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mp3" ContentType="audio/mpeg"/>
  <Default Extension="png" ContentType="image/png"/>
  <Default Extension="rels" ContentType="application/vnd.openxmlformats-package.relationships+xml"/>
  <Default Extension="tiff" ContentType="image/tiff"/>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theme/theme5.xml" ContentType="application/vnd.openxmlformats-officedocument.theme+xml"/>
  <Override PartName="/ppt/slideLayouts/slideLayout27.xml" ContentType="application/vnd.openxmlformats-officedocument.presentationml.slideLayout+xml"/>
  <Override PartName="/ppt/theme/theme6.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7.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8.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9.xml" ContentType="application/vnd.openxmlformats-officedocument.theme+xml"/>
  <Override PartName="/ppt/slideLayouts/slideLayout64.xml" ContentType="application/vnd.openxmlformats-officedocument.presentationml.slideLayout+xml"/>
  <Override PartName="/ppt/theme/theme10.xml" ContentType="application/vnd.openxmlformats-officedocument.theme+xml"/>
  <Override PartName="/ppt/slideLayouts/slideLayout65.xml" ContentType="application/vnd.openxmlformats-officedocument.presentationml.slideLayout+xml"/>
  <Override PartName="/ppt/theme/theme11.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12.xml" ContentType="application/vnd.openxmlformats-officedocument.theme+xml"/>
  <Override PartName="/ppt/slideLayouts/slideLayout77.xml" ContentType="application/vnd.openxmlformats-officedocument.presentationml.slideLayout+xml"/>
  <Override PartName="/ppt/theme/theme13.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4.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5.xml" ContentType="application/vnd.openxmlformats-officedocument.theme+xml"/>
  <Override PartName="/ppt/slideLayouts/slideLayout101.xml" ContentType="application/vnd.openxmlformats-officedocument.presentationml.slideLayout+xml"/>
  <Override PartName="/ppt/theme/theme16.xml" ContentType="application/vnd.openxmlformats-officedocument.theme+xml"/>
  <Override PartName="/ppt/slideLayouts/slideLayout102.xml" ContentType="application/vnd.openxmlformats-officedocument.presentationml.slideLayout+xml"/>
  <Override PartName="/ppt/theme/theme17.xml" ContentType="application/vnd.openxmlformats-officedocument.theme+xml"/>
  <Override PartName="/ppt/slideLayouts/slideLayout103.xml" ContentType="application/vnd.openxmlformats-officedocument.presentationml.slideLayout+xml"/>
  <Override PartName="/ppt/theme/theme18.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9.xml" ContentType="application/vnd.openxmlformats-officedocument.theme+xml"/>
  <Override PartName="/ppt/slideLayouts/slideLayout115.xml" ContentType="application/vnd.openxmlformats-officedocument.presentationml.slideLayout+xml"/>
  <Override PartName="/ppt/theme/theme20.xml" ContentType="application/vnd.openxmlformats-officedocument.theme+xml"/>
  <Override PartName="/ppt/slideLayouts/slideLayout116.xml" ContentType="application/vnd.openxmlformats-officedocument.presentationml.slideLayout+xml"/>
  <Override PartName="/ppt/theme/theme21.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22.xml" ContentType="application/vnd.openxmlformats-officedocument.theme+xml"/>
  <Override PartName="/ppt/slideLayouts/slideLayout128.xml" ContentType="application/vnd.openxmlformats-officedocument.presentationml.slideLayout+xml"/>
  <Override PartName="/ppt/theme/theme23.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24.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25.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26.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27.xml" ContentType="application/vnd.openxmlformats-officedocument.theme+xml"/>
  <Override PartName="/ppt/theme/theme28.xml" ContentType="application/vnd.openxmlformats-officedocument.theme+xml"/>
  <Override PartName="/ppt/theme/theme2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4836" r:id="rId2"/>
    <p:sldMasterId id="2147484886" r:id="rId3"/>
    <p:sldMasterId id="2147484957" r:id="rId4"/>
    <p:sldMasterId id="2147484981" r:id="rId5"/>
    <p:sldMasterId id="2147485180" r:id="rId6"/>
    <p:sldMasterId id="2147485299" r:id="rId7"/>
    <p:sldMasterId id="2147485312" r:id="rId8"/>
    <p:sldMasterId id="2147485340" r:id="rId9"/>
    <p:sldMasterId id="2147485353" r:id="rId10"/>
    <p:sldMasterId id="2147485355" r:id="rId11"/>
    <p:sldMasterId id="2147485395" r:id="rId12"/>
    <p:sldMasterId id="2147485409" r:id="rId13"/>
    <p:sldMasterId id="2147485411" r:id="rId14"/>
    <p:sldMasterId id="2147485423" r:id="rId15"/>
    <p:sldMasterId id="2147485462" r:id="rId16"/>
    <p:sldMasterId id="2147485509" r:id="rId17"/>
    <p:sldMasterId id="2147485548" r:id="rId18"/>
    <p:sldMasterId id="2147485563" r:id="rId19"/>
    <p:sldMasterId id="2147485575" r:id="rId20"/>
    <p:sldMasterId id="2147485577" r:id="rId21"/>
    <p:sldMasterId id="2147485605" r:id="rId22"/>
    <p:sldMasterId id="2147485634" r:id="rId23"/>
    <p:sldMasterId id="2147485639" r:id="rId24"/>
    <p:sldMasterId id="2147485651" r:id="rId25"/>
    <p:sldMasterId id="2147485654" r:id="rId26"/>
    <p:sldMasterId id="2147485666" r:id="rId27"/>
  </p:sldMasterIdLst>
  <p:notesMasterIdLst>
    <p:notesMasterId r:id="rId82"/>
  </p:notesMasterIdLst>
  <p:handoutMasterIdLst>
    <p:handoutMasterId r:id="rId83"/>
  </p:handoutMasterIdLst>
  <p:sldIdLst>
    <p:sldId id="3661" r:id="rId28"/>
    <p:sldId id="2909" r:id="rId29"/>
    <p:sldId id="2912" r:id="rId30"/>
    <p:sldId id="2908" r:id="rId31"/>
    <p:sldId id="2907" r:id="rId32"/>
    <p:sldId id="3662" r:id="rId33"/>
    <p:sldId id="836" r:id="rId34"/>
    <p:sldId id="4221" r:id="rId35"/>
    <p:sldId id="4234" r:id="rId36"/>
    <p:sldId id="4507" r:id="rId37"/>
    <p:sldId id="4517" r:id="rId38"/>
    <p:sldId id="4222" r:id="rId39"/>
    <p:sldId id="4232" r:id="rId40"/>
    <p:sldId id="838" r:id="rId41"/>
    <p:sldId id="4508" r:id="rId42"/>
    <p:sldId id="4512" r:id="rId43"/>
    <p:sldId id="4513" r:id="rId44"/>
    <p:sldId id="4514" r:id="rId45"/>
    <p:sldId id="4515" r:id="rId46"/>
    <p:sldId id="4516" r:id="rId47"/>
    <p:sldId id="901" r:id="rId48"/>
    <p:sldId id="906" r:id="rId49"/>
    <p:sldId id="4518" r:id="rId50"/>
    <p:sldId id="4235" r:id="rId51"/>
    <p:sldId id="4236" r:id="rId52"/>
    <p:sldId id="2823" r:id="rId53"/>
    <p:sldId id="1655" r:id="rId54"/>
    <p:sldId id="4502" r:id="rId55"/>
    <p:sldId id="4503" r:id="rId56"/>
    <p:sldId id="4504" r:id="rId57"/>
    <p:sldId id="4505" r:id="rId58"/>
    <p:sldId id="1657" r:id="rId59"/>
    <p:sldId id="4519" r:id="rId60"/>
    <p:sldId id="3649" r:id="rId61"/>
    <p:sldId id="3622" r:id="rId62"/>
    <p:sldId id="1664" r:id="rId63"/>
    <p:sldId id="3623" r:id="rId64"/>
    <p:sldId id="1666" r:id="rId65"/>
    <p:sldId id="4237" r:id="rId66"/>
    <p:sldId id="1668" r:id="rId67"/>
    <p:sldId id="4233" r:id="rId68"/>
    <p:sldId id="1672" r:id="rId69"/>
    <p:sldId id="3625" r:id="rId70"/>
    <p:sldId id="1676" r:id="rId71"/>
    <p:sldId id="4506" r:id="rId72"/>
    <p:sldId id="3628" r:id="rId73"/>
    <p:sldId id="1679" r:id="rId74"/>
    <p:sldId id="2077" r:id="rId75"/>
    <p:sldId id="1689" r:id="rId76"/>
    <p:sldId id="2000" r:id="rId77"/>
    <p:sldId id="4229" r:id="rId78"/>
    <p:sldId id="4045" r:id="rId79"/>
    <p:sldId id="4199" r:id="rId80"/>
    <p:sldId id="277" r:id="rId81"/>
  </p:sldIdLst>
  <p:sldSz cx="9144000" cy="6858000" type="screen4x3"/>
  <p:notesSz cx="6997700" cy="9283700"/>
  <p:defaultTex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p:defaultTextStyle>
  <p:modifyVerifier cryptProviderType="rsaAES" cryptAlgorithmClass="hash" cryptAlgorithmType="typeAny" cryptAlgorithmSid="14" spinCount="100000" saltData="Gs0nga3N0tnfGyork6ngVA==" hashData="Zh8Cj0HulawZn/SY/8GFC+NRp9S/sG38qqWboQFMq0L5hUJ7IqDrkqNhh4Vyc/kOiFwZmqonQljzUtEll42sOg=="/>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p15:clr>
            <a:srgbClr val="A4A3A4"/>
          </p15:clr>
        </p15:guide>
        <p15:guide id="2" pos="22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5EC287"/>
    <a:srgbClr val="000000"/>
    <a:srgbClr val="F2ECE7"/>
    <a:srgbClr val="F5EDEC"/>
    <a:srgbClr val="F4EEEA"/>
    <a:srgbClr val="542E17"/>
    <a:srgbClr val="FFFFFF"/>
    <a:srgbClr val="543017"/>
    <a:srgbClr val="8E489A"/>
    <a:srgbClr val="F9F6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7680"/>
    <p:restoredTop sz="82927" autoAdjust="0"/>
  </p:normalViewPr>
  <p:slideViewPr>
    <p:cSldViewPr snapToGrid="0">
      <p:cViewPr varScale="1">
        <p:scale>
          <a:sx n="131" d="100"/>
          <a:sy n="131" d="100"/>
        </p:scale>
        <p:origin x="2224" y="176"/>
      </p:cViewPr>
      <p:guideLst>
        <p:guide orient="horz" pos="2160"/>
        <p:guide pos="2880"/>
      </p:guideLst>
    </p:cSldViewPr>
  </p:slideViewPr>
  <p:notesTextViewPr>
    <p:cViewPr>
      <p:scale>
        <a:sx n="105" d="100"/>
        <a:sy n="105" d="100"/>
      </p:scale>
      <p:origin x="0" y="0"/>
    </p:cViewPr>
  </p:notesTextViewPr>
  <p:sorterViewPr>
    <p:cViewPr>
      <p:scale>
        <a:sx n="1" d="1"/>
        <a:sy n="1" d="1"/>
      </p:scale>
      <p:origin x="0" y="5200"/>
    </p:cViewPr>
  </p:sorterViewPr>
  <p:notesViewPr>
    <p:cSldViewPr snapToGrid="0" snapToObjects="1">
      <p:cViewPr varScale="1">
        <p:scale>
          <a:sx n="70" d="100"/>
          <a:sy n="70" d="100"/>
        </p:scale>
        <p:origin x="-2616" y="-96"/>
      </p:cViewPr>
      <p:guideLst>
        <p:guide orient="horz" pos="2924"/>
        <p:guide pos="22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42" Type="http://schemas.openxmlformats.org/officeDocument/2006/relationships/slide" Target="slides/slide15.xml"/><Relationship Id="rId47" Type="http://schemas.openxmlformats.org/officeDocument/2006/relationships/slide" Target="slides/slide20.xml"/><Relationship Id="rId63" Type="http://schemas.openxmlformats.org/officeDocument/2006/relationships/slide" Target="slides/slide36.xml"/><Relationship Id="rId68" Type="http://schemas.openxmlformats.org/officeDocument/2006/relationships/slide" Target="slides/slide41.xml"/><Relationship Id="rId84" Type="http://schemas.openxmlformats.org/officeDocument/2006/relationships/presProps" Target="presProps.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5.xml"/><Relationship Id="rId37" Type="http://schemas.openxmlformats.org/officeDocument/2006/relationships/slide" Target="slides/slide10.xml"/><Relationship Id="rId53" Type="http://schemas.openxmlformats.org/officeDocument/2006/relationships/slide" Target="slides/slide26.xml"/><Relationship Id="rId58" Type="http://schemas.openxmlformats.org/officeDocument/2006/relationships/slide" Target="slides/slide31.xml"/><Relationship Id="rId74" Type="http://schemas.openxmlformats.org/officeDocument/2006/relationships/slide" Target="slides/slide47.xml"/><Relationship Id="rId79" Type="http://schemas.openxmlformats.org/officeDocument/2006/relationships/slide" Target="slides/slide52.xml"/><Relationship Id="rId5" Type="http://schemas.openxmlformats.org/officeDocument/2006/relationships/slideMaster" Target="slideMasters/slideMaster5.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 Target="slides/slide3.xml"/><Relationship Id="rId35" Type="http://schemas.openxmlformats.org/officeDocument/2006/relationships/slide" Target="slides/slide8.xml"/><Relationship Id="rId43" Type="http://schemas.openxmlformats.org/officeDocument/2006/relationships/slide" Target="slides/slide16.xml"/><Relationship Id="rId48" Type="http://schemas.openxmlformats.org/officeDocument/2006/relationships/slide" Target="slides/slide21.xml"/><Relationship Id="rId56" Type="http://schemas.openxmlformats.org/officeDocument/2006/relationships/slide" Target="slides/slide29.xml"/><Relationship Id="rId64" Type="http://schemas.openxmlformats.org/officeDocument/2006/relationships/slide" Target="slides/slide37.xml"/><Relationship Id="rId69" Type="http://schemas.openxmlformats.org/officeDocument/2006/relationships/slide" Target="slides/slide42.xml"/><Relationship Id="rId77" Type="http://schemas.openxmlformats.org/officeDocument/2006/relationships/slide" Target="slides/slide50.xml"/><Relationship Id="rId8" Type="http://schemas.openxmlformats.org/officeDocument/2006/relationships/slideMaster" Target="slideMasters/slideMaster8.xml"/><Relationship Id="rId51" Type="http://schemas.openxmlformats.org/officeDocument/2006/relationships/slide" Target="slides/slide24.xml"/><Relationship Id="rId72" Type="http://schemas.openxmlformats.org/officeDocument/2006/relationships/slide" Target="slides/slide45.xml"/><Relationship Id="rId80" Type="http://schemas.openxmlformats.org/officeDocument/2006/relationships/slide" Target="slides/slide53.xml"/><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6.xml"/><Relationship Id="rId38" Type="http://schemas.openxmlformats.org/officeDocument/2006/relationships/slide" Target="slides/slide11.xml"/><Relationship Id="rId46" Type="http://schemas.openxmlformats.org/officeDocument/2006/relationships/slide" Target="slides/slide19.xml"/><Relationship Id="rId59" Type="http://schemas.openxmlformats.org/officeDocument/2006/relationships/slide" Target="slides/slide32.xml"/><Relationship Id="rId67" Type="http://schemas.openxmlformats.org/officeDocument/2006/relationships/slide" Target="slides/slide40.xml"/><Relationship Id="rId20" Type="http://schemas.openxmlformats.org/officeDocument/2006/relationships/slideMaster" Target="slideMasters/slideMaster20.xml"/><Relationship Id="rId41" Type="http://schemas.openxmlformats.org/officeDocument/2006/relationships/slide" Target="slides/slide14.xml"/><Relationship Id="rId54" Type="http://schemas.openxmlformats.org/officeDocument/2006/relationships/slide" Target="slides/slide27.xml"/><Relationship Id="rId62" Type="http://schemas.openxmlformats.org/officeDocument/2006/relationships/slide" Target="slides/slide35.xml"/><Relationship Id="rId70" Type="http://schemas.openxmlformats.org/officeDocument/2006/relationships/slide" Target="slides/slide43.xml"/><Relationship Id="rId75" Type="http://schemas.openxmlformats.org/officeDocument/2006/relationships/slide" Target="slides/slide48.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1.xml"/><Relationship Id="rId36" Type="http://schemas.openxmlformats.org/officeDocument/2006/relationships/slide" Target="slides/slide9.xml"/><Relationship Id="rId49" Type="http://schemas.openxmlformats.org/officeDocument/2006/relationships/slide" Target="slides/slide22.xml"/><Relationship Id="rId57" Type="http://schemas.openxmlformats.org/officeDocument/2006/relationships/slide" Target="slides/slide30.xml"/><Relationship Id="rId10" Type="http://schemas.openxmlformats.org/officeDocument/2006/relationships/slideMaster" Target="slideMasters/slideMaster10.xml"/><Relationship Id="rId31" Type="http://schemas.openxmlformats.org/officeDocument/2006/relationships/slide" Target="slides/slide4.xml"/><Relationship Id="rId44" Type="http://schemas.openxmlformats.org/officeDocument/2006/relationships/slide" Target="slides/slide17.xml"/><Relationship Id="rId52" Type="http://schemas.openxmlformats.org/officeDocument/2006/relationships/slide" Target="slides/slide25.xml"/><Relationship Id="rId60" Type="http://schemas.openxmlformats.org/officeDocument/2006/relationships/slide" Target="slides/slide33.xml"/><Relationship Id="rId65" Type="http://schemas.openxmlformats.org/officeDocument/2006/relationships/slide" Target="slides/slide38.xml"/><Relationship Id="rId73" Type="http://schemas.openxmlformats.org/officeDocument/2006/relationships/slide" Target="slides/slide46.xml"/><Relationship Id="rId78" Type="http://schemas.openxmlformats.org/officeDocument/2006/relationships/slide" Target="slides/slide51.xml"/><Relationship Id="rId81" Type="http://schemas.openxmlformats.org/officeDocument/2006/relationships/slide" Target="slides/slide54.xml"/><Relationship Id="rId86"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2.xml"/><Relationship Id="rId34" Type="http://schemas.openxmlformats.org/officeDocument/2006/relationships/slide" Target="slides/slide7.xml"/><Relationship Id="rId50" Type="http://schemas.openxmlformats.org/officeDocument/2006/relationships/slide" Target="slides/slide23.xml"/><Relationship Id="rId55" Type="http://schemas.openxmlformats.org/officeDocument/2006/relationships/slide" Target="slides/slide28.xml"/><Relationship Id="rId76" Type="http://schemas.openxmlformats.org/officeDocument/2006/relationships/slide" Target="slides/slide49.xml"/><Relationship Id="rId7" Type="http://schemas.openxmlformats.org/officeDocument/2006/relationships/slideMaster" Target="slideMasters/slideMaster7.xml"/><Relationship Id="rId71" Type="http://schemas.openxmlformats.org/officeDocument/2006/relationships/slide" Target="slides/slide44.xml"/><Relationship Id="rId2" Type="http://schemas.openxmlformats.org/officeDocument/2006/relationships/slideMaster" Target="slideMasters/slideMaster2.xml"/><Relationship Id="rId29" Type="http://schemas.openxmlformats.org/officeDocument/2006/relationships/slide" Target="slides/slide2.xml"/><Relationship Id="rId24" Type="http://schemas.openxmlformats.org/officeDocument/2006/relationships/slideMaster" Target="slideMasters/slideMaster24.xml"/><Relationship Id="rId40" Type="http://schemas.openxmlformats.org/officeDocument/2006/relationships/slide" Target="slides/slide13.xml"/><Relationship Id="rId45" Type="http://schemas.openxmlformats.org/officeDocument/2006/relationships/slide" Target="slides/slide18.xml"/><Relationship Id="rId66" Type="http://schemas.openxmlformats.org/officeDocument/2006/relationships/slide" Target="slides/slide39.xml"/><Relationship Id="rId87" Type="http://schemas.openxmlformats.org/officeDocument/2006/relationships/tableStyles" Target="tableStyles.xml"/><Relationship Id="rId61" Type="http://schemas.openxmlformats.org/officeDocument/2006/relationships/slide" Target="slides/slide34.xml"/><Relationship Id="rId8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32125" cy="463550"/>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a:defRPr sz="1200"/>
            </a:lvl1pPr>
          </a:lstStyle>
          <a:p>
            <a:pPr>
              <a:defRPr/>
            </a:pPr>
            <a:endParaRPr lang="en-GB" dirty="0">
              <a:latin typeface="Avenir Book" panose="02000503020000020003" pitchFamily="2" charset="0"/>
            </a:endParaRPr>
          </a:p>
        </p:txBody>
      </p:sp>
      <p:sp>
        <p:nvSpPr>
          <p:cNvPr id="3" name="Date Placeholder 2"/>
          <p:cNvSpPr>
            <a:spLocks noGrp="1"/>
          </p:cNvSpPr>
          <p:nvPr>
            <p:ph type="dt" sz="quarter" idx="1"/>
          </p:nvPr>
        </p:nvSpPr>
        <p:spPr bwMode="auto">
          <a:xfrm>
            <a:off x="3963988" y="0"/>
            <a:ext cx="3032125" cy="463550"/>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algn="r">
              <a:defRPr sz="1200"/>
            </a:lvl1pPr>
          </a:lstStyle>
          <a:p>
            <a:pPr>
              <a:defRPr/>
            </a:pPr>
            <a:fld id="{E266AC0B-B3A8-164A-BAE2-9BF137C10619}" type="datetime1">
              <a:rPr lang="en-US">
                <a:latin typeface="Avenir Book" panose="02000503020000020003" pitchFamily="2" charset="0"/>
              </a:rPr>
              <a:pPr>
                <a:defRPr/>
              </a:pPr>
              <a:t>7/2/24</a:t>
            </a:fld>
            <a:endParaRPr lang="en-GB" dirty="0">
              <a:latin typeface="Avenir Book" panose="02000503020000020003" pitchFamily="2" charset="0"/>
            </a:endParaRPr>
          </a:p>
        </p:txBody>
      </p:sp>
      <p:sp>
        <p:nvSpPr>
          <p:cNvPr id="4" name="Footer Placeholder 3"/>
          <p:cNvSpPr>
            <a:spLocks noGrp="1"/>
          </p:cNvSpPr>
          <p:nvPr>
            <p:ph type="ftr" sz="quarter" idx="2"/>
          </p:nvPr>
        </p:nvSpPr>
        <p:spPr bwMode="auto">
          <a:xfrm>
            <a:off x="0" y="8818563"/>
            <a:ext cx="3032125" cy="463550"/>
          </a:xfrm>
          <a:prstGeom prst="rect">
            <a:avLst/>
          </a:prstGeom>
          <a:noFill/>
          <a:ln w="9525">
            <a:noFill/>
            <a:miter lim="800000"/>
            <a:headEnd/>
            <a:tailEnd/>
          </a:ln>
        </p:spPr>
        <p:txBody>
          <a:bodyPr vert="horz" wrap="square" lIns="91430" tIns="45716" rIns="91430" bIns="45716" numCol="1" anchor="b" anchorCtr="0" compatLnSpc="1">
            <a:prstTxWarp prst="textNoShape">
              <a:avLst/>
            </a:prstTxWarp>
          </a:bodyPr>
          <a:lstStyle>
            <a:lvl1pPr>
              <a:defRPr sz="1200"/>
            </a:lvl1pPr>
          </a:lstStyle>
          <a:p>
            <a:pPr>
              <a:defRPr/>
            </a:pPr>
            <a:endParaRPr lang="en-GB" dirty="0">
              <a:latin typeface="Avenir Book" panose="02000503020000020003" pitchFamily="2" charset="0"/>
            </a:endParaRPr>
          </a:p>
        </p:txBody>
      </p:sp>
      <p:sp>
        <p:nvSpPr>
          <p:cNvPr id="5" name="Slide Number Placeholder 4"/>
          <p:cNvSpPr>
            <a:spLocks noGrp="1"/>
          </p:cNvSpPr>
          <p:nvPr>
            <p:ph type="sldNum" sz="quarter" idx="3"/>
          </p:nvPr>
        </p:nvSpPr>
        <p:spPr bwMode="auto">
          <a:xfrm>
            <a:off x="3963988" y="8818563"/>
            <a:ext cx="3032125" cy="463550"/>
          </a:xfrm>
          <a:prstGeom prst="rect">
            <a:avLst/>
          </a:prstGeom>
          <a:noFill/>
          <a:ln w="9525">
            <a:noFill/>
            <a:miter lim="800000"/>
            <a:headEnd/>
            <a:tailEnd/>
          </a:ln>
        </p:spPr>
        <p:txBody>
          <a:bodyPr vert="horz" wrap="square" lIns="91430" tIns="45716" rIns="91430" bIns="45716" numCol="1" anchor="b" anchorCtr="0" compatLnSpc="1">
            <a:prstTxWarp prst="textNoShape">
              <a:avLst/>
            </a:prstTxWarp>
          </a:bodyPr>
          <a:lstStyle>
            <a:lvl1pPr algn="r">
              <a:defRPr sz="1200"/>
            </a:lvl1pPr>
          </a:lstStyle>
          <a:p>
            <a:pPr>
              <a:defRPr/>
            </a:pPr>
            <a:fld id="{8194931A-D39D-C346-8DC2-781B45F44193}" type="slidenum">
              <a:rPr lang="en-GB">
                <a:latin typeface="Avenir Book" panose="02000503020000020003" pitchFamily="2" charset="0"/>
              </a:rPr>
              <a:pPr>
                <a:defRPr/>
              </a:pPr>
              <a:t>‹#›</a:t>
            </a:fld>
            <a:endParaRPr lang="en-GB" dirty="0">
              <a:latin typeface="Avenir Book" panose="02000503020000020003" pitchFamily="2" charset="0"/>
            </a:endParaRPr>
          </a:p>
        </p:txBody>
      </p:sp>
    </p:spTree>
    <p:extLst>
      <p:ext uri="{BB962C8B-B14F-4D97-AF65-F5344CB8AC3E}">
        <p14:creationId xmlns:p14="http://schemas.microsoft.com/office/powerpoint/2010/main" val="26754042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lvl1pPr>
              <a:defRPr sz="1200" b="0" i="0">
                <a:latin typeface="Avenir Book" panose="02000503020000020003" pitchFamily="2" charset="0"/>
              </a:defRPr>
            </a:lvl1pPr>
          </a:lstStyle>
          <a:p>
            <a:pPr>
              <a:defRPr/>
            </a:pPr>
            <a:endParaRPr lang="en-US" dirty="0"/>
          </a:p>
        </p:txBody>
      </p:sp>
      <p:sp>
        <p:nvSpPr>
          <p:cNvPr id="3075" name="Rectangle 3"/>
          <p:cNvSpPr>
            <a:spLocks noGrp="1" noChangeArrowheads="1"/>
          </p:cNvSpPr>
          <p:nvPr>
            <p:ph type="dt" idx="1"/>
          </p:nvPr>
        </p:nvSpPr>
        <p:spPr bwMode="auto">
          <a:xfrm>
            <a:off x="3963988" y="0"/>
            <a:ext cx="3032125" cy="463550"/>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lvl1pPr algn="r">
              <a:defRPr sz="1200" b="0" i="0">
                <a:latin typeface="Avenir Book" panose="02000503020000020003" pitchFamily="2" charset="0"/>
              </a:defRPr>
            </a:lvl1pPr>
          </a:lstStyle>
          <a:p>
            <a:pPr>
              <a:defRPr/>
            </a:pPr>
            <a:endParaRPr lang="en-US" dirty="0"/>
          </a:p>
        </p:txBody>
      </p:sp>
      <p:sp>
        <p:nvSpPr>
          <p:cNvPr id="276484" name="Rectangle 4"/>
          <p:cNvSpPr>
            <a:spLocks noGrp="1" noRot="1" noChangeAspect="1" noChangeArrowheads="1" noTextEdit="1"/>
          </p:cNvSpPr>
          <p:nvPr>
            <p:ph type="sldImg" idx="2"/>
          </p:nvPr>
        </p:nvSpPr>
        <p:spPr bwMode="auto">
          <a:xfrm>
            <a:off x="1177925" y="695325"/>
            <a:ext cx="4643438" cy="3482975"/>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p:spPr>
        <p:txBody>
          <a:bodyPr vert="horz" wrap="square" lIns="93016" tIns="46508" rIns="93016" bIns="46508" numCol="1" anchor="b" anchorCtr="0" compatLnSpc="1">
            <a:prstTxWarp prst="textNoShape">
              <a:avLst/>
            </a:prstTxWarp>
          </a:bodyPr>
          <a:lstStyle>
            <a:lvl1pPr>
              <a:defRPr sz="1200" b="0" i="0">
                <a:latin typeface="Avenir Book" panose="02000503020000020003" pitchFamily="2" charset="0"/>
              </a:defRPr>
            </a:lvl1pPr>
          </a:lstStyle>
          <a:p>
            <a:pPr>
              <a:defRPr/>
            </a:pPr>
            <a:endParaRPr lang="en-US" dirty="0"/>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p:spPr>
        <p:txBody>
          <a:bodyPr vert="horz" wrap="square" lIns="93016" tIns="46508" rIns="93016" bIns="46508" numCol="1" anchor="b" anchorCtr="0" compatLnSpc="1">
            <a:prstTxWarp prst="textNoShape">
              <a:avLst/>
            </a:prstTxWarp>
          </a:bodyPr>
          <a:lstStyle>
            <a:lvl1pPr algn="r">
              <a:defRPr sz="1200" b="0" i="0">
                <a:latin typeface="Avenir Book" panose="02000503020000020003" pitchFamily="2" charset="0"/>
              </a:defRPr>
            </a:lvl1pPr>
          </a:lstStyle>
          <a:p>
            <a:pPr>
              <a:defRPr/>
            </a:pPr>
            <a:fld id="{F8ED5F03-7BA7-314F-8145-8D2ED49A0D99}" type="slidenum">
              <a:rPr lang="en-US" smtClean="0"/>
              <a:pPr>
                <a:defRPr/>
              </a:pPr>
              <a:t>‹#›</a:t>
            </a:fld>
            <a:endParaRPr lang="en-US" dirty="0"/>
          </a:p>
        </p:txBody>
      </p:sp>
    </p:spTree>
    <p:extLst>
      <p:ext uri="{BB962C8B-B14F-4D97-AF65-F5344CB8AC3E}">
        <p14:creationId xmlns:p14="http://schemas.microsoft.com/office/powerpoint/2010/main" val="25957317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4572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2pPr>
    <a:lvl3pPr marL="9144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3pPr>
    <a:lvl4pPr marL="13716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4pPr>
    <a:lvl5pPr marL="18288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u="none" strike="noStrike" kern="1200" cap="none" spc="0" normalizeH="0" baseline="0" noProof="0" smtClean="0">
                <a:ln>
                  <a:noFill/>
                </a:ln>
                <a:solidFill>
                  <a:prstClr val="black"/>
                </a:solidFill>
                <a:effectLst/>
                <a:uLnTx/>
                <a:uFillTx/>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u="none" strike="noStrike" kern="1200" cap="none" spc="0" normalizeH="0" baseline="0" noProof="0" dirty="0">
              <a:ln>
                <a:noFill/>
              </a:ln>
              <a:solidFill>
                <a:prstClr val="black"/>
              </a:solidFill>
              <a:effectLst/>
              <a:uLnTx/>
              <a:uFillTx/>
              <a:ea typeface="ＭＳ Ｐゴシック" pitchFamily="-106" charset="-128"/>
              <a:cs typeface="+mn-cs"/>
            </a:endParaRPr>
          </a:p>
        </p:txBody>
      </p:sp>
    </p:spTree>
    <p:extLst>
      <p:ext uri="{BB962C8B-B14F-4D97-AF65-F5344CB8AC3E}">
        <p14:creationId xmlns:p14="http://schemas.microsoft.com/office/powerpoint/2010/main" val="276950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C821D754-E8A4-F143-8230-9DC62A688C34}"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4"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7BBC940-3033-E440-983B-63FA76CC7CCB}"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609600" indent="-609600" eaLnBrk="1" hangingPunct="1"/>
            <a:endParaRPr lang="en-US" dirty="0"/>
          </a:p>
        </p:txBody>
      </p:sp>
    </p:spTree>
    <p:extLst>
      <p:ext uri="{BB962C8B-B14F-4D97-AF65-F5344CB8AC3E}">
        <p14:creationId xmlns:p14="http://schemas.microsoft.com/office/powerpoint/2010/main" val="1033222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2070478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699908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457438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33C02E5-794F-D24B-879A-7B171EEC558F}" type="slidenum">
              <a:rPr kumimoji="0" lang="en-US" sz="1200" u="none" strike="noStrike" kern="1200" cap="none" spc="0" normalizeH="0" baseline="0" noProof="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sz="1000" dirty="0">
              <a:solidFill>
                <a:srgbClr val="000000"/>
              </a:solidFill>
            </a:endParaRPr>
          </a:p>
        </p:txBody>
      </p:sp>
    </p:spTree>
    <p:extLst>
      <p:ext uri="{BB962C8B-B14F-4D97-AF65-F5344CB8AC3E}">
        <p14:creationId xmlns:p14="http://schemas.microsoft.com/office/powerpoint/2010/main" val="3462196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31" tIns="46516" rIns="93031" bIns="46516" anchor="b">
            <a:prstTxWarp prst="textNoShape">
              <a:avLst/>
            </a:prstTxWarp>
          </a:bodyPr>
          <a:lstStyle/>
          <a:p>
            <a:pPr algn="r" defTabSz="930275"/>
            <a:fld id="{C97C5933-5348-B54D-B140-9F3EFD1EAEBB}" type="slidenum">
              <a:rPr lang="en-US" sz="1200">
                <a:solidFill>
                  <a:srgbClr val="000000"/>
                </a:solidFill>
                <a:latin typeface="Avenir Book" panose="02000503020000020003" pitchFamily="2" charset="0"/>
                <a:ea typeface=""/>
                <a:cs typeface=""/>
              </a:rPr>
              <a:pPr algn="r" defTabSz="930275"/>
              <a:t>7</a:t>
            </a:fld>
            <a:endParaRPr lang="en-US" sz="1200" dirty="0">
              <a:solidFill>
                <a:srgbClr val="000000"/>
              </a:solidFill>
              <a:latin typeface="Avenir Book" panose="02000503020000020003" pitchFamily="2" charset="0"/>
              <a:ea typeface=""/>
              <a:cs typeface=""/>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dirty="0"/>
          </a:p>
        </p:txBody>
      </p:sp>
      <p:sp>
        <p:nvSpPr>
          <p:cNvPr id="2" name="Date Placeholder 1"/>
          <p:cNvSpPr>
            <a:spLocks noGrp="1"/>
          </p:cNvSpPr>
          <p:nvPr>
            <p:ph type="dt" idx="10"/>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940921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55E31-0859-23E8-F50B-F19384FC31B9}"/>
            </a:ext>
          </a:extLst>
        </p:cNvPr>
        <p:cNvGrpSpPr/>
        <p:nvPr/>
      </p:nvGrpSpPr>
      <p:grpSpPr>
        <a:xfrm>
          <a:off x="0" y="0"/>
          <a:ext cx="0" cy="0"/>
          <a:chOff x="0" y="0"/>
          <a:chExt cx="0" cy="0"/>
        </a:xfrm>
      </p:grpSpPr>
      <p:sp>
        <p:nvSpPr>
          <p:cNvPr id="128002" name="Rectangle 7">
            <a:extLst>
              <a:ext uri="{FF2B5EF4-FFF2-40B4-BE49-F238E27FC236}">
                <a16:creationId xmlns:a16="http://schemas.microsoft.com/office/drawing/2014/main" id="{2253EB6E-4297-E227-F08D-0DA55FB32F11}"/>
              </a:ext>
            </a:extLst>
          </p:cNvPr>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31" tIns="46516" rIns="93031" bIns="46516" anchor="b">
            <a:prstTxWarp prst="textNoShape">
              <a:avLst/>
            </a:prstTxWarp>
          </a:bodyPr>
          <a:lstStyle/>
          <a:p>
            <a:pPr algn="r" defTabSz="930275"/>
            <a:fld id="{C97C5933-5348-B54D-B140-9F3EFD1EAEBB}" type="slidenum">
              <a:rPr lang="en-US" sz="1200">
                <a:solidFill>
                  <a:srgbClr val="000000"/>
                </a:solidFill>
                <a:latin typeface="Avenir Book" panose="02000503020000020003" pitchFamily="2" charset="0"/>
                <a:ea typeface=""/>
                <a:cs typeface=""/>
              </a:rPr>
              <a:pPr algn="r" defTabSz="930275"/>
              <a:t>8</a:t>
            </a:fld>
            <a:endParaRPr lang="en-US" sz="1200" dirty="0">
              <a:solidFill>
                <a:srgbClr val="000000"/>
              </a:solidFill>
              <a:latin typeface="Avenir Book" panose="02000503020000020003" pitchFamily="2" charset="0"/>
              <a:ea typeface=""/>
              <a:cs typeface=""/>
            </a:endParaRPr>
          </a:p>
        </p:txBody>
      </p:sp>
      <p:sp>
        <p:nvSpPr>
          <p:cNvPr id="128003" name="Rectangle 2">
            <a:extLst>
              <a:ext uri="{FF2B5EF4-FFF2-40B4-BE49-F238E27FC236}">
                <a16:creationId xmlns:a16="http://schemas.microsoft.com/office/drawing/2014/main" id="{9EA83F54-7F03-9633-520E-01105B5120A6}"/>
              </a:ext>
            </a:extLst>
          </p:cNvPr>
          <p:cNvSpPr>
            <a:spLocks noGrp="1" noRot="1" noChangeAspect="1" noChangeArrowheads="1" noTextEdit="1"/>
          </p:cNvSpPr>
          <p:nvPr>
            <p:ph type="sldImg"/>
          </p:nvPr>
        </p:nvSpPr>
        <p:spPr>
          <a:ln/>
        </p:spPr>
      </p:sp>
      <p:sp>
        <p:nvSpPr>
          <p:cNvPr id="128004" name="Rectangle 3">
            <a:extLst>
              <a:ext uri="{FF2B5EF4-FFF2-40B4-BE49-F238E27FC236}">
                <a16:creationId xmlns:a16="http://schemas.microsoft.com/office/drawing/2014/main" id="{BF2E9CFE-E0E0-184E-87FA-9CB969031829}"/>
              </a:ext>
            </a:extLst>
          </p:cNvPr>
          <p:cNvSpPr>
            <a:spLocks noGrp="1" noChangeArrowheads="1"/>
          </p:cNvSpPr>
          <p:nvPr>
            <p:ph type="body" idx="1"/>
          </p:nvPr>
        </p:nvSpPr>
        <p:spPr>
          <a:noFill/>
          <a:ln/>
        </p:spPr>
        <p:txBody>
          <a:bodyPr/>
          <a:lstStyle/>
          <a:p>
            <a:pPr eaLnBrk="1" hangingPunct="1"/>
            <a:endParaRPr lang="en-US" dirty="0"/>
          </a:p>
        </p:txBody>
      </p:sp>
      <p:sp>
        <p:nvSpPr>
          <p:cNvPr id="2" name="Date Placeholder 1">
            <a:extLst>
              <a:ext uri="{FF2B5EF4-FFF2-40B4-BE49-F238E27FC236}">
                <a16:creationId xmlns:a16="http://schemas.microsoft.com/office/drawing/2014/main" id="{31BF8BB6-0FED-38F1-0E2D-B420738A760D}"/>
              </a:ext>
            </a:extLst>
          </p:cNvPr>
          <p:cNvSpPr>
            <a:spLocks noGrp="1"/>
          </p:cNvSpPr>
          <p:nvPr>
            <p:ph type="dt" idx="10"/>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1922939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8FB50894-B053-C441-BDDD-6DF6D7BAD64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2328123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8FB50894-B053-C441-BDDD-6DF6D7BAD644}" type="slidenum">
              <a:rPr lang="en-US">
                <a:solidFill>
                  <a:srgbClr val="000000"/>
                </a:solidFill>
              </a:rPr>
              <a:pPr/>
              <a:t>10</a:t>
            </a:fld>
            <a:endParaRPr lang="en-US">
              <a:solidFill>
                <a:srgbClr val="000000"/>
              </a:solidFill>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algn="l" eaLnBrk="0" hangingPunct="0">
              <a:tabLst>
                <a:tab pos="2797175" algn="l"/>
              </a:tabLst>
            </a:pPr>
            <a:endParaRPr lang="en-US" sz="1200" dirty="0">
              <a:solidFill>
                <a:srgbClr val="000000"/>
              </a:solidFill>
              <a:ea typeface="ＭＳ Ｐゴシック" charset="0"/>
              <a:cs typeface="Avenir Medium" charset="0"/>
            </a:endParaRPr>
          </a:p>
        </p:txBody>
      </p:sp>
    </p:spTree>
    <p:extLst>
      <p:ext uri="{BB962C8B-B14F-4D97-AF65-F5344CB8AC3E}">
        <p14:creationId xmlns:p14="http://schemas.microsoft.com/office/powerpoint/2010/main" val="4210369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C821D754-E8A4-F143-8230-9DC62A688C34}"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11</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Arial" charset="0"/>
            </a:endParaRPr>
          </a:p>
        </p:txBody>
      </p:sp>
      <p:sp>
        <p:nvSpPr>
          <p:cNvPr id="131074"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7BBC940-3033-E440-983B-63FA76CC7CCB}"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11</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Arial" charset="0"/>
            </a:endParaRPr>
          </a:p>
        </p:txBody>
      </p:sp>
      <p:sp>
        <p:nvSpPr>
          <p:cNvPr id="131075" name="Rectangle 2"/>
          <p:cNvSpPr>
            <a:spLocks noGrp="1" noRot="1" noChangeAspect="1" noChangeArrowheads="1" noTextEdit="1"/>
          </p:cNvSpPr>
          <p:nvPr>
            <p:ph type="sldImg"/>
          </p:nvPr>
        </p:nvSpPr>
        <p:spPr>
          <a:xfrm>
            <a:off x="1177925" y="696913"/>
            <a:ext cx="4641850" cy="3481387"/>
          </a:xfrm>
          <a:ln/>
        </p:spPr>
      </p:sp>
      <p:sp>
        <p:nvSpPr>
          <p:cNvPr id="13107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609600" indent="-609600" eaLnBrk="1" hangingPunct="1"/>
            <a:endParaRPr lang="en-US" dirty="0"/>
          </a:p>
        </p:txBody>
      </p:sp>
    </p:spTree>
    <p:extLst>
      <p:ext uri="{BB962C8B-B14F-4D97-AF65-F5344CB8AC3E}">
        <p14:creationId xmlns:p14="http://schemas.microsoft.com/office/powerpoint/2010/main" val="12462948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CCAA5-E7B9-D98C-C2CF-4CA6ED866076}"/>
            </a:ext>
          </a:extLst>
        </p:cNvPr>
        <p:cNvGrpSpPr/>
        <p:nvPr/>
      </p:nvGrpSpPr>
      <p:grpSpPr>
        <a:xfrm>
          <a:off x="0" y="0"/>
          <a:ext cx="0" cy="0"/>
          <a:chOff x="0" y="0"/>
          <a:chExt cx="0" cy="0"/>
        </a:xfrm>
      </p:grpSpPr>
      <p:sp>
        <p:nvSpPr>
          <p:cNvPr id="175106" name="Rectangle 2">
            <a:extLst>
              <a:ext uri="{FF2B5EF4-FFF2-40B4-BE49-F238E27FC236}">
                <a16:creationId xmlns:a16="http://schemas.microsoft.com/office/drawing/2014/main" id="{C5D4A25E-F389-EC8D-DF9E-35712BDBC0CB}"/>
              </a:ext>
            </a:extLst>
          </p:cNvPr>
          <p:cNvSpPr>
            <a:spLocks noGrp="1" noRot="1" noChangeAspect="1" noChangeArrowheads="1" noTextEdit="1"/>
          </p:cNvSpPr>
          <p:nvPr>
            <p:ph type="sldImg"/>
          </p:nvPr>
        </p:nvSpPr>
        <p:spPr>
          <a:xfrm>
            <a:off x="1176338" y="695325"/>
            <a:ext cx="4645025" cy="3482975"/>
          </a:xfrm>
          <a:ln/>
        </p:spPr>
      </p:sp>
      <p:sp>
        <p:nvSpPr>
          <p:cNvPr id="175107" name="Rectangle 3">
            <a:extLst>
              <a:ext uri="{FF2B5EF4-FFF2-40B4-BE49-F238E27FC236}">
                <a16:creationId xmlns:a16="http://schemas.microsoft.com/office/drawing/2014/main" id="{F72BC372-6F5F-106F-1FAC-2A2AF69F7A46}"/>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15663663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8FB50894-B053-C441-BDDD-6DF6D7BAD644}" type="slidenum">
              <a:rPr lang="en-US">
                <a:solidFill>
                  <a:srgbClr val="000000"/>
                </a:solidFill>
              </a:rPr>
              <a:pPr/>
              <a:t>13</a:t>
            </a:fld>
            <a:endParaRPr lang="en-US">
              <a:solidFill>
                <a:srgbClr val="000000"/>
              </a:solidFill>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algn="l" eaLnBrk="0" hangingPunct="0">
              <a:tabLst>
                <a:tab pos="2797175" algn="l"/>
              </a:tabLst>
            </a:pPr>
            <a:endParaRPr lang="en-US" sz="1200" dirty="0">
              <a:solidFill>
                <a:srgbClr val="000000"/>
              </a:solidFill>
              <a:ea typeface="ＭＳ Ｐゴシック" charset="0"/>
              <a:cs typeface="Avenir Medium" charset="0"/>
            </a:endParaRPr>
          </a:p>
        </p:txBody>
      </p:sp>
    </p:spTree>
    <p:extLst>
      <p:ext uri="{BB962C8B-B14F-4D97-AF65-F5344CB8AC3E}">
        <p14:creationId xmlns:p14="http://schemas.microsoft.com/office/powerpoint/2010/main" val="5818910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B50894-B053-C441-BDDD-6DF6D7BAD644}" type="slidenum">
              <a:rPr kumimoji="0" lang="en-US" sz="1200" u="none" strike="noStrike" kern="1200" cap="none" spc="0" normalizeH="0" baseline="0" noProof="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15469674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B50894-B053-C441-BDDD-6DF6D7BAD644}" type="slidenum">
              <a:rPr kumimoji="0" lang="en-US" sz="1200" u="none" strike="noStrike" kern="1200" cap="none" spc="0" normalizeH="0" baseline="0" noProof="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algn="l" eaLnBrk="0" hangingPunct="0">
              <a:tabLst>
                <a:tab pos="2797175" algn="l"/>
              </a:tabLst>
            </a:pPr>
            <a:endParaRPr lang="en-US" sz="1200" dirty="0">
              <a:solidFill>
                <a:srgbClr val="000000"/>
              </a:solidFill>
              <a:ea typeface="ＭＳ Ｐゴシック" charset="0"/>
              <a:cs typeface="Avenir Medium" charset="0"/>
            </a:endParaRPr>
          </a:p>
        </p:txBody>
      </p:sp>
    </p:spTree>
    <p:extLst>
      <p:ext uri="{BB962C8B-B14F-4D97-AF65-F5344CB8AC3E}">
        <p14:creationId xmlns:p14="http://schemas.microsoft.com/office/powerpoint/2010/main" val="3327776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B50894-B053-C441-BDDD-6DF6D7BAD644}" type="slidenum">
              <a:rPr kumimoji="0" lang="en-US" sz="1200" u="none" strike="noStrike" kern="1200" cap="none" spc="0" normalizeH="0" baseline="0" noProof="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algn="l" eaLnBrk="0" hangingPunct="0">
              <a:tabLst>
                <a:tab pos="2797175" algn="l"/>
              </a:tabLst>
            </a:pPr>
            <a:endParaRPr lang="en-US" sz="1200" dirty="0">
              <a:solidFill>
                <a:srgbClr val="000000"/>
              </a:solidFill>
              <a:ea typeface="ＭＳ Ｐゴシック" charset="0"/>
              <a:cs typeface="Avenir Medium" charset="0"/>
            </a:endParaRPr>
          </a:p>
        </p:txBody>
      </p:sp>
    </p:spTree>
    <p:extLst>
      <p:ext uri="{BB962C8B-B14F-4D97-AF65-F5344CB8AC3E}">
        <p14:creationId xmlns:p14="http://schemas.microsoft.com/office/powerpoint/2010/main" val="29981794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B50894-B053-C441-BDDD-6DF6D7BAD644}" type="slidenum">
              <a:rPr kumimoji="0" lang="en-US" sz="1200" u="none" strike="noStrike" kern="1200" cap="none" spc="0" normalizeH="0" baseline="0" noProof="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algn="l" eaLnBrk="0" hangingPunct="0">
              <a:tabLst>
                <a:tab pos="2797175" algn="l"/>
              </a:tabLst>
            </a:pPr>
            <a:endParaRPr lang="en-US" sz="1200" dirty="0">
              <a:solidFill>
                <a:srgbClr val="000000"/>
              </a:solidFill>
              <a:ea typeface="ＭＳ Ｐゴシック" charset="0"/>
              <a:cs typeface="Avenir Medium" charset="0"/>
            </a:endParaRPr>
          </a:p>
        </p:txBody>
      </p:sp>
    </p:spTree>
    <p:extLst>
      <p:ext uri="{BB962C8B-B14F-4D97-AF65-F5344CB8AC3E}">
        <p14:creationId xmlns:p14="http://schemas.microsoft.com/office/powerpoint/2010/main" val="16650894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B50894-B053-C441-BDDD-6DF6D7BAD644}" type="slidenum">
              <a:rPr kumimoji="0" lang="en-US" sz="1200" u="none" strike="noStrike" kern="1200" cap="none" spc="0" normalizeH="0" baseline="0" noProof="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algn="l" eaLnBrk="0" hangingPunct="0">
              <a:tabLst>
                <a:tab pos="2797175" algn="l"/>
              </a:tabLst>
            </a:pPr>
            <a:endParaRPr lang="en-US" sz="1200" dirty="0">
              <a:solidFill>
                <a:srgbClr val="000000"/>
              </a:solidFill>
              <a:ea typeface="ＭＳ Ｐゴシック" charset="0"/>
              <a:cs typeface="Avenir Medium" charset="0"/>
            </a:endParaRPr>
          </a:p>
        </p:txBody>
      </p:sp>
    </p:spTree>
    <p:extLst>
      <p:ext uri="{BB962C8B-B14F-4D97-AF65-F5344CB8AC3E}">
        <p14:creationId xmlns:p14="http://schemas.microsoft.com/office/powerpoint/2010/main" val="12606651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B50894-B053-C441-BDDD-6DF6D7BAD644}" type="slidenum">
              <a:rPr kumimoji="0" lang="en-US" sz="1200" u="none" strike="noStrike" kern="1200" cap="none" spc="0" normalizeH="0" baseline="0" noProof="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algn="l" eaLnBrk="0" hangingPunct="0">
              <a:tabLst>
                <a:tab pos="2797175" algn="l"/>
              </a:tabLst>
            </a:pPr>
            <a:endParaRPr lang="en-US" sz="1200" dirty="0">
              <a:solidFill>
                <a:srgbClr val="000000"/>
              </a:solidFill>
              <a:ea typeface="ＭＳ Ｐゴシック" charset="0"/>
              <a:cs typeface="Avenir Medium" charset="0"/>
            </a:endParaRPr>
          </a:p>
        </p:txBody>
      </p:sp>
    </p:spTree>
    <p:extLst>
      <p:ext uri="{BB962C8B-B14F-4D97-AF65-F5344CB8AC3E}">
        <p14:creationId xmlns:p14="http://schemas.microsoft.com/office/powerpoint/2010/main" val="39444555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B50894-B053-C441-BDDD-6DF6D7BAD644}" type="slidenum">
              <a:rPr kumimoji="0" lang="en-US" sz="1200" u="none" strike="noStrike" kern="1200" cap="none" spc="0" normalizeH="0" baseline="0" noProof="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algn="l" eaLnBrk="0" hangingPunct="0">
              <a:tabLst>
                <a:tab pos="2797175" algn="l"/>
              </a:tabLst>
            </a:pPr>
            <a:endParaRPr lang="en-US" sz="1200" dirty="0">
              <a:solidFill>
                <a:srgbClr val="000000"/>
              </a:solidFill>
              <a:ea typeface="ＭＳ Ｐゴシック" charset="0"/>
              <a:cs typeface="Avenir Medium" charset="0"/>
            </a:endParaRPr>
          </a:p>
        </p:txBody>
      </p:sp>
    </p:spTree>
    <p:extLst>
      <p:ext uri="{BB962C8B-B14F-4D97-AF65-F5344CB8AC3E}">
        <p14:creationId xmlns:p14="http://schemas.microsoft.com/office/powerpoint/2010/main" val="14947714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8FB50894-B053-C441-BDDD-6DF6D7BAD644}" type="slidenum">
              <a:rPr lang="en-US">
                <a:solidFill>
                  <a:srgbClr val="000000"/>
                </a:solidFill>
              </a:rPr>
              <a:pPr/>
              <a:t>21</a:t>
            </a:fld>
            <a:endParaRPr lang="en-US">
              <a:solidFill>
                <a:srgbClr val="000000"/>
              </a:solidFill>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algn="l" eaLnBrk="0" hangingPunct="0">
              <a:tabLst>
                <a:tab pos="2797175" algn="l"/>
              </a:tabLst>
            </a:pPr>
            <a:endParaRPr lang="en-US" sz="1200" dirty="0">
              <a:solidFill>
                <a:srgbClr val="000000"/>
              </a:solidFill>
              <a:ea typeface="ＭＳ Ｐゴシック" charset="0"/>
              <a:cs typeface="Avenir Medium" charset="0"/>
            </a:endParaRPr>
          </a:p>
        </p:txBody>
      </p:sp>
    </p:spTree>
    <p:extLst>
      <p:ext uri="{BB962C8B-B14F-4D97-AF65-F5344CB8AC3E}">
        <p14:creationId xmlns:p14="http://schemas.microsoft.com/office/powerpoint/2010/main" val="19718583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B50894-B053-C441-BDDD-6DF6D7BAD644}" type="slidenum">
              <a:rPr kumimoji="0" lang="en-US" sz="1200" u="none" strike="noStrike" kern="1200" cap="none" spc="0" normalizeH="0" baseline="0" noProof="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16633991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8192805E-8A11-684A-9127-5AE040E6D929}"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rPr>
              <a:pPr marL="0" marR="0" lvl="0" indent="0" algn="r" defTabSz="930275"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7618692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766C5436-9C2B-3149-94F6-1141C52BECAE}" type="slidenum">
              <a:rPr lang="en-US">
                <a:solidFill>
                  <a:prstClr val="black"/>
                </a:solidFill>
              </a:rPr>
              <a:pPr/>
              <a:t>24</a:t>
            </a:fld>
            <a:endParaRPr lang="en-US" dirty="0">
              <a:solidFill>
                <a:prstClr val="black"/>
              </a:solidFill>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endParaRPr lang="en-US" dirty="0">
              <a:ea typeface="ＭＳ Ｐゴシック" charset="-128"/>
              <a:cs typeface="ＭＳ Ｐゴシック" charset="-128"/>
            </a:endParaRPr>
          </a:p>
        </p:txBody>
      </p:sp>
      <p:sp>
        <p:nvSpPr>
          <p:cNvPr id="2" name="Date Placeholder 1"/>
          <p:cNvSpPr>
            <a:spLocks noGrp="1"/>
          </p:cNvSpPr>
          <p:nvPr>
            <p:ph type="dt" idx="10"/>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21348172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766C5436-9C2B-3149-94F6-1141C52BECAE}" type="slidenum">
              <a:rPr lang="en-US">
                <a:solidFill>
                  <a:prstClr val="black"/>
                </a:solidFill>
              </a:rPr>
              <a:pPr/>
              <a:t>25</a:t>
            </a:fld>
            <a:endParaRPr lang="en-US" dirty="0">
              <a:solidFill>
                <a:prstClr val="black"/>
              </a:solidFill>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endParaRPr lang="en-US" dirty="0">
              <a:ea typeface="ＭＳ Ｐゴシック" charset="-128"/>
              <a:cs typeface="ＭＳ Ｐゴシック" charset="-128"/>
            </a:endParaRPr>
          </a:p>
        </p:txBody>
      </p:sp>
      <p:sp>
        <p:nvSpPr>
          <p:cNvPr id="2" name="Date Placeholder 1"/>
          <p:cNvSpPr>
            <a:spLocks noGrp="1"/>
          </p:cNvSpPr>
          <p:nvPr>
            <p:ph type="dt" idx="10"/>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16829671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r" defTabSz="930182" rtl="0" eaLnBrk="1" fontAlgn="base" latinLnBrk="0" hangingPunct="1">
              <a:lnSpc>
                <a:spcPct val="100000"/>
              </a:lnSpc>
              <a:spcBef>
                <a:spcPct val="0"/>
              </a:spcBef>
              <a:spcAft>
                <a:spcPct val="0"/>
              </a:spcAft>
              <a:buClrTx/>
              <a:buSzTx/>
              <a:buFontTx/>
              <a:buNone/>
              <a:tabLst/>
              <a:defRPr/>
            </a:pPr>
            <a:fld id="{DA3F7F9F-6AE2-6343-814C-DD80218E25E3}"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182" rtl="0" eaLnBrk="1" fontAlgn="base" latinLnBrk="0" hangingPunct="1">
                <a:lnSpc>
                  <a:spcPct val="100000"/>
                </a:lnSpc>
                <a:spcBef>
                  <a:spcPct val="0"/>
                </a:spcBef>
                <a:spcAft>
                  <a:spcPct val="0"/>
                </a:spcAft>
                <a:buClrTx/>
                <a:buSzTx/>
                <a:buFontTx/>
                <a:buNone/>
                <a:tabLst/>
                <a:defRPr/>
              </a:pPr>
              <a:t>26</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7686328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fld id="{DA3F7F9F-6AE2-6343-814C-DD80218E25E3}" type="slidenum">
              <a:rPr lang="en-US" sz="1200" b="0">
                <a:solidFill>
                  <a:srgbClr val="000000"/>
                </a:solidFill>
                <a:latin typeface="Avenir Book" panose="02000503020000020003" pitchFamily="2" charset="0"/>
                <a:ea typeface="Avenir Medium" charset="0"/>
                <a:cs typeface="Avenir Medium" charset="0"/>
              </a:rPr>
              <a:pPr eaLnBrk="1" hangingPunct="1"/>
              <a:t>27</a:t>
            </a:fld>
            <a:endParaRPr lang="en-US" sz="1200" b="0" dirty="0">
              <a:solidFill>
                <a:srgbClr val="000000"/>
              </a:solidFill>
              <a:latin typeface="Avenir Book" panose="02000503020000020003" pitchFamily="2" charset="0"/>
              <a:ea typeface="Avenir Medium" charset="0"/>
              <a:cs typeface="Avenir Medium" charset="0"/>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indent="0" eaLnBrk="1" hangingPunct="1">
              <a:buFontTx/>
              <a:buNone/>
            </a:pPr>
            <a:endParaRPr lang="en-US" dirty="0"/>
          </a:p>
        </p:txBody>
      </p:sp>
    </p:spTree>
    <p:extLst>
      <p:ext uri="{BB962C8B-B14F-4D97-AF65-F5344CB8AC3E}">
        <p14:creationId xmlns:p14="http://schemas.microsoft.com/office/powerpoint/2010/main" val="14008449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66C5436-9C2B-3149-94F6-1141C52BECAE}" type="slidenum">
              <a:rPr kumimoji="0" lang="en-US" sz="1200" b="0" i="0" u="none" strike="noStrike" kern="1200" cap="none" spc="0" normalizeH="0" baseline="0" noProof="0">
                <a:ln>
                  <a:noFill/>
                </a:ln>
                <a:solidFill>
                  <a:prstClr val="black"/>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endParaRPr lang="en-US" dirty="0">
              <a:ea typeface="ＭＳ Ｐゴシック" charset="-128"/>
              <a:cs typeface="ＭＳ Ｐゴシック" charset="-128"/>
            </a:endParaRPr>
          </a:p>
        </p:txBody>
      </p:sp>
    </p:spTree>
    <p:extLst>
      <p:ext uri="{BB962C8B-B14F-4D97-AF65-F5344CB8AC3E}">
        <p14:creationId xmlns:p14="http://schemas.microsoft.com/office/powerpoint/2010/main" val="32927425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endParaRPr lang="en-US" sz="2400" dirty="0">
              <a:solidFill>
                <a:srgbClr val="000000"/>
              </a:solidFill>
              <a:ea typeface="Avenir Medium" charset="0"/>
              <a:cs typeface="Avenir Medium"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8862A1D-3470-8D42-BBAC-C7CBBD1082D2}" type="slidenum">
              <a:rPr kumimoji="0" lang="en-US" sz="1200" b="0" i="0" u="none" strike="noStrike" kern="1200" cap="none" spc="0" normalizeH="0" baseline="0" noProof="0" smtClean="0">
                <a:ln>
                  <a:noFill/>
                </a:ln>
                <a:solidFill>
                  <a:srgbClr val="000000"/>
                </a:solidFill>
                <a:effectLst/>
                <a:uLnTx/>
                <a:uFillTx/>
                <a:latin typeface="Avenir Book" panose="02000503020000020003" pitchFamily="2" charset="0"/>
                <a:ea typeface="ＭＳ Ｐゴシック" pitchFamily="-106" charset="-128"/>
                <a:cs typeface="Helvetica Neue"/>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Helvetica Neue"/>
            </a:endParaRPr>
          </a:p>
        </p:txBody>
      </p:sp>
    </p:spTree>
    <p:extLst>
      <p:ext uri="{BB962C8B-B14F-4D97-AF65-F5344CB8AC3E}">
        <p14:creationId xmlns:p14="http://schemas.microsoft.com/office/powerpoint/2010/main" val="15536446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66C5436-9C2B-3149-94F6-1141C52BECAE}" type="slidenum">
              <a:rPr kumimoji="0" lang="en-US" sz="1200" b="0" i="0" u="none" strike="noStrike" kern="1200" cap="none" spc="0" normalizeH="0" baseline="0" noProof="0">
                <a:ln>
                  <a:noFill/>
                </a:ln>
                <a:solidFill>
                  <a:prstClr val="black"/>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endParaRPr lang="en-US" dirty="0">
              <a:ea typeface="ＭＳ Ｐゴシック" charset="-128"/>
              <a:cs typeface="ＭＳ Ｐゴシック" charset="-128"/>
            </a:endParaRPr>
          </a:p>
        </p:txBody>
      </p:sp>
    </p:spTree>
    <p:extLst>
      <p:ext uri="{BB962C8B-B14F-4D97-AF65-F5344CB8AC3E}">
        <p14:creationId xmlns:p14="http://schemas.microsoft.com/office/powerpoint/2010/main" val="6308739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endParaRPr lang="en-US" sz="2400" dirty="0">
              <a:solidFill>
                <a:srgbClr val="000000"/>
              </a:solidFill>
              <a:ea typeface="Avenir Medium" charset="0"/>
              <a:cs typeface="Avenir Medium"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8862A1D-3470-8D42-BBAC-C7CBBD1082D2}" type="slidenum">
              <a:rPr kumimoji="0" lang="en-US" sz="1200" b="0" i="0" u="none" strike="noStrike" kern="1200" cap="none" spc="0" normalizeH="0" baseline="0" noProof="0" smtClean="0">
                <a:ln>
                  <a:noFill/>
                </a:ln>
                <a:solidFill>
                  <a:srgbClr val="000000"/>
                </a:solidFill>
                <a:effectLst/>
                <a:uLnTx/>
                <a:uFillTx/>
                <a:latin typeface="Avenir Book" panose="02000503020000020003" pitchFamily="2" charset="0"/>
                <a:ea typeface="ＭＳ Ｐゴシック" pitchFamily="-106" charset="-128"/>
                <a:cs typeface="Helvetica Neue"/>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Helvetica Neue"/>
            </a:endParaRPr>
          </a:p>
        </p:txBody>
      </p:sp>
    </p:spTree>
    <p:extLst>
      <p:ext uri="{BB962C8B-B14F-4D97-AF65-F5344CB8AC3E}">
        <p14:creationId xmlns:p14="http://schemas.microsoft.com/office/powerpoint/2010/main" val="13297501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8FB50894-B053-C441-BDDD-6DF6D7BAD644}" type="slidenum">
              <a:rPr lang="en-US">
                <a:solidFill>
                  <a:srgbClr val="000000"/>
                </a:solidFill>
              </a:rPr>
              <a:pPr/>
              <a:t>32</a:t>
            </a:fld>
            <a:endParaRPr lang="en-US">
              <a:solidFill>
                <a:srgbClr val="000000"/>
              </a:solidFill>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6816122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3A023-C598-B9AB-2F50-F4A28732F898}"/>
            </a:ext>
          </a:extLst>
        </p:cNvPr>
        <p:cNvGrpSpPr/>
        <p:nvPr/>
      </p:nvGrpSpPr>
      <p:grpSpPr>
        <a:xfrm>
          <a:off x="0" y="0"/>
          <a:ext cx="0" cy="0"/>
          <a:chOff x="0" y="0"/>
          <a:chExt cx="0" cy="0"/>
        </a:xfrm>
      </p:grpSpPr>
      <p:sp>
        <p:nvSpPr>
          <p:cNvPr id="182274" name="Rectangle 7">
            <a:extLst>
              <a:ext uri="{FF2B5EF4-FFF2-40B4-BE49-F238E27FC236}">
                <a16:creationId xmlns:a16="http://schemas.microsoft.com/office/drawing/2014/main" id="{B7622507-2C20-EC11-2447-01314C87022F}"/>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a:extLst>
              <a:ext uri="{FF2B5EF4-FFF2-40B4-BE49-F238E27FC236}">
                <a16:creationId xmlns:a16="http://schemas.microsoft.com/office/drawing/2014/main" id="{1C4AD329-309D-B7C6-0715-91FAC2FC9E92}"/>
              </a:ext>
            </a:extLst>
          </p:cNvPr>
          <p:cNvSpPr>
            <a:spLocks noGrp="1" noRot="1" noChangeAspect="1" noChangeArrowheads="1" noTextEdit="1"/>
          </p:cNvSpPr>
          <p:nvPr>
            <p:ph type="sldImg"/>
          </p:nvPr>
        </p:nvSpPr>
        <p:spPr>
          <a:ln/>
        </p:spPr>
      </p:sp>
      <p:sp>
        <p:nvSpPr>
          <p:cNvPr id="182276" name="Rectangle 3">
            <a:extLst>
              <a:ext uri="{FF2B5EF4-FFF2-40B4-BE49-F238E27FC236}">
                <a16:creationId xmlns:a16="http://schemas.microsoft.com/office/drawing/2014/main" id="{178B2876-57AE-81A4-9A23-24B0B02D18C8}"/>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507236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34</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6543903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35</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1720363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B8BB43C-C868-4B49-97A7-3FE40A3C25EC}" type="slidenum">
              <a:rPr lang="en-US" sz="1200">
                <a:solidFill>
                  <a:srgbClr val="000000"/>
                </a:solidFill>
                <a:latin typeface="Avenir Book" panose="02000503020000020003" pitchFamily="2" charset="0"/>
                <a:ea typeface="Avenir Medium" charset="0"/>
                <a:cs typeface="Avenir Medium" charset="0"/>
              </a:rPr>
              <a:pPr eaLnBrk="1" hangingPunct="1"/>
              <a:t>36</a:t>
            </a:fld>
            <a:endParaRPr lang="en-US" sz="1200" dirty="0">
              <a:solidFill>
                <a:srgbClr val="000000"/>
              </a:solidFill>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indent="0" eaLnBrk="1" hangingPunct="1">
              <a:buFontTx/>
              <a:buNone/>
            </a:pPr>
            <a:endParaRPr lang="en-US" dirty="0"/>
          </a:p>
        </p:txBody>
      </p:sp>
    </p:spTree>
    <p:extLst>
      <p:ext uri="{BB962C8B-B14F-4D97-AF65-F5344CB8AC3E}">
        <p14:creationId xmlns:p14="http://schemas.microsoft.com/office/powerpoint/2010/main" val="16080594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37</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8903280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B8BB43C-C868-4B49-97A7-3FE40A3C25EC}" type="slidenum">
              <a:rPr lang="en-US" sz="1200">
                <a:solidFill>
                  <a:srgbClr val="000000"/>
                </a:solidFill>
                <a:latin typeface="Avenir Book" panose="02000503020000020003" pitchFamily="2" charset="0"/>
                <a:ea typeface="Avenir Medium" charset="0"/>
                <a:cs typeface="Avenir Medium" charset="0"/>
              </a:rPr>
              <a:pPr eaLnBrk="1" hangingPunct="1"/>
              <a:t>38</a:t>
            </a:fld>
            <a:endParaRPr lang="en-US" sz="1200" dirty="0">
              <a:solidFill>
                <a:srgbClr val="000000"/>
              </a:solidFill>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8230419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7925" y="696913"/>
            <a:ext cx="4641850" cy="3481387"/>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ea typeface="Avenir Medium" charset="0"/>
              <a:cs typeface="Avenir Medium" charset="0"/>
            </a:endParaRP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C8862A1D-3470-8D42-BBAC-C7CBBD1082D2}" type="slidenum">
              <a:rPr lang="en-US" smtClean="0">
                <a:solidFill>
                  <a:srgbClr val="000000"/>
                </a:solidFill>
              </a:rPr>
              <a:pPr/>
              <a:t>39</a:t>
            </a:fld>
            <a:endParaRPr lang="en-US" dirty="0">
              <a:solidFill>
                <a:srgbClr val="000000"/>
              </a:solidFill>
            </a:endParaRPr>
          </a:p>
        </p:txBody>
      </p:sp>
    </p:spTree>
    <p:extLst>
      <p:ext uri="{BB962C8B-B14F-4D97-AF65-F5344CB8AC3E}">
        <p14:creationId xmlns:p14="http://schemas.microsoft.com/office/powerpoint/2010/main" val="42735441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fld id="{DA3F7F9F-6AE2-6343-814C-DD80218E25E3}" type="slidenum">
              <a:rPr lang="en-US" sz="1200" b="0">
                <a:solidFill>
                  <a:srgbClr val="000000"/>
                </a:solidFill>
                <a:latin typeface="Avenir Book" panose="02000503020000020003" pitchFamily="2" charset="0"/>
                <a:ea typeface="Avenir Medium" charset="0"/>
                <a:cs typeface="Avenir Medium" charset="0"/>
              </a:rPr>
              <a:pPr eaLnBrk="1" hangingPunct="1"/>
              <a:t>40</a:t>
            </a:fld>
            <a:endParaRPr lang="en-US" sz="1200" b="0" dirty="0">
              <a:solidFill>
                <a:srgbClr val="000000"/>
              </a:solidFill>
              <a:latin typeface="Avenir Book" panose="02000503020000020003" pitchFamily="2" charset="0"/>
              <a:ea typeface="Avenir Medium" charset="0"/>
              <a:cs typeface="Avenir Medium" charset="0"/>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9328813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41</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9473057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B8BB43C-C868-4B49-97A7-3FE40A3C25EC}" type="slidenum">
              <a:rPr lang="en-US" sz="1200">
                <a:solidFill>
                  <a:srgbClr val="000000"/>
                </a:solidFill>
                <a:latin typeface="Avenir Book" panose="02000503020000020003" pitchFamily="2" charset="0"/>
                <a:ea typeface="Avenir Medium" charset="0"/>
                <a:cs typeface="Avenir Medium" charset="0"/>
              </a:rPr>
              <a:pPr eaLnBrk="1" hangingPunct="1"/>
              <a:t>42</a:t>
            </a:fld>
            <a:endParaRPr lang="en-US" sz="1200" dirty="0">
              <a:solidFill>
                <a:srgbClr val="000000"/>
              </a:solidFill>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4382016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43</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3389030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B8BB43C-C868-4B49-97A7-3FE40A3C25EC}" type="slidenum">
              <a:rPr lang="en-US" sz="1200">
                <a:solidFill>
                  <a:srgbClr val="000000"/>
                </a:solidFill>
                <a:latin typeface="Avenir Book" panose="02000503020000020003" pitchFamily="2" charset="0"/>
                <a:ea typeface="Avenir Medium" charset="0"/>
                <a:cs typeface="Avenir Medium" charset="0"/>
              </a:rPr>
              <a:pPr eaLnBrk="1" hangingPunct="1"/>
              <a:t>44</a:t>
            </a:fld>
            <a:endParaRPr lang="en-US" sz="1200" dirty="0">
              <a:solidFill>
                <a:srgbClr val="000000"/>
              </a:solidFill>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0848890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45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7936111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7925" y="696913"/>
            <a:ext cx="4641850" cy="3481387"/>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8862A1D-3470-8D42-BBAC-C7CBBD1082D2}" type="slidenum">
              <a:rPr kumimoji="0" lang="en-US" sz="1200" u="none" strike="noStrike" kern="1200" cap="none" spc="0" normalizeH="0" baseline="0" noProof="0" smtClean="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Tree>
    <p:extLst>
      <p:ext uri="{BB962C8B-B14F-4D97-AF65-F5344CB8AC3E}">
        <p14:creationId xmlns:p14="http://schemas.microsoft.com/office/powerpoint/2010/main" val="17588684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fld id="{DA3F7F9F-6AE2-6343-814C-DD80218E25E3}" type="slidenum">
              <a:rPr lang="en-US" sz="1200" b="0">
                <a:solidFill>
                  <a:srgbClr val="000000"/>
                </a:solidFill>
                <a:latin typeface="Avenir Book" panose="02000503020000020003" pitchFamily="2" charset="0"/>
                <a:ea typeface="Avenir Medium" charset="0"/>
                <a:cs typeface="Avenir Medium" charset="0"/>
              </a:rPr>
              <a:pPr eaLnBrk="1" hangingPunct="1"/>
              <a:t>47</a:t>
            </a:fld>
            <a:endParaRPr lang="en-US" sz="1200" b="0" dirty="0">
              <a:solidFill>
                <a:srgbClr val="000000"/>
              </a:solidFill>
              <a:latin typeface="Avenir Book" panose="02000503020000020003" pitchFamily="2" charset="0"/>
              <a:ea typeface="Avenir Medium" charset="0"/>
              <a:cs typeface="Avenir Medium" charset="0"/>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7849832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r" defTabSz="930182" rtl="0" eaLnBrk="1" fontAlgn="base" latinLnBrk="0" hangingPunct="1">
              <a:lnSpc>
                <a:spcPct val="100000"/>
              </a:lnSpc>
              <a:spcBef>
                <a:spcPct val="0"/>
              </a:spcBef>
              <a:spcAft>
                <a:spcPct val="0"/>
              </a:spcAft>
              <a:buClrTx/>
              <a:buSzTx/>
              <a:buFontTx/>
              <a:buNone/>
              <a:tabLst/>
              <a:defRPr/>
            </a:pPr>
            <a:fld id="{DA3F7F9F-6AE2-6343-814C-DD80218E25E3}"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182" rtl="0" eaLnBrk="1" fontAlgn="base" latinLnBrk="0" hangingPunct="1">
                <a:lnSpc>
                  <a:spcPct val="100000"/>
                </a:lnSpc>
                <a:spcBef>
                  <a:spcPct val="0"/>
                </a:spcBef>
                <a:spcAft>
                  <a:spcPct val="0"/>
                </a:spcAft>
                <a:buClrTx/>
                <a:buSzTx/>
                <a:buFontTx/>
                <a:buNone/>
                <a:tabLst/>
                <a:defRPr/>
              </a:pPr>
              <a:t>48</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p>
        </p:txBody>
      </p:sp>
    </p:spTree>
    <p:extLst>
      <p:ext uri="{BB962C8B-B14F-4D97-AF65-F5344CB8AC3E}">
        <p14:creationId xmlns:p14="http://schemas.microsoft.com/office/powerpoint/2010/main" val="21966902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fld id="{DA3F7F9F-6AE2-6343-814C-DD80218E25E3}" type="slidenum">
              <a:rPr lang="en-US" sz="1200" b="0">
                <a:solidFill>
                  <a:srgbClr val="000000"/>
                </a:solidFill>
                <a:latin typeface="Avenir Book" panose="02000503020000020003" pitchFamily="2" charset="0"/>
                <a:ea typeface="Avenir Medium" charset="0"/>
                <a:cs typeface="Avenir Medium" charset="0"/>
              </a:rPr>
              <a:pPr eaLnBrk="1" hangingPunct="1"/>
              <a:t>49</a:t>
            </a:fld>
            <a:endParaRPr lang="en-US" sz="1200" b="0" dirty="0">
              <a:solidFill>
                <a:srgbClr val="000000"/>
              </a:solidFill>
              <a:latin typeface="Avenir Book" panose="02000503020000020003" pitchFamily="2" charset="0"/>
              <a:ea typeface="Avenir Medium" charset="0"/>
              <a:cs typeface="Avenir Medium" charset="0"/>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indent="0" eaLnBrk="1" hangingPunct="1">
              <a:buFontTx/>
              <a:buNone/>
            </a:pPr>
            <a:endParaRPr lang="en-US" dirty="0"/>
          </a:p>
        </p:txBody>
      </p:sp>
    </p:spTree>
    <p:extLst>
      <p:ext uri="{BB962C8B-B14F-4D97-AF65-F5344CB8AC3E}">
        <p14:creationId xmlns:p14="http://schemas.microsoft.com/office/powerpoint/2010/main" val="10149707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b="1">
                <a:solidFill>
                  <a:schemeClr val="tx1"/>
                </a:solidFill>
                <a:latin typeface="Arial" charset="0"/>
                <a:ea typeface="ＭＳ Ｐゴシック" charset="0"/>
                <a:cs typeface="ＭＳ Ｐゴシック" charset="0"/>
              </a:defRPr>
            </a:lvl1pPr>
            <a:lvl2pPr marL="742950" indent="-285750" defTabSz="930275" eaLnBrk="0" hangingPunct="0">
              <a:defRPr sz="2400" b="1">
                <a:solidFill>
                  <a:schemeClr val="tx1"/>
                </a:solidFill>
                <a:latin typeface="Arial" charset="0"/>
                <a:ea typeface="ＭＳ Ｐゴシック" charset="0"/>
              </a:defRPr>
            </a:lvl2pPr>
            <a:lvl3pPr marL="1143000" indent="-228600" defTabSz="930275" eaLnBrk="0" hangingPunct="0">
              <a:defRPr sz="2400" b="1">
                <a:solidFill>
                  <a:schemeClr val="tx1"/>
                </a:solidFill>
                <a:latin typeface="Arial" charset="0"/>
                <a:ea typeface="ＭＳ Ｐゴシック" charset="0"/>
              </a:defRPr>
            </a:lvl3pPr>
            <a:lvl4pPr marL="1600200" indent="-228600" defTabSz="930275" eaLnBrk="0" hangingPunct="0">
              <a:defRPr sz="2400" b="1">
                <a:solidFill>
                  <a:schemeClr val="tx1"/>
                </a:solidFill>
                <a:latin typeface="Arial" charset="0"/>
                <a:ea typeface="ＭＳ Ｐゴシック" charset="0"/>
              </a:defRPr>
            </a:lvl4pPr>
            <a:lvl5pPr marL="2057400" indent="-228600" defTabSz="930275" eaLnBrk="0" hangingPunct="0">
              <a:defRPr sz="2400" b="1">
                <a:solidFill>
                  <a:schemeClr val="tx1"/>
                </a:solidFill>
                <a:latin typeface="Arial" charset="0"/>
                <a:ea typeface="ＭＳ Ｐゴシック" charset="0"/>
              </a:defRPr>
            </a:lvl5pPr>
            <a:lvl6pPr marL="2514600" indent="-228600" algn="ctr" defTabSz="930275"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defTabSz="930275"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defTabSz="930275"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defTabSz="930275"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79CB7B49-C1AB-9841-A713-6EAB015D90A5}"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50</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1240036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A4059-DA31-BA64-7F6C-9FC7A9770472}"/>
            </a:ext>
          </a:extLst>
        </p:cNvPr>
        <p:cNvGrpSpPr/>
        <p:nvPr/>
      </p:nvGrpSpPr>
      <p:grpSpPr>
        <a:xfrm>
          <a:off x="0" y="0"/>
          <a:ext cx="0" cy="0"/>
          <a:chOff x="0" y="0"/>
          <a:chExt cx="0" cy="0"/>
        </a:xfrm>
      </p:grpSpPr>
      <p:sp>
        <p:nvSpPr>
          <p:cNvPr id="175106" name="Rectangle 2">
            <a:extLst>
              <a:ext uri="{FF2B5EF4-FFF2-40B4-BE49-F238E27FC236}">
                <a16:creationId xmlns:a16="http://schemas.microsoft.com/office/drawing/2014/main" id="{CEFD8D32-C4FD-1046-BC0E-9B6DD3186FC2}"/>
              </a:ext>
            </a:extLst>
          </p:cNvPr>
          <p:cNvSpPr>
            <a:spLocks noGrp="1" noRot="1" noChangeAspect="1" noChangeArrowheads="1" noTextEdit="1"/>
          </p:cNvSpPr>
          <p:nvPr>
            <p:ph type="sldImg"/>
          </p:nvPr>
        </p:nvSpPr>
        <p:spPr>
          <a:xfrm>
            <a:off x="1176338" y="695325"/>
            <a:ext cx="4645025" cy="3482975"/>
          </a:xfrm>
          <a:ln/>
        </p:spPr>
      </p:sp>
      <p:sp>
        <p:nvSpPr>
          <p:cNvPr id="175107" name="Rectangle 3">
            <a:extLst>
              <a:ext uri="{FF2B5EF4-FFF2-40B4-BE49-F238E27FC236}">
                <a16:creationId xmlns:a16="http://schemas.microsoft.com/office/drawing/2014/main" id="{44478CB1-EA53-C2F7-52D3-1B491FE77147}"/>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3344778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b="1">
                <a:solidFill>
                  <a:schemeClr val="tx1"/>
                </a:solidFill>
                <a:latin typeface="Arial" charset="0"/>
                <a:ea typeface="ＭＳ Ｐゴシック" charset="0"/>
                <a:cs typeface="ＭＳ Ｐゴシック" charset="0"/>
              </a:defRPr>
            </a:lvl1pPr>
            <a:lvl2pPr marL="742950" indent="-285750" defTabSz="930275" eaLnBrk="0" hangingPunct="0">
              <a:defRPr sz="2400" b="1">
                <a:solidFill>
                  <a:schemeClr val="tx1"/>
                </a:solidFill>
                <a:latin typeface="Arial" charset="0"/>
                <a:ea typeface="ＭＳ Ｐゴシック" charset="0"/>
              </a:defRPr>
            </a:lvl2pPr>
            <a:lvl3pPr marL="1143000" indent="-228600" defTabSz="930275" eaLnBrk="0" hangingPunct="0">
              <a:defRPr sz="2400" b="1">
                <a:solidFill>
                  <a:schemeClr val="tx1"/>
                </a:solidFill>
                <a:latin typeface="Arial" charset="0"/>
                <a:ea typeface="ＭＳ Ｐゴシック" charset="0"/>
              </a:defRPr>
            </a:lvl3pPr>
            <a:lvl4pPr marL="1600200" indent="-228600" defTabSz="930275" eaLnBrk="0" hangingPunct="0">
              <a:defRPr sz="2400" b="1">
                <a:solidFill>
                  <a:schemeClr val="tx1"/>
                </a:solidFill>
                <a:latin typeface="Arial" charset="0"/>
                <a:ea typeface="ＭＳ Ｐゴシック" charset="0"/>
              </a:defRPr>
            </a:lvl4pPr>
            <a:lvl5pPr marL="2057400" indent="-228600" defTabSz="930275" eaLnBrk="0" hangingPunct="0">
              <a:defRPr sz="2400" b="1">
                <a:solidFill>
                  <a:schemeClr val="tx1"/>
                </a:solidFill>
                <a:latin typeface="Arial" charset="0"/>
                <a:ea typeface="ＭＳ Ｐゴシック" charset="0"/>
              </a:defRPr>
            </a:lvl5pPr>
            <a:lvl6pPr marL="2514600" indent="-228600" algn="ctr" defTabSz="930275"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defTabSz="930275"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defTabSz="930275"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defTabSz="930275"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79CB7B49-C1AB-9841-A713-6EAB015D90A5}"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52</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5731702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Helvetica Neue Regular" charset="0"/>
                <a:ea typeface="ＭＳ Ｐゴシック" pitchFamily="-106" charset="-128"/>
                <a:cs typeface="Helvetica Neue"/>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Helvetica Neue Regular" charset="0"/>
              <a:ea typeface="ＭＳ Ｐゴシック" pitchFamily="-106" charset="-128"/>
              <a:cs typeface="Helvetica Neue"/>
            </a:endParaRPr>
          </a:p>
        </p:txBody>
      </p:sp>
    </p:spTree>
    <p:extLst>
      <p:ext uri="{BB962C8B-B14F-4D97-AF65-F5344CB8AC3E}">
        <p14:creationId xmlns:p14="http://schemas.microsoft.com/office/powerpoint/2010/main" val="25951374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Avenir Book" panose="02000503020000020003" pitchFamily="2" charset="0"/>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1859573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512039" name="Rectangle 39"/>
          <p:cNvSpPr>
            <a:spLocks noGrp="1" noChangeArrowheads="1"/>
          </p:cNvSpPr>
          <p:nvPr>
            <p:ph type="ctrTitle" sz="quarter"/>
          </p:nvPr>
        </p:nvSpPr>
        <p:spPr>
          <a:xfrm>
            <a:off x="685800" y="1692280"/>
            <a:ext cx="7772400" cy="1736725"/>
          </a:xfrm>
        </p:spPr>
        <p:txBody>
          <a:bodyPr anchor="b"/>
          <a:lstStyle>
            <a:lvl1pPr>
              <a:defRPr sz="5400"/>
            </a:lvl1pPr>
          </a:lstStyle>
          <a:p>
            <a:r>
              <a:rPr lang="en-US"/>
              <a:t>Click to edit Master title style</a:t>
            </a:r>
          </a:p>
        </p:txBody>
      </p:sp>
      <p:sp>
        <p:nvSpPr>
          <p:cNvPr id="512040"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fld id="{BC518161-6403-FD49-ACC3-B1E06E5DAA2A}" type="datetime1">
              <a:rPr lang="en-US"/>
              <a:pPr>
                <a:defRPr/>
              </a:pPr>
              <a:t>7/2/24</a:t>
            </a:fld>
            <a:endParaRPr lang="en-US"/>
          </a:p>
        </p:txBody>
      </p:sp>
      <p:sp>
        <p:nvSpPr>
          <p:cNvPr id="42" name="Rectangle 42"/>
          <p:cNvSpPr>
            <a:spLocks noGrp="1" noChangeArrowheads="1"/>
          </p:cNvSpPr>
          <p:nvPr>
            <p:ph type="ftr" sz="quarter" idx="11"/>
          </p:nvPr>
        </p:nvSpPr>
        <p:spPr/>
        <p:txBody>
          <a:bodyPr/>
          <a:lstStyle>
            <a:lvl1pPr>
              <a:defRPr/>
            </a:lvl1pPr>
          </a:lstStyle>
          <a:p>
            <a:pPr>
              <a:defRPr/>
            </a:pPr>
            <a:endParaRPr lang="en-US"/>
          </a:p>
        </p:txBody>
      </p:sp>
      <p:sp>
        <p:nvSpPr>
          <p:cNvPr id="43" name="Rectangle 43"/>
          <p:cNvSpPr>
            <a:spLocks noGrp="1" noChangeArrowheads="1"/>
          </p:cNvSpPr>
          <p:nvPr>
            <p:ph type="sldNum" sz="quarter" idx="12"/>
          </p:nvPr>
        </p:nvSpPr>
        <p:spPr/>
        <p:txBody>
          <a:bodyPr/>
          <a:lstStyle>
            <a:lvl1pPr>
              <a:defRPr/>
            </a:lvl1pPr>
          </a:lstStyle>
          <a:p>
            <a:pPr>
              <a:defRPr/>
            </a:pPr>
            <a:fld id="{56FA8057-9D5E-2C42-838F-62E1B1B70E76}" type="slidenum">
              <a:rPr lang="en-US"/>
              <a:pPr>
                <a:defRPr/>
              </a:pPr>
              <a:t>‹#›</a:t>
            </a:fld>
            <a:endParaRPr lang="en-US"/>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A338B19C-CA18-5D4A-BB21-45A0217043A5}"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6ADE6A3C-6580-2F42-BE50-21DFC71C2EF1}"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8FBBDB10-5186-8640-A2F2-86012CCEF752}"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C2DBA1E4-85A8-6D43-AA89-4C2BF6BC2C28}"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pPr>
              <a:defRPr/>
            </a:pPr>
            <a:fld id="{A95D832C-6412-424C-B4A2-9DD236878758}"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4D23E0B9-F86E-B747-9521-BBC1E38490E9}"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pPr>
              <a:defRPr/>
            </a:pPr>
            <a:fld id="{EF0690DD-3567-D74F-B6ED-383E09AFC285}"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698F4DEE-2CE6-9840-979B-CE31AE9334DF}"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42659D89-4E22-2643-8000-59D046A59377}"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5867C9A2-E465-714F-A77D-1CE1B73045AE}"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0B11EDC5-A7B2-C34D-8194-22793C8BCF3B}"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EB4B7C31-2F51-7042-99F4-9B82AC81CD90}"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1F977AA-6EEB-F747-977A-21C20DE1D44F}" type="slidenum">
              <a:rPr lang="en-US"/>
              <a:pPr>
                <a:defRPr/>
              </a:pPr>
              <a:t>‹#›</a:t>
            </a:fld>
            <a:endParaRPr lang="en-US"/>
          </a:p>
        </p:txBody>
      </p:sp>
    </p:spTree>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25"/>
          <p:cNvSpPr>
            <a:spLocks noGrp="1" noChangeArrowheads="1"/>
          </p:cNvSpPr>
          <p:nvPr>
            <p:ph type="sldNum" sz="quarter" idx="12"/>
          </p:nvPr>
        </p:nvSpPr>
        <p:spPr>
          <a:ln/>
        </p:spPr>
        <p:txBody>
          <a:bodyPr/>
          <a:lstStyle>
            <a:lvl1pPr>
              <a:defRPr/>
            </a:lvl1pPr>
          </a:lstStyle>
          <a:p>
            <a:pPr>
              <a:defRPr/>
            </a:pPr>
            <a:fld id="{2BA94C63-20B1-6346-A83E-50E2F6B9E586}" type="slidenum">
              <a:rPr lang="en-US">
                <a:solidFill>
                  <a:srgbClr val="FFFFFF"/>
                </a:solidFill>
              </a:rPr>
              <a:pPr>
                <a:defRPr/>
              </a:pPr>
              <a:t>‹#›</a:t>
            </a:fld>
            <a:endParaRPr lang="en-US">
              <a:solidFill>
                <a:srgbClr val="FFFFFF"/>
              </a:solidFill>
            </a:endParaRPr>
          </a:p>
        </p:txBody>
      </p:sp>
    </p:spTree>
  </p:cSld>
  <p:clrMapOvr>
    <a:masterClrMapping/>
  </p:clrMapOvr>
  <p:transition advTm="5000">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25"/>
          <p:cNvSpPr>
            <a:spLocks noGrp="1" noChangeArrowheads="1"/>
          </p:cNvSpPr>
          <p:nvPr>
            <p:ph type="sldNum" sz="quarter" idx="12"/>
          </p:nvPr>
        </p:nvSpPr>
        <p:spPr>
          <a:ln/>
        </p:spPr>
        <p:txBody>
          <a:bodyPr/>
          <a:lstStyle>
            <a:lvl1pPr>
              <a:defRPr/>
            </a:lvl1pPr>
          </a:lstStyle>
          <a:p>
            <a:pPr>
              <a:defRPr/>
            </a:pPr>
            <a:fld id="{229CE9BA-E03E-6A43-BD5D-DD0FE4003F8A}" type="slidenum">
              <a:rPr lang="en-US">
                <a:solidFill>
                  <a:srgbClr val="FFFFFF"/>
                </a:solidFill>
              </a:rPr>
              <a:pPr>
                <a:defRPr/>
              </a:pPr>
              <a:t>‹#›</a:t>
            </a:fld>
            <a:endParaRPr lang="en-US">
              <a:solidFill>
                <a:srgbClr val="FFFFFF"/>
              </a:solidFill>
            </a:endParaRPr>
          </a:p>
        </p:txBody>
      </p:sp>
    </p:spTree>
  </p:cSld>
  <p:clrMapOvr>
    <a:masterClrMapping/>
  </p:clrMapOvr>
  <p:transition advTm="5000">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25"/>
          <p:cNvSpPr>
            <a:spLocks noGrp="1" noChangeArrowheads="1"/>
          </p:cNvSpPr>
          <p:nvPr>
            <p:ph type="sldNum" sz="quarter" idx="12"/>
          </p:nvPr>
        </p:nvSpPr>
        <p:spPr>
          <a:ln/>
        </p:spPr>
        <p:txBody>
          <a:bodyPr/>
          <a:lstStyle>
            <a:lvl1pPr>
              <a:defRPr/>
            </a:lvl1pPr>
          </a:lstStyle>
          <a:p>
            <a:pPr>
              <a:defRPr/>
            </a:pPr>
            <a:fld id="{F4498CBF-C0C8-FF49-B758-2F2A0E54FA30}" type="slidenum">
              <a:rPr lang="en-US">
                <a:solidFill>
                  <a:srgbClr val="FFFFFF"/>
                </a:solidFill>
              </a:rPr>
              <a:pPr>
                <a:defRPr/>
              </a:pPr>
              <a:t>‹#›</a:t>
            </a:fld>
            <a:endParaRPr lang="en-US">
              <a:solidFill>
                <a:srgbClr val="FFFFFF"/>
              </a:solidFill>
            </a:endParaRPr>
          </a:p>
        </p:txBody>
      </p:sp>
    </p:spTree>
  </p:cSld>
  <p:clrMapOvr>
    <a:masterClrMapping/>
  </p:clrMapOvr>
  <p:transition advTm="5000">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25"/>
          <p:cNvSpPr>
            <a:spLocks noGrp="1" noChangeArrowheads="1"/>
          </p:cNvSpPr>
          <p:nvPr>
            <p:ph type="sldNum" sz="quarter" idx="12"/>
          </p:nvPr>
        </p:nvSpPr>
        <p:spPr>
          <a:ln/>
        </p:spPr>
        <p:txBody>
          <a:bodyPr/>
          <a:lstStyle>
            <a:lvl1pPr>
              <a:defRPr/>
            </a:lvl1pPr>
          </a:lstStyle>
          <a:p>
            <a:pPr>
              <a:defRPr/>
            </a:pPr>
            <a:fld id="{5243B66B-CB5B-8846-B8C5-919A702C4307}" type="slidenum">
              <a:rPr lang="en-US">
                <a:solidFill>
                  <a:srgbClr val="FFFFFF"/>
                </a:solidFill>
              </a:rPr>
              <a:pPr>
                <a:defRPr/>
              </a:pPr>
              <a:t>‹#›</a:t>
            </a:fld>
            <a:endParaRPr lang="en-US">
              <a:solidFill>
                <a:srgbClr val="FFFFFF"/>
              </a:solidFill>
            </a:endParaRPr>
          </a:p>
        </p:txBody>
      </p:sp>
    </p:spTree>
  </p:cSld>
  <p:clrMapOvr>
    <a:masterClrMapping/>
  </p:clrMapOvr>
  <p:transition advTm="5000">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25"/>
          <p:cNvSpPr>
            <a:spLocks noGrp="1" noChangeArrowheads="1"/>
          </p:cNvSpPr>
          <p:nvPr>
            <p:ph type="sldNum" sz="quarter" idx="12"/>
          </p:nvPr>
        </p:nvSpPr>
        <p:spPr>
          <a:ln/>
        </p:spPr>
        <p:txBody>
          <a:bodyPr/>
          <a:lstStyle>
            <a:lvl1pPr>
              <a:defRPr/>
            </a:lvl1pPr>
          </a:lstStyle>
          <a:p>
            <a:pPr>
              <a:defRPr/>
            </a:pPr>
            <a:fld id="{7B9E2D54-4FCB-E344-B08E-7C44911A7592}" type="slidenum">
              <a:rPr lang="en-US">
                <a:solidFill>
                  <a:srgbClr val="FFFFFF"/>
                </a:solidFill>
              </a:rPr>
              <a:pPr>
                <a:defRPr/>
              </a:pPr>
              <a:t>‹#›</a:t>
            </a:fld>
            <a:endParaRPr lang="en-US">
              <a:solidFill>
                <a:srgbClr val="FFFFFF"/>
              </a:solidFill>
            </a:endParaRPr>
          </a:p>
        </p:txBody>
      </p:sp>
    </p:spTree>
  </p:cSld>
  <p:clrMapOvr>
    <a:masterClrMapping/>
  </p:clrMapOvr>
  <p:transition advTm="5000">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25"/>
          <p:cNvSpPr>
            <a:spLocks noGrp="1" noChangeArrowheads="1"/>
          </p:cNvSpPr>
          <p:nvPr>
            <p:ph type="sldNum" sz="quarter" idx="12"/>
          </p:nvPr>
        </p:nvSpPr>
        <p:spPr>
          <a:ln/>
        </p:spPr>
        <p:txBody>
          <a:bodyPr/>
          <a:lstStyle>
            <a:lvl1pPr>
              <a:defRPr/>
            </a:lvl1pPr>
          </a:lstStyle>
          <a:p>
            <a:pPr>
              <a:defRPr/>
            </a:pPr>
            <a:fld id="{A567702F-8ACB-0249-94E4-8C56F1F31C80}" type="slidenum">
              <a:rPr lang="en-US">
                <a:solidFill>
                  <a:srgbClr val="FFFFFF"/>
                </a:solidFill>
              </a:rPr>
              <a:pPr>
                <a:defRPr/>
              </a:pPr>
              <a:t>‹#›</a:t>
            </a:fld>
            <a:endParaRPr lang="en-US">
              <a:solidFill>
                <a:srgbClr val="FFFFFF"/>
              </a:solidFill>
            </a:endParaRPr>
          </a:p>
        </p:txBody>
      </p:sp>
    </p:spTree>
  </p:cSld>
  <p:clrMapOvr>
    <a:masterClrMapping/>
  </p:clrMapOvr>
  <p:transition advTm="5000">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25"/>
          <p:cNvSpPr>
            <a:spLocks noGrp="1" noChangeArrowheads="1"/>
          </p:cNvSpPr>
          <p:nvPr>
            <p:ph type="sldNum" sz="quarter" idx="12"/>
          </p:nvPr>
        </p:nvSpPr>
        <p:spPr>
          <a:ln/>
        </p:spPr>
        <p:txBody>
          <a:bodyPr/>
          <a:lstStyle>
            <a:lvl1pPr>
              <a:defRPr/>
            </a:lvl1pPr>
          </a:lstStyle>
          <a:p>
            <a:pPr>
              <a:defRPr/>
            </a:pPr>
            <a:fld id="{81DA0F3D-03EB-C747-864A-547FC32EC628}" type="slidenum">
              <a:rPr lang="en-US">
                <a:solidFill>
                  <a:srgbClr val="FFFFFF"/>
                </a:solidFill>
              </a:rPr>
              <a:pPr>
                <a:defRPr/>
              </a:pPr>
              <a:t>‹#›</a:t>
            </a:fld>
            <a:endParaRPr lang="en-US">
              <a:solidFill>
                <a:srgbClr val="FFFFFF"/>
              </a:solidFill>
            </a:endParaRPr>
          </a:p>
        </p:txBody>
      </p:sp>
    </p:spTree>
  </p:cSld>
  <p:clrMapOvr>
    <a:masterClrMapping/>
  </p:clrMapOvr>
  <p:transition advTm="5000">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25"/>
          <p:cNvSpPr>
            <a:spLocks noGrp="1" noChangeArrowheads="1"/>
          </p:cNvSpPr>
          <p:nvPr>
            <p:ph type="sldNum" sz="quarter" idx="12"/>
          </p:nvPr>
        </p:nvSpPr>
        <p:spPr>
          <a:ln/>
        </p:spPr>
        <p:txBody>
          <a:bodyPr/>
          <a:lstStyle>
            <a:lvl1pPr>
              <a:defRPr/>
            </a:lvl1pPr>
          </a:lstStyle>
          <a:p>
            <a:pPr>
              <a:defRPr/>
            </a:pPr>
            <a:fld id="{0A02298A-1E40-2B47-9421-A1AF106375C9}" type="slidenum">
              <a:rPr lang="en-US">
                <a:solidFill>
                  <a:srgbClr val="FFFFFF"/>
                </a:solidFill>
              </a:rPr>
              <a:pPr>
                <a:defRPr/>
              </a:pPr>
              <a:t>‹#›</a:t>
            </a:fld>
            <a:endParaRPr lang="en-US">
              <a:solidFill>
                <a:srgbClr val="FFFFFF"/>
              </a:solidFill>
            </a:endParaRPr>
          </a:p>
        </p:txBody>
      </p:sp>
    </p:spTree>
  </p:cSld>
  <p:clrMapOvr>
    <a:masterClrMapping/>
  </p:clrMapOvr>
  <p:transition advTm="5000">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25"/>
          <p:cNvSpPr>
            <a:spLocks noGrp="1" noChangeArrowheads="1"/>
          </p:cNvSpPr>
          <p:nvPr>
            <p:ph type="sldNum" sz="quarter" idx="12"/>
          </p:nvPr>
        </p:nvSpPr>
        <p:spPr>
          <a:ln/>
        </p:spPr>
        <p:txBody>
          <a:bodyPr/>
          <a:lstStyle>
            <a:lvl1pPr>
              <a:defRPr/>
            </a:lvl1pPr>
          </a:lstStyle>
          <a:p>
            <a:pPr>
              <a:defRPr/>
            </a:pPr>
            <a:fld id="{F779DDAD-FA7B-0C4E-9A96-48432BF4B356}" type="slidenum">
              <a:rPr lang="en-US">
                <a:solidFill>
                  <a:srgbClr val="FFFFFF"/>
                </a:solidFill>
              </a:rPr>
              <a:pPr>
                <a:defRPr/>
              </a:pPr>
              <a:t>‹#›</a:t>
            </a:fld>
            <a:endParaRPr lang="en-US">
              <a:solidFill>
                <a:srgbClr val="FFFFFF"/>
              </a:solidFill>
            </a:endParaRPr>
          </a:p>
        </p:txBody>
      </p:sp>
    </p:spTree>
  </p:cSld>
  <p:clrMapOvr>
    <a:masterClrMapping/>
  </p:clrMapOvr>
  <p:transition advTm="5000">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25"/>
          <p:cNvSpPr>
            <a:spLocks noGrp="1" noChangeArrowheads="1"/>
          </p:cNvSpPr>
          <p:nvPr>
            <p:ph type="sldNum" sz="quarter" idx="12"/>
          </p:nvPr>
        </p:nvSpPr>
        <p:spPr>
          <a:ln/>
        </p:spPr>
        <p:txBody>
          <a:bodyPr/>
          <a:lstStyle>
            <a:lvl1pPr>
              <a:defRPr/>
            </a:lvl1pPr>
          </a:lstStyle>
          <a:p>
            <a:pPr>
              <a:defRPr/>
            </a:pPr>
            <a:fld id="{BE5CEA32-BE16-0D44-A7D6-82CF843605CC}" type="slidenum">
              <a:rPr lang="en-US">
                <a:solidFill>
                  <a:srgbClr val="FFFFFF"/>
                </a:solidFill>
              </a:rPr>
              <a:pPr>
                <a:defRPr/>
              </a:pPr>
              <a:t>‹#›</a:t>
            </a:fld>
            <a:endParaRPr lang="en-US">
              <a:solidFill>
                <a:srgbClr val="FFFFFF"/>
              </a:solidFill>
            </a:endParaRPr>
          </a:p>
        </p:txBody>
      </p:sp>
    </p:spTree>
  </p:cSld>
  <p:clrMapOvr>
    <a:masterClrMapping/>
  </p:clrMapOvr>
  <p:transition advTm="5000">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25"/>
          <p:cNvSpPr>
            <a:spLocks noGrp="1" noChangeArrowheads="1"/>
          </p:cNvSpPr>
          <p:nvPr>
            <p:ph type="sldNum" sz="quarter" idx="12"/>
          </p:nvPr>
        </p:nvSpPr>
        <p:spPr>
          <a:ln/>
        </p:spPr>
        <p:txBody>
          <a:bodyPr/>
          <a:lstStyle>
            <a:lvl1pPr>
              <a:defRPr/>
            </a:lvl1pPr>
          </a:lstStyle>
          <a:p>
            <a:pPr>
              <a:defRPr/>
            </a:pPr>
            <a:fld id="{8AB2D4C3-44F2-7043-B911-F184449BB416}" type="slidenum">
              <a:rPr lang="en-US">
                <a:solidFill>
                  <a:srgbClr val="FFFFFF"/>
                </a:solidFill>
              </a:rPr>
              <a:pPr>
                <a:defRPr/>
              </a:pPr>
              <a:t>‹#›</a:t>
            </a:fld>
            <a:endParaRPr lang="en-US">
              <a:solidFill>
                <a:srgbClr val="FFFFFF"/>
              </a:solidFill>
            </a:endParaRPr>
          </a:p>
        </p:txBody>
      </p:sp>
    </p:spTree>
  </p:cSld>
  <p:clrMapOvr>
    <a:masterClrMapping/>
  </p:clrMapOvr>
  <p:transition advTm="5000">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b="0" i="0">
                <a:latin typeface="Avenir Book" panose="02000503020000020003" pitchFamily="2" charset="0"/>
              </a:defRPr>
            </a:lvl1pPr>
          </a:lstStyle>
          <a:p>
            <a:endParaRPr lang="en-US" dirty="0">
              <a:solidFill>
                <a:srgbClr val="FFFFFF"/>
              </a:solidFill>
            </a:endParaRPr>
          </a:p>
        </p:txBody>
      </p:sp>
      <p:sp>
        <p:nvSpPr>
          <p:cNvPr id="5" name="Rectangle 41"/>
          <p:cNvSpPr>
            <a:spLocks noGrp="1" noChangeArrowheads="1"/>
          </p:cNvSpPr>
          <p:nvPr>
            <p:ph type="ftr" sz="quarter" idx="11"/>
          </p:nvPr>
        </p:nvSpPr>
        <p:spPr>
          <a:ln/>
        </p:spPr>
        <p:txBody>
          <a:bodyPr/>
          <a:lstStyle>
            <a:lvl1pPr>
              <a:defRPr b="0" i="0">
                <a:latin typeface="Avenir Book" panose="02000503020000020003" pitchFamily="2" charset="0"/>
              </a:defRPr>
            </a:lvl1pPr>
          </a:lstStyle>
          <a:p>
            <a:endParaRPr lang="en-US" dirty="0">
              <a:solidFill>
                <a:srgbClr val="FFFFFF"/>
              </a:solidFill>
            </a:endParaRPr>
          </a:p>
        </p:txBody>
      </p:sp>
      <p:sp>
        <p:nvSpPr>
          <p:cNvPr id="6" name="Rectangle 42"/>
          <p:cNvSpPr>
            <a:spLocks noGrp="1" noChangeArrowheads="1"/>
          </p:cNvSpPr>
          <p:nvPr>
            <p:ph type="sldNum" sz="quarter" idx="12"/>
          </p:nvPr>
        </p:nvSpPr>
        <p:spPr>
          <a:ln/>
        </p:spPr>
        <p:txBody>
          <a:bodyPr/>
          <a:lstStyle>
            <a:lvl1pPr>
              <a:defRPr b="0" i="0">
                <a:latin typeface="Avenir Book" panose="02000503020000020003" pitchFamily="2" charset="0"/>
              </a:defRPr>
            </a:lvl1pPr>
          </a:lstStyle>
          <a:p>
            <a:fld id="{6ED8118B-BAA5-004A-9891-C1E8FBF9DC1A}" type="slidenum">
              <a:rPr lang="en-US" smtClean="0">
                <a:solidFill>
                  <a:srgbClr val="FFFFFF"/>
                </a:solidFill>
              </a:rPr>
              <a:pPr/>
              <a:t>‹#›</a:t>
            </a:fld>
            <a:endParaRPr lang="en-US" dirty="0">
              <a:solidFill>
                <a:srgbClr val="FFFFFF"/>
              </a:solidFill>
            </a:endParaRPr>
          </a:p>
        </p:txBody>
      </p:sp>
    </p:spTree>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b="0" i="0">
                <a:latin typeface="Avenir Book" panose="02000503020000020003" pitchFamily="2" charset="0"/>
              </a:defRPr>
            </a:lvl1pPr>
          </a:lstStyle>
          <a:p>
            <a:endParaRPr lang="en-US" dirty="0">
              <a:solidFill>
                <a:srgbClr val="FFFFFF"/>
              </a:solidFill>
            </a:endParaRPr>
          </a:p>
        </p:txBody>
      </p:sp>
      <p:sp>
        <p:nvSpPr>
          <p:cNvPr id="5" name="Rectangle 41"/>
          <p:cNvSpPr>
            <a:spLocks noGrp="1" noChangeArrowheads="1"/>
          </p:cNvSpPr>
          <p:nvPr>
            <p:ph type="ftr" sz="quarter" idx="11"/>
          </p:nvPr>
        </p:nvSpPr>
        <p:spPr>
          <a:ln/>
        </p:spPr>
        <p:txBody>
          <a:bodyPr/>
          <a:lstStyle>
            <a:lvl1pPr>
              <a:defRPr b="0" i="0">
                <a:latin typeface="Avenir Book" panose="02000503020000020003" pitchFamily="2" charset="0"/>
              </a:defRPr>
            </a:lvl1pPr>
          </a:lstStyle>
          <a:p>
            <a:endParaRPr lang="en-US" dirty="0">
              <a:solidFill>
                <a:srgbClr val="FFFFFF"/>
              </a:solidFill>
            </a:endParaRPr>
          </a:p>
        </p:txBody>
      </p:sp>
      <p:sp>
        <p:nvSpPr>
          <p:cNvPr id="6" name="Rectangle 42"/>
          <p:cNvSpPr>
            <a:spLocks noGrp="1" noChangeArrowheads="1"/>
          </p:cNvSpPr>
          <p:nvPr>
            <p:ph type="sldNum" sz="quarter" idx="12"/>
          </p:nvPr>
        </p:nvSpPr>
        <p:spPr>
          <a:ln/>
        </p:spPr>
        <p:txBody>
          <a:bodyPr/>
          <a:lstStyle>
            <a:lvl1pPr>
              <a:defRPr b="0" i="0">
                <a:latin typeface="Avenir Book" panose="02000503020000020003" pitchFamily="2" charset="0"/>
              </a:defRPr>
            </a:lvl1pPr>
          </a:lstStyle>
          <a:p>
            <a:fld id="{6ED8118B-BAA5-004A-9891-C1E8FBF9DC1A}" type="slidenum">
              <a:rPr lang="en-US" smtClean="0">
                <a:solidFill>
                  <a:srgbClr val="FFFFFF"/>
                </a:solidFill>
              </a:rPr>
              <a:pPr/>
              <a:t>‹#›</a:t>
            </a:fld>
            <a:endParaRPr lang="en-US" dirty="0">
              <a:solidFill>
                <a:srgbClr val="FFFFFF"/>
              </a:solidFill>
            </a:endParaRPr>
          </a:p>
        </p:txBody>
      </p:sp>
    </p:spTree>
  </p:cSld>
  <p:clrMapOvr>
    <a:masterClrMapping/>
  </p:clrMapOvr>
  <p:transition spd="med">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BCAAFA2-28A3-CC4D-A1CE-D06B4BD9A9F9}"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3D29601-73F3-CA42-8FFA-5D45555A8E78}"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A70A4F-196C-8542-8C3C-5832895413A2}"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5EA4D71-D2E6-AB4B-BE0F-10EA59D399A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DBAEC33-7420-D64A-9F44-84D5E19A532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144A63D-A54B-4C41-9479-A837D7656998}"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04F2181-FDBE-C64C-904B-F6F09D226288}"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911802-953B-FB4D-818E-F8299C0A118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A13791A-042F-4741-BB5D-3ACE97992AD6}"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A8796ED-191F-3446-8B37-07E07BC3F38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D3F90A-FE57-7A47-BD31-A3DE0D6E6650}"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E761B89-B9F2-3F44-8C86-3F365548EC17}"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A24DC125-32C4-9240-8B07-F9715C129AF3}"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06CE08C8-C45A-1C49-8F45-16A8368CDB54}"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3AD396EE-DCA7-2141-AD73-37A3F67F6F47}"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5A3E2545-1512-D54A-B6B4-737DE30ECF1E}"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fld id="{BE9CD04A-D219-8548-BBC0-9A586E0199A5}"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fld id="{357E9B0C-7AD5-464F-8914-E3AF133DD0B0}"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fld id="{0E2E3C02-D8CF-5C4B-A7AA-7F26136BF0FC}"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7A8D7611-62F1-D646-AB09-030160064A05}"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4BA3DE42-E492-E84A-BFBB-E612C91C7496}"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68D94EAB-CEE5-4845-A615-EA379E28BE34}"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5D355A52-5E2C-AA49-AB51-938790D446E2}"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2D6B1C2C-334C-2046-BDA5-BA88BCE828A1}" type="slidenum">
              <a:rPr lang="en-US" smtClean="0">
                <a:solidFill>
                  <a:srgbClr val="000000"/>
                </a:solidFill>
              </a:rPr>
              <a:pPr>
                <a:defRPr/>
              </a:pPr>
              <a:t>‹#›</a:t>
            </a:fld>
            <a:endParaRPr lang="en-US" dirty="0">
              <a:solidFill>
                <a:srgbClr val="000000"/>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20E3D4D-31ED-1945-9F10-D786E71E442F}"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425593A1-0732-824C-8273-5D52AE55E3CD}"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5EA2B3A-5AC2-B040-9F3E-432924B36E81}"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115D43-B00F-5A48-B205-C3EEE8CBBE7E}"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BE79FFEF-5AF6-5549-AF2F-20806168AFA0}"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91637DA-DD06-B449-9B48-15BB23AD9122}"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48CD1FCC-5791-9D42-88D3-C6306D8C7388}"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99E8BB7-1977-3842-B1F6-74C14B7CF2B5}"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2A0F8B8-F1C5-2A47-B4F6-EF78DDD62AA6}"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748EB24-1355-7842-99DE-D959959BF277}"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7FA55F2-38A5-5C4C-8A3A-A10D9010D733}"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2EA542F-0D91-2B45-B1FB-E9FB391FAC65}"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C64050F1-36EF-A54D-A1BA-1AA0E2C58FDB}"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b="0" i="0">
                <a:latin typeface="Avenir Book" panose="02000503020000020003" pitchFamily="2" charset="0"/>
              </a:defRPr>
            </a:lvl1pPr>
          </a:lstStyle>
          <a:p>
            <a:endParaRPr lang="en-US" dirty="0">
              <a:solidFill>
                <a:srgbClr val="FFFFFF"/>
              </a:solidFill>
            </a:endParaRPr>
          </a:p>
        </p:txBody>
      </p:sp>
      <p:sp>
        <p:nvSpPr>
          <p:cNvPr id="5" name="Rectangle 41"/>
          <p:cNvSpPr>
            <a:spLocks noGrp="1" noChangeArrowheads="1"/>
          </p:cNvSpPr>
          <p:nvPr>
            <p:ph type="ftr" sz="quarter" idx="11"/>
          </p:nvPr>
        </p:nvSpPr>
        <p:spPr>
          <a:ln/>
        </p:spPr>
        <p:txBody>
          <a:bodyPr/>
          <a:lstStyle>
            <a:lvl1pPr>
              <a:defRPr b="0" i="0">
                <a:latin typeface="Avenir Book" panose="02000503020000020003" pitchFamily="2" charset="0"/>
              </a:defRPr>
            </a:lvl1pPr>
          </a:lstStyle>
          <a:p>
            <a:endParaRPr lang="en-US" dirty="0">
              <a:solidFill>
                <a:srgbClr val="FFFFFF"/>
              </a:solidFill>
            </a:endParaRPr>
          </a:p>
        </p:txBody>
      </p:sp>
      <p:sp>
        <p:nvSpPr>
          <p:cNvPr id="6" name="Rectangle 42"/>
          <p:cNvSpPr>
            <a:spLocks noGrp="1" noChangeArrowheads="1"/>
          </p:cNvSpPr>
          <p:nvPr>
            <p:ph type="sldNum" sz="quarter" idx="12"/>
          </p:nvPr>
        </p:nvSpPr>
        <p:spPr>
          <a:ln/>
        </p:spPr>
        <p:txBody>
          <a:bodyPr/>
          <a:lstStyle>
            <a:lvl1pPr>
              <a:defRPr b="0" i="0">
                <a:latin typeface="Avenir Book" panose="02000503020000020003" pitchFamily="2" charset="0"/>
              </a:defRPr>
            </a:lvl1pPr>
          </a:lstStyle>
          <a:p>
            <a:fld id="{6ED8118B-BAA5-004A-9891-C1E8FBF9DC1A}" type="slidenum">
              <a:rPr lang="en-US" smtClean="0">
                <a:solidFill>
                  <a:srgbClr val="FFFFFF"/>
                </a:solidFill>
              </a:rPr>
              <a:pPr/>
              <a:t>‹#›</a:t>
            </a:fld>
            <a:endParaRPr lang="en-US" dirty="0">
              <a:solidFill>
                <a:srgbClr val="FFFFFF"/>
              </a:solidFill>
            </a:endParaRPr>
          </a:p>
        </p:txBody>
      </p:sp>
    </p:spTree>
  </p:cSld>
  <p:clrMapOvr>
    <a:masterClrMapping/>
  </p:clrMapOvr>
  <p:transition spd="med">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24DC125-32C4-9240-8B07-F9715C129AF3}"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6CE08C8-C45A-1C49-8F45-16A8368CDB54}"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AD396EE-DCA7-2141-AD73-37A3F67F6F47}"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A3E2545-1512-D54A-B6B4-737DE30ECF1E}"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BE9CD04A-D219-8548-BBC0-9A586E0199A5}"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357E9B0C-7AD5-464F-8914-E3AF133DD0B0}"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0E2E3C02-D8CF-5C4B-A7AA-7F26136BF0FC}"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7A8D7611-62F1-D646-AB09-030160064A05}"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BA3DE42-E492-E84A-BFBB-E612C91C7496}"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8D94EAB-CEE5-4845-A615-EA379E28BE34}"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D355A52-5E2C-AA49-AB51-938790D446E2}"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C64050F1-36EF-A54D-A1BA-1AA0E2C58FDB}"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5"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2" name="Freeform 23"/>
            <p:cNvSpPr>
              <a:spLocks/>
            </p:cNvSpPr>
            <p:nvPr/>
          </p:nvSpPr>
          <p:spPr bwMode="hidden">
            <a:xfrm>
              <a:off x="5041" y="0"/>
              <a:ext cx="719" cy="845"/>
            </a:xfrm>
            <a:custGeom>
              <a:avLst/>
              <a:gdLst>
                <a:gd name="T0" fmla="*/ 719 w 717"/>
                <a:gd name="T1" fmla="*/ 845 h 845"/>
                <a:gd name="T2" fmla="*/ 719 w 717"/>
                <a:gd name="T3" fmla="*/ 821 h 845"/>
                <a:gd name="T4" fmla="*/ 576 w 717"/>
                <a:gd name="T5" fmla="*/ 605 h 845"/>
                <a:gd name="T6" fmla="*/ 407 w 717"/>
                <a:gd name="T7" fmla="*/ 396 h 845"/>
                <a:gd name="T8" fmla="*/ 222 w 717"/>
                <a:gd name="T9" fmla="*/ 192 h 845"/>
                <a:gd name="T10" fmla="*/ 17 w 717"/>
                <a:gd name="T11" fmla="*/ 0 h 845"/>
                <a:gd name="T12" fmla="*/ 0 w 717"/>
                <a:gd name="T13" fmla="*/ 0 h 845"/>
                <a:gd name="T14" fmla="*/ 210 w 717"/>
                <a:gd name="T15" fmla="*/ 198 h 845"/>
                <a:gd name="T16" fmla="*/ 401 w 717"/>
                <a:gd name="T17" fmla="*/ 408 h 845"/>
                <a:gd name="T18" fmla="*/ 570 w 717"/>
                <a:gd name="T19" fmla="*/ 623 h 845"/>
                <a:gd name="T20" fmla="*/ 719 w 717"/>
                <a:gd name="T21" fmla="*/ 845 h 845"/>
                <a:gd name="T22" fmla="*/ 719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13" name="Freeform 24"/>
            <p:cNvSpPr>
              <a:spLocks/>
            </p:cNvSpPr>
            <p:nvPr/>
          </p:nvSpPr>
          <p:spPr bwMode="hidden">
            <a:xfrm>
              <a:off x="5352" y="0"/>
              <a:ext cx="408" cy="414"/>
            </a:xfrm>
            <a:custGeom>
              <a:avLst/>
              <a:gdLst>
                <a:gd name="T0" fmla="*/ 408 w 407"/>
                <a:gd name="T1" fmla="*/ 414 h 414"/>
                <a:gd name="T2" fmla="*/ 408 w 407"/>
                <a:gd name="T3" fmla="*/ 396 h 414"/>
                <a:gd name="T4" fmla="*/ 223 w 407"/>
                <a:gd name="T5" fmla="*/ 192 h 414"/>
                <a:gd name="T6" fmla="*/ 12 w 407"/>
                <a:gd name="T7" fmla="*/ 0 h 414"/>
                <a:gd name="T8" fmla="*/ 0 w 407"/>
                <a:gd name="T9" fmla="*/ 0 h 414"/>
                <a:gd name="T10" fmla="*/ 108 w 407"/>
                <a:gd name="T11" fmla="*/ 102 h 414"/>
                <a:gd name="T12" fmla="*/ 217 w 407"/>
                <a:gd name="T13" fmla="*/ 204 h 414"/>
                <a:gd name="T14" fmla="*/ 408 w 407"/>
                <a:gd name="T15" fmla="*/ 414 h 414"/>
                <a:gd name="T16" fmla="*/ 408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 name="Freeform 26"/>
            <p:cNvSpPr>
              <a:spLocks/>
            </p:cNvSpPr>
            <p:nvPr/>
          </p:nvSpPr>
          <p:spPr bwMode="hidden">
            <a:xfrm>
              <a:off x="6" y="0"/>
              <a:ext cx="588" cy="599"/>
            </a:xfrm>
            <a:custGeom>
              <a:avLst/>
              <a:gdLst>
                <a:gd name="T0" fmla="*/ 588 w 586"/>
                <a:gd name="T1" fmla="*/ 0 h 599"/>
                <a:gd name="T2" fmla="*/ 570 w 586"/>
                <a:gd name="T3" fmla="*/ 0 h 599"/>
                <a:gd name="T4" fmla="*/ 408 w 586"/>
                <a:gd name="T5" fmla="*/ 132 h 599"/>
                <a:gd name="T6" fmla="*/ 258 w 586"/>
                <a:gd name="T7" fmla="*/ 270 h 599"/>
                <a:gd name="T8" fmla="*/ 120 w 586"/>
                <a:gd name="T9" fmla="*/ 420 h 599"/>
                <a:gd name="T10" fmla="*/ 0 w 586"/>
                <a:gd name="T11" fmla="*/ 575 h 599"/>
                <a:gd name="T12" fmla="*/ 0 w 586"/>
                <a:gd name="T13" fmla="*/ 599 h 599"/>
                <a:gd name="T14" fmla="*/ 120 w 586"/>
                <a:gd name="T15" fmla="*/ 432 h 599"/>
                <a:gd name="T16" fmla="*/ 258 w 586"/>
                <a:gd name="T17" fmla="*/ 282 h 599"/>
                <a:gd name="T18" fmla="*/ 414 w 586"/>
                <a:gd name="T19" fmla="*/ 138 h 599"/>
                <a:gd name="T20" fmla="*/ 588 w 586"/>
                <a:gd name="T21" fmla="*/ 0 h 599"/>
                <a:gd name="T22" fmla="*/ 588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16" name="Freeform 27"/>
            <p:cNvSpPr>
              <a:spLocks/>
            </p:cNvSpPr>
            <p:nvPr/>
          </p:nvSpPr>
          <p:spPr bwMode="hidden">
            <a:xfrm>
              <a:off x="6" y="0"/>
              <a:ext cx="270" cy="252"/>
            </a:xfrm>
            <a:custGeom>
              <a:avLst/>
              <a:gdLst>
                <a:gd name="T0" fmla="*/ 270 w 269"/>
                <a:gd name="T1" fmla="*/ 0 h 252"/>
                <a:gd name="T2" fmla="*/ 252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70 w 269"/>
                <a:gd name="T15" fmla="*/ 0 h 252"/>
                <a:gd name="T16" fmla="*/ 270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grpSp>
      <p:sp>
        <p:nvSpPr>
          <p:cNvPr id="159783" name="Rectangle 39"/>
          <p:cNvSpPr>
            <a:spLocks noGrp="1" noChangeArrowheads="1"/>
          </p:cNvSpPr>
          <p:nvPr>
            <p:ph type="ctrTitle" sz="quarter"/>
          </p:nvPr>
        </p:nvSpPr>
        <p:spPr>
          <a:xfrm>
            <a:off x="685800" y="1692285"/>
            <a:ext cx="7772400" cy="1736725"/>
          </a:xfrm>
        </p:spPr>
        <p:txBody>
          <a:bodyPr anchor="b"/>
          <a:lstStyle>
            <a:lvl1pPr>
              <a:defRPr/>
            </a:lvl1pPr>
          </a:lstStyle>
          <a:p>
            <a:r>
              <a:rPr lang="en-US"/>
              <a:t>Click to edit Master title style</a:t>
            </a:r>
          </a:p>
        </p:txBody>
      </p:sp>
      <p:sp>
        <p:nvSpPr>
          <p:cNvPr id="159784"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endParaRPr lang="en-US"/>
          </a:p>
        </p:txBody>
      </p:sp>
      <p:sp>
        <p:nvSpPr>
          <p:cNvPr id="42" name="Rectangle 42"/>
          <p:cNvSpPr>
            <a:spLocks noGrp="1" noChangeArrowheads="1"/>
          </p:cNvSpPr>
          <p:nvPr>
            <p:ph type="ftr" sz="quarter" idx="11"/>
          </p:nvPr>
        </p:nvSpPr>
        <p:spPr/>
        <p:txBody>
          <a:bodyPr/>
          <a:lstStyle>
            <a:lvl1pPr>
              <a:defRPr/>
            </a:lvl1pPr>
          </a:lstStyle>
          <a:p>
            <a:pPr>
              <a:defRPr/>
            </a:pPr>
            <a:endParaRPr lang="en-US"/>
          </a:p>
        </p:txBody>
      </p:sp>
      <p:sp>
        <p:nvSpPr>
          <p:cNvPr id="43" name="Rectangle 43"/>
          <p:cNvSpPr>
            <a:spLocks noGrp="1" noChangeArrowheads="1"/>
          </p:cNvSpPr>
          <p:nvPr>
            <p:ph type="sldNum" sz="quarter" idx="12"/>
          </p:nvPr>
        </p:nvSpPr>
        <p:spPr/>
        <p:txBody>
          <a:bodyPr/>
          <a:lstStyle>
            <a:lvl1pPr>
              <a:defRPr smtClean="0"/>
            </a:lvl1pPr>
          </a:lstStyle>
          <a:p>
            <a:pPr>
              <a:defRPr/>
            </a:pPr>
            <a:fld id="{CDCB6685-708C-CA4E-A7B2-14B542109188}" type="slidenum">
              <a:rPr lang="en-US"/>
              <a:pPr>
                <a:defRPr/>
              </a:pPr>
              <a:t>‹#›</a:t>
            </a:fld>
            <a:endParaRPr lang="en-US"/>
          </a:p>
        </p:txBody>
      </p:sp>
    </p:spTree>
  </p:cSld>
  <p:clrMapOvr>
    <a:masterClrMapping/>
  </p:clrMapOvr>
  <p:transition spd="med">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368ADC9A-B0D7-4545-A43D-A0B8C3E17276}" type="slidenum">
              <a:rPr lang="en-US"/>
              <a:pPr>
                <a:defRPr/>
              </a:pPr>
              <a:t>‹#›</a:t>
            </a:fld>
            <a:endParaRPr lang="en-US"/>
          </a:p>
        </p:txBody>
      </p:sp>
    </p:spTree>
  </p:cSld>
  <p:clrMapOvr>
    <a:masterClrMapping/>
  </p:clrMapOvr>
  <p:transition spd="med">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DDCAA03C-5E89-5248-85BB-D5491A21B42B}" type="slidenum">
              <a:rPr lang="en-US"/>
              <a:pPr>
                <a:defRPr/>
              </a:pPr>
              <a:t>‹#›</a:t>
            </a:fld>
            <a:endParaRPr lang="en-US"/>
          </a:p>
        </p:txBody>
      </p:sp>
    </p:spTree>
  </p:cSld>
  <p:clrMapOvr>
    <a:masterClrMapping/>
  </p:clrMapOvr>
  <p:transition spd="med">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F03BD0DB-0575-A945-B251-AC4DC2EB7EE9}" type="slidenum">
              <a:rPr lang="en-US"/>
              <a:pPr>
                <a:defRPr/>
              </a:pPr>
              <a:t>‹#›</a:t>
            </a:fld>
            <a:endParaRPr lang="en-US"/>
          </a:p>
        </p:txBody>
      </p:sp>
    </p:spTree>
  </p:cSld>
  <p:clrMapOvr>
    <a:masterClrMapping/>
  </p:clrMapOvr>
  <p:transition spd="med">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endParaRPr lang="en-US"/>
          </a:p>
        </p:txBody>
      </p:sp>
      <p:sp>
        <p:nvSpPr>
          <p:cNvPr id="8" name="Rectangle 41"/>
          <p:cNvSpPr>
            <a:spLocks noGrp="1" noChangeArrowheads="1"/>
          </p:cNvSpPr>
          <p:nvPr>
            <p:ph type="ftr" sz="quarter" idx="11"/>
          </p:nvPr>
        </p:nvSpPr>
        <p:spPr>
          <a:ln/>
        </p:spPr>
        <p:txBody>
          <a:bodyPr/>
          <a:lstStyle>
            <a:lvl1pPr>
              <a:defRPr/>
            </a:lvl1pPr>
          </a:lstStyle>
          <a:p>
            <a:pPr>
              <a:defRPr/>
            </a:pPr>
            <a:endParaRPr lang="en-US"/>
          </a:p>
        </p:txBody>
      </p:sp>
      <p:sp>
        <p:nvSpPr>
          <p:cNvPr id="9" name="Rectangle 42"/>
          <p:cNvSpPr>
            <a:spLocks noGrp="1" noChangeArrowheads="1"/>
          </p:cNvSpPr>
          <p:nvPr>
            <p:ph type="sldNum" sz="quarter" idx="12"/>
          </p:nvPr>
        </p:nvSpPr>
        <p:spPr>
          <a:ln/>
        </p:spPr>
        <p:txBody>
          <a:bodyPr/>
          <a:lstStyle>
            <a:lvl1pPr>
              <a:defRPr/>
            </a:lvl1pPr>
          </a:lstStyle>
          <a:p>
            <a:pPr>
              <a:defRPr/>
            </a:pPr>
            <a:fld id="{C78D17C6-B439-8D49-9518-1CD88BBCAD9E}" type="slidenum">
              <a:rPr lang="en-US"/>
              <a:pPr>
                <a:defRPr/>
              </a:pPr>
              <a:t>‹#›</a:t>
            </a:fld>
            <a:endParaRPr lang="en-US"/>
          </a:p>
        </p:txBody>
      </p:sp>
    </p:spTree>
  </p:cSld>
  <p:clrMapOvr>
    <a:masterClrMapping/>
  </p:clrMapOvr>
  <p:transition spd="med">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p>
        </p:txBody>
      </p:sp>
      <p:sp>
        <p:nvSpPr>
          <p:cNvPr id="4" name="Rectangle 41"/>
          <p:cNvSpPr>
            <a:spLocks noGrp="1" noChangeArrowheads="1"/>
          </p:cNvSpPr>
          <p:nvPr>
            <p:ph type="ftr" sz="quarter" idx="11"/>
          </p:nvPr>
        </p:nvSpPr>
        <p:spPr>
          <a:ln/>
        </p:spPr>
        <p:txBody>
          <a:bodyPr/>
          <a:lstStyle>
            <a:lvl1pPr>
              <a:defRPr/>
            </a:lvl1pPr>
          </a:lstStyle>
          <a:p>
            <a:pPr>
              <a:defRPr/>
            </a:pPr>
            <a:endParaRPr lang="en-US"/>
          </a:p>
        </p:txBody>
      </p:sp>
      <p:sp>
        <p:nvSpPr>
          <p:cNvPr id="5" name="Rectangle 42"/>
          <p:cNvSpPr>
            <a:spLocks noGrp="1" noChangeArrowheads="1"/>
          </p:cNvSpPr>
          <p:nvPr>
            <p:ph type="sldNum" sz="quarter" idx="12"/>
          </p:nvPr>
        </p:nvSpPr>
        <p:spPr>
          <a:ln/>
        </p:spPr>
        <p:txBody>
          <a:bodyPr/>
          <a:lstStyle>
            <a:lvl1pPr>
              <a:defRPr/>
            </a:lvl1pPr>
          </a:lstStyle>
          <a:p>
            <a:pPr>
              <a:defRPr/>
            </a:pPr>
            <a:fld id="{7D5B27ED-B636-EA44-99C0-C801D498C900}" type="slidenum">
              <a:rPr lang="en-US"/>
              <a:pPr>
                <a:defRPr/>
              </a:pPr>
              <a:t>‹#›</a:t>
            </a:fld>
            <a:endParaRPr lang="en-US"/>
          </a:p>
        </p:txBody>
      </p:sp>
    </p:spTree>
  </p:cSld>
  <p:clrMapOvr>
    <a:masterClrMapping/>
  </p:clrMapOvr>
  <p:transition spd="med">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p>
        </p:txBody>
      </p:sp>
      <p:sp>
        <p:nvSpPr>
          <p:cNvPr id="3" name="Rectangle 41"/>
          <p:cNvSpPr>
            <a:spLocks noGrp="1" noChangeArrowheads="1"/>
          </p:cNvSpPr>
          <p:nvPr>
            <p:ph type="ftr" sz="quarter" idx="11"/>
          </p:nvPr>
        </p:nvSpPr>
        <p:spPr>
          <a:ln/>
        </p:spPr>
        <p:txBody>
          <a:bodyPr/>
          <a:lstStyle>
            <a:lvl1pPr>
              <a:defRPr/>
            </a:lvl1pPr>
          </a:lstStyle>
          <a:p>
            <a:pPr>
              <a:defRPr/>
            </a:pPr>
            <a:endParaRPr lang="en-US"/>
          </a:p>
        </p:txBody>
      </p:sp>
      <p:sp>
        <p:nvSpPr>
          <p:cNvPr id="4" name="Rectangle 42"/>
          <p:cNvSpPr>
            <a:spLocks noGrp="1" noChangeArrowheads="1"/>
          </p:cNvSpPr>
          <p:nvPr>
            <p:ph type="sldNum" sz="quarter" idx="12"/>
          </p:nvPr>
        </p:nvSpPr>
        <p:spPr>
          <a:ln/>
        </p:spPr>
        <p:txBody>
          <a:bodyPr/>
          <a:lstStyle>
            <a:lvl1pPr>
              <a:defRPr/>
            </a:lvl1pPr>
          </a:lstStyle>
          <a:p>
            <a:pPr>
              <a:defRPr/>
            </a:pPr>
            <a:fld id="{110895D9-DBBC-F44D-9D7C-0319B6B5CC55}" type="slidenum">
              <a:rPr lang="en-US"/>
              <a:pPr>
                <a:defRPr/>
              </a:pPr>
              <a:t>‹#›</a:t>
            </a:fld>
            <a:endParaRPr lang="en-US"/>
          </a:p>
        </p:txBody>
      </p:sp>
    </p:spTree>
  </p:cSld>
  <p:clrMapOvr>
    <a:masterClrMapping/>
  </p:clrMapOvr>
  <p:transition spd="med">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15A512BB-3BF1-EC41-BC54-257664DE8FFD}" type="slidenum">
              <a:rPr lang="en-US"/>
              <a:pPr>
                <a:defRPr/>
              </a:pPr>
              <a:t>‹#›</a:t>
            </a:fld>
            <a:endParaRPr lang="en-US"/>
          </a:p>
        </p:txBody>
      </p:sp>
    </p:spTree>
  </p:cSld>
  <p:clrMapOvr>
    <a:masterClrMapping/>
  </p:clrMapOvr>
  <p:transition spd="med">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EC092A42-BBB8-4E4F-B016-980E4D6BFDE5}" type="slidenum">
              <a:rPr lang="en-US"/>
              <a:pPr>
                <a:defRPr/>
              </a:pPr>
              <a:t>‹#›</a:t>
            </a:fld>
            <a:endParaRPr lang="en-US"/>
          </a:p>
        </p:txBody>
      </p:sp>
    </p:spTree>
  </p:cSld>
  <p:clrMapOvr>
    <a:masterClrMapping/>
  </p:clrMapOvr>
  <p:transition spd="med">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6E19902A-4C42-FA41-94B4-B4D131BDE0E9}" type="slidenum">
              <a:rPr lang="en-US"/>
              <a:pPr>
                <a:defRPr/>
              </a:pPr>
              <a:t>‹#›</a:t>
            </a:fld>
            <a:endParaRPr lang="en-US"/>
          </a:p>
        </p:txBody>
      </p:sp>
    </p:spTree>
  </p:cSld>
  <p:clrMapOvr>
    <a:masterClrMapping/>
  </p:clrMapOvr>
  <p:transition spd="med">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9D5BC5B9-03C3-3E4F-95A6-21FB625C0002}" type="slidenum">
              <a:rPr lang="en-US"/>
              <a:pPr>
                <a:defRPr/>
              </a:pPr>
              <a:t>‹#›</a:t>
            </a:fld>
            <a:endParaRPr lang="en-US"/>
          </a:p>
        </p:txBody>
      </p:sp>
    </p:spTree>
  </p:cSld>
  <p:clrMapOvr>
    <a:masterClrMapping/>
  </p:clrMapOvr>
  <p:transition spd="med">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20E3D4D-31ED-1945-9F10-D786E71E442F}"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425593A1-0732-824C-8273-5D52AE55E3CD}"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5EA2B3A-5AC2-B040-9F3E-432924B36E81}"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115D43-B00F-5A48-B205-C3EEE8CBBE7E}"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BE79FFEF-5AF6-5549-AF2F-20806168AFA0}"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91637DA-DD06-B449-9B48-15BB23AD9122}"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48CD1FCC-5791-9D42-88D3-C6306D8C7388}"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99E8BB7-1977-3842-B1F6-74C14B7CF2B5}"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2A0F8B8-F1C5-2A47-B4F6-EF78DDD62AA6}"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748EB24-1355-7842-99DE-D959959BF277}"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7FA55F2-38A5-5C4C-8A3A-A10D9010D733}"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2EA542F-0D91-2B45-B1FB-E9FB391FAC65}"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C64050F1-36EF-A54D-A1BA-1AA0E2C58FDB}"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AF480B7-2976-6649-83E7-017372FA180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36975913"/>
      </p:ext>
    </p:extLst>
  </p:cSld>
  <p:clrMapOvr>
    <a:masterClrMapping/>
  </p:clrMapOvr>
  <p:transition spd="slow"/>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b="0" i="0">
                <a:latin typeface="Avenir Book" panose="02000503020000020003" pitchFamily="2" charset="0"/>
              </a:defRPr>
            </a:lvl1pPr>
          </a:lstStyle>
          <a:p>
            <a:endParaRPr lang="en-US" dirty="0">
              <a:solidFill>
                <a:srgbClr val="FFFFFF"/>
              </a:solidFill>
            </a:endParaRPr>
          </a:p>
        </p:txBody>
      </p:sp>
      <p:sp>
        <p:nvSpPr>
          <p:cNvPr id="5" name="Rectangle 41"/>
          <p:cNvSpPr>
            <a:spLocks noGrp="1" noChangeArrowheads="1"/>
          </p:cNvSpPr>
          <p:nvPr>
            <p:ph type="ftr" sz="quarter" idx="11"/>
          </p:nvPr>
        </p:nvSpPr>
        <p:spPr>
          <a:ln/>
        </p:spPr>
        <p:txBody>
          <a:bodyPr/>
          <a:lstStyle>
            <a:lvl1pPr>
              <a:defRPr b="0" i="0">
                <a:latin typeface="Avenir Book" panose="02000503020000020003" pitchFamily="2" charset="0"/>
              </a:defRPr>
            </a:lvl1pPr>
          </a:lstStyle>
          <a:p>
            <a:endParaRPr lang="en-US" dirty="0">
              <a:solidFill>
                <a:srgbClr val="FFFFFF"/>
              </a:solidFill>
            </a:endParaRPr>
          </a:p>
        </p:txBody>
      </p:sp>
      <p:sp>
        <p:nvSpPr>
          <p:cNvPr id="6" name="Rectangle 42"/>
          <p:cNvSpPr>
            <a:spLocks noGrp="1" noChangeArrowheads="1"/>
          </p:cNvSpPr>
          <p:nvPr>
            <p:ph type="sldNum" sz="quarter" idx="12"/>
          </p:nvPr>
        </p:nvSpPr>
        <p:spPr>
          <a:ln/>
        </p:spPr>
        <p:txBody>
          <a:bodyPr/>
          <a:lstStyle>
            <a:lvl1pPr>
              <a:defRPr b="0" i="0">
                <a:latin typeface="Avenir Book" panose="02000503020000020003" pitchFamily="2" charset="0"/>
              </a:defRPr>
            </a:lvl1pPr>
          </a:lstStyle>
          <a:p>
            <a:fld id="{6ED8118B-BAA5-004A-9891-C1E8FBF9DC1A}"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330042633"/>
      </p:ext>
    </p:extLst>
  </p:cSld>
  <p:clrMapOvr>
    <a:masterClrMapping/>
  </p:clrMapOvr>
  <p:transition spd="med">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400189074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355402491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75060297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29979129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A2FCBB9-B23C-6F44-AF90-3DB73D2169F1}" type="datetimeFigureOut">
              <a:rPr lang="en-US" smtClean="0"/>
              <a:t>7/2/24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391050397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A2FCBB9-B23C-6F44-AF90-3DB73D2169F1}" type="datetimeFigureOut">
              <a:rPr lang="en-US" smtClean="0"/>
              <a:t>7/2/24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41765521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2FCBB9-B23C-6F44-AF90-3DB73D2169F1}" type="datetimeFigureOut">
              <a:rPr lang="en-US" smtClean="0"/>
              <a:t>7/2/24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257228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43031098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413743875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01385945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21947161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pPr>
              <a:defRPr/>
            </a:pPr>
            <a:fld id="{51F977AA-6EEB-F747-977A-21C20DE1D44F}" type="slidenum">
              <a:rPr lang="en-US" smtClean="0"/>
              <a:pPr>
                <a:defRPr/>
              </a:pPr>
              <a:t>‹#›</a:t>
            </a:fld>
            <a:endParaRPr lang="en-US" dirty="0"/>
          </a:p>
        </p:txBody>
      </p:sp>
    </p:spTree>
    <p:extLst>
      <p:ext uri="{BB962C8B-B14F-4D97-AF65-F5344CB8AC3E}">
        <p14:creationId xmlns:p14="http://schemas.microsoft.com/office/powerpoint/2010/main" val="1299820571"/>
      </p:ext>
    </p:extLst>
  </p:cSld>
  <p:clrMapOvr>
    <a:masterClrMapping/>
  </p:clrMapOvr>
  <p:transition spd="slow"/>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fld id="{4EF4F0C3-4583-D447-BC95-B1C7BE1432B8}" type="slidenum">
              <a:rPr lang="en-US" smtClean="0"/>
              <a:pPr/>
              <a:t>‹#›</a:t>
            </a:fld>
            <a:endParaRPr lang="en-US" dirty="0"/>
          </a:p>
        </p:txBody>
      </p:sp>
    </p:spTree>
    <p:extLst>
      <p:ext uri="{BB962C8B-B14F-4D97-AF65-F5344CB8AC3E}">
        <p14:creationId xmlns:p14="http://schemas.microsoft.com/office/powerpoint/2010/main" val="1051981265"/>
      </p:ext>
    </p:extLst>
  </p:cSld>
  <p:clrMapOvr>
    <a:masterClrMapping/>
  </p:clrMapOvr>
  <p:transition spd="slow"/>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53"/>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fld id="{5DD18AB1-9A28-4E4A-9414-BD23F83D1BE4}"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EB0E1715-0148-4E4A-8715-F9A2C4091A09}"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931781143"/>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5304892-B807-5F4C-8FAE-DD2AE45993D5}"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A2A7F312-572F-AB41-8711-4849A7135DB7}"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113199642"/>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8"/>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fld id="{642754BF-8C0C-9446-B7A6-5E8D949CB84D}"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1CB9722F-ECA8-7444-838D-2C3ECD3013C0}"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975820862"/>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fld id="{270258B2-508B-464E-B072-C5C608353337}"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FF4E5F49-A8F8-DC42-BE0F-0B9AF75FBC0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924231115"/>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89"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89"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fld id="{B2FFFB93-141E-B44F-B2F1-C9FE5F73302F}" type="datetime1">
              <a:rPr lang="en-US" smtClean="0">
                <a:solidFill>
                  <a:srgbClr val="000000"/>
                </a:solidFill>
              </a:rPr>
              <a:pPr/>
              <a:t>7/2/24</a:t>
            </a:fld>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fld id="{55997777-F7BB-8844-8201-55B19482B22E}"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896144095"/>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fld id="{1C49F8F2-99CC-DF49-918C-2C58E6953C0F}" type="datetime1">
              <a:rPr lang="en-US" smtClean="0">
                <a:solidFill>
                  <a:srgbClr val="000000"/>
                </a:solidFill>
              </a:rPr>
              <a:pPr/>
              <a:t>7/2/24</a:t>
            </a:fld>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fld id="{B2E692B3-68EA-6C4C-AB4D-592370CADE11}"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112982924"/>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fld id="{9250B0F0-A169-894D-87BF-DCEFD6D4AEFC}" type="datetime1">
              <a:rPr lang="en-US" smtClean="0">
                <a:solidFill>
                  <a:srgbClr val="000000"/>
                </a:solidFill>
              </a:rPr>
              <a:pPr/>
              <a:t>7/2/24</a:t>
            </a:fld>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fld id="{BFA315BF-1FC6-D94F-9600-BD482A7F27C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59148750"/>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178"/>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DB12C30E-6BB0-354C-9C94-F072A2881EFF}"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0B59080E-DA74-3A47-80D9-0B109BF6D5F2}"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251622431"/>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149CDFBC-A2A2-3D44-8D90-430C4EA4DCE3}"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AAD6AA30-A7C5-0242-ABD8-A28D5600400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681025173"/>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FA49C951-AB97-B645-9296-672AF586FF1A}"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C413D0FC-A80C-6049-B5B3-E90C692402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68970127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3B8AAA6-5A01-D74B-B1FB-A1C310711FE1}"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E2FB9350-1529-5648-9B38-107F5923A322}"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368790081"/>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b="0" i="0">
                <a:latin typeface="Avenir Book" panose="02000503020000020003" pitchFamily="2" charset="0"/>
              </a:defRPr>
            </a:lvl1pPr>
          </a:lstStyle>
          <a:p>
            <a:endParaRPr lang="en-US" dirty="0">
              <a:solidFill>
                <a:srgbClr val="FFFFFF"/>
              </a:solidFill>
            </a:endParaRPr>
          </a:p>
        </p:txBody>
      </p:sp>
      <p:sp>
        <p:nvSpPr>
          <p:cNvPr id="5" name="Rectangle 41"/>
          <p:cNvSpPr>
            <a:spLocks noGrp="1" noChangeArrowheads="1"/>
          </p:cNvSpPr>
          <p:nvPr>
            <p:ph type="ftr" sz="quarter" idx="11"/>
          </p:nvPr>
        </p:nvSpPr>
        <p:spPr>
          <a:ln/>
        </p:spPr>
        <p:txBody>
          <a:bodyPr/>
          <a:lstStyle>
            <a:lvl1pPr>
              <a:defRPr b="0" i="0">
                <a:latin typeface="Avenir Book" panose="02000503020000020003" pitchFamily="2" charset="0"/>
              </a:defRPr>
            </a:lvl1pPr>
          </a:lstStyle>
          <a:p>
            <a:endParaRPr lang="en-US" dirty="0">
              <a:solidFill>
                <a:srgbClr val="FFFFFF"/>
              </a:solidFill>
            </a:endParaRPr>
          </a:p>
        </p:txBody>
      </p:sp>
      <p:sp>
        <p:nvSpPr>
          <p:cNvPr id="6" name="Rectangle 42"/>
          <p:cNvSpPr>
            <a:spLocks noGrp="1" noChangeArrowheads="1"/>
          </p:cNvSpPr>
          <p:nvPr>
            <p:ph type="sldNum" sz="quarter" idx="12"/>
          </p:nvPr>
        </p:nvSpPr>
        <p:spPr>
          <a:ln/>
        </p:spPr>
        <p:txBody>
          <a:bodyPr/>
          <a:lstStyle>
            <a:lvl1pPr>
              <a:defRPr b="0" i="0">
                <a:latin typeface="Avenir Book" panose="02000503020000020003" pitchFamily="2" charset="0"/>
              </a:defRPr>
            </a:lvl1pPr>
          </a:lstStyle>
          <a:p>
            <a:fld id="{6ED8118B-BAA5-004A-9891-C1E8FBF9DC1A}"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947075138"/>
      </p:ext>
    </p:extLst>
  </p:cSld>
  <p:clrMapOvr>
    <a:masterClrMapping/>
  </p:clrMapOvr>
  <p:transition spd="med">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b="0" i="0">
                <a:latin typeface="Avenir Book" panose="02000503020000020003" pitchFamily="2"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b="0" i="0">
                <a:latin typeface="Avenir Book" panose="020005030200000200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02159496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628650" y="1825625"/>
            <a:ext cx="78867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29820693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b="0" i="0">
                <a:solidFill>
                  <a:schemeClr val="tx1"/>
                </a:solidFill>
                <a:latin typeface="Avenir Book"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417801407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sz="half" idx="1"/>
          </p:nvPr>
        </p:nvSpPr>
        <p:spPr>
          <a:xfrm>
            <a:off x="628650" y="1825625"/>
            <a:ext cx="38862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00767968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44745019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Date Placeholder 2"/>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00664144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7306809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b="0" i="0">
                <a:latin typeface="Avenir Book" panose="02000503020000020003" pitchFamily="2" charset="0"/>
              </a:defRPr>
            </a:lvl1pPr>
            <a:lvl2pPr>
              <a:defRPr sz="2800" b="0" i="0">
                <a:latin typeface="Avenir Book" panose="02000503020000020003" pitchFamily="2" charset="0"/>
              </a:defRPr>
            </a:lvl2pPr>
            <a:lvl3pPr>
              <a:defRPr sz="2400" b="0" i="0">
                <a:latin typeface="Avenir Book" panose="02000503020000020003" pitchFamily="2" charset="0"/>
              </a:defRPr>
            </a:lvl3pPr>
            <a:lvl4pPr>
              <a:defRPr sz="2000" b="0" i="0">
                <a:latin typeface="Avenir Book" panose="02000503020000020003" pitchFamily="2" charset="0"/>
              </a:defRPr>
            </a:lvl4pPr>
            <a:lvl5pPr>
              <a:defRPr sz="2000" b="0" i="0">
                <a:latin typeface="Avenir Book" panose="02000503020000020003"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b="0" i="0">
                <a:latin typeface="Avenir Book" panose="02000503020000020003"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98941784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b="0" i="0">
                <a:latin typeface="Avenir Book" panose="02000503020000020003" pitchFamily="2" charset="0"/>
              </a:defRPr>
            </a:lvl1pPr>
          </a:lstStyle>
          <a:p>
            <a:r>
              <a:rPr lang="en-US" dirty="0"/>
              <a:t>Click to edit Master title style</a:t>
            </a:r>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b="0" i="0">
                <a:latin typeface="Avenir Book" panose="02000503020000020003"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b="0" i="0">
                <a:latin typeface="Avenir Book" panose="02000503020000020003"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03778968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93397529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52662205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C64050F1-36EF-A54D-A1BA-1AA0E2C58FD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0060247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b="0" i="0">
                <a:latin typeface="Avenir Book" panose="02000503020000020003" pitchFamily="2" charset="0"/>
              </a:defRPr>
            </a:lvl1pPr>
          </a:lstStyle>
          <a:p>
            <a:pPr algn="ctr" eaLnBrk="0" hangingPunct="0">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atin typeface="Avenir Book" panose="02000503020000020003" pitchFamily="2" charset="0"/>
              </a:defRPr>
            </a:lvl1pPr>
          </a:lstStyle>
          <a:p>
            <a:pPr eaLnBrk="0" hangingPunct="0">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atin typeface="Avenir Book" panose="02000503020000020003" pitchFamily="2" charset="0"/>
              </a:defRPr>
            </a:lvl1pPr>
          </a:lstStyle>
          <a:p>
            <a:pPr eaLnBrk="0" hangingPunct="0">
              <a:defRPr/>
            </a:pPr>
            <a:fld id="{A24DC125-32C4-9240-8B07-F9715C129AF3}" type="slidenum">
              <a:rPr lang="en-US" smtClean="0">
                <a:solidFill>
                  <a:srgbClr val="000000"/>
                </a:solidFill>
              </a:rPr>
              <a:pPr eaLnBrk="0" hangingPunct="0">
                <a:defRPr/>
              </a:pPr>
              <a:t>‹#›</a:t>
            </a:fld>
            <a:endParaRPr lang="en-US" dirty="0">
              <a:solidFill>
                <a:srgbClr val="000000"/>
              </a:solidFill>
            </a:endParaRPr>
          </a:p>
        </p:txBody>
      </p:sp>
    </p:spTree>
    <p:extLst>
      <p:ext uri="{BB962C8B-B14F-4D97-AF65-F5344CB8AC3E}">
        <p14:creationId xmlns:p14="http://schemas.microsoft.com/office/powerpoint/2010/main" val="257880941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494233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259693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009050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633440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034724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851153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771986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686438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293267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97767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322525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b="0" i="0">
                <a:latin typeface="Avenir Book" panose="02000503020000020003" pitchFamily="2"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Tree>
    <p:extLst>
      <p:ext uri="{BB962C8B-B14F-4D97-AF65-F5344CB8AC3E}">
        <p14:creationId xmlns:p14="http://schemas.microsoft.com/office/powerpoint/2010/main" val="174154228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4459501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0" i="0" cap="all">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b="0" i="0">
                <a:latin typeface="Avenir Book" panose="02000503020000020003" pitchFamily="2"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Tree>
    <p:extLst>
      <p:ext uri="{BB962C8B-B14F-4D97-AF65-F5344CB8AC3E}">
        <p14:creationId xmlns:p14="http://schemas.microsoft.com/office/powerpoint/2010/main" val="39152096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b="0" i="0">
                <a:latin typeface="Avenir Book" panose="02000503020000020003" pitchFamily="2" charset="0"/>
              </a:defRPr>
            </a:lvl1pPr>
            <a:lvl2pPr>
              <a:defRPr sz="2400" b="0" i="0">
                <a:latin typeface="Avenir Book" panose="02000503020000020003" pitchFamily="2" charset="0"/>
              </a:defRPr>
            </a:lvl2pPr>
            <a:lvl3pPr>
              <a:defRPr sz="2000" b="0" i="0">
                <a:latin typeface="Avenir Book" panose="02000503020000020003" pitchFamily="2" charset="0"/>
              </a:defRPr>
            </a:lvl3pPr>
            <a:lvl4pPr>
              <a:defRPr sz="1800" b="0" i="0">
                <a:latin typeface="Avenir Book" panose="02000503020000020003" pitchFamily="2" charset="0"/>
              </a:defRPr>
            </a:lvl4pPr>
            <a:lvl5pPr>
              <a:defRPr sz="1800" b="0" i="0">
                <a:latin typeface="Avenir Book" panose="02000503020000020003" pitchFamily="2"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b="0" i="0">
                <a:latin typeface="Avenir Book" panose="02000503020000020003" pitchFamily="2" charset="0"/>
              </a:defRPr>
            </a:lvl1pPr>
            <a:lvl2pPr>
              <a:defRPr sz="2400" b="0" i="0">
                <a:latin typeface="Avenir Book" panose="02000503020000020003" pitchFamily="2" charset="0"/>
              </a:defRPr>
            </a:lvl2pPr>
            <a:lvl3pPr>
              <a:defRPr sz="2000" b="0" i="0">
                <a:latin typeface="Avenir Book" panose="02000503020000020003" pitchFamily="2" charset="0"/>
              </a:defRPr>
            </a:lvl3pPr>
            <a:lvl4pPr>
              <a:defRPr sz="1800" b="0" i="0">
                <a:latin typeface="Avenir Book" panose="02000503020000020003" pitchFamily="2" charset="0"/>
              </a:defRPr>
            </a:lvl4pPr>
            <a:lvl5pPr>
              <a:defRPr sz="1800" b="0" i="0">
                <a:latin typeface="Avenir Book" panose="02000503020000020003" pitchFamily="2"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3606665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b="0" i="0">
                <a:latin typeface="Avenir Book" panose="02000503020000020003" pitchFamily="2" charset="0"/>
              </a:defRPr>
            </a:lvl1pPr>
            <a:lvl2pPr>
              <a:defRPr sz="2000" b="0" i="0">
                <a:latin typeface="Avenir Book" panose="02000503020000020003" pitchFamily="2" charset="0"/>
              </a:defRPr>
            </a:lvl2pPr>
            <a:lvl3pPr>
              <a:defRPr sz="1800" b="0" i="0">
                <a:latin typeface="Avenir Book" panose="02000503020000020003" pitchFamily="2" charset="0"/>
              </a:defRPr>
            </a:lvl3pPr>
            <a:lvl4pPr>
              <a:defRPr sz="1600" b="0" i="0">
                <a:latin typeface="Avenir Book" panose="02000503020000020003" pitchFamily="2" charset="0"/>
              </a:defRPr>
            </a:lvl4pPr>
            <a:lvl5pPr>
              <a:defRPr sz="1600" b="0" i="0">
                <a:latin typeface="Avenir Book" panose="02000503020000020003" pitchFamily="2"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b="0" i="0">
                <a:latin typeface="Avenir Book" panose="02000503020000020003" pitchFamily="2" charset="0"/>
              </a:defRPr>
            </a:lvl1pPr>
            <a:lvl2pPr>
              <a:defRPr sz="2000" b="0" i="0">
                <a:latin typeface="Avenir Book" panose="02000503020000020003" pitchFamily="2" charset="0"/>
              </a:defRPr>
            </a:lvl2pPr>
            <a:lvl3pPr>
              <a:defRPr sz="1800" b="0" i="0">
                <a:latin typeface="Avenir Book" panose="02000503020000020003" pitchFamily="2" charset="0"/>
              </a:defRPr>
            </a:lvl3pPr>
            <a:lvl4pPr>
              <a:defRPr sz="1600" b="0" i="0">
                <a:latin typeface="Avenir Book" panose="02000503020000020003" pitchFamily="2" charset="0"/>
              </a:defRPr>
            </a:lvl4pPr>
            <a:lvl5pPr>
              <a:defRPr sz="1600" b="0" i="0">
                <a:latin typeface="Avenir Book" panose="02000503020000020003" pitchFamily="2"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1638908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Tree>
    <p:extLst>
      <p:ext uri="{BB962C8B-B14F-4D97-AF65-F5344CB8AC3E}">
        <p14:creationId xmlns:p14="http://schemas.microsoft.com/office/powerpoint/2010/main" val="66311040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917874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b="0" i="0">
                <a:latin typeface="Avenir Book" panose="02000503020000020003" pitchFamily="2" charset="0"/>
              </a:defRPr>
            </a:lvl1pPr>
            <a:lvl2pPr>
              <a:defRPr sz="2800" b="0" i="0">
                <a:latin typeface="Avenir Book" panose="02000503020000020003" pitchFamily="2" charset="0"/>
              </a:defRPr>
            </a:lvl2pPr>
            <a:lvl3pPr>
              <a:defRPr sz="2400" b="0" i="0">
                <a:latin typeface="Avenir Book" panose="02000503020000020003" pitchFamily="2" charset="0"/>
              </a:defRPr>
            </a:lvl3pPr>
            <a:lvl4pPr>
              <a:defRPr sz="2000" b="0" i="0">
                <a:latin typeface="Avenir Book" panose="02000503020000020003" pitchFamily="2" charset="0"/>
              </a:defRPr>
            </a:lvl4pPr>
            <a:lvl5pPr>
              <a:defRPr sz="2000" b="0" i="0">
                <a:latin typeface="Avenir Book" panose="02000503020000020003"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b="0" i="0">
                <a:latin typeface="Avenir Book" panose="02000503020000020003"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395770918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0" i="0">
                <a:latin typeface="Avenir Book" panose="02000503020000020003" pitchFamily="2" charset="0"/>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b="0" i="0">
                <a:latin typeface="Avenir Book" panose="02000503020000020003"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b="0" i="0">
                <a:latin typeface="Avenir Book" panose="02000503020000020003"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51534554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6359901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615784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4560281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6.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2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7.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8.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theme" Target="../theme/theme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64.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6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theme" Target="../theme/theme12.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77.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14.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theme" Target="../theme/theme15.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101.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102.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103.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11.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9.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115.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116.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124.xml"/><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theme" Target="../theme/theme22.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0" Type="http://schemas.openxmlformats.org/officeDocument/2006/relationships/slideLayout" Target="../slideLayouts/slideLayout126.xml"/><Relationship Id="rId4" Type="http://schemas.openxmlformats.org/officeDocument/2006/relationships/slideLayout" Target="../slideLayouts/slideLayout120.xml"/><Relationship Id="rId9" Type="http://schemas.openxmlformats.org/officeDocument/2006/relationships/slideLayout" Target="../slideLayouts/slideLayout125.xml"/></Relationships>
</file>

<file path=ppt/slideMasters/_rels/slideMaster23.xml.rels><?xml version="1.0" encoding="UTF-8" standalone="yes"?>
<Relationships xmlns="http://schemas.openxmlformats.org/package/2006/relationships"><Relationship Id="rId2" Type="http://schemas.openxmlformats.org/officeDocument/2006/relationships/theme" Target="../theme/theme23.xml"/><Relationship Id="rId1" Type="http://schemas.openxmlformats.org/officeDocument/2006/relationships/slideLayout" Target="../slideLayouts/slideLayout128.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136.xml"/><Relationship Id="rId3" Type="http://schemas.openxmlformats.org/officeDocument/2006/relationships/slideLayout" Target="../slideLayouts/slideLayout131.xml"/><Relationship Id="rId7" Type="http://schemas.openxmlformats.org/officeDocument/2006/relationships/slideLayout" Target="../slideLayouts/slideLayout135.xml"/><Relationship Id="rId12" Type="http://schemas.openxmlformats.org/officeDocument/2006/relationships/theme" Target="../theme/theme24.xml"/><Relationship Id="rId2" Type="http://schemas.openxmlformats.org/officeDocument/2006/relationships/slideLayout" Target="../slideLayouts/slideLayout130.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0" Type="http://schemas.openxmlformats.org/officeDocument/2006/relationships/slideLayout" Target="../slideLayouts/slideLayout138.xml"/><Relationship Id="rId4" Type="http://schemas.openxmlformats.org/officeDocument/2006/relationships/slideLayout" Target="../slideLayouts/slideLayout132.xml"/><Relationship Id="rId9" Type="http://schemas.openxmlformats.org/officeDocument/2006/relationships/slideLayout" Target="../slideLayouts/slideLayout137.xml"/></Relationships>
</file>

<file path=ppt/slideMasters/_rels/slideMaster25.xml.rels><?xml version="1.0" encoding="UTF-8" standalone="yes"?>
<Relationships xmlns="http://schemas.openxmlformats.org/package/2006/relationships"><Relationship Id="rId3" Type="http://schemas.openxmlformats.org/officeDocument/2006/relationships/theme" Target="../theme/theme25.xml"/><Relationship Id="rId2" Type="http://schemas.openxmlformats.org/officeDocument/2006/relationships/slideLayout" Target="../slideLayouts/slideLayout141.xml"/><Relationship Id="rId1" Type="http://schemas.openxmlformats.org/officeDocument/2006/relationships/slideLayout" Target="../slideLayouts/slideLayout140.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149.xml"/><Relationship Id="rId3" Type="http://schemas.openxmlformats.org/officeDocument/2006/relationships/slideLayout" Target="../slideLayouts/slideLayout144.xml"/><Relationship Id="rId7" Type="http://schemas.openxmlformats.org/officeDocument/2006/relationships/slideLayout" Target="../slideLayouts/slideLayout148.xml"/><Relationship Id="rId12" Type="http://schemas.openxmlformats.org/officeDocument/2006/relationships/theme" Target="../theme/theme26.xml"/><Relationship Id="rId2" Type="http://schemas.openxmlformats.org/officeDocument/2006/relationships/slideLayout" Target="../slideLayouts/slideLayout143.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5" Type="http://schemas.openxmlformats.org/officeDocument/2006/relationships/slideLayout" Target="../slideLayouts/slideLayout146.xml"/><Relationship Id="rId10" Type="http://schemas.openxmlformats.org/officeDocument/2006/relationships/slideLayout" Target="../slideLayouts/slideLayout151.xml"/><Relationship Id="rId4" Type="http://schemas.openxmlformats.org/officeDocument/2006/relationships/slideLayout" Target="../slideLayouts/slideLayout145.xml"/><Relationship Id="rId9" Type="http://schemas.openxmlformats.org/officeDocument/2006/relationships/slideLayout" Target="../slideLayouts/slideLayout150.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160.xml"/><Relationship Id="rId13" Type="http://schemas.openxmlformats.org/officeDocument/2006/relationships/theme" Target="../theme/theme27.xml"/><Relationship Id="rId3" Type="http://schemas.openxmlformats.org/officeDocument/2006/relationships/slideLayout" Target="../slideLayouts/slideLayout155.xml"/><Relationship Id="rId7" Type="http://schemas.openxmlformats.org/officeDocument/2006/relationships/slideLayout" Target="../slideLayouts/slideLayout159.xml"/><Relationship Id="rId12" Type="http://schemas.openxmlformats.org/officeDocument/2006/relationships/slideLayout" Target="../slideLayouts/slideLayout164.xml"/><Relationship Id="rId2" Type="http://schemas.openxmlformats.org/officeDocument/2006/relationships/slideLayout" Target="../slideLayouts/slideLayout154.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1" Type="http://schemas.openxmlformats.org/officeDocument/2006/relationships/slideLayout" Target="../slideLayouts/slideLayout163.xml"/><Relationship Id="rId5" Type="http://schemas.openxmlformats.org/officeDocument/2006/relationships/slideLayout" Target="../slideLayouts/slideLayout157.xml"/><Relationship Id="rId10" Type="http://schemas.openxmlformats.org/officeDocument/2006/relationships/slideLayout" Target="../slideLayouts/slideLayout162.xml"/><Relationship Id="rId4" Type="http://schemas.openxmlformats.org/officeDocument/2006/relationships/slideLayout" Target="../slideLayouts/slideLayout156.xml"/><Relationship Id="rId9" Type="http://schemas.openxmlformats.org/officeDocument/2006/relationships/slideLayout" Target="../slideLayouts/slideLayout1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00"/>
            </a:gs>
            <a:gs pos="100000">
              <a:srgbClr val="475E00"/>
            </a:gs>
          </a:gsLst>
          <a:lin ang="5400000" scaled="1"/>
        </a:gradFill>
        <a:effectLst/>
      </p:bgPr>
    </p:bg>
    <p:spTree>
      <p:nvGrpSpPr>
        <p:cNvPr id="1" name=""/>
        <p:cNvGrpSpPr/>
        <p:nvPr/>
      </p:nvGrpSpPr>
      <p:grpSpPr>
        <a:xfrm>
          <a:off x="0" y="0"/>
          <a:ext cx="0" cy="0"/>
          <a:chOff x="0" y="0"/>
          <a:chExt cx="0" cy="0"/>
        </a:xfrm>
      </p:grpSpPr>
      <p:sp>
        <p:nvSpPr>
          <p:cNvPr id="511015" name="Rectangle 39"/>
          <p:cNvSpPr>
            <a:spLocks noGrp="1" noChangeArrowheads="1"/>
          </p:cNvSpPr>
          <p:nvPr>
            <p:ph type="title"/>
          </p:nvPr>
        </p:nvSpPr>
        <p:spPr bwMode="auto">
          <a:xfrm>
            <a:off x="457200" y="277818"/>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511019" name="Rectangle 43"/>
          <p:cNvSpPr>
            <a:spLocks noGrp="1" noChangeArrowheads="1"/>
          </p:cNvSpPr>
          <p:nvPr>
            <p:ph type="body" idx="1"/>
          </p:nvPr>
        </p:nvSpPr>
        <p:spPr bwMode="auto">
          <a:xfrm>
            <a:off x="457200" y="1600205"/>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1" name="Rectangle 41"/>
          <p:cNvSpPr>
            <a:spLocks noGrp="1" noChangeArrowheads="1"/>
          </p:cNvSpPr>
          <p:nvPr>
            <p:ph type="dt" sz="quarter" idx="2"/>
          </p:nvPr>
        </p:nvSpPr>
        <p:spPr bwMode="auto">
          <a:xfrm>
            <a:off x="457200" y="6243638"/>
            <a:ext cx="2133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Avenir Book" panose="02000503020000020003" pitchFamily="2" charset="0"/>
              </a:defRPr>
            </a:lvl1pPr>
          </a:lstStyle>
          <a:p>
            <a:pPr>
              <a:defRPr/>
            </a:pPr>
            <a:fld id="{FD72D302-D068-5848-8B8C-A30365F1F9FB}" type="datetime1">
              <a:rPr lang="en-US" smtClean="0"/>
              <a:pPr>
                <a:defRPr/>
              </a:pPr>
              <a:t>7/2/24</a:t>
            </a:fld>
            <a:endParaRPr lang="en-US" dirty="0"/>
          </a:p>
        </p:txBody>
      </p:sp>
      <p:sp>
        <p:nvSpPr>
          <p:cNvPr id="82" name="Rectangle 42"/>
          <p:cNvSpPr>
            <a:spLocks noGrp="1" noChangeArrowheads="1"/>
          </p:cNvSpPr>
          <p:nvPr>
            <p:ph type="ftr" sz="quarter" idx="3"/>
          </p:nvPr>
        </p:nvSpPr>
        <p:spPr bwMode="auto">
          <a:xfrm>
            <a:off x="3124200" y="6248400"/>
            <a:ext cx="2895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a:defRPr sz="1000" b="0" i="0">
                <a:effectLst>
                  <a:outerShdw blurRad="38100" dist="38100" dir="2700000" algn="tl">
                    <a:srgbClr val="000000"/>
                  </a:outerShdw>
                </a:effectLst>
                <a:latin typeface="Avenir Book" panose="02000503020000020003" pitchFamily="2" charset="0"/>
              </a:defRPr>
            </a:lvl1pPr>
          </a:lstStyle>
          <a:p>
            <a:pPr>
              <a:defRPr/>
            </a:pPr>
            <a:endParaRPr lang="en-US" dirty="0"/>
          </a:p>
        </p:txBody>
      </p:sp>
      <p:sp>
        <p:nvSpPr>
          <p:cNvPr id="83" name="Rectangle 43"/>
          <p:cNvSpPr>
            <a:spLocks noGrp="1" noChangeArrowheads="1"/>
          </p:cNvSpPr>
          <p:nvPr>
            <p:ph type="sldNum" sz="quarter" idx="4"/>
          </p:nvPr>
        </p:nvSpPr>
        <p:spPr bwMode="auto">
          <a:xfrm>
            <a:off x="6553200" y="6243638"/>
            <a:ext cx="2133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r">
              <a:defRPr sz="1000" b="0" i="0">
                <a:effectLst>
                  <a:outerShdw blurRad="38100" dist="38100" dir="2700000" algn="tl">
                    <a:srgbClr val="000000"/>
                  </a:outerShdw>
                </a:effectLst>
                <a:latin typeface="Avenir Book" panose="02000503020000020003" pitchFamily="2" charset="0"/>
              </a:defRPr>
            </a:lvl1pPr>
          </a:lstStyle>
          <a:p>
            <a:pPr>
              <a:defRPr/>
            </a:pPr>
            <a:fld id="{0337A8D8-9C6E-7D4C-A0C3-DE1F32579CE3}" type="slidenum">
              <a:rPr lang="en-US" smtClean="0"/>
              <a:pPr>
                <a:defRPr/>
              </a:pPr>
              <a:t>‹#›</a:t>
            </a:fld>
            <a:endParaRPr lang="en-US" dirty="0"/>
          </a:p>
        </p:txBody>
      </p:sp>
    </p:spTree>
  </p:cSld>
  <p:clrMap bg1="dk2" tx1="lt1" bg2="dk1" tx2="lt2" accent1="accent1" accent2="accent2" accent3="accent3" accent4="accent4" accent5="accent5" accent6="accent6" hlink="hlink" folHlink="folHlink"/>
  <p:sldLayoutIdLst>
    <p:sldLayoutId id="2147483673" r:id="rId1"/>
  </p:sldLayoutIdLst>
  <p:transition spd="med">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06" charset="2"/>
        <a:buChar char="n"/>
        <a:defRPr sz="32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2pPr>
      <a:lvl3pPr marL="1143000" indent="-228600" algn="l" rtl="0" eaLnBrk="0" fontAlgn="base" hangingPunct="0">
        <a:spcBef>
          <a:spcPct val="20000"/>
        </a:spcBef>
        <a:spcAft>
          <a:spcPct val="0"/>
        </a:spcAft>
        <a:buClr>
          <a:schemeClr val="accent2"/>
        </a:buClr>
        <a:buSzPct val="60000"/>
        <a:buFont typeface="Wingdings" pitchFamily="-106" charset="2"/>
        <a:buChar char="n"/>
        <a:defRPr sz="24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4pPr>
      <a:lvl5pPr marL="2057400" indent="-228600" algn="l" rtl="0" eaLnBrk="0" fontAlgn="base" hangingPunct="0">
        <a:spcBef>
          <a:spcPct val="20000"/>
        </a:spcBef>
        <a:spcAft>
          <a:spcPct val="0"/>
        </a:spcAft>
        <a:buClr>
          <a:schemeClr val="folHlink"/>
        </a:buClr>
        <a:buSzPct val="60000"/>
        <a:buFont typeface="Wingdings" pitchFamily="-106" charset="2"/>
        <a:buChar char="n"/>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331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ea typeface="Helvetica Neue Regular" charset="0"/>
                <a:cs typeface="Helvetica Neue Regular" charset="0"/>
              </a:defRPr>
            </a:lvl1pPr>
          </a:lstStyle>
          <a:p>
            <a:pPr>
              <a:defRPr/>
            </a:pPr>
            <a:fld id="{CFD5BD68-9ED9-2B4D-8131-0713FD745E2D}"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65470313"/>
      </p:ext>
    </p:extLst>
  </p:cSld>
  <p:clrMap bg1="lt1" tx1="dk1" bg2="lt2" tx2="dk2" accent1="accent1" accent2="accent2" accent3="accent3" accent4="accent4" accent5="accent5" accent6="accent6" hlink="hlink" folHlink="folHlink"/>
  <p:sldLayoutIdLst>
    <p:sldLayoutId id="2147484837" r:id="rId1"/>
    <p:sldLayoutId id="2147484838" r:id="rId2"/>
    <p:sldLayoutId id="2147484839" r:id="rId3"/>
    <p:sldLayoutId id="2147484840" r:id="rId4"/>
    <p:sldLayoutId id="2147484841" r:id="rId5"/>
    <p:sldLayoutId id="2147484842" r:id="rId6"/>
    <p:sldLayoutId id="2147484843" r:id="rId7"/>
    <p:sldLayoutId id="2147484844" r:id="rId8"/>
    <p:sldLayoutId id="2147484845" r:id="rId9"/>
    <p:sldLayoutId id="2147484846" r:id="rId10"/>
    <p:sldLayoutId id="2147484847" r:id="rId11"/>
    <p:sldLayoutId id="2147484848" r:id="rId12"/>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Regular"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fontAlgn="base">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fontAlgn="base">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fontAlgn="base">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fontAlgn="base">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Regular" charset="0"/>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57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pitchFamily="-106"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pitchFamily="-106"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smtClean="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charset="0"/>
              </a:defRPr>
            </a:lvl1pPr>
          </a:lstStyle>
          <a:p>
            <a:pPr>
              <a:defRPr/>
            </a:pPr>
            <a:fld id="{D4EF604B-1DA3-CE49-9366-D619D7FEBBA7}" type="slidenum">
              <a:rPr lang="en-US" smtClean="0"/>
              <a:pPr>
                <a:defRPr/>
              </a:pPr>
              <a:t>‹#›</a:t>
            </a:fld>
            <a:endParaRPr lang="en-US" dirty="0"/>
          </a:p>
        </p:txBody>
      </p:sp>
    </p:spTree>
    <p:extLst>
      <p:ext uri="{BB962C8B-B14F-4D97-AF65-F5344CB8AC3E}">
        <p14:creationId xmlns:p14="http://schemas.microsoft.com/office/powerpoint/2010/main" val="1254642696"/>
      </p:ext>
    </p:extLst>
  </p:cSld>
  <p:clrMap bg1="lt1" tx1="dk1" bg2="lt2" tx2="dk2" accent1="accent1" accent2="accent2" accent3="accent3" accent4="accent4" accent5="accent5" accent6="accent6" hlink="hlink" folHlink="folHlink"/>
  <p:sldLayoutIdLst>
    <p:sldLayoutId id="2147484887"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6802" name="Group 2"/>
          <p:cNvGrpSpPr>
            <a:grpSpLocks/>
          </p:cNvGrpSpPr>
          <p:nvPr/>
        </p:nvGrpSpPr>
        <p:grpSpPr bwMode="auto">
          <a:xfrm>
            <a:off x="0" y="0"/>
            <a:ext cx="9144000" cy="6934200"/>
            <a:chOff x="0" y="0"/>
            <a:chExt cx="5760" cy="4368"/>
          </a:xfrm>
        </p:grpSpPr>
        <p:sp>
          <p:nvSpPr>
            <p:cNvPr id="4099"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0"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1"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2"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3"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4"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5"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6"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7"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8"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9"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10"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11"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12"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13"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14"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15"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16"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76803" name="Rectangle 21"/>
          <p:cNvSpPr>
            <a:spLocks noGrp="1" noChangeArrowheads="1"/>
          </p:cNvSpPr>
          <p:nvPr>
            <p:ph type="title"/>
          </p:nvPr>
        </p:nvSpPr>
        <p:spPr bwMode="auto">
          <a:xfrm>
            <a:off x="457200" y="277813"/>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6804" name="Rectangle 22"/>
          <p:cNvSpPr>
            <a:spLocks noGrp="1" noChangeArrowheads="1"/>
          </p:cNvSpPr>
          <p:nvPr>
            <p:ph type="body" idx="1"/>
          </p:nvPr>
        </p:nvSpPr>
        <p:spPr bwMode="auto">
          <a:xfrm>
            <a:off x="4572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119" name="Rectangle 23"/>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effectLst>
                  <a:outerShdw blurRad="38100" dist="38100" dir="2700000" algn="tl">
                    <a:srgbClr val="777777"/>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a:defRPr/>
            </a:pPr>
            <a:endParaRPr lang="en-US" dirty="0">
              <a:solidFill>
                <a:srgbClr val="FFFFFF"/>
              </a:solidFill>
            </a:endParaRPr>
          </a:p>
        </p:txBody>
      </p:sp>
      <p:sp>
        <p:nvSpPr>
          <p:cNvPr id="4120" name="Rectangle 24"/>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effectLst>
                  <a:outerShdw blurRad="38100" dist="38100" dir="2700000" algn="tl">
                    <a:srgbClr val="777777"/>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a:defRPr/>
            </a:pPr>
            <a:endParaRPr lang="en-US" dirty="0">
              <a:solidFill>
                <a:srgbClr val="FFFFFF"/>
              </a:solidFill>
            </a:endParaRPr>
          </a:p>
        </p:txBody>
      </p:sp>
      <p:sp>
        <p:nvSpPr>
          <p:cNvPr id="4121" name="Rectangle 25"/>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effectLst>
                  <a:outerShdw blurRad="38100" dist="38100" dir="2700000" algn="tl">
                    <a:srgbClr val="777777"/>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a:defRPr/>
            </a:pPr>
            <a:fld id="{4343F332-A34B-714D-B903-DDC633C05C20}"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620276208"/>
      </p:ext>
    </p:extLst>
  </p:cSld>
  <p:clrMap bg1="dk2" tx1="lt1" bg2="dk1" tx2="lt2" accent1="accent1" accent2="accent2" accent3="accent3" accent4="accent4" accent5="accent5" accent6="accent6" hlink="hlink" folHlink="folHlink"/>
  <p:sldLayoutIdLst>
    <p:sldLayoutId id="2147484958" r:id="rId1"/>
    <p:sldLayoutId id="2147484959" r:id="rId2"/>
    <p:sldLayoutId id="2147484960" r:id="rId3"/>
    <p:sldLayoutId id="2147484961" r:id="rId4"/>
    <p:sldLayoutId id="2147484962" r:id="rId5"/>
    <p:sldLayoutId id="2147484963" r:id="rId6"/>
    <p:sldLayoutId id="2147484964" r:id="rId7"/>
    <p:sldLayoutId id="2147484965" r:id="rId8"/>
    <p:sldLayoutId id="2147484966" r:id="rId9"/>
    <p:sldLayoutId id="2147484967" r:id="rId10"/>
    <p:sldLayoutId id="2147484968" r:id="rId11"/>
  </p:sldLayoutIdLst>
  <p:transition advTm="5000">
    <p:fade/>
  </p:transition>
  <p:hf sldNum="0" hdr="0" ftr="0"/>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b="1">
          <a:solidFill>
            <a:schemeClr val="tx2"/>
          </a:solidFill>
          <a:latin typeface="Times New Roman" pitchFamily="-106" charset="0"/>
          <a:ea typeface="Arial" pitchFamily="-106" charset="0"/>
          <a:cs typeface="Arial" pitchFamily="-106" charset="0"/>
        </a:defRPr>
      </a:lvl2pPr>
      <a:lvl3pPr algn="ctr" rtl="0" eaLnBrk="0" fontAlgn="base" hangingPunct="0">
        <a:spcBef>
          <a:spcPct val="0"/>
        </a:spcBef>
        <a:spcAft>
          <a:spcPct val="0"/>
        </a:spcAft>
        <a:defRPr sz="4400" b="1">
          <a:solidFill>
            <a:schemeClr val="tx2"/>
          </a:solidFill>
          <a:latin typeface="Times New Roman" pitchFamily="-106" charset="0"/>
          <a:ea typeface="Arial" pitchFamily="-106" charset="0"/>
          <a:cs typeface="Arial" pitchFamily="-106" charset="0"/>
        </a:defRPr>
      </a:lvl3pPr>
      <a:lvl4pPr algn="ctr" rtl="0" eaLnBrk="0" fontAlgn="base" hangingPunct="0">
        <a:spcBef>
          <a:spcPct val="0"/>
        </a:spcBef>
        <a:spcAft>
          <a:spcPct val="0"/>
        </a:spcAft>
        <a:defRPr sz="4400" b="1">
          <a:solidFill>
            <a:schemeClr val="tx2"/>
          </a:solidFill>
          <a:latin typeface="Times New Roman" pitchFamily="-106" charset="0"/>
          <a:ea typeface="Arial" pitchFamily="-106" charset="0"/>
          <a:cs typeface="Arial" pitchFamily="-106" charset="0"/>
        </a:defRPr>
      </a:lvl4pPr>
      <a:lvl5pPr algn="ctr" rtl="0" eaLnBrk="0" fontAlgn="base" hangingPunct="0">
        <a:spcBef>
          <a:spcPct val="0"/>
        </a:spcBef>
        <a:spcAft>
          <a:spcPct val="0"/>
        </a:spcAft>
        <a:defRPr sz="4400" b="1">
          <a:solidFill>
            <a:schemeClr val="tx2"/>
          </a:solidFill>
          <a:latin typeface="Times New Roman" pitchFamily="-106" charset="0"/>
          <a:ea typeface="Arial" pitchFamily="-106" charset="0"/>
          <a:cs typeface="Arial" pitchFamily="-106" charset="0"/>
        </a:defRPr>
      </a:lvl5pPr>
      <a:lvl6pPr marL="457200" algn="ctr" rtl="0" fontAlgn="base">
        <a:spcBef>
          <a:spcPct val="0"/>
        </a:spcBef>
        <a:spcAft>
          <a:spcPct val="0"/>
        </a:spcAft>
        <a:defRPr sz="4400" b="1">
          <a:solidFill>
            <a:schemeClr val="tx2"/>
          </a:solidFill>
          <a:latin typeface="Times New Roman" pitchFamily="-106" charset="0"/>
          <a:ea typeface="Arial" pitchFamily="-106" charset="0"/>
          <a:cs typeface="Arial" pitchFamily="-106" charset="0"/>
        </a:defRPr>
      </a:lvl6pPr>
      <a:lvl7pPr marL="914400" algn="ctr" rtl="0" fontAlgn="base">
        <a:spcBef>
          <a:spcPct val="0"/>
        </a:spcBef>
        <a:spcAft>
          <a:spcPct val="0"/>
        </a:spcAft>
        <a:defRPr sz="4400" b="1">
          <a:solidFill>
            <a:schemeClr val="tx2"/>
          </a:solidFill>
          <a:latin typeface="Times New Roman" pitchFamily="-106" charset="0"/>
          <a:ea typeface="Arial" pitchFamily="-106" charset="0"/>
          <a:cs typeface="Arial" pitchFamily="-106" charset="0"/>
        </a:defRPr>
      </a:lvl7pPr>
      <a:lvl8pPr marL="1371600" algn="ctr" rtl="0" fontAlgn="base">
        <a:spcBef>
          <a:spcPct val="0"/>
        </a:spcBef>
        <a:spcAft>
          <a:spcPct val="0"/>
        </a:spcAft>
        <a:defRPr sz="4400" b="1">
          <a:solidFill>
            <a:schemeClr val="tx2"/>
          </a:solidFill>
          <a:latin typeface="Times New Roman" pitchFamily="-106" charset="0"/>
          <a:ea typeface="Arial" pitchFamily="-106" charset="0"/>
          <a:cs typeface="Arial" pitchFamily="-106" charset="0"/>
        </a:defRPr>
      </a:lvl8pPr>
      <a:lvl9pPr marL="1828800" algn="ctr" rtl="0" fontAlgn="base">
        <a:spcBef>
          <a:spcPct val="0"/>
        </a:spcBef>
        <a:spcAft>
          <a:spcPct val="0"/>
        </a:spcAft>
        <a:defRPr sz="4400" b="1">
          <a:solidFill>
            <a:schemeClr val="tx2"/>
          </a:solidFill>
          <a:latin typeface="Times New Roman" pitchFamily="-106" charset="0"/>
          <a:ea typeface="Arial" pitchFamily="-106" charset="0"/>
          <a:cs typeface="Arial" pitchFamily="-106"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2"/>
        </a:buClr>
        <a:buSzPct val="60000"/>
        <a:buFont typeface="Wingdings" charset="2"/>
        <a:buChar char="n"/>
        <a:defRPr sz="28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2pPr>
      <a:lvl3pPr marL="1143000" indent="-228600" algn="l" rtl="0" eaLnBrk="0" fontAlgn="base" hangingPunct="0">
        <a:spcBef>
          <a:spcPct val="20000"/>
        </a:spcBef>
        <a:spcAft>
          <a:spcPct val="0"/>
        </a:spcAft>
        <a:buClr>
          <a:schemeClr val="folHlink"/>
        </a:buClr>
        <a:buSzPct val="60000"/>
        <a:buFont typeface="Wingdings" charset="2"/>
        <a:buChar char="n"/>
        <a:defRPr sz="24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3pPr>
      <a:lvl4pPr marL="1600200" indent="-228600" algn="l" rtl="0" eaLnBrk="0" fontAlgn="base" hangingPunct="0">
        <a:spcBef>
          <a:spcPct val="20000"/>
        </a:spcBef>
        <a:spcAft>
          <a:spcPct val="0"/>
        </a:spcAft>
        <a:buClr>
          <a:schemeClr val="tx1"/>
        </a:buClr>
        <a:buSzPct val="60000"/>
        <a:buFont typeface="Wingdings" charset="2"/>
        <a:buChar char="n"/>
        <a:defRPr sz="20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4pPr>
      <a:lvl5pPr marL="2057400" indent="-228600" algn="l" rtl="0" eaLnBrk="0" fontAlgn="base" hangingPunct="0">
        <a:spcBef>
          <a:spcPct val="20000"/>
        </a:spcBef>
        <a:spcAft>
          <a:spcPct val="0"/>
        </a:spcAft>
        <a:buClr>
          <a:schemeClr val="hlink"/>
        </a:buClr>
        <a:buSzPct val="60000"/>
        <a:buFont typeface="Wingdings" charset="2"/>
        <a:buChar char="n"/>
        <a:defRPr sz="20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5pPr>
      <a:lvl6pPr marL="2514600" indent="-228600" algn="l" rtl="0" fontAlgn="base">
        <a:spcBef>
          <a:spcPct val="20000"/>
        </a:spcBef>
        <a:spcAft>
          <a:spcPct val="0"/>
        </a:spcAft>
        <a:buClr>
          <a:schemeClr val="hlink"/>
        </a:buClr>
        <a:buSzPct val="60000"/>
        <a:buFont typeface="Wingdings" pitchFamily="-106" charset="2"/>
        <a:buChar char="n"/>
        <a:defRPr sz="2000">
          <a:solidFill>
            <a:schemeClr val="tx1"/>
          </a:solidFill>
          <a:latin typeface="+mn-lt"/>
          <a:ea typeface="+mn-ea"/>
          <a:cs typeface="+mn-cs"/>
        </a:defRPr>
      </a:lvl6pPr>
      <a:lvl7pPr marL="2971800" indent="-228600" algn="l" rtl="0" fontAlgn="base">
        <a:spcBef>
          <a:spcPct val="20000"/>
        </a:spcBef>
        <a:spcAft>
          <a:spcPct val="0"/>
        </a:spcAft>
        <a:buClr>
          <a:schemeClr val="hlink"/>
        </a:buClr>
        <a:buSzPct val="60000"/>
        <a:buFont typeface="Wingdings" pitchFamily="-106" charset="2"/>
        <a:buChar char="n"/>
        <a:defRPr sz="2000">
          <a:solidFill>
            <a:schemeClr val="tx1"/>
          </a:solidFill>
          <a:latin typeface="+mn-lt"/>
          <a:ea typeface="+mn-ea"/>
          <a:cs typeface="+mn-cs"/>
        </a:defRPr>
      </a:lvl7pPr>
      <a:lvl8pPr marL="3429000" indent="-228600" algn="l" rtl="0" fontAlgn="base">
        <a:spcBef>
          <a:spcPct val="20000"/>
        </a:spcBef>
        <a:spcAft>
          <a:spcPct val="0"/>
        </a:spcAft>
        <a:buClr>
          <a:schemeClr val="hlink"/>
        </a:buClr>
        <a:buSzPct val="60000"/>
        <a:buFont typeface="Wingdings" pitchFamily="-106" charset="2"/>
        <a:buChar char="n"/>
        <a:defRPr sz="2000">
          <a:solidFill>
            <a:schemeClr val="tx1"/>
          </a:solidFill>
          <a:latin typeface="+mn-lt"/>
          <a:ea typeface="+mn-ea"/>
          <a:cs typeface="+mn-cs"/>
        </a:defRPr>
      </a:lvl8pPr>
      <a:lvl9pPr marL="3886200" indent="-228600" algn="l" rtl="0" fontAlgn="base">
        <a:spcBef>
          <a:spcPct val="20000"/>
        </a:spcBef>
        <a:spcAft>
          <a:spcPct val="0"/>
        </a:spcAft>
        <a:buClr>
          <a:schemeClr val="hlink"/>
        </a:buClr>
        <a:buSzPct val="60000"/>
        <a:buFont typeface="Wingdings" pitchFamily="-106" charset="2"/>
        <a:buChar char="n"/>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00"/>
            </a:gs>
            <a:gs pos="100000">
              <a:srgbClr val="475E00"/>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1589" y="0"/>
            <a:ext cx="9148763"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grpSp>
          <p:nvGrpSpPr>
            <p:cNvPr id="3"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2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2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grpSp>
          <p:nvGrpSpPr>
            <p:cNvPr id="4" name="Group 31"/>
            <p:cNvGrpSpPr>
              <a:grpSpLocks/>
            </p:cNvGrpSpPr>
            <p:nvPr/>
          </p:nvGrpSpPr>
          <p:grpSpPr bwMode="auto">
            <a:xfrm>
              <a:off x="1" y="392"/>
              <a:ext cx="5758" cy="1571"/>
              <a:chOff x="1" y="392"/>
              <a:chExt cx="5758" cy="1571"/>
            </a:xfrm>
          </p:grpSpPr>
          <p:sp>
            <p:nvSpPr>
              <p:cNvPr id="412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2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grpSp>
        <p:sp>
          <p:nvSpPr>
            <p:cNvPr id="413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grpSp>
      <p:sp>
        <p:nvSpPr>
          <p:cNvPr id="4135" name="Rectangle 39"/>
          <p:cNvSpPr>
            <a:spLocks noGrp="1" noChangeArrowheads="1"/>
          </p:cNvSpPr>
          <p:nvPr>
            <p:ph type="title"/>
          </p:nvPr>
        </p:nvSpPr>
        <p:spPr bwMode="auto">
          <a:xfrm>
            <a:off x="457200" y="277846"/>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effectLst>
                  <a:outerShdw blurRad="38100" dist="38100" dir="2700000" algn="tl">
                    <a:srgbClr val="000000"/>
                  </a:outerShdw>
                </a:effectLst>
                <a:latin typeface="Avenir Book" panose="02000503020000020003" pitchFamily="2" charset="0"/>
              </a:defRPr>
            </a:lvl1pPr>
          </a:lstStyle>
          <a:p>
            <a:endParaRPr lang="en-US" dirty="0">
              <a:solidFill>
                <a:srgbClr val="FFFFFF"/>
              </a:solidFill>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effectLst>
                  <a:outerShdw blurRad="38100" dist="38100" dir="2700000" algn="tl">
                    <a:srgbClr val="000000"/>
                  </a:outerShdw>
                </a:effectLst>
                <a:latin typeface="Avenir Book" panose="02000503020000020003" pitchFamily="2" charset="0"/>
              </a:defRPr>
            </a:lvl1pPr>
          </a:lstStyle>
          <a:p>
            <a:endParaRPr lang="en-US" dirty="0">
              <a:solidFill>
                <a:srgbClr val="FFFFFF"/>
              </a:solidFill>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effectLst>
                  <a:outerShdw blurRad="38100" dist="38100" dir="2700000" algn="tl">
                    <a:srgbClr val="000000"/>
                  </a:outerShdw>
                </a:effectLst>
                <a:latin typeface="Avenir Book" panose="02000503020000020003" pitchFamily="2" charset="0"/>
              </a:defRPr>
            </a:lvl1pPr>
          </a:lstStyle>
          <a:p>
            <a:fld id="{6D82DCBA-AC16-9D47-B09C-A71BF4B39FE4}" type="slidenum">
              <a:rPr lang="en-US" smtClean="0">
                <a:solidFill>
                  <a:srgbClr val="FFFFFF"/>
                </a:solidFill>
              </a:rPr>
              <a:pPr/>
              <a:t>‹#›</a:t>
            </a:fld>
            <a:endParaRPr lang="en-US" dirty="0">
              <a:solidFill>
                <a:srgbClr val="FFFFFF"/>
              </a:solidFill>
            </a:endParaRPr>
          </a:p>
        </p:txBody>
      </p:sp>
      <p:sp>
        <p:nvSpPr>
          <p:cNvPr id="4139" name="Rectangle 43"/>
          <p:cNvSpPr>
            <a:spLocks noGrp="1" noChangeArrowheads="1"/>
          </p:cNvSpPr>
          <p:nvPr>
            <p:ph type="body" idx="1"/>
          </p:nvPr>
        </p:nvSpPr>
        <p:spPr bwMode="auto">
          <a:xfrm>
            <a:off x="457200" y="1600207"/>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7140720"/>
      </p:ext>
    </p:extLst>
  </p:cSld>
  <p:clrMap bg1="dk2" tx1="lt1" bg2="dk1" tx2="lt2" accent1="accent1" accent2="accent2" accent3="accent3" accent4="accent4" accent5="accent5" accent6="accent6" hlink="hlink" folHlink="folHlink"/>
  <p:sldLayoutIdLst>
    <p:sldLayoutId id="2147484982" r:id="rId1"/>
  </p:sldLayoutIdLst>
  <p:transition spd="med">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12" charset="2"/>
        <a:buChar char="n"/>
        <a:defRPr sz="3200" b="0" i="0">
          <a:solidFill>
            <a:schemeClr val="tx1"/>
          </a:solidFill>
          <a:effectLst>
            <a:outerShdw blurRad="38100" dist="38100" dir="2700000" algn="tl">
              <a:srgbClr val="000000"/>
            </a:outerShdw>
          </a:effectLst>
          <a:latin typeface="Avenir Book" panose="02000503020000020003" pitchFamily="2" charset="0"/>
          <a:ea typeface="+mn-ea"/>
          <a:cs typeface="+mn-cs"/>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lr>
          <a:schemeClr val="accent2"/>
        </a:buClr>
        <a:buSzPct val="60000"/>
        <a:buFont typeface="Wingdings" pitchFamily="-112" charset="2"/>
        <a:buChar char="n"/>
        <a:defRPr sz="24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lr>
          <a:schemeClr val="folHlink"/>
        </a:buClr>
        <a:buSzPct val="60000"/>
        <a:buFont typeface="Wingdings" pitchFamily="-112" charset="2"/>
        <a:buChar char="n"/>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00"/>
            </a:gs>
            <a:gs pos="100000">
              <a:srgbClr val="475E00"/>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1589" y="0"/>
            <a:ext cx="9148763"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grpSp>
          <p:nvGrpSpPr>
            <p:cNvPr id="3"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2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2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grpSp>
          <p:nvGrpSpPr>
            <p:cNvPr id="4" name="Group 31"/>
            <p:cNvGrpSpPr>
              <a:grpSpLocks/>
            </p:cNvGrpSpPr>
            <p:nvPr/>
          </p:nvGrpSpPr>
          <p:grpSpPr bwMode="auto">
            <a:xfrm>
              <a:off x="1" y="392"/>
              <a:ext cx="5758" cy="1571"/>
              <a:chOff x="1" y="392"/>
              <a:chExt cx="5758" cy="1571"/>
            </a:xfrm>
          </p:grpSpPr>
          <p:sp>
            <p:nvSpPr>
              <p:cNvPr id="412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2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grpSp>
        <p:sp>
          <p:nvSpPr>
            <p:cNvPr id="413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grpSp>
      <p:sp>
        <p:nvSpPr>
          <p:cNvPr id="4135" name="Rectangle 39"/>
          <p:cNvSpPr>
            <a:spLocks noGrp="1" noChangeArrowheads="1"/>
          </p:cNvSpPr>
          <p:nvPr>
            <p:ph type="title"/>
          </p:nvPr>
        </p:nvSpPr>
        <p:spPr bwMode="auto">
          <a:xfrm>
            <a:off x="457200" y="277846"/>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effectLst>
                  <a:outerShdw blurRad="38100" dist="38100" dir="2700000" algn="tl">
                    <a:srgbClr val="000000"/>
                  </a:outerShdw>
                </a:effectLst>
                <a:latin typeface="Avenir Book" panose="02000503020000020003" pitchFamily="2" charset="0"/>
              </a:defRPr>
            </a:lvl1pPr>
          </a:lstStyle>
          <a:p>
            <a:endParaRPr lang="en-US" dirty="0">
              <a:solidFill>
                <a:srgbClr val="FFFFFF"/>
              </a:solidFill>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effectLst>
                  <a:outerShdw blurRad="38100" dist="38100" dir="2700000" algn="tl">
                    <a:srgbClr val="000000"/>
                  </a:outerShdw>
                </a:effectLst>
                <a:latin typeface="Avenir Book" panose="02000503020000020003" pitchFamily="2" charset="0"/>
              </a:defRPr>
            </a:lvl1pPr>
          </a:lstStyle>
          <a:p>
            <a:endParaRPr lang="en-US" dirty="0">
              <a:solidFill>
                <a:srgbClr val="FFFFFF"/>
              </a:solidFill>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effectLst>
                  <a:outerShdw blurRad="38100" dist="38100" dir="2700000" algn="tl">
                    <a:srgbClr val="000000"/>
                  </a:outerShdw>
                </a:effectLst>
                <a:latin typeface="Avenir Book" panose="02000503020000020003" pitchFamily="2" charset="0"/>
              </a:defRPr>
            </a:lvl1pPr>
          </a:lstStyle>
          <a:p>
            <a:fld id="{6D82DCBA-AC16-9D47-B09C-A71BF4B39FE4}" type="slidenum">
              <a:rPr lang="en-US" smtClean="0">
                <a:solidFill>
                  <a:srgbClr val="FFFFFF"/>
                </a:solidFill>
              </a:rPr>
              <a:pPr/>
              <a:t>‹#›</a:t>
            </a:fld>
            <a:endParaRPr lang="en-US" dirty="0">
              <a:solidFill>
                <a:srgbClr val="FFFFFF"/>
              </a:solidFill>
            </a:endParaRPr>
          </a:p>
        </p:txBody>
      </p:sp>
      <p:sp>
        <p:nvSpPr>
          <p:cNvPr id="4139" name="Rectangle 43"/>
          <p:cNvSpPr>
            <a:spLocks noGrp="1" noChangeArrowheads="1"/>
          </p:cNvSpPr>
          <p:nvPr>
            <p:ph type="body" idx="1"/>
          </p:nvPr>
        </p:nvSpPr>
        <p:spPr bwMode="auto">
          <a:xfrm>
            <a:off x="457200" y="1600207"/>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73825258"/>
      </p:ext>
    </p:extLst>
  </p:cSld>
  <p:clrMap bg1="dk2" tx1="lt1" bg2="dk1" tx2="lt2" accent1="accent1" accent2="accent2" accent3="accent3" accent4="accent4" accent5="accent5" accent6="accent6" hlink="hlink" folHlink="folHlink"/>
  <p:sldLayoutIdLst>
    <p:sldLayoutId id="2147485181" r:id="rId1"/>
  </p:sldLayoutIdLst>
  <p:transition spd="med">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12" charset="2"/>
        <a:buChar char="n"/>
        <a:defRPr sz="3200" b="0" i="0">
          <a:solidFill>
            <a:schemeClr val="tx1"/>
          </a:solidFill>
          <a:effectLst>
            <a:outerShdw blurRad="38100" dist="38100" dir="2700000" algn="tl">
              <a:srgbClr val="000000"/>
            </a:outerShdw>
          </a:effectLst>
          <a:latin typeface="Avenir Book" panose="02000503020000020003" pitchFamily="2" charset="0"/>
          <a:ea typeface="+mn-ea"/>
          <a:cs typeface="+mn-cs"/>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lr>
          <a:schemeClr val="accent2"/>
        </a:buClr>
        <a:buSzPct val="60000"/>
        <a:buFont typeface="Wingdings" pitchFamily="-112" charset="2"/>
        <a:buChar char="n"/>
        <a:defRPr sz="24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lr>
          <a:schemeClr val="folHlink"/>
        </a:buClr>
        <a:buSzPct val="60000"/>
        <a:buFont typeface="Wingdings" pitchFamily="-112" charset="2"/>
        <a:buChar char="n"/>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smtClean="0">
                <a:latin typeface="Avenir Book" panose="02000503020000020003" pitchFamily="2" charset="0"/>
              </a:defRPr>
            </a:lvl1pPr>
          </a:lstStyle>
          <a:p>
            <a:pPr>
              <a:defRPr/>
            </a:pPr>
            <a:fld id="{27708028-B56F-604D-BD9E-88DDC5BE3D56}" type="slidenum">
              <a:rPr lang="en-US" smtClean="0">
                <a:solidFill>
                  <a:srgbClr val="000000"/>
                </a:solidFill>
                <a:ea typeface="ＭＳ Ｐゴシック" charset="0"/>
                <a:cs typeface="ＭＳ Ｐゴシック" charset="0"/>
              </a:rPr>
              <a:pPr>
                <a:defRPr/>
              </a:pPr>
              <a:t>‹#›</a:t>
            </a:fld>
            <a:endParaRPr lang="en-US" dirty="0">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70784381"/>
      </p:ext>
    </p:extLst>
  </p:cSld>
  <p:clrMap bg1="lt1" tx1="dk1" bg2="lt2" tx2="dk2" accent1="accent1" accent2="accent2" accent3="accent3" accent4="accent4" accent5="accent5" accent6="accent6" hlink="hlink" folHlink="folHlink"/>
  <p:sldLayoutIdLst>
    <p:sldLayoutId id="2147485300" r:id="rId1"/>
    <p:sldLayoutId id="2147485301" r:id="rId2"/>
    <p:sldLayoutId id="2147485302" r:id="rId3"/>
    <p:sldLayoutId id="2147485303" r:id="rId4"/>
    <p:sldLayoutId id="2147485304" r:id="rId5"/>
    <p:sldLayoutId id="2147485305" r:id="rId6"/>
    <p:sldLayoutId id="2147485306" r:id="rId7"/>
    <p:sldLayoutId id="2147485307" r:id="rId8"/>
    <p:sldLayoutId id="2147485308" r:id="rId9"/>
    <p:sldLayoutId id="2147485309" r:id="rId10"/>
    <p:sldLayoutId id="2147485310" r:id="rId11"/>
    <p:sldLayoutId id="2147485311" r:id="rId12"/>
  </p:sldLayoutIdLst>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ea typeface="Helvetica Neue"/>
                <a:cs typeface="Helvetica Neue"/>
              </a:defRPr>
            </a:lvl1pPr>
          </a:lstStyle>
          <a:p>
            <a:fld id="{0EFC1D49-FFB5-0C44-B3F2-FF341800ED5B}"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38041288"/>
      </p:ext>
    </p:extLst>
  </p:cSld>
  <p:clrMap bg1="lt1" tx1="dk1" bg2="lt2" tx2="dk2" accent1="accent1" accent2="accent2" accent3="accent3" accent4="accent4" accent5="accent5" accent6="accent6" hlink="hlink" folHlink="folHlink"/>
  <p:sldLayoutIdLst>
    <p:sldLayoutId id="2147485313" r:id="rId1"/>
    <p:sldLayoutId id="2147485314" r:id="rId2"/>
    <p:sldLayoutId id="2147485315" r:id="rId3"/>
    <p:sldLayoutId id="2147485316" r:id="rId4"/>
    <p:sldLayoutId id="2147485317" r:id="rId5"/>
    <p:sldLayoutId id="2147485318" r:id="rId6"/>
    <p:sldLayoutId id="2147485319" r:id="rId7"/>
    <p:sldLayoutId id="2147485320" r:id="rId8"/>
    <p:sldLayoutId id="2147485321" r:id="rId9"/>
    <p:sldLayoutId id="2147485322" r:id="rId10"/>
    <p:sldLayoutId id="2147485323" r:id="rId11"/>
    <p:sldLayoutId id="2147485324" r:id="rId12"/>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fade">
                                      <p:cBhvr>
                                        <p:cTn id="15" dur="2000"/>
                                        <p:tgtEl>
                                          <p:spTgt spid="102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fade">
                                      <p:cBhvr>
                                        <p:cTn id="18" dur="2000"/>
                                        <p:tgtEl>
                                          <p:spTgt spid="102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fade">
                                      <p:cBhvr>
                                        <p:cTn id="21" dur="2000"/>
                                        <p:tgtEl>
                                          <p:spTgt spid="102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fade">
                                      <p:cBhvr>
                                        <p:cTn id="24" dur="2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hf sldNum="0" hdr="0" ftr="0"/>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Helvetica Neue"/>
          <a:cs typeface="Helvetica Neue"/>
        </a:defRPr>
      </a:lvl1pPr>
      <a:lvl2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Helvetica Neue"/>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lgn="ct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defRPr>
            </a:lvl1pPr>
          </a:lstStyle>
          <a:p>
            <a:fld id="{74EB3EB5-9FE1-7940-8426-03CDFF401F50}" type="slidenum">
              <a:rPr lang="en-US" smtClean="0">
                <a:solidFill>
                  <a:srgbClr val="000000"/>
                </a:solidFill>
                <a:ea typeface="ＭＳ Ｐゴシック" charset="0"/>
                <a:cs typeface="ＭＳ Ｐゴシック" charset="0"/>
              </a:rPr>
              <a:pPr/>
              <a:t>‹#›</a:t>
            </a:fld>
            <a:endParaRPr lang="en-US" dirty="0">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770189945"/>
      </p:ext>
    </p:extLst>
  </p:cSld>
  <p:clrMap bg1="lt1" tx1="dk1" bg2="lt2" tx2="dk2" accent1="accent1" accent2="accent2" accent3="accent3" accent4="accent4" accent5="accent5" accent6="accent6" hlink="hlink" folHlink="folHlink"/>
  <p:sldLayoutIdLst>
    <p:sldLayoutId id="2147485341" r:id="rId1"/>
    <p:sldLayoutId id="2147485342" r:id="rId2"/>
    <p:sldLayoutId id="2147485343" r:id="rId3"/>
    <p:sldLayoutId id="2147485344" r:id="rId4"/>
    <p:sldLayoutId id="2147485345" r:id="rId5"/>
    <p:sldLayoutId id="2147485346" r:id="rId6"/>
    <p:sldLayoutId id="2147485347" r:id="rId7"/>
    <p:sldLayoutId id="2147485348" r:id="rId8"/>
    <p:sldLayoutId id="2147485349" r:id="rId9"/>
    <p:sldLayoutId id="2147485350" r:id="rId10"/>
    <p:sldLayoutId id="2147485351" r:id="rId11"/>
    <p:sldLayoutId id="2147485352" r:id="rId12"/>
  </p:sldLayoutIdLst>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027">
                                            <p:txEl>
                                              <p:pRg st="0" end="0"/>
                                            </p:txEl>
                                          </p:spTgt>
                                        </p:tgtEl>
                                        <p:attrNameLst>
                                          <p:attrName>style.visibility</p:attrName>
                                        </p:attrNameLst>
                                      </p:cBhvr>
                                      <p:to>
                                        <p:strVal val="visible"/>
                                      </p:to>
                                    </p:set>
                                    <p:animEffect transition="in" filter="fade">
                                      <p:cBhvr>
                                        <p:cTn id="14" dur="500"/>
                                        <p:tgtEl>
                                          <p:spTgt spid="1027">
                                            <p:txEl>
                                              <p:pRg st="0" end="0"/>
                                            </p:txEl>
                                          </p:spTgt>
                                        </p:tgtEl>
                                      </p:cBhvr>
                                    </p:animEffect>
                                    <p:anim calcmode="lin" valueType="num">
                                      <p:cBhvr>
                                        <p:cTn id="15" dur="500" fill="hold"/>
                                        <p:tgtEl>
                                          <p:spTgt spid="102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027">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1" fill="hold">
                                          <p:stCondLst>
                                            <p:cond delay="0"/>
                                          </p:stCondLst>
                                        </p:cTn>
                                        <p:tgtEl>
                                          <p:spTgt spid="1027">
                                            <p:txEl>
                                              <p:pRg st="1" end="1"/>
                                            </p:txEl>
                                          </p:spTgt>
                                        </p:tgtEl>
                                        <p:attrNameLst>
                                          <p:attrName>style.visibility</p:attrName>
                                        </p:attrNameLst>
                                      </p:cBhvr>
                                      <p:to>
                                        <p:strVal val="visible"/>
                                      </p:to>
                                    </p:set>
                                    <p:animEffect transition="in" filter="fade">
                                      <p:cBhvr>
                                        <p:cTn id="19" dur="500"/>
                                        <p:tgtEl>
                                          <p:spTgt spid="1027">
                                            <p:txEl>
                                              <p:pRg st="1" end="1"/>
                                            </p:txEl>
                                          </p:spTgt>
                                        </p:tgtEl>
                                      </p:cBhvr>
                                    </p:animEffect>
                                    <p:anim calcmode="lin" valueType="num">
                                      <p:cBhvr>
                                        <p:cTn id="20" dur="500" fill="hold"/>
                                        <p:tgtEl>
                                          <p:spTgt spid="1027">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1027">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1" fill="hold">
                                          <p:stCondLst>
                                            <p:cond delay="0"/>
                                          </p:stCondLst>
                                        </p:cTn>
                                        <p:tgtEl>
                                          <p:spTgt spid="1027">
                                            <p:txEl>
                                              <p:pRg st="2" end="2"/>
                                            </p:txEl>
                                          </p:spTgt>
                                        </p:tgtEl>
                                        <p:attrNameLst>
                                          <p:attrName>style.visibility</p:attrName>
                                        </p:attrNameLst>
                                      </p:cBhvr>
                                      <p:to>
                                        <p:strVal val="visible"/>
                                      </p:to>
                                    </p:set>
                                    <p:animEffect transition="in" filter="fade">
                                      <p:cBhvr>
                                        <p:cTn id="24" dur="500"/>
                                        <p:tgtEl>
                                          <p:spTgt spid="1027">
                                            <p:txEl>
                                              <p:pRg st="2" end="2"/>
                                            </p:txEl>
                                          </p:spTgt>
                                        </p:tgtEl>
                                      </p:cBhvr>
                                    </p:animEffect>
                                    <p:anim calcmode="lin" valueType="num">
                                      <p:cBhvr>
                                        <p:cTn id="25" dur="500" fill="hold"/>
                                        <p:tgtEl>
                                          <p:spTgt spid="1027">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1027">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1" fill="hold">
                                          <p:stCondLst>
                                            <p:cond delay="0"/>
                                          </p:stCondLst>
                                        </p:cTn>
                                        <p:tgtEl>
                                          <p:spTgt spid="1027">
                                            <p:txEl>
                                              <p:pRg st="3" end="3"/>
                                            </p:txEl>
                                          </p:spTgt>
                                        </p:tgtEl>
                                        <p:attrNameLst>
                                          <p:attrName>style.visibility</p:attrName>
                                        </p:attrNameLst>
                                      </p:cBhvr>
                                      <p:to>
                                        <p:strVal val="visible"/>
                                      </p:to>
                                    </p:set>
                                    <p:animEffect transition="in" filter="fade">
                                      <p:cBhvr>
                                        <p:cTn id="29" dur="500"/>
                                        <p:tgtEl>
                                          <p:spTgt spid="1027">
                                            <p:txEl>
                                              <p:pRg st="3" end="3"/>
                                            </p:txEl>
                                          </p:spTgt>
                                        </p:tgtEl>
                                      </p:cBhvr>
                                    </p:animEffect>
                                    <p:anim calcmode="lin" valueType="num">
                                      <p:cBhvr>
                                        <p:cTn id="30" dur="500" fill="hold"/>
                                        <p:tgtEl>
                                          <p:spTgt spid="1027">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1027">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1" fill="hold">
                                          <p:stCondLst>
                                            <p:cond delay="0"/>
                                          </p:stCondLst>
                                        </p:cTn>
                                        <p:tgtEl>
                                          <p:spTgt spid="1027">
                                            <p:txEl>
                                              <p:pRg st="4" end="4"/>
                                            </p:txEl>
                                          </p:spTgt>
                                        </p:tgtEl>
                                        <p:attrNameLst>
                                          <p:attrName>style.visibility</p:attrName>
                                        </p:attrNameLst>
                                      </p:cBhvr>
                                      <p:to>
                                        <p:strVal val="visible"/>
                                      </p:to>
                                    </p:set>
                                    <p:animEffect transition="in" filter="fade">
                                      <p:cBhvr>
                                        <p:cTn id="34" dur="500"/>
                                        <p:tgtEl>
                                          <p:spTgt spid="1027">
                                            <p:txEl>
                                              <p:pRg st="4" end="4"/>
                                            </p:txEl>
                                          </p:spTgt>
                                        </p:tgtEl>
                                      </p:cBhvr>
                                    </p:animEffect>
                                    <p:anim calcmode="lin" valueType="num">
                                      <p:cBhvr>
                                        <p:cTn id="35" dur="500" fill="hold"/>
                                        <p:tgtEl>
                                          <p:spTgt spid="1027">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1027">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44"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ＭＳ Ｐゴシック" pitchFamily="-112" charset="-128"/>
          <a:cs typeface="ＭＳ Ｐゴシック" pitchFamily="-112" charset="-128"/>
        </a:defRPr>
      </a:lvl1pPr>
      <a:lvl2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ea typeface="Avenir Book" panose="02000503020000020003" pitchFamily="2" charset="0"/>
                <a:cs typeface="Avenir Book" panose="02000503020000020003" pitchFamily="2" charset="0"/>
              </a:defRPr>
            </a:lvl1pPr>
          </a:lstStyle>
          <a:p>
            <a:fld id="{538B013B-7B95-A54D-95C0-47B1BE4333EB}"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14984611"/>
      </p:ext>
    </p:extLst>
  </p:cSld>
  <p:clrMap bg1="lt1" tx1="dk1" bg2="lt2" tx2="dk2" accent1="accent1" accent2="accent2" accent3="accent3" accent4="accent4" accent5="accent5" accent6="accent6" hlink="hlink" folHlink="folHlink"/>
  <p:sldLayoutIdLst>
    <p:sldLayoutId id="2147485354"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fade">
                                      <p:cBhvr>
                                        <p:cTn id="15" dur="2000"/>
                                        <p:tgtEl>
                                          <p:spTgt spid="102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fade">
                                      <p:cBhvr>
                                        <p:cTn id="18" dur="2000"/>
                                        <p:tgtEl>
                                          <p:spTgt spid="102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fade">
                                      <p:cBhvr>
                                        <p:cTn id="21" dur="2000"/>
                                        <p:tgtEl>
                                          <p:spTgt spid="102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fade">
                                      <p:cBhvr>
                                        <p:cTn id="24" dur="2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00"/>
            </a:gs>
            <a:gs pos="100000">
              <a:srgbClr val="475E00"/>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1589" y="0"/>
            <a:ext cx="9148763"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grpSp>
          <p:nvGrpSpPr>
            <p:cNvPr id="3"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2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2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grpSp>
          <p:nvGrpSpPr>
            <p:cNvPr id="4" name="Group 31"/>
            <p:cNvGrpSpPr>
              <a:grpSpLocks/>
            </p:cNvGrpSpPr>
            <p:nvPr/>
          </p:nvGrpSpPr>
          <p:grpSpPr bwMode="auto">
            <a:xfrm>
              <a:off x="1" y="392"/>
              <a:ext cx="5758" cy="1571"/>
              <a:chOff x="1" y="392"/>
              <a:chExt cx="5758" cy="1571"/>
            </a:xfrm>
          </p:grpSpPr>
          <p:sp>
            <p:nvSpPr>
              <p:cNvPr id="412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2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grpSp>
        <p:sp>
          <p:nvSpPr>
            <p:cNvPr id="413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grpSp>
      <p:sp>
        <p:nvSpPr>
          <p:cNvPr id="4135" name="Rectangle 39"/>
          <p:cNvSpPr>
            <a:spLocks noGrp="1" noChangeArrowheads="1"/>
          </p:cNvSpPr>
          <p:nvPr>
            <p:ph type="title"/>
          </p:nvPr>
        </p:nvSpPr>
        <p:spPr bwMode="auto">
          <a:xfrm>
            <a:off x="457200" y="277846"/>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effectLst>
                  <a:outerShdw blurRad="38100" dist="38100" dir="2700000" algn="tl">
                    <a:srgbClr val="000000"/>
                  </a:outerShdw>
                </a:effectLst>
                <a:latin typeface="Avenir Book" panose="02000503020000020003" pitchFamily="2" charset="0"/>
              </a:defRPr>
            </a:lvl1pPr>
          </a:lstStyle>
          <a:p>
            <a:endParaRPr lang="en-US" dirty="0">
              <a:solidFill>
                <a:srgbClr val="FFFFFF"/>
              </a:solidFill>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effectLst>
                  <a:outerShdw blurRad="38100" dist="38100" dir="2700000" algn="tl">
                    <a:srgbClr val="000000"/>
                  </a:outerShdw>
                </a:effectLst>
                <a:latin typeface="Avenir Book" panose="02000503020000020003" pitchFamily="2" charset="0"/>
              </a:defRPr>
            </a:lvl1pPr>
          </a:lstStyle>
          <a:p>
            <a:endParaRPr lang="en-US" dirty="0">
              <a:solidFill>
                <a:srgbClr val="FFFFFF"/>
              </a:solidFill>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effectLst>
                  <a:outerShdw blurRad="38100" dist="38100" dir="2700000" algn="tl">
                    <a:srgbClr val="000000"/>
                  </a:outerShdw>
                </a:effectLst>
                <a:latin typeface="Avenir Book" panose="02000503020000020003" pitchFamily="2" charset="0"/>
              </a:defRPr>
            </a:lvl1pPr>
          </a:lstStyle>
          <a:p>
            <a:fld id="{6D82DCBA-AC16-9D47-B09C-A71BF4B39FE4}" type="slidenum">
              <a:rPr lang="en-US" smtClean="0">
                <a:solidFill>
                  <a:srgbClr val="FFFFFF"/>
                </a:solidFill>
              </a:rPr>
              <a:pPr/>
              <a:t>‹#›</a:t>
            </a:fld>
            <a:endParaRPr lang="en-US" dirty="0">
              <a:solidFill>
                <a:srgbClr val="FFFFFF"/>
              </a:solidFill>
            </a:endParaRPr>
          </a:p>
        </p:txBody>
      </p:sp>
      <p:sp>
        <p:nvSpPr>
          <p:cNvPr id="4139" name="Rectangle 43"/>
          <p:cNvSpPr>
            <a:spLocks noGrp="1" noChangeArrowheads="1"/>
          </p:cNvSpPr>
          <p:nvPr>
            <p:ph type="body" idx="1"/>
          </p:nvPr>
        </p:nvSpPr>
        <p:spPr bwMode="auto">
          <a:xfrm>
            <a:off x="457200" y="1600207"/>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00116960"/>
      </p:ext>
    </p:extLst>
  </p:cSld>
  <p:clrMap bg1="dk2" tx1="lt1" bg2="dk1" tx2="lt2" accent1="accent1" accent2="accent2" accent3="accent3" accent4="accent4" accent5="accent5" accent6="accent6" hlink="hlink" folHlink="folHlink"/>
  <p:sldLayoutIdLst>
    <p:sldLayoutId id="2147485356" r:id="rId1"/>
  </p:sldLayoutIdLst>
  <p:transition spd="med">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12" charset="2"/>
        <a:buChar char="n"/>
        <a:defRPr sz="3200" b="0" i="0">
          <a:solidFill>
            <a:schemeClr val="tx1"/>
          </a:solidFill>
          <a:effectLst>
            <a:outerShdw blurRad="38100" dist="38100" dir="2700000" algn="tl">
              <a:srgbClr val="000000"/>
            </a:outerShdw>
          </a:effectLst>
          <a:latin typeface="Avenir Book" panose="02000503020000020003" pitchFamily="2" charset="0"/>
          <a:ea typeface="+mn-ea"/>
          <a:cs typeface="+mn-cs"/>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lr>
          <a:schemeClr val="accent2"/>
        </a:buClr>
        <a:buSzPct val="60000"/>
        <a:buFont typeface="Wingdings" pitchFamily="-112" charset="2"/>
        <a:buChar char="n"/>
        <a:defRPr sz="24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lr>
          <a:schemeClr val="folHlink"/>
        </a:buClr>
        <a:buSzPct val="60000"/>
        <a:buFont typeface="Wingdings" pitchFamily="-112" charset="2"/>
        <a:buChar char="n"/>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ea typeface="Avenir Book" panose="02000503020000020003" pitchFamily="2" charset="0"/>
                <a:cs typeface="Avenir Book" panose="02000503020000020003" pitchFamily="2" charset="0"/>
              </a:defRPr>
            </a:lvl1pPr>
          </a:lstStyle>
          <a:p>
            <a:fld id="{0EFC1D49-FFB5-0C44-B3F2-FF341800ED5B}"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490131205"/>
      </p:ext>
    </p:extLst>
  </p:cSld>
  <p:clrMap bg1="lt1" tx1="dk1" bg2="lt2" tx2="dk2" accent1="accent1" accent2="accent2" accent3="accent3" accent4="accent4" accent5="accent5" accent6="accent6" hlink="hlink" folHlink="folHlink"/>
  <p:sldLayoutIdLst>
    <p:sldLayoutId id="2147485396" r:id="rId1"/>
    <p:sldLayoutId id="2147485397" r:id="rId2"/>
    <p:sldLayoutId id="2147485398" r:id="rId3"/>
    <p:sldLayoutId id="2147485399" r:id="rId4"/>
    <p:sldLayoutId id="2147485400" r:id="rId5"/>
    <p:sldLayoutId id="2147485401" r:id="rId6"/>
    <p:sldLayoutId id="2147485402" r:id="rId7"/>
    <p:sldLayoutId id="2147485403" r:id="rId8"/>
    <p:sldLayoutId id="2147485404" r:id="rId9"/>
    <p:sldLayoutId id="2147485405" r:id="rId10"/>
    <p:sldLayoutId id="2147485406"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fade">
                                      <p:cBhvr>
                                        <p:cTn id="15" dur="2000"/>
                                        <p:tgtEl>
                                          <p:spTgt spid="102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fade">
                                      <p:cBhvr>
                                        <p:cTn id="18" dur="2000"/>
                                        <p:tgtEl>
                                          <p:spTgt spid="102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fade">
                                      <p:cBhvr>
                                        <p:cTn id="21" dur="2000"/>
                                        <p:tgtEl>
                                          <p:spTgt spid="102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fade">
                                      <p:cBhvr>
                                        <p:cTn id="24" dur="2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ea typeface="Avenir Book" panose="02000503020000020003" pitchFamily="2" charset="0"/>
                <a:cs typeface="Avenir Book" panose="02000503020000020003" pitchFamily="2" charset="0"/>
              </a:defRPr>
            </a:lvl1pPr>
          </a:lstStyle>
          <a:p>
            <a:fld id="{538B013B-7B95-A54D-95C0-47B1BE4333EB}"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45499550"/>
      </p:ext>
    </p:extLst>
  </p:cSld>
  <p:clrMap bg1="lt1" tx1="dk1" bg2="lt2" tx2="dk2" accent1="accent1" accent2="accent2" accent3="accent3" accent4="accent4" accent5="accent5" accent6="accent6" hlink="hlink" folHlink="folHlink"/>
  <p:sldLayoutIdLst>
    <p:sldLayoutId id="2147485410"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fade">
                                      <p:cBhvr>
                                        <p:cTn id="15" dur="2000"/>
                                        <p:tgtEl>
                                          <p:spTgt spid="102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fade">
                                      <p:cBhvr>
                                        <p:cTn id="18" dur="2000"/>
                                        <p:tgtEl>
                                          <p:spTgt spid="102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fade">
                                      <p:cBhvr>
                                        <p:cTn id="21" dur="2000"/>
                                        <p:tgtEl>
                                          <p:spTgt spid="102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fade">
                                      <p:cBhvr>
                                        <p:cTn id="24" dur="2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D6B19C"/>
            </a:gs>
            <a:gs pos="30000">
              <a:srgbClr val="D49E6C"/>
            </a:gs>
            <a:gs pos="70000">
              <a:srgbClr val="A65528"/>
            </a:gs>
            <a:gs pos="100000">
              <a:srgbClr val="663012"/>
            </a:gs>
          </a:gsLst>
          <a:lin ang="5400000" scaled="1"/>
        </a:gradFill>
        <a:effectLst/>
      </p:bgPr>
    </p:bg>
    <p:spTree>
      <p:nvGrpSpPr>
        <p:cNvPr id="1" name=""/>
        <p:cNvGrpSpPr/>
        <p:nvPr/>
      </p:nvGrpSpPr>
      <p:grpSpPr>
        <a:xfrm>
          <a:off x="0" y="0"/>
          <a:ext cx="0" cy="0"/>
          <a:chOff x="0" y="0"/>
          <a:chExt cx="0" cy="0"/>
        </a:xfrm>
      </p:grpSpPr>
      <p:grpSp>
        <p:nvGrpSpPr>
          <p:cNvPr id="75778" name="Group 2"/>
          <p:cNvGrpSpPr>
            <a:grpSpLocks/>
          </p:cNvGrpSpPr>
          <p:nvPr/>
        </p:nvGrpSpPr>
        <p:grpSpPr bwMode="auto">
          <a:xfrm>
            <a:off x="1590" y="0"/>
            <a:ext cx="9148762" cy="6851650"/>
            <a:chOff x="1" y="0"/>
            <a:chExt cx="5763" cy="4316"/>
          </a:xfrm>
        </p:grpSpPr>
        <p:sp>
          <p:nvSpPr>
            <p:cNvPr id="158723"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24"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25"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75787" name="Group 6"/>
            <p:cNvGrpSpPr>
              <a:grpSpLocks/>
            </p:cNvGrpSpPr>
            <p:nvPr/>
          </p:nvGrpSpPr>
          <p:grpSpPr bwMode="auto">
            <a:xfrm>
              <a:off x="288" y="0"/>
              <a:ext cx="5098" cy="4316"/>
              <a:chOff x="288" y="0"/>
              <a:chExt cx="5098" cy="4316"/>
            </a:xfrm>
          </p:grpSpPr>
          <p:sp>
            <p:nvSpPr>
              <p:cNvPr id="158727"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28"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29"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0"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1"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2"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3"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4"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5"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6"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7"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8"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9"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158740"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41"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42"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75791" name="Freeform 23"/>
            <p:cNvSpPr>
              <a:spLocks/>
            </p:cNvSpPr>
            <p:nvPr/>
          </p:nvSpPr>
          <p:spPr bwMode="hidden">
            <a:xfrm>
              <a:off x="5041" y="0"/>
              <a:ext cx="719" cy="845"/>
            </a:xfrm>
            <a:custGeom>
              <a:avLst/>
              <a:gdLst>
                <a:gd name="T0" fmla="*/ 719 w 717"/>
                <a:gd name="T1" fmla="*/ 845 h 845"/>
                <a:gd name="T2" fmla="*/ 719 w 717"/>
                <a:gd name="T3" fmla="*/ 821 h 845"/>
                <a:gd name="T4" fmla="*/ 576 w 717"/>
                <a:gd name="T5" fmla="*/ 605 h 845"/>
                <a:gd name="T6" fmla="*/ 407 w 717"/>
                <a:gd name="T7" fmla="*/ 396 h 845"/>
                <a:gd name="T8" fmla="*/ 222 w 717"/>
                <a:gd name="T9" fmla="*/ 192 h 845"/>
                <a:gd name="T10" fmla="*/ 17 w 717"/>
                <a:gd name="T11" fmla="*/ 0 h 845"/>
                <a:gd name="T12" fmla="*/ 0 w 717"/>
                <a:gd name="T13" fmla="*/ 0 h 845"/>
                <a:gd name="T14" fmla="*/ 210 w 717"/>
                <a:gd name="T15" fmla="*/ 198 h 845"/>
                <a:gd name="T16" fmla="*/ 401 w 717"/>
                <a:gd name="T17" fmla="*/ 408 h 845"/>
                <a:gd name="T18" fmla="*/ 570 w 717"/>
                <a:gd name="T19" fmla="*/ 623 h 845"/>
                <a:gd name="T20" fmla="*/ 719 w 717"/>
                <a:gd name="T21" fmla="*/ 845 h 845"/>
                <a:gd name="T22" fmla="*/ 719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792" name="Freeform 24"/>
            <p:cNvSpPr>
              <a:spLocks/>
            </p:cNvSpPr>
            <p:nvPr/>
          </p:nvSpPr>
          <p:spPr bwMode="hidden">
            <a:xfrm>
              <a:off x="5352" y="0"/>
              <a:ext cx="408" cy="414"/>
            </a:xfrm>
            <a:custGeom>
              <a:avLst/>
              <a:gdLst>
                <a:gd name="T0" fmla="*/ 408 w 407"/>
                <a:gd name="T1" fmla="*/ 414 h 414"/>
                <a:gd name="T2" fmla="*/ 408 w 407"/>
                <a:gd name="T3" fmla="*/ 396 h 414"/>
                <a:gd name="T4" fmla="*/ 223 w 407"/>
                <a:gd name="T5" fmla="*/ 192 h 414"/>
                <a:gd name="T6" fmla="*/ 12 w 407"/>
                <a:gd name="T7" fmla="*/ 0 h 414"/>
                <a:gd name="T8" fmla="*/ 0 w 407"/>
                <a:gd name="T9" fmla="*/ 0 h 414"/>
                <a:gd name="T10" fmla="*/ 108 w 407"/>
                <a:gd name="T11" fmla="*/ 102 h 414"/>
                <a:gd name="T12" fmla="*/ 217 w 407"/>
                <a:gd name="T13" fmla="*/ 204 h 414"/>
                <a:gd name="T14" fmla="*/ 408 w 407"/>
                <a:gd name="T15" fmla="*/ 414 h 414"/>
                <a:gd name="T16" fmla="*/ 408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158745"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75794" name="Freeform 26"/>
            <p:cNvSpPr>
              <a:spLocks/>
            </p:cNvSpPr>
            <p:nvPr/>
          </p:nvSpPr>
          <p:spPr bwMode="hidden">
            <a:xfrm>
              <a:off x="6" y="0"/>
              <a:ext cx="588" cy="599"/>
            </a:xfrm>
            <a:custGeom>
              <a:avLst/>
              <a:gdLst>
                <a:gd name="T0" fmla="*/ 588 w 586"/>
                <a:gd name="T1" fmla="*/ 0 h 599"/>
                <a:gd name="T2" fmla="*/ 570 w 586"/>
                <a:gd name="T3" fmla="*/ 0 h 599"/>
                <a:gd name="T4" fmla="*/ 408 w 586"/>
                <a:gd name="T5" fmla="*/ 132 h 599"/>
                <a:gd name="T6" fmla="*/ 258 w 586"/>
                <a:gd name="T7" fmla="*/ 270 h 599"/>
                <a:gd name="T8" fmla="*/ 120 w 586"/>
                <a:gd name="T9" fmla="*/ 420 h 599"/>
                <a:gd name="T10" fmla="*/ 0 w 586"/>
                <a:gd name="T11" fmla="*/ 575 h 599"/>
                <a:gd name="T12" fmla="*/ 0 w 586"/>
                <a:gd name="T13" fmla="*/ 599 h 599"/>
                <a:gd name="T14" fmla="*/ 120 w 586"/>
                <a:gd name="T15" fmla="*/ 432 h 599"/>
                <a:gd name="T16" fmla="*/ 258 w 586"/>
                <a:gd name="T17" fmla="*/ 282 h 599"/>
                <a:gd name="T18" fmla="*/ 414 w 586"/>
                <a:gd name="T19" fmla="*/ 138 h 599"/>
                <a:gd name="T20" fmla="*/ 588 w 586"/>
                <a:gd name="T21" fmla="*/ 0 h 599"/>
                <a:gd name="T22" fmla="*/ 588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795" name="Freeform 27"/>
            <p:cNvSpPr>
              <a:spLocks/>
            </p:cNvSpPr>
            <p:nvPr/>
          </p:nvSpPr>
          <p:spPr bwMode="hidden">
            <a:xfrm>
              <a:off x="6" y="0"/>
              <a:ext cx="270" cy="252"/>
            </a:xfrm>
            <a:custGeom>
              <a:avLst/>
              <a:gdLst>
                <a:gd name="T0" fmla="*/ 270 w 269"/>
                <a:gd name="T1" fmla="*/ 0 h 252"/>
                <a:gd name="T2" fmla="*/ 252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70 w 269"/>
                <a:gd name="T15" fmla="*/ 0 h 252"/>
                <a:gd name="T16" fmla="*/ 270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796" name="Line 28"/>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797" name="Line 29"/>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798" name="Line 30"/>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grpSp>
          <p:nvGrpSpPr>
            <p:cNvPr id="75799" name="Group 31"/>
            <p:cNvGrpSpPr>
              <a:grpSpLocks/>
            </p:cNvGrpSpPr>
            <p:nvPr/>
          </p:nvGrpSpPr>
          <p:grpSpPr bwMode="auto">
            <a:xfrm>
              <a:off x="1" y="392"/>
              <a:ext cx="5758" cy="1571"/>
              <a:chOff x="1" y="392"/>
              <a:chExt cx="5758" cy="1571"/>
            </a:xfrm>
          </p:grpSpPr>
          <p:sp>
            <p:nvSpPr>
              <p:cNvPr id="75802" name="Line 32"/>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803" name="Line 33"/>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804" name="Line 34"/>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805" name="Line 35"/>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806" name="Line 36"/>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grpSp>
        <p:sp>
          <p:nvSpPr>
            <p:cNvPr id="75800" name="Line 37"/>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801" name="Line 38"/>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grpSp>
      <p:sp>
        <p:nvSpPr>
          <p:cNvPr id="158759" name="Rectangle 39"/>
          <p:cNvSpPr>
            <a:spLocks noGrp="1" noChangeArrowheads="1"/>
          </p:cNvSpPr>
          <p:nvPr>
            <p:ph type="title"/>
          </p:nvPr>
        </p:nvSpPr>
        <p:spPr bwMode="auto">
          <a:xfrm>
            <a:off x="457200" y="27782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158760"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a:solidFill>
                  <a:srgbClr val="FFFFFF"/>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eaLnBrk="0" hangingPunct="0">
              <a:defRPr/>
            </a:pPr>
            <a:endParaRPr lang="en-US" dirty="0"/>
          </a:p>
        </p:txBody>
      </p:sp>
      <p:sp>
        <p:nvSpPr>
          <p:cNvPr id="158761"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0" i="0">
                <a:solidFill>
                  <a:srgbClr val="FFFFFF"/>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eaLnBrk="0" hangingPunct="0">
              <a:defRPr/>
            </a:pPr>
            <a:endParaRPr lang="en-US" dirty="0"/>
          </a:p>
        </p:txBody>
      </p:sp>
      <p:sp>
        <p:nvSpPr>
          <p:cNvPr id="158762"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smtClean="0">
                <a:solidFill>
                  <a:srgbClr val="FFFFFF"/>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eaLnBrk="0" hangingPunct="0">
              <a:defRPr/>
            </a:pPr>
            <a:fld id="{A64326B7-8839-0D48-987E-6918489FDA63}" type="slidenum">
              <a:rPr lang="en-US" smtClean="0"/>
              <a:pPr eaLnBrk="0" hangingPunct="0">
                <a:defRPr/>
              </a:pPr>
              <a:t>‹#›</a:t>
            </a:fld>
            <a:endParaRPr lang="en-US" dirty="0"/>
          </a:p>
        </p:txBody>
      </p:sp>
      <p:sp>
        <p:nvSpPr>
          <p:cNvPr id="158763" name="Rectangle 43"/>
          <p:cNvSpPr>
            <a:spLocks noGrp="1" noChangeArrowheads="1"/>
          </p:cNvSpPr>
          <p:nvPr>
            <p:ph type="body" idx="1"/>
          </p:nvPr>
        </p:nvSpPr>
        <p:spPr bwMode="auto">
          <a:xfrm>
            <a:off x="457200" y="1600206"/>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15262619"/>
      </p:ext>
    </p:extLst>
  </p:cSld>
  <p:clrMap bg1="dk2" tx1="lt1" bg2="dk1" tx2="lt2" accent1="accent1" accent2="accent2" accent3="accent3" accent4="accent4" accent5="accent5" accent6="accent6" hlink="hlink" folHlink="folHlink"/>
  <p:sldLayoutIdLst>
    <p:sldLayoutId id="2147485412" r:id="rId1"/>
    <p:sldLayoutId id="2147485413" r:id="rId2"/>
    <p:sldLayoutId id="2147485414" r:id="rId3"/>
    <p:sldLayoutId id="2147485415" r:id="rId4"/>
    <p:sldLayoutId id="2147485416" r:id="rId5"/>
    <p:sldLayoutId id="2147485417" r:id="rId6"/>
    <p:sldLayoutId id="2147485418" r:id="rId7"/>
    <p:sldLayoutId id="2147485419" r:id="rId8"/>
    <p:sldLayoutId id="2147485420" r:id="rId9"/>
    <p:sldLayoutId id="2147485421" r:id="rId10"/>
    <p:sldLayoutId id="2147485422" r:id="rId11"/>
  </p:sldLayoutIdLst>
  <p:transition spd="med">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charset="0"/>
          <a:ea typeface="ＭＳ Ｐゴシック" pitchFamily="-112" charset="-128"/>
          <a:cs typeface="Helvetica Neue"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charset="0"/>
          <a:ea typeface="ＭＳ Ｐゴシック" pitchFamily="-112" charset="-128"/>
          <a:cs typeface="Helvetica Neue"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charset="0"/>
          <a:ea typeface="ＭＳ Ｐゴシック" pitchFamily="-112" charset="-128"/>
          <a:cs typeface="Helvetica Neue"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charset="0"/>
          <a:ea typeface="ＭＳ Ｐゴシック" pitchFamily="-112" charset="-128"/>
          <a:cs typeface="Helvetica Neue"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0"/>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0"/>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0"/>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lgn="ct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defRPr>
            </a:lvl1pPr>
          </a:lstStyle>
          <a:p>
            <a:fld id="{74EB3EB5-9FE1-7940-8426-03CDFF401F50}" type="slidenum">
              <a:rPr lang="en-US" smtClean="0">
                <a:solidFill>
                  <a:srgbClr val="000000"/>
                </a:solidFill>
                <a:ea typeface="ＭＳ Ｐゴシック" charset="0"/>
                <a:cs typeface="ＭＳ Ｐゴシック" charset="0"/>
              </a:rPr>
              <a:pPr/>
              <a:t>‹#›</a:t>
            </a:fld>
            <a:endParaRPr lang="en-US" dirty="0">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564233993"/>
      </p:ext>
    </p:extLst>
  </p:cSld>
  <p:clrMap bg1="lt1" tx1="dk1" bg2="lt2" tx2="dk2" accent1="accent1" accent2="accent2" accent3="accent3" accent4="accent4" accent5="accent5" accent6="accent6" hlink="hlink" folHlink="folHlink"/>
  <p:sldLayoutIdLst>
    <p:sldLayoutId id="2147485424" r:id="rId1"/>
    <p:sldLayoutId id="2147485425" r:id="rId2"/>
    <p:sldLayoutId id="2147485426" r:id="rId3"/>
    <p:sldLayoutId id="2147485427" r:id="rId4"/>
    <p:sldLayoutId id="2147485428" r:id="rId5"/>
    <p:sldLayoutId id="2147485429" r:id="rId6"/>
    <p:sldLayoutId id="2147485430" r:id="rId7"/>
    <p:sldLayoutId id="2147485431" r:id="rId8"/>
    <p:sldLayoutId id="2147485432" r:id="rId9"/>
    <p:sldLayoutId id="2147485433" r:id="rId10"/>
    <p:sldLayoutId id="2147485434" r:id="rId11"/>
    <p:sldLayoutId id="2147485435" r:id="rId12"/>
  </p:sldLayoutIdLst>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027">
                                            <p:txEl>
                                              <p:pRg st="0" end="0"/>
                                            </p:txEl>
                                          </p:spTgt>
                                        </p:tgtEl>
                                        <p:attrNameLst>
                                          <p:attrName>style.visibility</p:attrName>
                                        </p:attrNameLst>
                                      </p:cBhvr>
                                      <p:to>
                                        <p:strVal val="visible"/>
                                      </p:to>
                                    </p:set>
                                    <p:animEffect transition="in" filter="fade">
                                      <p:cBhvr>
                                        <p:cTn id="14" dur="500"/>
                                        <p:tgtEl>
                                          <p:spTgt spid="1027">
                                            <p:txEl>
                                              <p:pRg st="0" end="0"/>
                                            </p:txEl>
                                          </p:spTgt>
                                        </p:tgtEl>
                                      </p:cBhvr>
                                    </p:animEffect>
                                    <p:anim calcmode="lin" valueType="num">
                                      <p:cBhvr>
                                        <p:cTn id="15" dur="500" fill="hold"/>
                                        <p:tgtEl>
                                          <p:spTgt spid="102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027">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1" fill="hold">
                                          <p:stCondLst>
                                            <p:cond delay="0"/>
                                          </p:stCondLst>
                                        </p:cTn>
                                        <p:tgtEl>
                                          <p:spTgt spid="1027">
                                            <p:txEl>
                                              <p:pRg st="1" end="1"/>
                                            </p:txEl>
                                          </p:spTgt>
                                        </p:tgtEl>
                                        <p:attrNameLst>
                                          <p:attrName>style.visibility</p:attrName>
                                        </p:attrNameLst>
                                      </p:cBhvr>
                                      <p:to>
                                        <p:strVal val="visible"/>
                                      </p:to>
                                    </p:set>
                                    <p:animEffect transition="in" filter="fade">
                                      <p:cBhvr>
                                        <p:cTn id="19" dur="500"/>
                                        <p:tgtEl>
                                          <p:spTgt spid="1027">
                                            <p:txEl>
                                              <p:pRg st="1" end="1"/>
                                            </p:txEl>
                                          </p:spTgt>
                                        </p:tgtEl>
                                      </p:cBhvr>
                                    </p:animEffect>
                                    <p:anim calcmode="lin" valueType="num">
                                      <p:cBhvr>
                                        <p:cTn id="20" dur="500" fill="hold"/>
                                        <p:tgtEl>
                                          <p:spTgt spid="1027">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1027">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1" fill="hold">
                                          <p:stCondLst>
                                            <p:cond delay="0"/>
                                          </p:stCondLst>
                                        </p:cTn>
                                        <p:tgtEl>
                                          <p:spTgt spid="1027">
                                            <p:txEl>
                                              <p:pRg st="2" end="2"/>
                                            </p:txEl>
                                          </p:spTgt>
                                        </p:tgtEl>
                                        <p:attrNameLst>
                                          <p:attrName>style.visibility</p:attrName>
                                        </p:attrNameLst>
                                      </p:cBhvr>
                                      <p:to>
                                        <p:strVal val="visible"/>
                                      </p:to>
                                    </p:set>
                                    <p:animEffect transition="in" filter="fade">
                                      <p:cBhvr>
                                        <p:cTn id="24" dur="500"/>
                                        <p:tgtEl>
                                          <p:spTgt spid="1027">
                                            <p:txEl>
                                              <p:pRg st="2" end="2"/>
                                            </p:txEl>
                                          </p:spTgt>
                                        </p:tgtEl>
                                      </p:cBhvr>
                                    </p:animEffect>
                                    <p:anim calcmode="lin" valueType="num">
                                      <p:cBhvr>
                                        <p:cTn id="25" dur="500" fill="hold"/>
                                        <p:tgtEl>
                                          <p:spTgt spid="1027">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1027">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1" fill="hold">
                                          <p:stCondLst>
                                            <p:cond delay="0"/>
                                          </p:stCondLst>
                                        </p:cTn>
                                        <p:tgtEl>
                                          <p:spTgt spid="1027">
                                            <p:txEl>
                                              <p:pRg st="3" end="3"/>
                                            </p:txEl>
                                          </p:spTgt>
                                        </p:tgtEl>
                                        <p:attrNameLst>
                                          <p:attrName>style.visibility</p:attrName>
                                        </p:attrNameLst>
                                      </p:cBhvr>
                                      <p:to>
                                        <p:strVal val="visible"/>
                                      </p:to>
                                    </p:set>
                                    <p:animEffect transition="in" filter="fade">
                                      <p:cBhvr>
                                        <p:cTn id="29" dur="500"/>
                                        <p:tgtEl>
                                          <p:spTgt spid="1027">
                                            <p:txEl>
                                              <p:pRg st="3" end="3"/>
                                            </p:txEl>
                                          </p:spTgt>
                                        </p:tgtEl>
                                      </p:cBhvr>
                                    </p:animEffect>
                                    <p:anim calcmode="lin" valueType="num">
                                      <p:cBhvr>
                                        <p:cTn id="30" dur="500" fill="hold"/>
                                        <p:tgtEl>
                                          <p:spTgt spid="1027">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1027">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1" fill="hold">
                                          <p:stCondLst>
                                            <p:cond delay="0"/>
                                          </p:stCondLst>
                                        </p:cTn>
                                        <p:tgtEl>
                                          <p:spTgt spid="1027">
                                            <p:txEl>
                                              <p:pRg st="4" end="4"/>
                                            </p:txEl>
                                          </p:spTgt>
                                        </p:tgtEl>
                                        <p:attrNameLst>
                                          <p:attrName>style.visibility</p:attrName>
                                        </p:attrNameLst>
                                      </p:cBhvr>
                                      <p:to>
                                        <p:strVal val="visible"/>
                                      </p:to>
                                    </p:set>
                                    <p:animEffect transition="in" filter="fade">
                                      <p:cBhvr>
                                        <p:cTn id="34" dur="500"/>
                                        <p:tgtEl>
                                          <p:spTgt spid="1027">
                                            <p:txEl>
                                              <p:pRg st="4" end="4"/>
                                            </p:txEl>
                                          </p:spTgt>
                                        </p:tgtEl>
                                      </p:cBhvr>
                                    </p:animEffect>
                                    <p:anim calcmode="lin" valueType="num">
                                      <p:cBhvr>
                                        <p:cTn id="35" dur="500" fill="hold"/>
                                        <p:tgtEl>
                                          <p:spTgt spid="1027">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1027">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44"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ＭＳ Ｐゴシック" pitchFamily="-112" charset="-128"/>
          <a:cs typeface="ＭＳ Ｐゴシック" pitchFamily="-112" charset="-128"/>
        </a:defRPr>
      </a:lvl1pPr>
      <a:lvl2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ea typeface="Avenir Book" panose="02000503020000020003" pitchFamily="2" charset="0"/>
                <a:cs typeface="Avenir Book" panose="02000503020000020003" pitchFamily="2" charset="0"/>
              </a:defRPr>
            </a:lvl1pPr>
          </a:lstStyle>
          <a:p>
            <a:fld id="{538B013B-7B95-A54D-95C0-47B1BE4333EB}"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402741895"/>
      </p:ext>
    </p:extLst>
  </p:cSld>
  <p:clrMap bg1="lt1" tx1="dk1" bg2="lt2" tx2="dk2" accent1="accent1" accent2="accent2" accent3="accent3" accent4="accent4" accent5="accent5" accent6="accent6" hlink="hlink" folHlink="folHlink"/>
  <p:sldLayoutIdLst>
    <p:sldLayoutId id="2147485463"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fade">
                                      <p:cBhvr>
                                        <p:cTn id="15" dur="2000"/>
                                        <p:tgtEl>
                                          <p:spTgt spid="102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fade">
                                      <p:cBhvr>
                                        <p:cTn id="18" dur="2000"/>
                                        <p:tgtEl>
                                          <p:spTgt spid="102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fade">
                                      <p:cBhvr>
                                        <p:cTn id="21" dur="2000"/>
                                        <p:tgtEl>
                                          <p:spTgt spid="102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fade">
                                      <p:cBhvr>
                                        <p:cTn id="24" dur="2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ea typeface="Avenir Book" panose="02000503020000020003" pitchFamily="2" charset="0"/>
                <a:cs typeface="Avenir Book" panose="02000503020000020003" pitchFamily="2" charset="0"/>
              </a:defRPr>
            </a:lvl1pPr>
          </a:lstStyle>
          <a:p>
            <a:fld id="{538B013B-7B95-A54D-95C0-47B1BE4333EB}"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498041264"/>
      </p:ext>
    </p:extLst>
  </p:cSld>
  <p:clrMap bg1="lt1" tx1="dk1" bg2="lt2" tx2="dk2" accent1="accent1" accent2="accent2" accent3="accent3" accent4="accent4" accent5="accent5" accent6="accent6" hlink="hlink" folHlink="folHlink"/>
  <p:sldLayoutIdLst>
    <p:sldLayoutId id="2147485511"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fade">
                                      <p:cBhvr>
                                        <p:cTn id="15" dur="2000"/>
                                        <p:tgtEl>
                                          <p:spTgt spid="102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fade">
                                      <p:cBhvr>
                                        <p:cTn id="18" dur="2000"/>
                                        <p:tgtEl>
                                          <p:spTgt spid="102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fade">
                                      <p:cBhvr>
                                        <p:cTn id="21" dur="2000"/>
                                        <p:tgtEl>
                                          <p:spTgt spid="102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fade">
                                      <p:cBhvr>
                                        <p:cTn id="24" dur="2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00"/>
            </a:gs>
            <a:gs pos="100000">
              <a:srgbClr val="475E00"/>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1589" y="0"/>
            <a:ext cx="9148763"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grpSp>
          <p:nvGrpSpPr>
            <p:cNvPr id="3"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grpSp>
          <p:nvGrpSpPr>
            <p:cNvPr id="4" name="Group 31"/>
            <p:cNvGrpSpPr>
              <a:grpSpLocks/>
            </p:cNvGrpSpPr>
            <p:nvPr/>
          </p:nvGrpSpPr>
          <p:grpSpPr bwMode="auto">
            <a:xfrm>
              <a:off x="1" y="392"/>
              <a:ext cx="5758" cy="1571"/>
              <a:chOff x="1" y="392"/>
              <a:chExt cx="5758" cy="1571"/>
            </a:xfrm>
          </p:grpSpPr>
          <p:sp>
            <p:nvSpPr>
              <p:cNvPr id="412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3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3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3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grpSp>
        <p:sp>
          <p:nvSpPr>
            <p:cNvPr id="413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3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grpSp>
      <p:sp>
        <p:nvSpPr>
          <p:cNvPr id="4135" name="Rectangle 39"/>
          <p:cNvSpPr>
            <a:spLocks noGrp="1" noChangeArrowheads="1"/>
          </p:cNvSpPr>
          <p:nvPr>
            <p:ph type="title"/>
          </p:nvPr>
        </p:nvSpPr>
        <p:spPr bwMode="auto">
          <a:xfrm>
            <a:off x="457200" y="277846"/>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effectLst>
                  <a:outerShdw blurRad="38100" dist="38100" dir="2700000" algn="tl">
                    <a:srgbClr val="000000"/>
                  </a:outerShdw>
                </a:effectLst>
                <a:latin typeface="Avenir Book" panose="02000503020000020003" pitchFamily="2" charset="0"/>
              </a:defRPr>
            </a:lvl1pPr>
          </a:lstStyle>
          <a:p>
            <a:endParaRPr lang="en-US" dirty="0">
              <a:solidFill>
                <a:srgbClr val="FFFFFF"/>
              </a:solidFill>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effectLst>
                  <a:outerShdw blurRad="38100" dist="38100" dir="2700000" algn="tl">
                    <a:srgbClr val="000000"/>
                  </a:outerShdw>
                </a:effectLst>
                <a:latin typeface="Avenir Book" panose="02000503020000020003" pitchFamily="2" charset="0"/>
              </a:defRPr>
            </a:lvl1pPr>
          </a:lstStyle>
          <a:p>
            <a:endParaRPr lang="en-US" dirty="0">
              <a:solidFill>
                <a:srgbClr val="FFFFFF"/>
              </a:solidFill>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effectLst>
                  <a:outerShdw blurRad="38100" dist="38100" dir="2700000" algn="tl">
                    <a:srgbClr val="000000"/>
                  </a:outerShdw>
                </a:effectLst>
                <a:latin typeface="Avenir Book" panose="02000503020000020003" pitchFamily="2" charset="0"/>
              </a:defRPr>
            </a:lvl1pPr>
          </a:lstStyle>
          <a:p>
            <a:fld id="{6D82DCBA-AC16-9D47-B09C-A71BF4B39FE4}" type="slidenum">
              <a:rPr lang="en-US" smtClean="0">
                <a:solidFill>
                  <a:srgbClr val="FFFFFF"/>
                </a:solidFill>
              </a:rPr>
              <a:pPr/>
              <a:t>‹#›</a:t>
            </a:fld>
            <a:endParaRPr lang="en-US" dirty="0">
              <a:solidFill>
                <a:srgbClr val="FFFFFF"/>
              </a:solidFill>
            </a:endParaRPr>
          </a:p>
        </p:txBody>
      </p:sp>
      <p:sp>
        <p:nvSpPr>
          <p:cNvPr id="4139" name="Rectangle 43"/>
          <p:cNvSpPr>
            <a:spLocks noGrp="1" noChangeArrowheads="1"/>
          </p:cNvSpPr>
          <p:nvPr>
            <p:ph type="body" idx="1"/>
          </p:nvPr>
        </p:nvSpPr>
        <p:spPr bwMode="auto">
          <a:xfrm>
            <a:off x="457200" y="1600207"/>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66385231"/>
      </p:ext>
    </p:extLst>
  </p:cSld>
  <p:clrMap bg1="dk2" tx1="lt1" bg2="dk1" tx2="lt2" accent1="accent1" accent2="accent2" accent3="accent3" accent4="accent4" accent5="accent5" accent6="accent6" hlink="hlink" folHlink="folHlink"/>
  <p:sldLayoutIdLst>
    <p:sldLayoutId id="2147485549" r:id="rId1"/>
  </p:sldLayoutIdLst>
  <p:transition spd="med">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12" charset="2"/>
        <a:buChar char="n"/>
        <a:defRPr sz="3200" b="0" i="0">
          <a:solidFill>
            <a:schemeClr val="tx1"/>
          </a:solidFill>
          <a:effectLst>
            <a:outerShdw blurRad="38100" dist="38100" dir="2700000" algn="tl">
              <a:srgbClr val="000000"/>
            </a:outerShdw>
          </a:effectLst>
          <a:latin typeface="Avenir Book" panose="02000503020000020003" pitchFamily="2" charset="0"/>
          <a:ea typeface="+mn-ea"/>
          <a:cs typeface="+mn-cs"/>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lr>
          <a:schemeClr val="accent2"/>
        </a:buClr>
        <a:buSzPct val="60000"/>
        <a:buFont typeface="Wingdings" pitchFamily="-112" charset="2"/>
        <a:buChar char="n"/>
        <a:defRPr sz="24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lr>
          <a:schemeClr val="folHlink"/>
        </a:buClr>
        <a:buSzPct val="60000"/>
        <a:buFont typeface="Wingdings" pitchFamily="-112" charset="2"/>
        <a:buChar char="n"/>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fld id="{1A2FCBB9-B23C-6F44-AF90-3DB73D2169F1}" type="datetimeFigureOut">
              <a:rPr lang="en-US" smtClean="0"/>
              <a:pPr/>
              <a:t>7/2/24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fld id="{DB391419-4631-954D-A589-75A7418AB32B}" type="slidenum">
              <a:rPr lang="en-US" smtClean="0"/>
              <a:pPr/>
              <a:t>‹#›</a:t>
            </a:fld>
            <a:endParaRPr lang="en-US" dirty="0"/>
          </a:p>
        </p:txBody>
      </p:sp>
    </p:spTree>
    <p:extLst>
      <p:ext uri="{BB962C8B-B14F-4D97-AF65-F5344CB8AC3E}">
        <p14:creationId xmlns:p14="http://schemas.microsoft.com/office/powerpoint/2010/main" val="3588900061"/>
      </p:ext>
    </p:extLst>
  </p:cSld>
  <p:clrMap bg1="lt1" tx1="dk1" bg2="lt2" tx2="dk2" accent1="accent1" accent2="accent2" accent3="accent3" accent4="accent4" accent5="accent5" accent6="accent6" hlink="hlink" folHlink="folHlink"/>
  <p:sldLayoutIdLst>
    <p:sldLayoutId id="2147485564" r:id="rId1"/>
    <p:sldLayoutId id="2147485565" r:id="rId2"/>
    <p:sldLayoutId id="2147485566" r:id="rId3"/>
    <p:sldLayoutId id="2147485567" r:id="rId4"/>
    <p:sldLayoutId id="2147485568" r:id="rId5"/>
    <p:sldLayoutId id="2147485569" r:id="rId6"/>
    <p:sldLayoutId id="2147485570" r:id="rId7"/>
    <p:sldLayoutId id="2147485571" r:id="rId8"/>
    <p:sldLayoutId id="2147485572" r:id="rId9"/>
    <p:sldLayoutId id="2147485573" r:id="rId10"/>
    <p:sldLayoutId id="2147485574" r:id="rId11"/>
  </p:sldLayoutIdLst>
  <p:txStyles>
    <p:titleStyle>
      <a:lvl1pPr algn="l" defTabSz="914400" rtl="0" eaLnBrk="1" latinLnBrk="0" hangingPunct="1">
        <a:lnSpc>
          <a:spcPct val="90000"/>
        </a:lnSpc>
        <a:spcBef>
          <a:spcPct val="0"/>
        </a:spcBef>
        <a:buNone/>
        <a:defRPr sz="4400" b="0" i="0" kern="1200">
          <a:solidFill>
            <a:schemeClr val="tx1"/>
          </a:solidFill>
          <a:latin typeface="Avenir Book" panose="02000503020000020003"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57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smtClean="0">
                <a:solidFill>
                  <a:srgbClr val="000000"/>
                </a:solidFill>
                <a:latin typeface="Avenir Book" panose="02000503020000020003" pitchFamily="2" charset="0"/>
                <a:ea typeface="Helvetica Neue"/>
                <a:cs typeface="Helvetica Neue"/>
                <a:sym typeface="Arial" charset="0"/>
              </a:defRPr>
            </a:lvl1pPr>
          </a:lstStyle>
          <a:p>
            <a:pPr>
              <a:defRPr/>
            </a:pPr>
            <a:fld id="{D4EF604B-1DA3-CE49-9366-D619D7FEBBA7}" type="slidenum">
              <a:rPr lang="en-US" smtClean="0"/>
              <a:pPr>
                <a:defRPr/>
              </a:pPr>
              <a:t>‹#›</a:t>
            </a:fld>
            <a:endParaRPr lang="en-US" dirty="0"/>
          </a:p>
        </p:txBody>
      </p:sp>
    </p:spTree>
    <p:extLst>
      <p:ext uri="{BB962C8B-B14F-4D97-AF65-F5344CB8AC3E}">
        <p14:creationId xmlns:p14="http://schemas.microsoft.com/office/powerpoint/2010/main" val="3537758568"/>
      </p:ext>
    </p:extLst>
  </p:cSld>
  <p:clrMap bg1="lt1" tx1="dk1" bg2="lt2" tx2="dk2" accent1="accent1" accent2="accent2" accent3="accent3" accent4="accent4" accent5="accent5" accent6="accent6" hlink="hlink" folHlink="folHlink"/>
  <p:sldLayoutIdLst>
    <p:sldLayoutId id="2147485576"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Helvetica Neue"/>
          <a:cs typeface="Helvetica Neue"/>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Helvetica Neue"/>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Helvetica Neue"/>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Helvetica Neue"/>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01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solidFill>
                  <a:srgbClr val="000000"/>
                </a:solidFill>
                <a:latin typeface="Avenir Book" panose="02000503020000020003" pitchFamily="2" charset="0"/>
                <a:cs typeface="Helvetica Neue" charset="0"/>
                <a:sym typeface="Arial" charset="0"/>
              </a:defRPr>
            </a:lvl1pPr>
          </a:lstStyle>
          <a:p>
            <a:fld id="{712E1AF3-ED95-DA48-87FC-4744D1E6FB13}" type="slidenum">
              <a:rPr lang="en-US" smtClean="0">
                <a:ea typeface="ＭＳ Ｐゴシック" charset="0"/>
              </a:rPr>
              <a:pPr/>
              <a:t>‹#›</a:t>
            </a:fld>
            <a:endParaRPr lang="en-US" dirty="0">
              <a:ea typeface="ＭＳ Ｐゴシック" charset="0"/>
            </a:endParaRPr>
          </a:p>
        </p:txBody>
      </p:sp>
    </p:spTree>
    <p:extLst>
      <p:ext uri="{BB962C8B-B14F-4D97-AF65-F5344CB8AC3E}">
        <p14:creationId xmlns:p14="http://schemas.microsoft.com/office/powerpoint/2010/main" val="1752630354"/>
      </p:ext>
    </p:extLst>
  </p:cSld>
  <p:clrMap bg1="lt1" tx1="dk1" bg2="lt2" tx2="dk2" accent1="accent1" accent2="accent2" accent3="accent3" accent4="accent4" accent5="accent5" accent6="accent6" hlink="hlink" folHlink="folHlink"/>
  <p:sldLayoutIdLst>
    <p:sldLayoutId id="2147485578"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1203"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Regular" charset="0"/>
                <a:cs typeface="Helvetica Neue Regular" charset="0"/>
              </a:defRPr>
            </a:lvl1pPr>
          </a:lstStyle>
          <a:p>
            <a:fld id="{136B73BB-8CA9-9E4A-9452-839C11CE8BFB}" type="datetime1">
              <a:rPr lang="en-US" smtClean="0">
                <a:solidFill>
                  <a:srgbClr val="000000"/>
                </a:solidFill>
              </a:rPr>
              <a:pPr/>
              <a:t>7/2/24</a:t>
            </a:fld>
            <a:endParaRPr lang="en-US" dirty="0">
              <a:solidFill>
                <a:srgbClr val="000000"/>
              </a:solidFill>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ea typeface="Helvetica Neue Regular" charset="0"/>
                <a:cs typeface="Helvetica Neue Regular" charset="0"/>
              </a:defRPr>
            </a:lvl1pPr>
          </a:lstStyle>
          <a:p>
            <a:fld id="{CBC7C61A-05A2-D244-B488-60C863184CE4}"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457347989"/>
      </p:ext>
    </p:extLst>
  </p:cSld>
  <p:clrMap bg1="lt1" tx1="dk1" bg2="lt2" tx2="dk2" accent1="accent1" accent2="accent2" accent3="accent3" accent4="accent4" accent5="accent5" accent6="accent6" hlink="hlink" folHlink="folHlink"/>
  <p:sldLayoutIdLst>
    <p:sldLayoutId id="2147485606" r:id="rId1"/>
    <p:sldLayoutId id="2147485607" r:id="rId2"/>
    <p:sldLayoutId id="2147485608" r:id="rId3"/>
    <p:sldLayoutId id="2147485609" r:id="rId4"/>
    <p:sldLayoutId id="2147485610" r:id="rId5"/>
    <p:sldLayoutId id="2147485611" r:id="rId6"/>
    <p:sldLayoutId id="2147485612" r:id="rId7"/>
    <p:sldLayoutId id="2147485613" r:id="rId8"/>
    <p:sldLayoutId id="2147485614" r:id="rId9"/>
    <p:sldLayoutId id="2147485615" r:id="rId10"/>
    <p:sldLayoutId id="2147485616"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Helvetica Neue Regular" charset="0"/>
          <a:cs typeface="Helvetica Neue Regular" charset="0"/>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Helvetica Neue Regular" charset="0"/>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Helvetica Neue Regular" charset="0"/>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Helvetica Neue Regular" charset="0"/>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Regular" charset="0"/>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Regular" charset="0"/>
          <a:cs typeface="Helvetica Neue Regular"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00"/>
            </a:gs>
            <a:gs pos="100000">
              <a:srgbClr val="475E00"/>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1589" y="0"/>
            <a:ext cx="9148763"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grpSp>
          <p:nvGrpSpPr>
            <p:cNvPr id="3"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2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2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grpSp>
          <p:nvGrpSpPr>
            <p:cNvPr id="4" name="Group 31"/>
            <p:cNvGrpSpPr>
              <a:grpSpLocks/>
            </p:cNvGrpSpPr>
            <p:nvPr/>
          </p:nvGrpSpPr>
          <p:grpSpPr bwMode="auto">
            <a:xfrm>
              <a:off x="1" y="392"/>
              <a:ext cx="5758" cy="1571"/>
              <a:chOff x="1" y="392"/>
              <a:chExt cx="5758" cy="1571"/>
            </a:xfrm>
          </p:grpSpPr>
          <p:sp>
            <p:nvSpPr>
              <p:cNvPr id="412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2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grpSp>
        <p:sp>
          <p:nvSpPr>
            <p:cNvPr id="413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grpSp>
      <p:sp>
        <p:nvSpPr>
          <p:cNvPr id="4135" name="Rectangle 39"/>
          <p:cNvSpPr>
            <a:spLocks noGrp="1" noChangeArrowheads="1"/>
          </p:cNvSpPr>
          <p:nvPr>
            <p:ph type="title"/>
          </p:nvPr>
        </p:nvSpPr>
        <p:spPr bwMode="auto">
          <a:xfrm>
            <a:off x="457200" y="277846"/>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effectLst>
                  <a:outerShdw blurRad="38100" dist="38100" dir="2700000" algn="tl">
                    <a:srgbClr val="000000"/>
                  </a:outerShdw>
                </a:effectLst>
                <a:latin typeface="Avenir Book" panose="02000503020000020003" pitchFamily="2" charset="0"/>
              </a:defRPr>
            </a:lvl1pPr>
          </a:lstStyle>
          <a:p>
            <a:endParaRPr lang="en-US" dirty="0">
              <a:solidFill>
                <a:srgbClr val="FFFFFF"/>
              </a:solidFill>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effectLst>
                  <a:outerShdw blurRad="38100" dist="38100" dir="2700000" algn="tl">
                    <a:srgbClr val="000000"/>
                  </a:outerShdw>
                </a:effectLst>
                <a:latin typeface="Avenir Book" panose="02000503020000020003" pitchFamily="2" charset="0"/>
              </a:defRPr>
            </a:lvl1pPr>
          </a:lstStyle>
          <a:p>
            <a:endParaRPr lang="en-US" dirty="0">
              <a:solidFill>
                <a:srgbClr val="FFFFFF"/>
              </a:solidFill>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effectLst>
                  <a:outerShdw blurRad="38100" dist="38100" dir="2700000" algn="tl">
                    <a:srgbClr val="000000"/>
                  </a:outerShdw>
                </a:effectLst>
                <a:latin typeface="Avenir Book" panose="02000503020000020003" pitchFamily="2" charset="0"/>
              </a:defRPr>
            </a:lvl1pPr>
          </a:lstStyle>
          <a:p>
            <a:fld id="{6D82DCBA-AC16-9D47-B09C-A71BF4B39FE4}" type="slidenum">
              <a:rPr lang="en-US" smtClean="0">
                <a:solidFill>
                  <a:srgbClr val="FFFFFF"/>
                </a:solidFill>
              </a:rPr>
              <a:pPr/>
              <a:t>‹#›</a:t>
            </a:fld>
            <a:endParaRPr lang="en-US" dirty="0">
              <a:solidFill>
                <a:srgbClr val="FFFFFF"/>
              </a:solidFill>
            </a:endParaRPr>
          </a:p>
        </p:txBody>
      </p:sp>
      <p:sp>
        <p:nvSpPr>
          <p:cNvPr id="4139" name="Rectangle 43"/>
          <p:cNvSpPr>
            <a:spLocks noGrp="1" noChangeArrowheads="1"/>
          </p:cNvSpPr>
          <p:nvPr>
            <p:ph type="body" idx="1"/>
          </p:nvPr>
        </p:nvSpPr>
        <p:spPr bwMode="auto">
          <a:xfrm>
            <a:off x="457200" y="1600207"/>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51746309"/>
      </p:ext>
    </p:extLst>
  </p:cSld>
  <p:clrMap bg1="dk2" tx1="lt1" bg2="dk1" tx2="lt2" accent1="accent1" accent2="accent2" accent3="accent3" accent4="accent4" accent5="accent5" accent6="accent6" hlink="hlink" folHlink="folHlink"/>
  <p:sldLayoutIdLst>
    <p:sldLayoutId id="2147485635" r:id="rId1"/>
  </p:sldLayoutIdLst>
  <p:transition spd="med">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12" charset="2"/>
        <a:buChar char="n"/>
        <a:defRPr sz="3200" b="0" i="0">
          <a:solidFill>
            <a:schemeClr val="tx1"/>
          </a:solidFill>
          <a:effectLst>
            <a:outerShdw blurRad="38100" dist="38100" dir="2700000" algn="tl">
              <a:srgbClr val="000000"/>
            </a:outerShdw>
          </a:effectLst>
          <a:latin typeface="Avenir Book" panose="02000503020000020003" pitchFamily="2" charset="0"/>
          <a:ea typeface="+mn-ea"/>
          <a:cs typeface="+mn-cs"/>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lr>
          <a:schemeClr val="accent2"/>
        </a:buClr>
        <a:buSzPct val="60000"/>
        <a:buFont typeface="Wingdings" pitchFamily="-112" charset="2"/>
        <a:buChar char="n"/>
        <a:defRPr sz="24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lr>
          <a:schemeClr val="folHlink"/>
        </a:buClr>
        <a:buSzPct val="60000"/>
        <a:buFont typeface="Wingdings" pitchFamily="-112" charset="2"/>
        <a:buChar char="n"/>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6217920" y="6488431"/>
            <a:ext cx="2926080" cy="365125"/>
          </a:xfrm>
          <a:prstGeom prst="rect">
            <a:avLst/>
          </a:prstGeom>
        </p:spPr>
        <p:txBody>
          <a:bodyPr vert="horz" lIns="91440" tIns="45720" rIns="91440" bIns="45720" rtlCol="0" anchor="ctr"/>
          <a:lstStyle>
            <a:lvl1pPr algn="ctr">
              <a:defRPr sz="1000">
                <a:solidFill>
                  <a:schemeClr val="tx1"/>
                </a:solidFill>
              </a:defRPr>
            </a:lvl1pPr>
          </a:lstStyle>
          <a:p>
            <a:r>
              <a:rPr lang="de-DE" kern="0" dirty="0">
                <a:latin typeface="Avenir Book" panose="02000503020000020003" pitchFamily="2" charset="0"/>
                <a:ea typeface="Avenir Book" charset="0"/>
                <a:cs typeface="Avenir Book" charset="0"/>
                <a:sym typeface="Arial" pitchFamily="-106" charset="0"/>
              </a:rPr>
              <a:t>© Voices On The Economy. All Rights </a:t>
            </a:r>
            <a:r>
              <a:rPr lang="de-DE" kern="0" dirty="0" err="1">
                <a:latin typeface="Avenir Book" panose="02000503020000020003" pitchFamily="2" charset="0"/>
                <a:ea typeface="Avenir Book" charset="0"/>
                <a:cs typeface="Avenir Book" charset="0"/>
                <a:sym typeface="Arial" pitchFamily="-106" charset="0"/>
              </a:rPr>
              <a:t>Reserved</a:t>
            </a:r>
            <a:r>
              <a:rPr lang="de-DE" kern="0" dirty="0">
                <a:latin typeface="Avenir Book" panose="02000503020000020003" pitchFamily="2" charset="0"/>
                <a:ea typeface="Avenir Book" charset="0"/>
                <a:cs typeface="Avenir Book" charset="0"/>
                <a:sym typeface="Arial" pitchFamily="-106" charset="0"/>
              </a:rPr>
              <a:t>.</a:t>
            </a:r>
            <a:endParaRPr lang="en-US" dirty="0">
              <a:latin typeface="Avenir Book" panose="02000503020000020003" pitchFamily="2" charset="0"/>
            </a:endParaRPr>
          </a:p>
        </p:txBody>
      </p:sp>
    </p:spTree>
    <p:extLst>
      <p:ext uri="{BB962C8B-B14F-4D97-AF65-F5344CB8AC3E}">
        <p14:creationId xmlns:p14="http://schemas.microsoft.com/office/powerpoint/2010/main" val="1535561330"/>
      </p:ext>
    </p:extLst>
  </p:cSld>
  <p:clrMap bg1="lt1" tx1="dk1" bg2="lt2" tx2="dk2" accent1="accent1" accent2="accent2" accent3="accent3" accent4="accent4" accent5="accent5" accent6="accent6" hlink="hlink" folHlink="folHlink"/>
  <p:sldLayoutIdLst>
    <p:sldLayoutId id="2147485640" r:id="rId1"/>
    <p:sldLayoutId id="2147485641" r:id="rId2"/>
    <p:sldLayoutId id="2147485642" r:id="rId3"/>
    <p:sldLayoutId id="2147485643" r:id="rId4"/>
    <p:sldLayoutId id="2147485644" r:id="rId5"/>
    <p:sldLayoutId id="2147485645" r:id="rId6"/>
    <p:sldLayoutId id="2147485646" r:id="rId7"/>
    <p:sldLayoutId id="2147485647" r:id="rId8"/>
    <p:sldLayoutId id="2147485648" r:id="rId9"/>
    <p:sldLayoutId id="2147485649" r:id="rId10"/>
    <p:sldLayoutId id="214748565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ea typeface="Avenir Book" panose="02000503020000020003" pitchFamily="2" charset="0"/>
                <a:cs typeface="Avenir Book" panose="02000503020000020003" pitchFamily="2" charset="0"/>
              </a:defRPr>
            </a:lvl1pPr>
          </a:lstStyle>
          <a:p>
            <a:fld id="{538B013B-7B95-A54D-95C0-47B1BE4333EB}"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316222530"/>
      </p:ext>
    </p:extLst>
  </p:cSld>
  <p:clrMap bg1="lt1" tx1="dk1" bg2="lt2" tx2="dk2" accent1="accent1" accent2="accent2" accent3="accent3" accent4="accent4" accent5="accent5" accent6="accent6" hlink="hlink" folHlink="folHlink"/>
  <p:sldLayoutIdLst>
    <p:sldLayoutId id="2147485652" r:id="rId1"/>
    <p:sldLayoutId id="2147485653" r:id="rId2"/>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fade">
                                      <p:cBhvr>
                                        <p:cTn id="15" dur="2000"/>
                                        <p:tgtEl>
                                          <p:spTgt spid="102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fade">
                                      <p:cBhvr>
                                        <p:cTn id="18" dur="2000"/>
                                        <p:tgtEl>
                                          <p:spTgt spid="102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fade">
                                      <p:cBhvr>
                                        <p:cTn id="21" dur="2000"/>
                                        <p:tgtEl>
                                          <p:spTgt spid="102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fade">
                                      <p:cBhvr>
                                        <p:cTn id="24" dur="2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E7A76789-3A0A-7E49-8D78-814074B33A34}" type="datetimeFigureOut">
              <a:rPr lang="en-US" smtClean="0">
                <a:solidFill>
                  <a:prstClr val="black">
                    <a:tint val="75000"/>
                  </a:prstClr>
                </a:solidFill>
                <a:latin typeface="Calibri" panose="020F0502020204030204"/>
                <a:ea typeface=""/>
                <a:cs typeface=""/>
              </a:rPr>
              <a:pPr defTabSz="457200" fontAlgn="auto">
                <a:spcBef>
                  <a:spcPts val="0"/>
                </a:spcBef>
                <a:spcAft>
                  <a:spcPts val="0"/>
                </a:spcAft>
              </a:pPr>
              <a:t>7/2/24</a:t>
            </a:fld>
            <a:endParaRPr lang="en-US">
              <a:solidFill>
                <a:prstClr val="black">
                  <a:tint val="75000"/>
                </a:prstClr>
              </a:solidFill>
              <a:latin typeface="Calibri" panose="020F0502020204030204"/>
              <a:ea typeface=""/>
              <a:cs typeface=""/>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a:solidFill>
                <a:prstClr val="black">
                  <a:tint val="75000"/>
                </a:prstClr>
              </a:solidFill>
              <a:latin typeface="Calibri" panose="020F0502020204030204"/>
              <a:ea typeface=""/>
              <a:cs typeface=""/>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F8EC3F64-A645-F04D-A6A3-A378B9427880}" type="slidenum">
              <a:rPr lang="en-US" smtClean="0">
                <a:solidFill>
                  <a:prstClr val="black">
                    <a:tint val="75000"/>
                  </a:prstClr>
                </a:solidFill>
                <a:latin typeface="Calibri" panose="020F0502020204030204"/>
                <a:ea typeface=""/>
                <a:cs typeface=""/>
              </a:rPr>
              <a:pPr defTabSz="457200" fontAlgn="auto">
                <a:spcBef>
                  <a:spcPts val="0"/>
                </a:spcBef>
                <a:spcAft>
                  <a:spcPts val="0"/>
                </a:spcAft>
              </a:pPr>
              <a:t>‹#›</a:t>
            </a:fld>
            <a:endParaRPr lang="en-US">
              <a:solidFill>
                <a:prstClr val="black">
                  <a:tint val="75000"/>
                </a:prstClr>
              </a:solidFill>
              <a:latin typeface="Calibri" panose="020F0502020204030204"/>
              <a:ea typeface=""/>
              <a:cs typeface=""/>
            </a:endParaRPr>
          </a:p>
        </p:txBody>
      </p:sp>
    </p:spTree>
    <p:extLst>
      <p:ext uri="{BB962C8B-B14F-4D97-AF65-F5344CB8AC3E}">
        <p14:creationId xmlns:p14="http://schemas.microsoft.com/office/powerpoint/2010/main" val="2809049004"/>
      </p:ext>
    </p:extLst>
  </p:cSld>
  <p:clrMap bg1="lt1" tx1="dk1" bg2="lt2" tx2="dk2" accent1="accent1" accent2="accent2" accent3="accent3" accent4="accent4" accent5="accent5" accent6="accent6" hlink="hlink" folHlink="folHlink"/>
  <p:sldLayoutIdLst>
    <p:sldLayoutId id="2147485655" r:id="rId1"/>
    <p:sldLayoutId id="2147485656" r:id="rId2"/>
    <p:sldLayoutId id="2147485657" r:id="rId3"/>
    <p:sldLayoutId id="2147485658" r:id="rId4"/>
    <p:sldLayoutId id="2147485659" r:id="rId5"/>
    <p:sldLayoutId id="2147485660" r:id="rId6"/>
    <p:sldLayoutId id="2147485661" r:id="rId7"/>
    <p:sldLayoutId id="2147485662" r:id="rId8"/>
    <p:sldLayoutId id="2147485663" r:id="rId9"/>
    <p:sldLayoutId id="2147485664" r:id="rId10"/>
    <p:sldLayoutId id="214748566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2452803"/>
      </p:ext>
    </p:extLst>
  </p:cSld>
  <p:clrMap bg1="lt1" tx1="dk1" bg2="lt2" tx2="dk2" accent1="accent1" accent2="accent2" accent3="accent3" accent4="accent4" accent5="accent5" accent6="accent6" hlink="hlink" folHlink="folHlink"/>
  <p:sldLayoutIdLst>
    <p:sldLayoutId id="2147485667" r:id="rId1"/>
    <p:sldLayoutId id="2147485668" r:id="rId2"/>
    <p:sldLayoutId id="2147485669" r:id="rId3"/>
    <p:sldLayoutId id="2147485670" r:id="rId4"/>
    <p:sldLayoutId id="2147485671" r:id="rId5"/>
    <p:sldLayoutId id="2147485672" r:id="rId6"/>
    <p:sldLayoutId id="2147485673" r:id="rId7"/>
    <p:sldLayoutId id="2147485674" r:id="rId8"/>
    <p:sldLayoutId id="2147485675" r:id="rId9"/>
    <p:sldLayoutId id="2147485676" r:id="rId10"/>
    <p:sldLayoutId id="2147485677" r:id="rId11"/>
    <p:sldLayoutId id="2147485678" r:id="rId12"/>
  </p:sldLayoutIdLst>
  <p:hf sldNum="0" hdr="0" ftr="0"/>
  <p:txStyles>
    <p:titleStyle>
      <a:lvl1pPr algn="ctr" rtl="0" eaLnBrk="0" fontAlgn="base" hangingPunct="0">
        <a:spcBef>
          <a:spcPct val="0"/>
        </a:spcBef>
        <a:spcAft>
          <a:spcPct val="0"/>
        </a:spcAft>
        <a:defRPr sz="4400">
          <a:solidFill>
            <a:schemeClr val="tx2"/>
          </a:solidFill>
          <a:latin typeface="+mj-lt"/>
          <a:ea typeface="ＭＳ Ｐゴシック" pitchFamily="-112" charset="-128"/>
          <a:cs typeface="ＭＳ Ｐゴシック" pitchFamily="-112" charset="-128"/>
        </a:defRPr>
      </a:lvl1pPr>
      <a:lvl2pPr algn="ctr" rtl="0" eaLnBrk="0" fontAlgn="base" hangingPunct="0">
        <a:spcBef>
          <a:spcPct val="0"/>
        </a:spcBef>
        <a:spcAft>
          <a:spcPct val="0"/>
        </a:spcAft>
        <a:defRPr sz="4400">
          <a:solidFill>
            <a:schemeClr val="tx2"/>
          </a:solidFill>
          <a:latin typeface="Arial"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Arial"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Arial"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Arial"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06"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6"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6"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6"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05.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6.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16.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03.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2.xml"/><Relationship Id="rId1" Type="http://schemas.openxmlformats.org/officeDocument/2006/relationships/slideLayout" Target="../slideLayouts/slideLayout12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128.xml"/><Relationship Id="rId7" Type="http://schemas.openxmlformats.org/officeDocument/2006/relationships/image" Target="../media/image14.pn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28.xml"/><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28.xml"/><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28.xml"/><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28.xml"/><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28.xml"/><Relationship Id="rId5" Type="http://schemas.openxmlformats.org/officeDocument/2006/relationships/image" Target="../media/image15.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6.xml"/><Relationship Id="rId4" Type="http://schemas.openxmlformats.org/officeDocument/2006/relationships/image" Target="../media/image8.jpeg"/></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4.xml"/><Relationship Id="rId1" Type="http://schemas.openxmlformats.org/officeDocument/2006/relationships/slideLayout" Target="../slideLayouts/slideLayout41.xml"/><Relationship Id="rId5" Type="http://schemas.openxmlformats.org/officeDocument/2006/relationships/image" Target="../media/image19.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image" Target="../media/image19.png"/><Relationship Id="rId7" Type="http://schemas.openxmlformats.org/officeDocument/2006/relationships/image" Target="../media/image23.emf"/><Relationship Id="rId2" Type="http://schemas.openxmlformats.org/officeDocument/2006/relationships/notesSlide" Target="../notesSlides/notesSlide25.xml"/><Relationship Id="rId1" Type="http://schemas.openxmlformats.org/officeDocument/2006/relationships/slideLayout" Target="../slideLayouts/slideLayout41.xml"/><Relationship Id="rId6" Type="http://schemas.openxmlformats.org/officeDocument/2006/relationships/image" Target="../media/image22.emf"/><Relationship Id="rId5" Type="http://schemas.openxmlformats.org/officeDocument/2006/relationships/image" Target="../media/image21.emf"/><Relationship Id="rId4" Type="http://schemas.openxmlformats.org/officeDocument/2006/relationships/image" Target="../media/image20.emf"/></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53.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emf"/><Relationship Id="rId2" Type="http://schemas.openxmlformats.org/officeDocument/2006/relationships/notesSlide" Target="../notesSlides/notesSlide27.xml"/><Relationship Id="rId1" Type="http://schemas.openxmlformats.org/officeDocument/2006/relationships/slideLayout" Target="../slideLayouts/slideLayout53.xml"/><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26.emf"/></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33.emf"/><Relationship Id="rId2" Type="http://schemas.openxmlformats.org/officeDocument/2006/relationships/notesSlide" Target="../notesSlides/notesSlide28.xml"/><Relationship Id="rId1" Type="http://schemas.openxmlformats.org/officeDocument/2006/relationships/slideLayout" Target="../slideLayouts/slideLayout53.xml"/><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30.em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59.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37.emf"/><Relationship Id="rId2" Type="http://schemas.openxmlformats.org/officeDocument/2006/relationships/notesSlide" Target="../notesSlides/notesSlide30.xml"/><Relationship Id="rId1" Type="http://schemas.openxmlformats.org/officeDocument/2006/relationships/slideLayout" Target="../slideLayouts/slideLayout53.xml"/><Relationship Id="rId6" Type="http://schemas.openxmlformats.org/officeDocument/2006/relationships/image" Target="../media/image36.emf"/><Relationship Id="rId5" Type="http://schemas.openxmlformats.org/officeDocument/2006/relationships/image" Target="../media/image35.emf"/><Relationship Id="rId4" Type="http://schemas.openxmlformats.org/officeDocument/2006/relationships/image" Target="../media/image34.e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59.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65.xml"/><Relationship Id="rId4" Type="http://schemas.openxmlformats.org/officeDocument/2006/relationships/image" Target="../media/image8.jpeg"/></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64.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9.jpg"/></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4.xml"/><Relationship Id="rId1" Type="http://schemas.openxmlformats.org/officeDocument/2006/relationships/slideLayout" Target="../slideLayouts/slideLayout64.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64.xml"/></Relationships>
</file>

<file path=ppt/slides/_rels/slide3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6.xml"/><Relationship Id="rId1" Type="http://schemas.openxmlformats.org/officeDocument/2006/relationships/slideLayout" Target="../slideLayouts/slideLayout72.xml"/><Relationship Id="rId5" Type="http://schemas.openxmlformats.org/officeDocument/2006/relationships/image" Target="../media/image45.png"/><Relationship Id="rId4" Type="http://schemas.openxmlformats.org/officeDocument/2006/relationships/image" Target="../media/image44.jpeg"/></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7.xml"/><Relationship Id="rId1" Type="http://schemas.openxmlformats.org/officeDocument/2006/relationships/slideLayout" Target="../slideLayouts/slideLayout64.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8.xml"/><Relationship Id="rId1" Type="http://schemas.openxmlformats.org/officeDocument/2006/relationships/slideLayout" Target="../slideLayouts/slideLayout77.xml"/><Relationship Id="rId4" Type="http://schemas.openxmlformats.org/officeDocument/2006/relationships/image" Target="../media/image47.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8.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0.xml"/><Relationship Id="rId1" Type="http://schemas.openxmlformats.org/officeDocument/2006/relationships/slideLayout" Target="../slideLayouts/slideLayout90.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1.xml"/><Relationship Id="rId1" Type="http://schemas.openxmlformats.org/officeDocument/2006/relationships/slideLayout" Target="../slideLayouts/slideLayout64.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101.xml"/><Relationship Id="rId5" Type="http://schemas.openxmlformats.org/officeDocument/2006/relationships/image" Target="../media/image49.png"/><Relationship Id="rId4" Type="http://schemas.openxmlformats.org/officeDocument/2006/relationships/image" Target="../media/image44.jpeg"/></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3.xml"/><Relationship Id="rId1" Type="http://schemas.openxmlformats.org/officeDocument/2006/relationships/slideLayout" Target="../slideLayouts/slideLayout64.xml"/></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4.xml"/><Relationship Id="rId1" Type="http://schemas.openxmlformats.org/officeDocument/2006/relationships/slideLayout" Target="../slideLayouts/slideLayout77.xml"/><Relationship Id="rId4" Type="http://schemas.openxmlformats.org/officeDocument/2006/relationships/image" Target="../media/image47.png"/></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5.xml"/><Relationship Id="rId1" Type="http://schemas.openxmlformats.org/officeDocument/2006/relationships/slideLayout" Target="../slideLayouts/slideLayout6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8.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7.xml"/><Relationship Id="rId1" Type="http://schemas.openxmlformats.org/officeDocument/2006/relationships/slideLayout" Target="../slideLayouts/slideLayout53.xml"/></Relationships>
</file>

<file path=ppt/slides/_rels/slide4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53.xml"/></Relationships>
</file>

<file path=ppt/slides/_rels/slide4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9.xml"/><Relationship Id="rId1" Type="http://schemas.openxmlformats.org/officeDocument/2006/relationships/slideLayout" Target="../slideLayouts/slideLayout53.xml"/></Relationships>
</file>

<file path=ppt/slides/_rels/slide5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50.xml"/><Relationship Id="rId1" Type="http://schemas.openxmlformats.org/officeDocument/2006/relationships/slideLayout" Target="../slideLayouts/slideLayout102.xml"/></Relationships>
</file>

<file path=ppt/slides/_rels/slide51.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51.xml"/><Relationship Id="rId1" Type="http://schemas.openxmlformats.org/officeDocument/2006/relationships/slideLayout" Target="../slideLayouts/slideLayout12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41.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143.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5.png"/><Relationship Id="rId5" Type="http://schemas.openxmlformats.org/officeDocument/2006/relationships/image" Target="../media/image54.tiff"/><Relationship Id="rId4"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30.xml"/><Relationship Id="rId7" Type="http://schemas.openxmlformats.org/officeDocument/2006/relationships/image" Target="../media/image3.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56.jpg"/><Relationship Id="rId5" Type="http://schemas.openxmlformats.org/officeDocument/2006/relationships/image" Target="../media/image2.jpg"/><Relationship Id="rId4" Type="http://schemas.openxmlformats.org/officeDocument/2006/relationships/notesSlide" Target="../notesSlides/notesSlide5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pic>
        <p:nvPicPr>
          <p:cNvPr id="3" name="Picture 2" descr="A close-up of sparklers&#10;&#10;Description automatically generated with medium confidence">
            <a:extLst>
              <a:ext uri="{FF2B5EF4-FFF2-40B4-BE49-F238E27FC236}">
                <a16:creationId xmlns:a16="http://schemas.microsoft.com/office/drawing/2014/main" id="{28331498-57D3-54CF-C793-F938ECACD2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8166" y="543631"/>
            <a:ext cx="4467669" cy="5770739"/>
          </a:xfrm>
          <a:prstGeom prst="rect">
            <a:avLst/>
          </a:prstGeom>
          <a:effectLst>
            <a:outerShdw blurRad="50800" dist="38100" dir="8100000" algn="tr" rotWithShape="0">
              <a:prstClr val="black">
                <a:alpha val="40000"/>
              </a:prstClr>
            </a:outerShdw>
          </a:effectLst>
        </p:spPr>
      </p:pic>
      <p:sp>
        <p:nvSpPr>
          <p:cNvPr id="2" name="Rectangle 1">
            <a:extLst>
              <a:ext uri="{FF2B5EF4-FFF2-40B4-BE49-F238E27FC236}">
                <a16:creationId xmlns:a16="http://schemas.microsoft.com/office/drawing/2014/main" id="{1B5255EA-14F8-F000-6983-720AF47CC38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541305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 name="Rectangle 1">
            <a:extLst>
              <a:ext uri="{FF2B5EF4-FFF2-40B4-BE49-F238E27FC236}">
                <a16:creationId xmlns:a16="http://schemas.microsoft.com/office/drawing/2014/main" id="{86324B07-F66E-278C-08F7-B5D9A04D6C8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pic>
        <p:nvPicPr>
          <p:cNvPr id="3" name="VOTE Theme Song">
            <a:hlinkClick r:id="" action="ppaction://media"/>
            <a:extLst>
              <a:ext uri="{FF2B5EF4-FFF2-40B4-BE49-F238E27FC236}">
                <a16:creationId xmlns:a16="http://schemas.microsoft.com/office/drawing/2014/main" id="{2982A9AA-48D6-8830-22AE-006ACB0BFC8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42249" y="6197808"/>
            <a:ext cx="812800" cy="812800"/>
          </a:xfrm>
          <a:prstGeom prst="rect">
            <a:avLst/>
          </a:prstGeom>
        </p:spPr>
      </p:pic>
    </p:spTree>
    <p:extLst>
      <p:ext uri="{BB962C8B-B14F-4D97-AF65-F5344CB8AC3E}">
        <p14:creationId xmlns:p14="http://schemas.microsoft.com/office/powerpoint/2010/main" val="1492506974"/>
      </p:ext>
    </p:extLst>
  </p:cSld>
  <p:clrMapOvr>
    <a:masterClrMapping/>
  </p:clrMapOvr>
  <mc:AlternateContent xmlns:mc="http://schemas.openxmlformats.org/markup-compatibility/2006" xmlns:p14="http://schemas.microsoft.com/office/powerpoint/2010/main">
    <mc:Choice Requires="p14">
      <p:transition spd="slow" p14:dur="1200" advTm="5000">
        <p:zoom/>
      </p:transition>
    </mc:Choice>
    <mc:Fallback xmlns="">
      <p:transition spd="slow" advTm="5000">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5">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4F5700DF-AE89-AF0E-0432-294A31568B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7" name="AutoShape 7">
            <a:hlinkClick r:id="" action="ppaction://noaction" highlightClick="1"/>
            <a:extLst>
              <a:ext uri="{FF2B5EF4-FFF2-40B4-BE49-F238E27FC236}">
                <a16:creationId xmlns:a16="http://schemas.microsoft.com/office/drawing/2014/main" id="{47BD2C5F-7FDD-9B00-361E-39989F993CC0}"/>
              </a:ext>
            </a:extLst>
          </p:cNvPr>
          <p:cNvSpPr>
            <a:spLocks noChangeArrowheads="1"/>
          </p:cNvSpPr>
          <p:nvPr/>
        </p:nvSpPr>
        <p:spPr bwMode="auto">
          <a:xfrm>
            <a:off x="27086" y="3717"/>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9" name="AutoShape 8">
            <a:hlinkClick r:id="" action="ppaction://noaction" highlightClick="1"/>
            <a:extLst>
              <a:ext uri="{FF2B5EF4-FFF2-40B4-BE49-F238E27FC236}">
                <a16:creationId xmlns:a16="http://schemas.microsoft.com/office/drawing/2014/main" id="{74C78B0A-931E-F335-6235-AC25DAFD78D1}"/>
              </a:ext>
            </a:extLst>
          </p:cNvPr>
          <p:cNvSpPr>
            <a:spLocks noChangeArrowheads="1"/>
          </p:cNvSpPr>
          <p:nvPr/>
        </p:nvSpPr>
        <p:spPr bwMode="auto">
          <a:xfrm>
            <a:off x="1276419" y="12526"/>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30" name="AutoShape 9">
            <a:hlinkClick r:id="" action="ppaction://noaction" highlightClick="1"/>
            <a:extLst>
              <a:ext uri="{FF2B5EF4-FFF2-40B4-BE49-F238E27FC236}">
                <a16:creationId xmlns:a16="http://schemas.microsoft.com/office/drawing/2014/main" id="{BF764B47-A424-9BE5-CAF9-27AC398C9098}"/>
              </a:ext>
            </a:extLst>
          </p:cNvPr>
          <p:cNvSpPr>
            <a:spLocks noChangeArrowheads="1"/>
          </p:cNvSpPr>
          <p:nvPr/>
        </p:nvSpPr>
        <p:spPr bwMode="auto">
          <a:xfrm>
            <a:off x="2585794"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3" name="AutoShape 10">
            <a:hlinkClick r:id="" action="ppaction://noaction" highlightClick="1"/>
            <a:extLst>
              <a:ext uri="{FF2B5EF4-FFF2-40B4-BE49-F238E27FC236}">
                <a16:creationId xmlns:a16="http://schemas.microsoft.com/office/drawing/2014/main" id="{F51ADBF0-6457-611F-E023-076257913DF6}"/>
              </a:ext>
            </a:extLst>
          </p:cNvPr>
          <p:cNvSpPr>
            <a:spLocks noChangeArrowheads="1"/>
          </p:cNvSpPr>
          <p:nvPr/>
        </p:nvSpPr>
        <p:spPr bwMode="auto">
          <a:xfrm>
            <a:off x="3889218"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4" name="AutoShape 11">
            <a:hlinkClick r:id="" action="ppaction://noaction" highlightClick="1"/>
            <a:extLst>
              <a:ext uri="{FF2B5EF4-FFF2-40B4-BE49-F238E27FC236}">
                <a16:creationId xmlns:a16="http://schemas.microsoft.com/office/drawing/2014/main" id="{83E6B610-399C-B4CC-73C4-BBE58FEA9C05}"/>
              </a:ext>
            </a:extLst>
          </p:cNvPr>
          <p:cNvSpPr>
            <a:spLocks noChangeArrowheads="1"/>
          </p:cNvSpPr>
          <p:nvPr/>
        </p:nvSpPr>
        <p:spPr bwMode="auto">
          <a:xfrm>
            <a:off x="5197780"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5" name="AutoShape 7">
            <a:hlinkClick r:id="" action="ppaction://noaction" highlightClick="1"/>
            <a:extLst>
              <a:ext uri="{FF2B5EF4-FFF2-40B4-BE49-F238E27FC236}">
                <a16:creationId xmlns:a16="http://schemas.microsoft.com/office/drawing/2014/main" id="{11635CA1-BFF3-E239-E1F1-14E7C1333B43}"/>
              </a:ext>
            </a:extLst>
          </p:cNvPr>
          <p:cNvSpPr>
            <a:spLocks noChangeArrowheads="1"/>
          </p:cNvSpPr>
          <p:nvPr/>
        </p:nvSpPr>
        <p:spPr bwMode="auto">
          <a:xfrm>
            <a:off x="6496228" y="31844"/>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6" name="AutoShape 8">
            <a:hlinkClick r:id="" action="ppaction://noaction" highlightClick="1"/>
            <a:extLst>
              <a:ext uri="{FF2B5EF4-FFF2-40B4-BE49-F238E27FC236}">
                <a16:creationId xmlns:a16="http://schemas.microsoft.com/office/drawing/2014/main" id="{FA052D1F-EDB4-FB59-CE78-24A48B498064}"/>
              </a:ext>
            </a:extLst>
          </p:cNvPr>
          <p:cNvSpPr>
            <a:spLocks noChangeArrowheads="1"/>
          </p:cNvSpPr>
          <p:nvPr/>
        </p:nvSpPr>
        <p:spPr bwMode="auto">
          <a:xfrm>
            <a:off x="7805465" y="28735"/>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7" name="AutoShape 7">
            <a:hlinkClick r:id="" action="ppaction://noaction" highlightClick="1"/>
            <a:extLst>
              <a:ext uri="{FF2B5EF4-FFF2-40B4-BE49-F238E27FC236}">
                <a16:creationId xmlns:a16="http://schemas.microsoft.com/office/drawing/2014/main" id="{0CF35A11-F369-CEF1-781A-03F3669AA6BE}"/>
              </a:ext>
            </a:extLst>
          </p:cNvPr>
          <p:cNvSpPr>
            <a:spLocks noChangeArrowheads="1"/>
          </p:cNvSpPr>
          <p:nvPr/>
        </p:nvSpPr>
        <p:spPr bwMode="auto">
          <a:xfrm>
            <a:off x="19122" y="2310589"/>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8" name="AutoShape 8">
            <a:hlinkClick r:id="" action="ppaction://noaction" highlightClick="1"/>
            <a:extLst>
              <a:ext uri="{FF2B5EF4-FFF2-40B4-BE49-F238E27FC236}">
                <a16:creationId xmlns:a16="http://schemas.microsoft.com/office/drawing/2014/main" id="{AAE721E2-9BB7-7D97-FCC1-803E25091DC8}"/>
              </a:ext>
            </a:extLst>
          </p:cNvPr>
          <p:cNvSpPr>
            <a:spLocks noChangeArrowheads="1"/>
          </p:cNvSpPr>
          <p:nvPr/>
        </p:nvSpPr>
        <p:spPr bwMode="auto">
          <a:xfrm>
            <a:off x="1291033" y="231939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9" name="AutoShape 9">
            <a:hlinkClick r:id="" action="ppaction://noaction" highlightClick="1"/>
            <a:extLst>
              <a:ext uri="{FF2B5EF4-FFF2-40B4-BE49-F238E27FC236}">
                <a16:creationId xmlns:a16="http://schemas.microsoft.com/office/drawing/2014/main" id="{3A03D0AC-3CDC-B6F7-4624-B7FE7341CA7E}"/>
              </a:ext>
            </a:extLst>
          </p:cNvPr>
          <p:cNvSpPr>
            <a:spLocks noChangeArrowheads="1"/>
          </p:cNvSpPr>
          <p:nvPr/>
        </p:nvSpPr>
        <p:spPr bwMode="auto">
          <a:xfrm>
            <a:off x="2600408"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0" name="AutoShape 10">
            <a:hlinkClick r:id="" action="ppaction://noaction" highlightClick="1"/>
            <a:extLst>
              <a:ext uri="{FF2B5EF4-FFF2-40B4-BE49-F238E27FC236}">
                <a16:creationId xmlns:a16="http://schemas.microsoft.com/office/drawing/2014/main" id="{FD105F06-413E-96B8-36B1-F6D2A643E182}"/>
              </a:ext>
            </a:extLst>
          </p:cNvPr>
          <p:cNvSpPr>
            <a:spLocks noChangeArrowheads="1"/>
          </p:cNvSpPr>
          <p:nvPr/>
        </p:nvSpPr>
        <p:spPr bwMode="auto">
          <a:xfrm>
            <a:off x="3903832"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1" name="AutoShape 11">
            <a:hlinkClick r:id="" action="ppaction://noaction" highlightClick="1"/>
            <a:extLst>
              <a:ext uri="{FF2B5EF4-FFF2-40B4-BE49-F238E27FC236}">
                <a16:creationId xmlns:a16="http://schemas.microsoft.com/office/drawing/2014/main" id="{46453C66-5DF1-74D7-B03D-C8BD22B8E54C}"/>
              </a:ext>
            </a:extLst>
          </p:cNvPr>
          <p:cNvSpPr>
            <a:spLocks noChangeArrowheads="1"/>
          </p:cNvSpPr>
          <p:nvPr/>
        </p:nvSpPr>
        <p:spPr bwMode="auto">
          <a:xfrm>
            <a:off x="5212394"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2" name="AutoShape 7">
            <a:hlinkClick r:id="" action="ppaction://noaction" highlightClick="1"/>
            <a:extLst>
              <a:ext uri="{FF2B5EF4-FFF2-40B4-BE49-F238E27FC236}">
                <a16:creationId xmlns:a16="http://schemas.microsoft.com/office/drawing/2014/main" id="{436933AD-6D6B-9CE3-9FEC-5A852F5BAC22}"/>
              </a:ext>
            </a:extLst>
          </p:cNvPr>
          <p:cNvSpPr>
            <a:spLocks noChangeArrowheads="1"/>
          </p:cNvSpPr>
          <p:nvPr/>
        </p:nvSpPr>
        <p:spPr bwMode="auto">
          <a:xfrm>
            <a:off x="6510842" y="2338716"/>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3" name="AutoShape 8">
            <a:hlinkClick r:id="" action="ppaction://noaction" highlightClick="1"/>
            <a:extLst>
              <a:ext uri="{FF2B5EF4-FFF2-40B4-BE49-F238E27FC236}">
                <a16:creationId xmlns:a16="http://schemas.microsoft.com/office/drawing/2014/main" id="{7D5779DF-5E88-7E08-F75A-AB0A74871D3D}"/>
              </a:ext>
            </a:extLst>
          </p:cNvPr>
          <p:cNvSpPr>
            <a:spLocks noChangeArrowheads="1"/>
          </p:cNvSpPr>
          <p:nvPr/>
        </p:nvSpPr>
        <p:spPr bwMode="auto">
          <a:xfrm>
            <a:off x="7820079" y="2335607"/>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4" name="AutoShape 7">
            <a:hlinkClick r:id="" action="ppaction://noaction" highlightClick="1"/>
            <a:extLst>
              <a:ext uri="{FF2B5EF4-FFF2-40B4-BE49-F238E27FC236}">
                <a16:creationId xmlns:a16="http://schemas.microsoft.com/office/drawing/2014/main" id="{7FAE6503-DC64-0ED0-AA04-29965F177F9D}"/>
              </a:ext>
            </a:extLst>
          </p:cNvPr>
          <p:cNvSpPr>
            <a:spLocks noChangeArrowheads="1"/>
          </p:cNvSpPr>
          <p:nvPr/>
        </p:nvSpPr>
        <p:spPr bwMode="auto">
          <a:xfrm>
            <a:off x="21210" y="4604935"/>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a:extLst>
              <a:ext uri="{FF2B5EF4-FFF2-40B4-BE49-F238E27FC236}">
                <a16:creationId xmlns:a16="http://schemas.microsoft.com/office/drawing/2014/main" id="{84EBB3E1-CCD1-92A4-961A-F413C0E28BC0}"/>
              </a:ext>
            </a:extLst>
          </p:cNvPr>
          <p:cNvSpPr>
            <a:spLocks noChangeArrowheads="1"/>
          </p:cNvSpPr>
          <p:nvPr/>
        </p:nvSpPr>
        <p:spPr bwMode="auto">
          <a:xfrm>
            <a:off x="1293121" y="4613744"/>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a:extLst>
              <a:ext uri="{FF2B5EF4-FFF2-40B4-BE49-F238E27FC236}">
                <a16:creationId xmlns:a16="http://schemas.microsoft.com/office/drawing/2014/main" id="{F011B256-1EFB-A06F-D7AC-BA9CB3C4E130}"/>
              </a:ext>
            </a:extLst>
          </p:cNvPr>
          <p:cNvSpPr>
            <a:spLocks noChangeArrowheads="1"/>
          </p:cNvSpPr>
          <p:nvPr/>
        </p:nvSpPr>
        <p:spPr bwMode="auto">
          <a:xfrm>
            <a:off x="2602496"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a:extLst>
              <a:ext uri="{FF2B5EF4-FFF2-40B4-BE49-F238E27FC236}">
                <a16:creationId xmlns:a16="http://schemas.microsoft.com/office/drawing/2014/main" id="{F76E4639-EF2E-6EAD-BEF1-C774FEC47D6C}"/>
              </a:ext>
            </a:extLst>
          </p:cNvPr>
          <p:cNvSpPr>
            <a:spLocks noChangeArrowheads="1"/>
          </p:cNvSpPr>
          <p:nvPr/>
        </p:nvSpPr>
        <p:spPr bwMode="auto">
          <a:xfrm>
            <a:off x="3905920"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a:extLst>
              <a:ext uri="{FF2B5EF4-FFF2-40B4-BE49-F238E27FC236}">
                <a16:creationId xmlns:a16="http://schemas.microsoft.com/office/drawing/2014/main" id="{08737F14-67FF-9C40-1568-C73124D7A4A3}"/>
              </a:ext>
            </a:extLst>
          </p:cNvPr>
          <p:cNvSpPr>
            <a:spLocks noChangeArrowheads="1"/>
          </p:cNvSpPr>
          <p:nvPr/>
        </p:nvSpPr>
        <p:spPr bwMode="auto">
          <a:xfrm>
            <a:off x="5214482"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a:extLst>
              <a:ext uri="{FF2B5EF4-FFF2-40B4-BE49-F238E27FC236}">
                <a16:creationId xmlns:a16="http://schemas.microsoft.com/office/drawing/2014/main" id="{00AD207A-A6E8-DD6C-D8D3-F0B8915D5DD8}"/>
              </a:ext>
            </a:extLst>
          </p:cNvPr>
          <p:cNvSpPr>
            <a:spLocks noChangeArrowheads="1"/>
          </p:cNvSpPr>
          <p:nvPr/>
        </p:nvSpPr>
        <p:spPr bwMode="auto">
          <a:xfrm>
            <a:off x="6512930" y="4621773"/>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a:extLst>
              <a:ext uri="{FF2B5EF4-FFF2-40B4-BE49-F238E27FC236}">
                <a16:creationId xmlns:a16="http://schemas.microsoft.com/office/drawing/2014/main" id="{38BA3F5D-8343-C249-A556-A419CBB0AC82}"/>
              </a:ext>
            </a:extLst>
          </p:cNvPr>
          <p:cNvSpPr>
            <a:spLocks noChangeArrowheads="1"/>
          </p:cNvSpPr>
          <p:nvPr/>
        </p:nvSpPr>
        <p:spPr bwMode="auto">
          <a:xfrm>
            <a:off x="7822167" y="4623468"/>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Rectangle 1">
            <a:extLst>
              <a:ext uri="{FF2B5EF4-FFF2-40B4-BE49-F238E27FC236}">
                <a16:creationId xmlns:a16="http://schemas.microsoft.com/office/drawing/2014/main" id="{FD74AF25-C2F8-1A4F-35A1-16FA222ED63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3250909807"/>
      </p:ext>
    </p:extLst>
  </p:cSld>
  <p:clrMapOvr>
    <a:masterClrMapping/>
  </p:clrMapOvr>
  <p:transition spd="slow" advTm="5000">
    <p:zoom/>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31844"/>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8735"/>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31" name="Text Box 35">
            <a:extLst>
              <a:ext uri="{FF2B5EF4-FFF2-40B4-BE49-F238E27FC236}">
                <a16:creationId xmlns:a16="http://schemas.microsoft.com/office/drawing/2014/main" id="{E4293E62-85E6-A3AD-D3A7-4D72FFDE0B1E}"/>
              </a:ext>
            </a:extLst>
          </p:cNvPr>
          <p:cNvSpPr txBox="1">
            <a:spLocks noChangeArrowheads="1"/>
          </p:cNvSpPr>
          <p:nvPr/>
        </p:nvSpPr>
        <p:spPr bwMode="auto">
          <a:xfrm>
            <a:off x="685800" y="2819400"/>
            <a:ext cx="7848600" cy="711200"/>
          </a:xfrm>
          <a:prstGeom prst="rect">
            <a:avLst/>
          </a:prstGeom>
          <a:solidFill>
            <a:srgbClr val="D9CFC1"/>
          </a:solidFill>
          <a:ln w="9525">
            <a:no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543018"/>
                </a:solidFill>
                <a:effectLst/>
                <a:uLnTx/>
                <a:uFillTx/>
                <a:latin typeface="Avenir Book" panose="02000503020000020003" pitchFamily="2" charset="0"/>
                <a:ea typeface="Avenir Medium" charset="0"/>
                <a:cs typeface="Avenir Medium" charset="0"/>
                <a:sym typeface="Arial" charset="0"/>
              </a:rPr>
              <a:t>The VOTE Textbook Chapters</a:t>
            </a:r>
          </a:p>
        </p:txBody>
      </p:sp>
      <p:sp>
        <p:nvSpPr>
          <p:cNvPr id="3" name="Rectangle 2">
            <a:extLst>
              <a:ext uri="{FF2B5EF4-FFF2-40B4-BE49-F238E27FC236}">
                <a16:creationId xmlns:a16="http://schemas.microsoft.com/office/drawing/2014/main" id="{56E77F15-BA73-FA44-BF2C-7D86B46CC8C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3825734169"/>
      </p:ext>
    </p:extLst>
  </p:cSld>
  <p:clrMapOvr>
    <a:masterClrMapping/>
  </p:clrMapOvr>
  <p:transition spd="slow" advTm="5000">
    <p:zoom/>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3069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3069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27258"/>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034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820" name="Text Box 12">
            <a:hlinkClick r:id="" action="ppaction://hlinkshowjump?jump=nextslide"/>
          </p:cNvPr>
          <p:cNvSpPr txBox="1">
            <a:spLocks noChangeArrowheads="1"/>
          </p:cNvSpPr>
          <p:nvPr/>
        </p:nvSpPr>
        <p:spPr bwMode="auto">
          <a:xfrm>
            <a:off x="211335" y="80597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a:t>
            </a:r>
          </a:p>
        </p:txBody>
      </p:sp>
      <p:sp>
        <p:nvSpPr>
          <p:cNvPr id="93248" name="AutoShape 64"/>
          <p:cNvSpPr>
            <a:spLocks noChangeArrowheads="1"/>
          </p:cNvSpPr>
          <p:nvPr/>
        </p:nvSpPr>
        <p:spPr bwMode="auto">
          <a:xfrm>
            <a:off x="8335068" y="33074"/>
            <a:ext cx="268470" cy="726367"/>
          </a:xfrm>
          <a:prstGeom prst="downArrow">
            <a:avLst>
              <a:gd name="adj1" fmla="val 50000"/>
              <a:gd name="adj2" fmla="val 58333"/>
            </a:avLst>
          </a:prstGeom>
          <a:solidFill>
            <a:srgbClr val="D9CFC1"/>
          </a:solidFill>
          <a:ln w="9525">
            <a:solidFill>
              <a:schemeClr val="tx1"/>
            </a:solidFill>
            <a:miter lim="800000"/>
            <a:headEnd/>
            <a:tailEnd/>
          </a:ln>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Helvetica Neue" charset="0"/>
              <a:sym typeface="Arial" charset="0"/>
            </a:endParaRPr>
          </a:p>
        </p:txBody>
      </p:sp>
      <p:sp>
        <p:nvSpPr>
          <p:cNvPr id="84" name="Text Box 12">
            <a:hlinkClick r:id="" action="ppaction://hlinkshowjump?jump=nextslide"/>
          </p:cNvPr>
          <p:cNvSpPr txBox="1">
            <a:spLocks noChangeArrowheads="1"/>
          </p:cNvSpPr>
          <p:nvPr/>
        </p:nvSpPr>
        <p:spPr bwMode="auto">
          <a:xfrm>
            <a:off x="1505298" y="832647"/>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a:t>
            </a:r>
          </a:p>
        </p:txBody>
      </p:sp>
      <p:sp>
        <p:nvSpPr>
          <p:cNvPr id="85" name="Text Box 12">
            <a:hlinkClick r:id="" action="ppaction://hlinkshowjump?jump=nextslide"/>
          </p:cNvPr>
          <p:cNvSpPr txBox="1">
            <a:spLocks noChangeArrowheads="1"/>
          </p:cNvSpPr>
          <p:nvPr/>
        </p:nvSpPr>
        <p:spPr bwMode="auto">
          <a:xfrm>
            <a:off x="2781793" y="828933"/>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3</a:t>
            </a:r>
          </a:p>
        </p:txBody>
      </p:sp>
      <p:sp>
        <p:nvSpPr>
          <p:cNvPr id="86" name="Text Box 12">
            <a:hlinkClick r:id="" action="ppaction://hlinkshowjump?jump=nextslide"/>
          </p:cNvPr>
          <p:cNvSpPr txBox="1">
            <a:spLocks noChangeArrowheads="1"/>
          </p:cNvSpPr>
          <p:nvPr/>
        </p:nvSpPr>
        <p:spPr bwMode="auto">
          <a:xfrm>
            <a:off x="4089398" y="828863"/>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4</a:t>
            </a:r>
          </a:p>
        </p:txBody>
      </p:sp>
      <p:sp>
        <p:nvSpPr>
          <p:cNvPr id="87" name="Text Box 12">
            <a:hlinkClick r:id="" action="ppaction://hlinkshowjump?jump=nextslide"/>
          </p:cNvPr>
          <p:cNvSpPr txBox="1">
            <a:spLocks noChangeArrowheads="1"/>
          </p:cNvSpPr>
          <p:nvPr/>
        </p:nvSpPr>
        <p:spPr bwMode="auto">
          <a:xfrm>
            <a:off x="5467508" y="820016"/>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5</a:t>
            </a:r>
          </a:p>
        </p:txBody>
      </p:sp>
      <p:sp>
        <p:nvSpPr>
          <p:cNvPr id="88" name="Text Box 12">
            <a:hlinkClick r:id="" action="ppaction://hlinkshowjump?jump=nextslide"/>
          </p:cNvPr>
          <p:cNvSpPr txBox="1">
            <a:spLocks noChangeArrowheads="1"/>
          </p:cNvSpPr>
          <p:nvPr/>
        </p:nvSpPr>
        <p:spPr bwMode="auto">
          <a:xfrm>
            <a:off x="6747881" y="820016"/>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6</a:t>
            </a:r>
          </a:p>
        </p:txBody>
      </p:sp>
      <p:sp>
        <p:nvSpPr>
          <p:cNvPr id="89" name="Text Box 12">
            <a:hlinkClick r:id="" action="ppaction://hlinkshowjump?jump=nextslide"/>
          </p:cNvPr>
          <p:cNvSpPr txBox="1">
            <a:spLocks noChangeArrowheads="1"/>
          </p:cNvSpPr>
          <p:nvPr/>
        </p:nvSpPr>
        <p:spPr bwMode="auto">
          <a:xfrm>
            <a:off x="8033375" y="820016"/>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7</a:t>
            </a: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1" name="Text Box 12">
            <a:hlinkClick r:id="" action="ppaction://hlinkshowjump?jump=nextslide"/>
            <a:extLst>
              <a:ext uri="{FF2B5EF4-FFF2-40B4-BE49-F238E27FC236}">
                <a16:creationId xmlns:a16="http://schemas.microsoft.com/office/drawing/2014/main" id="{5C096D5F-74B0-B802-D0FE-2C0DF31053E0}"/>
              </a:ext>
            </a:extLst>
          </p:cNvPr>
          <p:cNvSpPr txBox="1">
            <a:spLocks noChangeArrowheads="1"/>
          </p:cNvSpPr>
          <p:nvPr/>
        </p:nvSpPr>
        <p:spPr bwMode="auto">
          <a:xfrm>
            <a:off x="225949" y="3112847"/>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8</a:t>
            </a:r>
          </a:p>
        </p:txBody>
      </p:sp>
      <p:sp>
        <p:nvSpPr>
          <p:cNvPr id="82" name="Text Box 12">
            <a:hlinkClick r:id="" action="ppaction://hlinkshowjump?jump=nextslide"/>
            <a:extLst>
              <a:ext uri="{FF2B5EF4-FFF2-40B4-BE49-F238E27FC236}">
                <a16:creationId xmlns:a16="http://schemas.microsoft.com/office/drawing/2014/main" id="{BE11FA91-B3F8-98CD-6663-9B27B42533A1}"/>
              </a:ext>
            </a:extLst>
          </p:cNvPr>
          <p:cNvSpPr txBox="1">
            <a:spLocks noChangeArrowheads="1"/>
          </p:cNvSpPr>
          <p:nvPr/>
        </p:nvSpPr>
        <p:spPr bwMode="auto">
          <a:xfrm>
            <a:off x="1519912" y="3139519"/>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9</a:t>
            </a:r>
          </a:p>
        </p:txBody>
      </p:sp>
      <p:sp>
        <p:nvSpPr>
          <p:cNvPr id="83" name="Text Box 12">
            <a:hlinkClick r:id="" action="ppaction://hlinkshowjump?jump=nextslide"/>
            <a:extLst>
              <a:ext uri="{FF2B5EF4-FFF2-40B4-BE49-F238E27FC236}">
                <a16:creationId xmlns:a16="http://schemas.microsoft.com/office/drawing/2014/main" id="{33C652D8-C318-BEBA-EEA7-6A2A514578D5}"/>
              </a:ext>
            </a:extLst>
          </p:cNvPr>
          <p:cNvSpPr txBox="1">
            <a:spLocks noChangeArrowheads="1"/>
          </p:cNvSpPr>
          <p:nvPr/>
        </p:nvSpPr>
        <p:spPr bwMode="auto">
          <a:xfrm>
            <a:off x="2796407" y="313580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10</a:t>
            </a:r>
          </a:p>
        </p:txBody>
      </p:sp>
      <p:sp>
        <p:nvSpPr>
          <p:cNvPr id="113" name="Text Box 12">
            <a:hlinkClick r:id="" action="ppaction://hlinkshowjump?jump=nextslide"/>
            <a:extLst>
              <a:ext uri="{FF2B5EF4-FFF2-40B4-BE49-F238E27FC236}">
                <a16:creationId xmlns:a16="http://schemas.microsoft.com/office/drawing/2014/main" id="{7BC446E9-7386-8D79-7D32-728B2DD0AA7B}"/>
              </a:ext>
            </a:extLst>
          </p:cNvPr>
          <p:cNvSpPr txBox="1">
            <a:spLocks noChangeArrowheads="1"/>
          </p:cNvSpPr>
          <p:nvPr/>
        </p:nvSpPr>
        <p:spPr bwMode="auto">
          <a:xfrm>
            <a:off x="4104012" y="313573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11</a:t>
            </a:r>
          </a:p>
        </p:txBody>
      </p:sp>
      <p:sp>
        <p:nvSpPr>
          <p:cNvPr id="114" name="Text Box 12">
            <a:hlinkClick r:id="" action="ppaction://hlinkshowjump?jump=nextslide"/>
            <a:extLst>
              <a:ext uri="{FF2B5EF4-FFF2-40B4-BE49-F238E27FC236}">
                <a16:creationId xmlns:a16="http://schemas.microsoft.com/office/drawing/2014/main" id="{62BBEDF4-A2FD-B2A8-8473-6FEDF70898D1}"/>
              </a:ext>
            </a:extLst>
          </p:cNvPr>
          <p:cNvSpPr txBox="1">
            <a:spLocks noChangeArrowheads="1"/>
          </p:cNvSpPr>
          <p:nvPr/>
        </p:nvSpPr>
        <p:spPr bwMode="auto">
          <a:xfrm>
            <a:off x="5482122" y="3126888"/>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12</a:t>
            </a:r>
          </a:p>
        </p:txBody>
      </p:sp>
      <p:sp>
        <p:nvSpPr>
          <p:cNvPr id="115" name="Text Box 12">
            <a:hlinkClick r:id="" action="ppaction://hlinkshowjump?jump=nextslide"/>
            <a:extLst>
              <a:ext uri="{FF2B5EF4-FFF2-40B4-BE49-F238E27FC236}">
                <a16:creationId xmlns:a16="http://schemas.microsoft.com/office/drawing/2014/main" id="{CE84DBD4-6114-56BA-C1DC-DE0A1C292142}"/>
              </a:ext>
            </a:extLst>
          </p:cNvPr>
          <p:cNvSpPr txBox="1">
            <a:spLocks noChangeArrowheads="1"/>
          </p:cNvSpPr>
          <p:nvPr/>
        </p:nvSpPr>
        <p:spPr bwMode="auto">
          <a:xfrm>
            <a:off x="6762495" y="3126888"/>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13</a:t>
            </a:r>
          </a:p>
        </p:txBody>
      </p:sp>
      <p:sp>
        <p:nvSpPr>
          <p:cNvPr id="116" name="Text Box 12">
            <a:hlinkClick r:id="" action="ppaction://hlinkshowjump?jump=nextslide"/>
            <a:extLst>
              <a:ext uri="{FF2B5EF4-FFF2-40B4-BE49-F238E27FC236}">
                <a16:creationId xmlns:a16="http://schemas.microsoft.com/office/drawing/2014/main" id="{2524E336-1913-4F53-35B7-B5FD2F6985F4}"/>
              </a:ext>
            </a:extLst>
          </p:cNvPr>
          <p:cNvSpPr txBox="1">
            <a:spLocks noChangeArrowheads="1"/>
          </p:cNvSpPr>
          <p:nvPr/>
        </p:nvSpPr>
        <p:spPr bwMode="auto">
          <a:xfrm>
            <a:off x="8047989" y="3126888"/>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14</a:t>
            </a: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4" name="Text Box 12">
            <a:hlinkClick r:id="" action="ppaction://hlinkshowjump?jump=nextslide"/>
            <a:extLst>
              <a:ext uri="{FF2B5EF4-FFF2-40B4-BE49-F238E27FC236}">
                <a16:creationId xmlns:a16="http://schemas.microsoft.com/office/drawing/2014/main" id="{8C317FD0-2805-8A81-FB92-442DF72D30DB}"/>
              </a:ext>
            </a:extLst>
          </p:cNvPr>
          <p:cNvSpPr txBox="1">
            <a:spLocks noChangeArrowheads="1"/>
          </p:cNvSpPr>
          <p:nvPr/>
        </p:nvSpPr>
        <p:spPr bwMode="auto">
          <a:xfrm>
            <a:off x="228037" y="5407193"/>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15</a:t>
            </a:r>
          </a:p>
        </p:txBody>
      </p:sp>
      <p:sp>
        <p:nvSpPr>
          <p:cNvPr id="125" name="Text Box 12">
            <a:hlinkClick r:id="" action="ppaction://hlinkshowjump?jump=nextslide"/>
            <a:extLst>
              <a:ext uri="{FF2B5EF4-FFF2-40B4-BE49-F238E27FC236}">
                <a16:creationId xmlns:a16="http://schemas.microsoft.com/office/drawing/2014/main" id="{33B70D08-6B34-E071-3224-616E8E3BC5DE}"/>
              </a:ext>
            </a:extLst>
          </p:cNvPr>
          <p:cNvSpPr txBox="1">
            <a:spLocks noChangeArrowheads="1"/>
          </p:cNvSpPr>
          <p:nvPr/>
        </p:nvSpPr>
        <p:spPr bwMode="auto">
          <a:xfrm>
            <a:off x="1522000" y="543386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16</a:t>
            </a:r>
          </a:p>
        </p:txBody>
      </p:sp>
      <p:sp>
        <p:nvSpPr>
          <p:cNvPr id="126" name="Text Box 12">
            <a:hlinkClick r:id="" action="ppaction://hlinkshowjump?jump=nextslide"/>
            <a:extLst>
              <a:ext uri="{FF2B5EF4-FFF2-40B4-BE49-F238E27FC236}">
                <a16:creationId xmlns:a16="http://schemas.microsoft.com/office/drawing/2014/main" id="{D0046DFC-A235-01E0-D296-7D3F86E4E912}"/>
              </a:ext>
            </a:extLst>
          </p:cNvPr>
          <p:cNvSpPr txBox="1">
            <a:spLocks noChangeArrowheads="1"/>
          </p:cNvSpPr>
          <p:nvPr/>
        </p:nvSpPr>
        <p:spPr bwMode="auto">
          <a:xfrm>
            <a:off x="2798495" y="5430151"/>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17</a:t>
            </a:r>
          </a:p>
        </p:txBody>
      </p:sp>
      <p:sp>
        <p:nvSpPr>
          <p:cNvPr id="127" name="Text Box 12">
            <a:hlinkClick r:id="" action="ppaction://hlinkshowjump?jump=nextslide"/>
            <a:extLst>
              <a:ext uri="{FF2B5EF4-FFF2-40B4-BE49-F238E27FC236}">
                <a16:creationId xmlns:a16="http://schemas.microsoft.com/office/drawing/2014/main" id="{D5B3532C-0A95-A34F-D57E-FBBB7D6FC3E5}"/>
              </a:ext>
            </a:extLst>
          </p:cNvPr>
          <p:cNvSpPr txBox="1">
            <a:spLocks noChangeArrowheads="1"/>
          </p:cNvSpPr>
          <p:nvPr/>
        </p:nvSpPr>
        <p:spPr bwMode="auto">
          <a:xfrm>
            <a:off x="4106100" y="5430081"/>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18</a:t>
            </a:r>
          </a:p>
        </p:txBody>
      </p:sp>
      <p:sp>
        <p:nvSpPr>
          <p:cNvPr id="128" name="Text Box 12">
            <a:hlinkClick r:id="" action="ppaction://hlinkshowjump?jump=nextslide"/>
            <a:extLst>
              <a:ext uri="{FF2B5EF4-FFF2-40B4-BE49-F238E27FC236}">
                <a16:creationId xmlns:a16="http://schemas.microsoft.com/office/drawing/2014/main" id="{426BAFFE-1999-E103-9400-65CF6242CEBD}"/>
              </a:ext>
            </a:extLst>
          </p:cNvPr>
          <p:cNvSpPr txBox="1">
            <a:spLocks noChangeArrowheads="1"/>
          </p:cNvSpPr>
          <p:nvPr/>
        </p:nvSpPr>
        <p:spPr bwMode="auto">
          <a:xfrm>
            <a:off x="5484210" y="5421234"/>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19</a:t>
            </a:r>
          </a:p>
        </p:txBody>
      </p:sp>
      <p:sp>
        <p:nvSpPr>
          <p:cNvPr id="129" name="Text Box 12">
            <a:hlinkClick r:id="" action="ppaction://hlinkshowjump?jump=nextslide"/>
            <a:extLst>
              <a:ext uri="{FF2B5EF4-FFF2-40B4-BE49-F238E27FC236}">
                <a16:creationId xmlns:a16="http://schemas.microsoft.com/office/drawing/2014/main" id="{16D5E0F6-86EF-F3AD-2B81-6009B2A6426F}"/>
              </a:ext>
            </a:extLst>
          </p:cNvPr>
          <p:cNvSpPr txBox="1">
            <a:spLocks noChangeArrowheads="1"/>
          </p:cNvSpPr>
          <p:nvPr/>
        </p:nvSpPr>
        <p:spPr bwMode="auto">
          <a:xfrm>
            <a:off x="6764583" y="5421234"/>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20</a:t>
            </a:r>
          </a:p>
        </p:txBody>
      </p:sp>
      <p:sp>
        <p:nvSpPr>
          <p:cNvPr id="130" name="Text Box 12">
            <a:hlinkClick r:id="" action="ppaction://hlinkshowjump?jump=nextslide"/>
            <a:extLst>
              <a:ext uri="{FF2B5EF4-FFF2-40B4-BE49-F238E27FC236}">
                <a16:creationId xmlns:a16="http://schemas.microsoft.com/office/drawing/2014/main" id="{38930BDA-57CD-3C71-4B12-360D3A69B85B}"/>
              </a:ext>
            </a:extLst>
          </p:cNvPr>
          <p:cNvSpPr txBox="1">
            <a:spLocks noChangeArrowheads="1"/>
          </p:cNvSpPr>
          <p:nvPr/>
        </p:nvSpPr>
        <p:spPr bwMode="auto">
          <a:xfrm>
            <a:off x="8050077" y="5421234"/>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21</a:t>
            </a:r>
          </a:p>
        </p:txBody>
      </p:sp>
      <p:sp>
        <p:nvSpPr>
          <p:cNvPr id="3" name="Rectangle 2">
            <a:extLst>
              <a:ext uri="{FF2B5EF4-FFF2-40B4-BE49-F238E27FC236}">
                <a16:creationId xmlns:a16="http://schemas.microsoft.com/office/drawing/2014/main" id="{CEAF7B89-EA49-EF45-07CA-4ADB575E3D9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pic>
        <p:nvPicPr>
          <p:cNvPr id="4" name="VOTE Click Sound">
            <a:hlinkClick r:id="" action="ppaction://media"/>
            <a:extLst>
              <a:ext uri="{FF2B5EF4-FFF2-40B4-BE49-F238E27FC236}">
                <a16:creationId xmlns:a16="http://schemas.microsoft.com/office/drawing/2014/main" id="{82E59AFD-6A5C-C8DD-92E6-4EE76601087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30919" y="6050703"/>
            <a:ext cx="812800" cy="812800"/>
          </a:xfrm>
          <a:prstGeom prst="rect">
            <a:avLst/>
          </a:prstGeom>
        </p:spPr>
      </p:pic>
    </p:spTree>
    <p:extLst>
      <p:ext uri="{BB962C8B-B14F-4D97-AF65-F5344CB8AC3E}">
        <p14:creationId xmlns:p14="http://schemas.microsoft.com/office/powerpoint/2010/main" val="1106397177"/>
      </p:ext>
    </p:extLst>
  </p:cSld>
  <p:clrMapOvr>
    <a:masterClrMapping/>
  </p:clrMapOvr>
  <p:transition spd="slow" advTm="5000">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93248"/>
                                        </p:tgtEl>
                                        <p:attrNameLst>
                                          <p:attrName>style.visibility</p:attrName>
                                        </p:attrNameLst>
                                      </p:cBhvr>
                                      <p:to>
                                        <p:strVal val="visible"/>
                                      </p:to>
                                    </p:set>
                                    <p:anim calcmode="lin" valueType="num">
                                      <p:cBhvr additive="base">
                                        <p:cTn id="7" dur="3000" fill="hold"/>
                                        <p:tgtEl>
                                          <p:spTgt spid="93248"/>
                                        </p:tgtEl>
                                        <p:attrNameLst>
                                          <p:attrName>ppt_x</p:attrName>
                                        </p:attrNameLst>
                                      </p:cBhvr>
                                      <p:tavLst>
                                        <p:tav tm="0">
                                          <p:val>
                                            <p:strVal val="0-#ppt_w/2"/>
                                          </p:val>
                                        </p:tav>
                                        <p:tav tm="100000">
                                          <p:val>
                                            <p:strVal val="#ppt_x"/>
                                          </p:val>
                                        </p:tav>
                                      </p:tavLst>
                                    </p:anim>
                                    <p:anim calcmode="lin" valueType="num">
                                      <p:cBhvr additive="base">
                                        <p:cTn id="8" dur="3000" fill="hold"/>
                                        <p:tgtEl>
                                          <p:spTgt spid="93248"/>
                                        </p:tgtEl>
                                        <p:attrNameLst>
                                          <p:attrName>ppt_y</p:attrName>
                                        </p:attrNameLst>
                                      </p:cBhvr>
                                      <p:tavLst>
                                        <p:tav tm="0">
                                          <p:val>
                                            <p:strVal val="#ppt_y"/>
                                          </p:val>
                                        </p:tav>
                                        <p:tav tm="100000">
                                          <p:val>
                                            <p:strVal val="#ppt_y"/>
                                          </p:val>
                                        </p:tav>
                                      </p:tavLst>
                                    </p:anim>
                                  </p:childTnLst>
                                </p:cTn>
                              </p:par>
                            </p:childTnLst>
                          </p:cTn>
                        </p:par>
                        <p:par>
                          <p:cTn id="9" fill="hold">
                            <p:stCondLst>
                              <p:cond delay="3000"/>
                            </p:stCondLst>
                            <p:childTnLst>
                              <p:par>
                                <p:cTn id="10" presetID="1" presetClass="mediacall" presetSubtype="0" fill="hold" nodeType="afterEffect">
                                  <p:stCondLst>
                                    <p:cond delay="0"/>
                                  </p:stCondLst>
                                  <p:childTnLst>
                                    <p:cmd type="call" cmd="playFrom(0.0)">
                                      <p:cBhvr>
                                        <p:cTn id="11" dur="1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4"/>
                </p:tgtEl>
              </p:cMediaNode>
            </p:audio>
          </p:childTnLst>
        </p:cTn>
      </p:par>
    </p:tnLst>
    <p:bldLst>
      <p:bldP spid="93248"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13CAC62-61B2-3242-BCC4-4DBAA0245D11}"/>
              </a:ext>
            </a:extLst>
          </p:cNvPr>
          <p:cNvPicPr>
            <a:picLocks noChangeAspect="1"/>
          </p:cNvPicPr>
          <p:nvPr/>
        </p:nvPicPr>
        <p:blipFill>
          <a:blip r:embed="rId3"/>
          <a:stretch>
            <a:fillRect/>
          </a:stretch>
        </p:blipFill>
        <p:spPr>
          <a:xfrm>
            <a:off x="0" y="0"/>
            <a:ext cx="5282401" cy="6858000"/>
          </a:xfrm>
          <a:prstGeom prst="rect">
            <a:avLst/>
          </a:prstGeom>
        </p:spPr>
      </p:pic>
      <p:sp>
        <p:nvSpPr>
          <p:cNvPr id="2" name="Rectangle 1">
            <a:extLst>
              <a:ext uri="{FF2B5EF4-FFF2-40B4-BE49-F238E27FC236}">
                <a16:creationId xmlns:a16="http://schemas.microsoft.com/office/drawing/2014/main" id="{7E2510EF-C778-CDD3-B79F-877D3BCA466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6" name="Picture 5" descr="A close-up of a logo&#10;&#10;Description automatically generated">
            <a:extLst>
              <a:ext uri="{FF2B5EF4-FFF2-40B4-BE49-F238E27FC236}">
                <a16:creationId xmlns:a16="http://schemas.microsoft.com/office/drawing/2014/main" id="{CFA170F7-38F2-975D-EF6E-8CD7B0A25B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2900" y="1600200"/>
            <a:ext cx="3657600" cy="3657600"/>
          </a:xfrm>
          <a:prstGeom prst="rect">
            <a:avLst/>
          </a:prstGeom>
        </p:spPr>
      </p:pic>
    </p:spTree>
    <p:extLst>
      <p:ext uri="{BB962C8B-B14F-4D97-AF65-F5344CB8AC3E}">
        <p14:creationId xmlns:p14="http://schemas.microsoft.com/office/powerpoint/2010/main" val="3297236322"/>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3EA5F43-702A-2543-B284-2FD121AA8E3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Opening story: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Island of cannibals</a:t>
            </a:r>
          </a:p>
        </p:txBody>
      </p:sp>
      <p:sp>
        <p:nvSpPr>
          <p:cNvPr id="126978" name="Text Box 2"/>
          <p:cNvSpPr txBox="1">
            <a:spLocks noChangeArrowheads="1"/>
          </p:cNvSpPr>
          <p:nvPr/>
        </p:nvSpPr>
        <p:spPr bwMode="auto">
          <a:xfrm>
            <a:off x="109657" y="4554656"/>
            <a:ext cx="8924681" cy="1815882"/>
          </a:xfrm>
          <a:prstGeom prst="rect">
            <a:avLst/>
          </a:prstGeom>
          <a:noFill/>
          <a:ln w="9525">
            <a:noFill/>
            <a:miter lim="800000"/>
            <a:headEnd/>
            <a:tailEnd/>
          </a:ln>
        </p:spPr>
        <p:txBody>
          <a:bodyPr wrap="square">
            <a:prstTxWarp prst="textNoShape">
              <a:avLst/>
            </a:prstTxWarp>
            <a:spAutoFit/>
          </a:bodyPr>
          <a:lstStyle/>
          <a:p>
            <a:pPr algn="just"/>
            <a:r>
              <a:rPr lang="en-US" sz="2800" dirty="0">
                <a:solidFill>
                  <a:srgbClr val="000000"/>
                </a:solidFill>
                <a:latin typeface="Avenir Book" panose="02000503020000020003" pitchFamily="2" charset="0"/>
                <a:ea typeface="Avenir Medium" charset="0"/>
                <a:cs typeface="Avenir Medium" charset="0"/>
              </a:rPr>
              <a:t>The traveler says, ”Wow! Those economists' brains must be popular!" To which the butcher replies, "Are you kidding? Do you have any idea how many economists you have to kill to get a pound of brains?!"</a:t>
            </a:r>
            <a:r>
              <a:rPr lang="en-US" dirty="0">
                <a:solidFill>
                  <a:srgbClr val="000000"/>
                </a:solidFill>
                <a:latin typeface="Avenir Book" panose="02000503020000020003" pitchFamily="2" charset="0"/>
                <a:ea typeface="Avenir Medium" charset="0"/>
                <a:cs typeface="Avenir Medium" charset="0"/>
              </a:rPr>
              <a:t>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5760" y="1463234"/>
            <a:ext cx="4203700" cy="2755900"/>
          </a:xfrm>
          <a:prstGeom prst="rect">
            <a:avLst/>
          </a:prstGeom>
        </p:spPr>
      </p:pic>
      <p:sp>
        <p:nvSpPr>
          <p:cNvPr id="4" name="Text Box 2"/>
          <p:cNvSpPr txBox="1">
            <a:spLocks noChangeArrowheads="1"/>
          </p:cNvSpPr>
          <p:nvPr/>
        </p:nvSpPr>
        <p:spPr bwMode="auto">
          <a:xfrm>
            <a:off x="109657" y="1463233"/>
            <a:ext cx="4529797" cy="2677656"/>
          </a:xfrm>
          <a:prstGeom prst="rect">
            <a:avLst/>
          </a:prstGeom>
          <a:noFill/>
          <a:ln w="9525">
            <a:noFill/>
            <a:miter lim="800000"/>
            <a:headEnd/>
            <a:tailEnd/>
          </a:ln>
        </p:spPr>
        <p:txBody>
          <a:bodyPr wrap="square">
            <a:prstTxWarp prst="textNoShape">
              <a:avLst/>
            </a:prstTxWarp>
            <a:spAutoFit/>
          </a:bodyPr>
          <a:lstStyle/>
          <a:p>
            <a:r>
              <a:rPr lang="en-US" sz="2800" dirty="0">
                <a:solidFill>
                  <a:srgbClr val="000000"/>
                </a:solidFill>
                <a:latin typeface="Avenir Book" panose="02000503020000020003" pitchFamily="2" charset="0"/>
                <a:ea typeface="Avenir Medium" charset="0"/>
                <a:cs typeface="Avenir Medium" charset="0"/>
              </a:rPr>
              <a:t>A traveler visits an island inhabited by cannibals. He sees a butcher shop that specializes in human brains. The sign in the window reads: </a:t>
            </a:r>
          </a:p>
        </p:txBody>
      </p:sp>
      <p:sp>
        <p:nvSpPr>
          <p:cNvPr id="3" name="Rectangle 2">
            <a:extLst>
              <a:ext uri="{FF2B5EF4-FFF2-40B4-BE49-F238E27FC236}">
                <a16:creationId xmlns:a16="http://schemas.microsoft.com/office/drawing/2014/main" id="{7F939ABA-8940-A556-83F9-F9976A6F70F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cxnSp>
        <p:nvCxnSpPr>
          <p:cNvPr id="6" name="Straight Connector 5">
            <a:extLst>
              <a:ext uri="{FF2B5EF4-FFF2-40B4-BE49-F238E27FC236}">
                <a16:creationId xmlns:a16="http://schemas.microsoft.com/office/drawing/2014/main" id="{FA63F67D-B04E-9C79-B2BA-50A53A1BB842}"/>
              </a:ext>
            </a:extLst>
          </p:cNvPr>
          <p:cNvCxnSpPr/>
          <p:nvPr/>
        </p:nvCxnSpPr>
        <p:spPr>
          <a:xfrm>
            <a:off x="0" y="371493"/>
            <a:ext cx="914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 Box 2">
            <a:extLst>
              <a:ext uri="{FF2B5EF4-FFF2-40B4-BE49-F238E27FC236}">
                <a16:creationId xmlns:a16="http://schemas.microsoft.com/office/drawing/2014/main" id="{C65DC6F4-DDE7-8244-F596-A3C4B3D72FF0}"/>
              </a:ext>
            </a:extLst>
          </p:cNvPr>
          <p:cNvSpPr txBox="1">
            <a:spLocks noChangeArrowheads="1"/>
          </p:cNvSpPr>
          <p:nvPr/>
        </p:nvSpPr>
        <p:spPr bwMode="auto">
          <a:xfrm>
            <a:off x="-1" y="604491"/>
            <a:ext cx="9143999" cy="523220"/>
          </a:xfrm>
          <a:prstGeom prst="rect">
            <a:avLst/>
          </a:prstGeom>
          <a:noFill/>
          <a:ln w="9525">
            <a:noFill/>
            <a:miter lim="800000"/>
            <a:headEnd/>
            <a:tailEnd/>
          </a:ln>
        </p:spPr>
        <p:txBody>
          <a:bodyPr wrap="square">
            <a:prstTxWarp prst="textNoShape">
              <a:avLst/>
            </a:prstTxWarp>
            <a:spAutoFit/>
          </a:bodyPr>
          <a:lstStyle/>
          <a:p>
            <a:pPr algn="ctr"/>
            <a:r>
              <a:rPr lang="en-US" sz="2800" dirty="0">
                <a:solidFill>
                  <a:srgbClr val="000000"/>
                </a:solidFill>
                <a:latin typeface="Avenir Book" panose="02000503020000020003" pitchFamily="2" charset="0"/>
                <a:ea typeface="Avenir Medium" charset="0"/>
                <a:cs typeface="Avenir Medium" charset="0"/>
              </a:rPr>
              <a:t>Here is a popular joke about economists: </a:t>
            </a:r>
          </a:p>
        </p:txBody>
      </p:sp>
    </p:spTree>
    <p:extLst>
      <p:ext uri="{BB962C8B-B14F-4D97-AF65-F5344CB8AC3E}">
        <p14:creationId xmlns:p14="http://schemas.microsoft.com/office/powerpoint/2010/main" val="10966053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6978"/>
                                        </p:tgtEl>
                                        <p:attrNameLst>
                                          <p:attrName>style.visibility</p:attrName>
                                        </p:attrNameLst>
                                      </p:cBhvr>
                                      <p:to>
                                        <p:strVal val="visible"/>
                                      </p:to>
                                    </p:set>
                                    <p:animEffect transition="in" filter="fade">
                                      <p:cBhvr>
                                        <p:cTn id="7" dur="2000"/>
                                        <p:tgtEl>
                                          <p:spTgt spid="1269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8"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a:extLst>
            <a:ext uri="{FF2B5EF4-FFF2-40B4-BE49-F238E27FC236}">
              <a16:creationId xmlns:a16="http://schemas.microsoft.com/office/drawing/2014/main" id="{D6D66D73-8ED5-B9F5-668C-63CEF8E6D69D}"/>
            </a:ext>
          </a:extLst>
        </p:cNvPr>
        <p:cNvGrpSpPr/>
        <p:nvPr/>
      </p:nvGrpSpPr>
      <p:grpSpPr>
        <a:xfrm>
          <a:off x="0" y="0"/>
          <a:ext cx="0" cy="0"/>
          <a:chOff x="0" y="0"/>
          <a:chExt cx="0" cy="0"/>
        </a:xfrm>
      </p:grpSpPr>
      <p:sp>
        <p:nvSpPr>
          <p:cNvPr id="4" name="Text Box 2">
            <a:extLst>
              <a:ext uri="{FF2B5EF4-FFF2-40B4-BE49-F238E27FC236}">
                <a16:creationId xmlns:a16="http://schemas.microsoft.com/office/drawing/2014/main" id="{9272CA6D-1C19-AD16-634D-412CB66C2CED}"/>
              </a:ext>
            </a:extLst>
          </p:cNvPr>
          <p:cNvSpPr txBox="1">
            <a:spLocks noChangeArrowheads="1"/>
          </p:cNvSpPr>
          <p:nvPr/>
        </p:nvSpPr>
        <p:spPr bwMode="auto">
          <a:xfrm>
            <a:off x="-2" y="546572"/>
            <a:ext cx="9144002" cy="6109365"/>
          </a:xfrm>
          <a:prstGeom prst="rect">
            <a:avLst/>
          </a:prstGeom>
          <a:noFill/>
          <a:ln w="9525">
            <a:noFill/>
            <a:miter lim="800000"/>
            <a:headEnd/>
            <a:tailEnd/>
          </a:ln>
        </p:spPr>
        <p:txBody>
          <a:bodyPr wrap="square">
            <a:prstTxWarp prst="textNoShape">
              <a:avLst/>
            </a:prstTxWarp>
            <a:spAutoFit/>
          </a:bodyPr>
          <a:lstStyle/>
          <a:p>
            <a:r>
              <a:rPr lang="en-US" sz="2300" b="1" dirty="0">
                <a:solidFill>
                  <a:srgbClr val="000000"/>
                </a:solidFill>
                <a:latin typeface="Avenir Book" panose="02000503020000020003" pitchFamily="2" charset="0"/>
                <a:ea typeface="Avenir Medium" charset="0"/>
                <a:cs typeface="Avenir Medium" charset="0"/>
              </a:rPr>
              <a:t>The VOTE Program analyzes this joke from different perspectives.</a:t>
            </a:r>
          </a:p>
          <a:p>
            <a:endParaRPr lang="en-US" sz="2300" dirty="0">
              <a:solidFill>
                <a:srgbClr val="000000"/>
              </a:solidFill>
              <a:latin typeface="Avenir Book" panose="02000503020000020003" pitchFamily="2" charset="0"/>
              <a:ea typeface="Avenir Medium" charset="0"/>
              <a:cs typeface="Avenir Medium" charset="0"/>
            </a:endParaRPr>
          </a:p>
          <a:p>
            <a:pPr marL="514350" indent="-514350">
              <a:buAutoNum type="arabicPeriod"/>
            </a:pPr>
            <a:r>
              <a:rPr lang="en-US" sz="2300" dirty="0">
                <a:solidFill>
                  <a:schemeClr val="bg1"/>
                </a:solidFill>
                <a:latin typeface="Avenir Book" panose="02000503020000020003" pitchFamily="2" charset="0"/>
                <a:ea typeface="Avenir Medium" charset="0"/>
                <a:cs typeface="Avenir Medium" charset="0"/>
              </a:rPr>
              <a:t>A shopper blames the shop owner for cornering the market and jacking up the prices. </a:t>
            </a:r>
          </a:p>
          <a:p>
            <a:pPr marL="514350" indent="-514350">
              <a:buAutoNum type="arabicPeriod"/>
            </a:pPr>
            <a:r>
              <a:rPr lang="en-US" sz="2300" dirty="0">
                <a:solidFill>
                  <a:schemeClr val="bg1"/>
                </a:solidFill>
                <a:latin typeface="Avenir Book" panose="02000503020000020003" pitchFamily="2" charset="0"/>
                <a:ea typeface="Avenir Medium" charset="0"/>
                <a:cs typeface="Avenir Medium" charset="0"/>
              </a:rPr>
              <a:t>The shop owner blames the high cost of economist brains and the reality of supply and demand. </a:t>
            </a:r>
          </a:p>
          <a:p>
            <a:pPr marL="514350" indent="-514350">
              <a:buAutoNum type="arabicPeriod"/>
            </a:pPr>
            <a:r>
              <a:rPr lang="en-US" sz="2300" dirty="0">
                <a:solidFill>
                  <a:schemeClr val="bg1"/>
                </a:solidFill>
                <a:latin typeface="Avenir Book" panose="02000503020000020003" pitchFamily="2" charset="0"/>
                <a:ea typeface="Avenir Medium" charset="0"/>
                <a:cs typeface="Avenir Medium" charset="0"/>
              </a:rPr>
              <a:t>The apprentice blames the drive for profit and calls for worker ownership. </a:t>
            </a:r>
          </a:p>
          <a:p>
            <a:endParaRPr lang="en-US" sz="2300" dirty="0">
              <a:solidFill>
                <a:srgbClr val="000000"/>
              </a:solidFill>
              <a:latin typeface="Avenir Book" panose="02000503020000020003" pitchFamily="2" charset="0"/>
              <a:ea typeface="Avenir Medium" charset="0"/>
              <a:cs typeface="Avenir Medium" charset="0"/>
            </a:endParaRPr>
          </a:p>
          <a:p>
            <a:r>
              <a:rPr lang="en-US" sz="2300" dirty="0">
                <a:solidFill>
                  <a:srgbClr val="000000"/>
                </a:solidFill>
                <a:latin typeface="Avenir Book" panose="02000503020000020003" pitchFamily="2" charset="0"/>
                <a:ea typeface="Avenir Medium" charset="0"/>
                <a:cs typeface="Avenir Medium" charset="0"/>
              </a:rPr>
              <a:t>Which of the above is the liberal? The conservative? The radical?</a:t>
            </a:r>
          </a:p>
          <a:p>
            <a:endParaRPr lang="en-US" sz="2300" dirty="0">
              <a:solidFill>
                <a:srgbClr val="000000"/>
              </a:solidFill>
              <a:latin typeface="Avenir Book" panose="02000503020000020003" pitchFamily="2" charset="0"/>
              <a:ea typeface="Avenir Medium" charset="0"/>
              <a:cs typeface="Avenir Medium" charset="0"/>
            </a:endParaRPr>
          </a:p>
          <a:p>
            <a:r>
              <a:rPr lang="en-US" sz="2300" dirty="0">
                <a:solidFill>
                  <a:srgbClr val="1F458C"/>
                </a:solidFill>
                <a:latin typeface="Avenir Book" panose="02000503020000020003" pitchFamily="2" charset="0"/>
                <a:ea typeface="Avenir Medium" charset="0"/>
                <a:cs typeface="Avenir Medium" charset="0"/>
              </a:rPr>
              <a:t>Liberal: shopper</a:t>
            </a:r>
            <a:r>
              <a:rPr lang="en-US" sz="2300" dirty="0">
                <a:solidFill>
                  <a:srgbClr val="000000"/>
                </a:solidFill>
                <a:latin typeface="Avenir Book" panose="02000503020000020003" pitchFamily="2" charset="0"/>
                <a:ea typeface="Avenir Medium" charset="0"/>
                <a:cs typeface="Avenir Medium" charset="0"/>
              </a:rPr>
              <a:t>; </a:t>
            </a:r>
            <a:r>
              <a:rPr lang="en-US" sz="2300" dirty="0">
                <a:solidFill>
                  <a:srgbClr val="C3273E"/>
                </a:solidFill>
                <a:latin typeface="Avenir Book" panose="02000503020000020003" pitchFamily="2" charset="0"/>
                <a:ea typeface="Avenir Medium" charset="0"/>
                <a:cs typeface="Avenir Medium" charset="0"/>
              </a:rPr>
              <a:t>Conservative: shop owner</a:t>
            </a:r>
            <a:r>
              <a:rPr lang="en-US" sz="2300" dirty="0">
                <a:solidFill>
                  <a:srgbClr val="000000"/>
                </a:solidFill>
                <a:latin typeface="Avenir Book" panose="02000503020000020003" pitchFamily="2" charset="0"/>
                <a:ea typeface="Avenir Medium" charset="0"/>
                <a:cs typeface="Avenir Medium" charset="0"/>
              </a:rPr>
              <a:t>; </a:t>
            </a:r>
            <a:r>
              <a:rPr lang="en-US" sz="2300" dirty="0">
                <a:solidFill>
                  <a:srgbClr val="6BC497"/>
                </a:solidFill>
                <a:latin typeface="Avenir Book" panose="02000503020000020003" pitchFamily="2" charset="0"/>
                <a:ea typeface="Avenir Medium" charset="0"/>
                <a:cs typeface="Avenir Medium" charset="0"/>
              </a:rPr>
              <a:t>Radical: apprentice</a:t>
            </a:r>
          </a:p>
          <a:p>
            <a:endPar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We don’t live on an island of cannibals so we can’t have an informed opinion about this debate, but we can start to discuss the economic debates that shape your life. </a:t>
            </a:r>
            <a:r>
              <a:rPr lang="en-US" sz="2300" dirty="0">
                <a:solidFill>
                  <a:srgbClr val="000000"/>
                </a:solidFill>
                <a:latin typeface="Avenir Book" panose="02000503020000020003" pitchFamily="2" charset="0"/>
                <a:ea typeface="Avenir Medium" charset="0"/>
                <a:cs typeface="Avenir Medium" charset="0"/>
              </a:rPr>
              <a:t>Good news: you already have the foundation you need to get started. </a:t>
            </a:r>
          </a:p>
        </p:txBody>
      </p:sp>
      <p:sp>
        <p:nvSpPr>
          <p:cNvPr id="3" name="Rectangle 2">
            <a:extLst>
              <a:ext uri="{FF2B5EF4-FFF2-40B4-BE49-F238E27FC236}">
                <a16:creationId xmlns:a16="http://schemas.microsoft.com/office/drawing/2014/main" id="{F0433F22-0D00-115F-E7B0-208F4E4BF40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5" name="Rectangle 4">
            <a:extLst>
              <a:ext uri="{FF2B5EF4-FFF2-40B4-BE49-F238E27FC236}">
                <a16:creationId xmlns:a16="http://schemas.microsoft.com/office/drawing/2014/main" id="{ECEB9EA5-8F2A-408C-6777-6C1A5D9D95A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Opening story: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Island of cannibals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C3BEDEE5-B6EE-0BEA-A460-DC35B242F0B0}"/>
              </a:ext>
            </a:extLst>
          </p:cNvPr>
          <p:cNvCxnSpPr/>
          <p:nvPr/>
        </p:nvCxnSpPr>
        <p:spPr>
          <a:xfrm>
            <a:off x="0" y="371493"/>
            <a:ext cx="914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36309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20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20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20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2000"/>
                                        <p:tgtEl>
                                          <p:spTgt spid="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Effect transition="in" filter="fade">
                                      <p:cBhvr>
                                        <p:cTn id="27" dur="2000"/>
                                        <p:tgtEl>
                                          <p:spTgt spid="4">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10" end="10"/>
                                            </p:txEl>
                                          </p:spTgt>
                                        </p:tgtEl>
                                        <p:attrNameLst>
                                          <p:attrName>style.visibility</p:attrName>
                                        </p:attrNameLst>
                                      </p:cBhvr>
                                      <p:to>
                                        <p:strVal val="visible"/>
                                      </p:to>
                                    </p:set>
                                    <p:animEffect transition="in" filter="fade">
                                      <p:cBhvr>
                                        <p:cTn id="32" dur="20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5" name="Rectangle 4"/>
          <p:cNvSpPr/>
          <p:nvPr/>
        </p:nvSpPr>
        <p:spPr>
          <a:xfrm>
            <a:off x="-2" y="745050"/>
            <a:ext cx="9144001" cy="31700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u="none" strike="noStrike" kern="1200" cap="none" spc="0" normalizeH="0" baseline="0" noProof="0" dirty="0">
                <a:ln>
                  <a:noFill/>
                </a:ln>
                <a:solidFill>
                  <a:srgbClr val="000000"/>
                </a:solidFill>
                <a:effectLst/>
                <a:uLnTx/>
                <a:uFillTx/>
                <a:latin typeface="Avenir Black" panose="02000503020000020003" pitchFamily="2" charset="0"/>
                <a:ea typeface="ＭＳ Ｐゴシック" charset="0"/>
                <a:cs typeface="Avenir Medium" charset="0"/>
              </a:rPr>
              <a:t>Shared Tools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Challenging Stereotypes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p:txBody>
      </p:sp>
      <p:sp>
        <p:nvSpPr>
          <p:cNvPr id="9" name="Rectangle 8"/>
          <p:cNvSpPr/>
          <p:nvPr/>
        </p:nvSpPr>
        <p:spPr bwMode="auto">
          <a:xfrm>
            <a:off x="415418" y="571500"/>
            <a:ext cx="8313164" cy="5943600"/>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noFill/>
              <a:effectLst/>
              <a:uLnTx/>
              <a:uFillTx/>
              <a:latin typeface="Avenir Book" panose="02000503020000020003" pitchFamily="2" charset="0"/>
              <a:ea typeface="ＭＳ Ｐゴシック" charset="0"/>
            </a:endParaRPr>
          </a:p>
        </p:txBody>
      </p:sp>
      <p:sp>
        <p:nvSpPr>
          <p:cNvPr id="2" name="Rectangle 1"/>
          <p:cNvSpPr/>
          <p:nvPr/>
        </p:nvSpPr>
        <p:spPr>
          <a:xfrm>
            <a:off x="-2" y="1329427"/>
            <a:ext cx="9144002" cy="461665"/>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for all three perspectives</a:t>
            </a:r>
          </a:p>
        </p:txBody>
      </p:sp>
      <p:sp>
        <p:nvSpPr>
          <p:cNvPr id="3" name="Rectangle 2">
            <a:extLst>
              <a:ext uri="{FF2B5EF4-FFF2-40B4-BE49-F238E27FC236}">
                <a16:creationId xmlns:a16="http://schemas.microsoft.com/office/drawing/2014/main" id="{74570111-85DB-B066-0334-9810A98D3BA4}"/>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0C2FFAA9-3B07-73AE-890F-11D78A43E74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Challenging Stereotypes</a:t>
            </a:r>
          </a:p>
        </p:txBody>
      </p:sp>
      <p:cxnSp>
        <p:nvCxnSpPr>
          <p:cNvPr id="6" name="Straight Connector 5">
            <a:extLst>
              <a:ext uri="{FF2B5EF4-FFF2-40B4-BE49-F238E27FC236}">
                <a16:creationId xmlns:a16="http://schemas.microsoft.com/office/drawing/2014/main" id="{EC7687E3-B114-7D00-A905-9EAE2D8A7B5B}"/>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AD9E1814-F1E4-F6CB-C5BA-EF12F278EE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5690" y="2780060"/>
            <a:ext cx="2292620" cy="3438932"/>
          </a:xfrm>
          <a:prstGeom prst="rect">
            <a:avLst/>
          </a:prstGeom>
          <a:ln>
            <a:solidFill>
              <a:srgbClr val="000000"/>
            </a:solidFill>
          </a:ln>
        </p:spPr>
      </p:pic>
    </p:spTree>
    <p:extLst>
      <p:ext uri="{BB962C8B-B14F-4D97-AF65-F5344CB8AC3E}">
        <p14:creationId xmlns:p14="http://schemas.microsoft.com/office/powerpoint/2010/main" val="4161687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B066158-453A-73D8-E171-61978EDCCAE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9" name="Rectangle 8">
            <a:extLst>
              <a:ext uri="{FF2B5EF4-FFF2-40B4-BE49-F238E27FC236}">
                <a16:creationId xmlns:a16="http://schemas.microsoft.com/office/drawing/2014/main" id="{A0680A53-53EE-833B-1AF3-214EAE6D2D81}"/>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The Golden Moment of VOTE</a:t>
            </a:r>
          </a:p>
        </p:txBody>
      </p:sp>
      <p:cxnSp>
        <p:nvCxnSpPr>
          <p:cNvPr id="12" name="Straight Connector 11">
            <a:extLst>
              <a:ext uri="{FF2B5EF4-FFF2-40B4-BE49-F238E27FC236}">
                <a16:creationId xmlns:a16="http://schemas.microsoft.com/office/drawing/2014/main" id="{C80C1A9B-A1BF-FC36-C493-6541BEBBE96D}"/>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4" name="Picture 3" descr="A chart with text on it&#10;&#10;Description automatically generated with medium confidence">
            <a:extLst>
              <a:ext uri="{FF2B5EF4-FFF2-40B4-BE49-F238E27FC236}">
                <a16:creationId xmlns:a16="http://schemas.microsoft.com/office/drawing/2014/main" id="{02416C31-1843-6992-21E5-EFED096E6092}"/>
              </a:ext>
            </a:extLst>
          </p:cNvPr>
          <p:cNvPicPr>
            <a:picLocks noChangeAspect="1"/>
          </p:cNvPicPr>
          <p:nvPr/>
        </p:nvPicPr>
        <p:blipFill rotWithShape="1">
          <a:blip r:embed="rId3">
            <a:extLst>
              <a:ext uri="{28A0092B-C50C-407E-A947-70E740481C1C}">
                <a14:useLocalDpi xmlns:a14="http://schemas.microsoft.com/office/drawing/2010/main" val="0"/>
              </a:ext>
            </a:extLst>
          </a:blip>
          <a:srcRect l="4944" t="2653" r="4227" b="19259"/>
          <a:stretch/>
        </p:blipFill>
        <p:spPr>
          <a:xfrm>
            <a:off x="1898533" y="524097"/>
            <a:ext cx="5346930" cy="5948882"/>
          </a:xfrm>
          <a:prstGeom prst="rect">
            <a:avLst/>
          </a:prstGeom>
          <a:ln>
            <a:solidFill>
              <a:srgbClr val="000000"/>
            </a:solidFill>
          </a:ln>
        </p:spPr>
      </p:pic>
    </p:spTree>
    <p:extLst>
      <p:ext uri="{BB962C8B-B14F-4D97-AF65-F5344CB8AC3E}">
        <p14:creationId xmlns:p14="http://schemas.microsoft.com/office/powerpoint/2010/main" val="10863430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PhAnim="0">
  <p:cSld>
    <p:bg>
      <p:bgPr>
        <a:solidFill>
          <a:srgbClr val="DDB542"/>
        </a:solidFill>
        <a:effectLst/>
      </p:bgPr>
    </p:bg>
    <p:spTree>
      <p:nvGrpSpPr>
        <p:cNvPr id="1" name=""/>
        <p:cNvGrpSpPr/>
        <p:nvPr/>
      </p:nvGrpSpPr>
      <p:grpSpPr>
        <a:xfrm>
          <a:off x="0" y="0"/>
          <a:ext cx="0" cy="0"/>
          <a:chOff x="0" y="0"/>
          <a:chExt cx="0" cy="0"/>
        </a:xfrm>
      </p:grpSpPr>
      <p:pic>
        <p:nvPicPr>
          <p:cNvPr id="5" name="Picture 4" descr="A chart with text on it&#10;&#10;Description automatically generated with medium confidence">
            <a:extLst>
              <a:ext uri="{FF2B5EF4-FFF2-40B4-BE49-F238E27FC236}">
                <a16:creationId xmlns:a16="http://schemas.microsoft.com/office/drawing/2014/main" id="{5A3867E5-E9E6-A262-76EA-310C891DF9E7}"/>
              </a:ext>
            </a:extLst>
          </p:cNvPr>
          <p:cNvPicPr>
            <a:picLocks noChangeAspect="1"/>
          </p:cNvPicPr>
          <p:nvPr/>
        </p:nvPicPr>
        <p:blipFill rotWithShape="1">
          <a:blip r:embed="rId3">
            <a:extLst>
              <a:ext uri="{28A0092B-C50C-407E-A947-70E740481C1C}">
                <a14:useLocalDpi xmlns:a14="http://schemas.microsoft.com/office/drawing/2010/main" val="0"/>
              </a:ext>
            </a:extLst>
          </a:blip>
          <a:srcRect l="6564" t="16112" r="6278" b="21040"/>
          <a:stretch/>
        </p:blipFill>
        <p:spPr>
          <a:xfrm>
            <a:off x="2662130" y="1218297"/>
            <a:ext cx="3819736" cy="3564457"/>
          </a:xfrm>
          <a:prstGeom prst="rect">
            <a:avLst/>
          </a:prstGeom>
          <a:ln>
            <a:solidFill>
              <a:srgbClr val="000000"/>
            </a:solidFill>
          </a:ln>
        </p:spPr>
      </p:pic>
      <p:sp>
        <p:nvSpPr>
          <p:cNvPr id="9" name="Rectangle 8">
            <a:extLst>
              <a:ext uri="{FF2B5EF4-FFF2-40B4-BE49-F238E27FC236}">
                <a16:creationId xmlns:a16="http://schemas.microsoft.com/office/drawing/2014/main" id="{B6309AD1-A0CA-BDC9-A5CF-AB12D958B022}"/>
              </a:ext>
            </a:extLst>
          </p:cNvPr>
          <p:cNvSpPr/>
          <p:nvPr/>
        </p:nvSpPr>
        <p:spPr>
          <a:xfrm>
            <a:off x="-2" y="-251"/>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a:t>
            </a:r>
            <a:r>
              <a:rPr lang="en-US" sz="1400" i="1" dirty="0">
                <a:solidFill>
                  <a:srgbClr val="000000"/>
                </a:solidFill>
                <a:latin typeface="Ayuthaya" pitchFamily="2" charset="-34"/>
                <a:ea typeface="Ayuthaya" pitchFamily="2" charset="-34"/>
                <a:cs typeface="Ayuthaya" pitchFamily="2" charset="-34"/>
              </a:rPr>
              <a:t>Challenging Stereotypes</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2" name="Rectangle 1">
            <a:extLst>
              <a:ext uri="{FF2B5EF4-FFF2-40B4-BE49-F238E27FC236}">
                <a16:creationId xmlns:a16="http://schemas.microsoft.com/office/drawing/2014/main" id="{CE07B1F9-63D4-D74C-B854-049DCF798EDC}"/>
              </a:ext>
            </a:extLst>
          </p:cNvPr>
          <p:cNvSpPr/>
          <p:nvPr/>
        </p:nvSpPr>
        <p:spPr>
          <a:xfrm>
            <a:off x="0" y="387300"/>
            <a:ext cx="9144000" cy="830997"/>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800" u="none" strike="noStrike" kern="1200" cap="none" spc="0" normalizeH="0" baseline="0" noProof="0" dirty="0">
                <a:ln>
                  <a:noFill/>
                </a:ln>
                <a:solidFill>
                  <a:srgbClr val="543018"/>
                </a:solidFill>
                <a:effectLst/>
                <a:uLnTx/>
                <a:uFillTx/>
                <a:latin typeface="Avenir Book" panose="02000503020000020003" pitchFamily="2" charset="0"/>
                <a:ea typeface="ＭＳ Ｐゴシック" pitchFamily="-106" charset="-128"/>
              </a:rPr>
              <a:t>The Golden Moment</a:t>
            </a:r>
          </a:p>
        </p:txBody>
      </p:sp>
      <p:sp>
        <p:nvSpPr>
          <p:cNvPr id="3" name="Rectangle 2">
            <a:extLst>
              <a:ext uri="{FF2B5EF4-FFF2-40B4-BE49-F238E27FC236}">
                <a16:creationId xmlns:a16="http://schemas.microsoft.com/office/drawing/2014/main" id="{E3B9756F-1CE1-5FE6-E9A0-510CB175146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cxnSp>
        <p:nvCxnSpPr>
          <p:cNvPr id="6" name="Straight Connector 5">
            <a:extLst>
              <a:ext uri="{FF2B5EF4-FFF2-40B4-BE49-F238E27FC236}">
                <a16:creationId xmlns:a16="http://schemas.microsoft.com/office/drawing/2014/main" id="{9EB477E8-98DB-EBC3-3BBD-BAD298936B8E}"/>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406A86F2-6319-59C4-63B6-6D29A8A42CD2}"/>
              </a:ext>
            </a:extLst>
          </p:cNvPr>
          <p:cNvSpPr/>
          <p:nvPr/>
        </p:nvSpPr>
        <p:spPr>
          <a:xfrm>
            <a:off x="876297" y="4993827"/>
            <a:ext cx="7391402" cy="1384995"/>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2800" u="none" strike="noStrike" kern="1200" cap="none" spc="0" normalizeH="0" baseline="0" noProof="0" dirty="0">
                <a:ln>
                  <a:noFill/>
                </a:ln>
                <a:solidFill>
                  <a:srgbClr val="543018"/>
                </a:solidFill>
                <a:effectLst/>
                <a:uLnTx/>
                <a:uFillTx/>
                <a:latin typeface="Avenir Book" panose="02000503020000020003" pitchFamily="2" charset="0"/>
              </a:rPr>
              <a:t>With the Golden</a:t>
            </a:r>
            <a:r>
              <a:rPr kumimoji="0" lang="en-US" sz="2800" u="none" strike="noStrike" kern="1200" cap="none" spc="0" normalizeH="0" noProof="0" dirty="0">
                <a:ln>
                  <a:noFill/>
                </a:ln>
                <a:solidFill>
                  <a:srgbClr val="543018"/>
                </a:solidFill>
                <a:effectLst/>
                <a:uLnTx/>
                <a:uFillTx/>
                <a:latin typeface="Avenir Book" panose="02000503020000020003" pitchFamily="2" charset="0"/>
              </a:rPr>
              <a:t> Moment in </a:t>
            </a:r>
            <a:r>
              <a:rPr kumimoji="0" lang="en-US" sz="2800" u="none" strike="noStrike" kern="1200" cap="none" spc="0" normalizeH="0" baseline="0" noProof="0" dirty="0">
                <a:ln>
                  <a:noFill/>
                </a:ln>
                <a:solidFill>
                  <a:srgbClr val="543018"/>
                </a:solidFill>
                <a:effectLst/>
                <a:uLnTx/>
                <a:uFillTx/>
                <a:latin typeface="Avenir Book" panose="02000503020000020003" pitchFamily="2" charset="0"/>
              </a:rPr>
              <a:t>mind, you can be inspired by different ideas and let that inspiration spark brilliant</a:t>
            </a:r>
            <a:r>
              <a:rPr kumimoji="0" lang="en-US" sz="2800" u="none" strike="noStrike" kern="1200" cap="none" spc="0" normalizeH="0" noProof="0" dirty="0">
                <a:ln>
                  <a:noFill/>
                </a:ln>
                <a:solidFill>
                  <a:srgbClr val="543018"/>
                </a:solidFill>
                <a:effectLst/>
                <a:uLnTx/>
                <a:uFillTx/>
                <a:latin typeface="Avenir Book" panose="02000503020000020003" pitchFamily="2" charset="0"/>
              </a:rPr>
              <a:t> new solutions</a:t>
            </a:r>
            <a:r>
              <a:rPr lang="en-US" sz="2800" noProof="0" dirty="0">
                <a:solidFill>
                  <a:srgbClr val="543018"/>
                </a:solidFill>
                <a:latin typeface="Avenir Book" panose="02000503020000020003" pitchFamily="2" charset="0"/>
              </a:rPr>
              <a:t>!</a:t>
            </a:r>
            <a:r>
              <a:rPr lang="en-US" sz="2800" dirty="0">
                <a:solidFill>
                  <a:srgbClr val="543018"/>
                </a:solidFill>
                <a:latin typeface="Avenir Book" panose="02000503020000020003" pitchFamily="2" charset="0"/>
              </a:rPr>
              <a:t> </a:t>
            </a:r>
            <a:endParaRPr kumimoji="0" lang="en-US" sz="2800" u="none" strike="noStrike" kern="1200" cap="none" spc="0" normalizeH="0" baseline="0" noProof="0" dirty="0">
              <a:ln>
                <a:noFill/>
              </a:ln>
              <a:solidFill>
                <a:srgbClr val="543018"/>
              </a:solidFill>
              <a:effectLst/>
              <a:uLnTx/>
              <a:uFillTx/>
              <a:latin typeface="Avenir Book" panose="02000503020000020003" pitchFamily="2" charset="0"/>
            </a:endParaRPr>
          </a:p>
        </p:txBody>
      </p:sp>
    </p:spTree>
    <p:extLst>
      <p:ext uri="{BB962C8B-B14F-4D97-AF65-F5344CB8AC3E}">
        <p14:creationId xmlns:p14="http://schemas.microsoft.com/office/powerpoint/2010/main" val="18649151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bg>
      <p:bgPr>
        <a:solidFill>
          <a:srgbClr val="B4A394"/>
        </a:solidFill>
        <a:effectLst/>
      </p:bgPr>
    </p:bg>
    <p:spTree>
      <p:nvGrpSpPr>
        <p:cNvPr id="1" name="">
          <a:extLst>
            <a:ext uri="{FF2B5EF4-FFF2-40B4-BE49-F238E27FC236}">
              <a16:creationId xmlns:a16="http://schemas.microsoft.com/office/drawing/2014/main" id="{61C16950-9267-E1FE-1E11-7264F199105E}"/>
            </a:ext>
          </a:extLst>
        </p:cNvPr>
        <p:cNvGrpSpPr/>
        <p:nvPr/>
      </p:nvGrpSpPr>
      <p:grpSpPr>
        <a:xfrm>
          <a:off x="0" y="0"/>
          <a:ext cx="0" cy="0"/>
          <a:chOff x="0" y="0"/>
          <a:chExt cx="0" cy="0"/>
        </a:xfrm>
      </p:grpSpPr>
      <p:sp>
        <p:nvSpPr>
          <p:cNvPr id="17" name="Text Box 4">
            <a:extLst>
              <a:ext uri="{FF2B5EF4-FFF2-40B4-BE49-F238E27FC236}">
                <a16:creationId xmlns:a16="http://schemas.microsoft.com/office/drawing/2014/main" id="{91361C8F-D8AE-9702-305D-AF055ED5ED88}"/>
              </a:ext>
            </a:extLst>
          </p:cNvPr>
          <p:cNvSpPr txBox="1">
            <a:spLocks noChangeArrowheads="1"/>
          </p:cNvSpPr>
          <p:nvPr/>
        </p:nvSpPr>
        <p:spPr bwMode="auto">
          <a:xfrm>
            <a:off x="0" y="331876"/>
            <a:ext cx="9144000" cy="1354217"/>
          </a:xfrm>
          <a:prstGeom prst="rect">
            <a:avLst/>
          </a:prstGeom>
          <a:pattFill prst="pct30">
            <a:fgClr>
              <a:srgbClr val="AB7942"/>
            </a:fgClr>
            <a:bgClr>
              <a:schemeClr val="bg1"/>
            </a:bgClr>
          </a:patt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Polling Question</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The Golden Moment</a:t>
            </a:r>
          </a:p>
        </p:txBody>
      </p:sp>
      <p:pic>
        <p:nvPicPr>
          <p:cNvPr id="13" name="Picture 12">
            <a:extLst>
              <a:ext uri="{FF2B5EF4-FFF2-40B4-BE49-F238E27FC236}">
                <a16:creationId xmlns:a16="http://schemas.microsoft.com/office/drawing/2014/main" id="{9F74278C-991C-7A78-7FB8-2B5F96BB44A1}"/>
              </a:ext>
            </a:extLst>
          </p:cNvPr>
          <p:cNvPicPr>
            <a:picLocks noChangeAspect="1"/>
          </p:cNvPicPr>
          <p:nvPr/>
        </p:nvPicPr>
        <p:blipFill>
          <a:blip r:embed="rId3"/>
          <a:stretch>
            <a:fillRect/>
          </a:stretch>
        </p:blipFill>
        <p:spPr>
          <a:xfrm>
            <a:off x="8120248" y="314493"/>
            <a:ext cx="852302" cy="1371600"/>
          </a:xfrm>
          <a:prstGeom prst="rect">
            <a:avLst/>
          </a:prstGeom>
        </p:spPr>
      </p:pic>
      <p:sp>
        <p:nvSpPr>
          <p:cNvPr id="3" name="TextBox 2">
            <a:extLst>
              <a:ext uri="{FF2B5EF4-FFF2-40B4-BE49-F238E27FC236}">
                <a16:creationId xmlns:a16="http://schemas.microsoft.com/office/drawing/2014/main" id="{0429440B-4AF4-5534-AC1B-473A49BA4D2D}"/>
              </a:ext>
            </a:extLst>
          </p:cNvPr>
          <p:cNvSpPr txBox="1"/>
          <p:nvPr/>
        </p:nvSpPr>
        <p:spPr>
          <a:xfrm>
            <a:off x="197485" y="1866280"/>
            <a:ext cx="8749030" cy="3985706"/>
          </a:xfrm>
          <a:prstGeom prst="rect">
            <a:avLst/>
          </a:prstGeom>
          <a:noFill/>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300" b="0" i="0" u="none" strike="noStrike" kern="1200" cap="none" spc="0" normalizeH="0" baseline="0" noProof="0" dirty="0">
                <a:ln>
                  <a:noFill/>
                </a:ln>
                <a:effectLst/>
                <a:uLnTx/>
                <a:uFillTx/>
                <a:latin typeface="Avenir Book" charset="0"/>
                <a:ea typeface="Avenir Book" charset="0"/>
                <a:cs typeface="Avenir Book" charset="0"/>
              </a:rPr>
              <a:t>What is the Golden Moment?</a:t>
            </a:r>
          </a:p>
          <a:p>
            <a:pPr marL="342900" marR="0" lvl="0" indent="-342900" algn="l" defTabSz="914400" rtl="0" eaLnBrk="1" fontAlgn="base" latinLnBrk="0" hangingPunct="1">
              <a:lnSpc>
                <a:spcPct val="100000"/>
              </a:lnSpc>
              <a:spcBef>
                <a:spcPct val="50000"/>
              </a:spcBef>
              <a:spcAft>
                <a:spcPct val="0"/>
              </a:spcAft>
              <a:buClrTx/>
              <a:buSzTx/>
              <a:buFont typeface="Arial" panose="020B0604020202020204" pitchFamily="34" charset="0"/>
              <a:buChar char="•"/>
              <a:tabLst/>
              <a:defRPr/>
            </a:pPr>
            <a:r>
              <a:rPr kumimoji="0" lang="en-US" sz="2300" b="0" i="0" u="none" strike="noStrike" kern="1200" cap="none" spc="0" normalizeH="0" baseline="0" noProof="0" dirty="0">
                <a:ln>
                  <a:noFill/>
                </a:ln>
                <a:effectLst/>
                <a:uLnTx/>
                <a:uFillTx/>
                <a:latin typeface="Avenir Book" charset="0"/>
                <a:ea typeface="Avenir Book" charset="0"/>
                <a:cs typeface="Avenir Book" charset="0"/>
              </a:rPr>
              <a:t>Stereotypes about liberals, conservatives, and radicals are roundly rejected.</a:t>
            </a:r>
          </a:p>
          <a:p>
            <a:pPr marL="342900" marR="0" lvl="0" indent="-342900" algn="l" defTabSz="914400" rtl="0" eaLnBrk="1" fontAlgn="base" latinLnBrk="0" hangingPunct="1">
              <a:lnSpc>
                <a:spcPct val="100000"/>
              </a:lnSpc>
              <a:spcBef>
                <a:spcPct val="50000"/>
              </a:spcBef>
              <a:spcAft>
                <a:spcPct val="0"/>
              </a:spcAft>
              <a:buClrTx/>
              <a:buSzTx/>
              <a:buFont typeface="Arial" panose="020B0604020202020204" pitchFamily="34" charset="0"/>
              <a:buChar char="•"/>
              <a:tabLst/>
              <a:defRPr/>
            </a:pPr>
            <a:r>
              <a:rPr kumimoji="0" lang="en-US" sz="2300" b="0" i="0" u="none" strike="noStrike" kern="1200" cap="none" spc="0" normalizeH="0" baseline="0" noProof="0" dirty="0">
                <a:ln>
                  <a:noFill/>
                </a:ln>
                <a:effectLst/>
                <a:uLnTx/>
                <a:uFillTx/>
                <a:latin typeface="Avenir Book" charset="0"/>
                <a:ea typeface="Avenir Book" charset="0"/>
                <a:cs typeface="Avenir Book" charset="0"/>
              </a:rPr>
              <a:t>Realizing</a:t>
            </a:r>
            <a:r>
              <a:rPr kumimoji="0" lang="en-US" sz="2300" b="0" i="0" u="none" strike="noStrike" kern="1200" cap="none" spc="0" normalizeH="0" noProof="0" dirty="0">
                <a:ln>
                  <a:noFill/>
                </a:ln>
                <a:effectLst/>
                <a:uLnTx/>
                <a:uFillTx/>
                <a:latin typeface="Avenir Book" charset="0"/>
                <a:ea typeface="Avenir Book" charset="0"/>
                <a:cs typeface="Avenir Book" charset="0"/>
              </a:rPr>
              <a:t> that a</a:t>
            </a:r>
            <a:r>
              <a:rPr kumimoji="0" lang="en-US" sz="2300" b="0" i="0" u="none" strike="noStrike" kern="1200" cap="none" spc="0" normalizeH="0" baseline="0" noProof="0" dirty="0">
                <a:ln>
                  <a:noFill/>
                </a:ln>
                <a:effectLst/>
                <a:uLnTx/>
                <a:uFillTx/>
                <a:latin typeface="Avenir Book" charset="0"/>
                <a:ea typeface="Avenir Book" charset="0"/>
                <a:cs typeface="Avenir Book" charset="0"/>
              </a:rPr>
              <a:t>ll perspectives share the same goals; they just have very different ways of achieving them. </a:t>
            </a:r>
          </a:p>
          <a:p>
            <a:pPr marL="342900" marR="0" lvl="0" indent="-342900" algn="l" defTabSz="914400" rtl="0" eaLnBrk="1" fontAlgn="base" latinLnBrk="0" hangingPunct="1">
              <a:lnSpc>
                <a:spcPct val="100000"/>
              </a:lnSpc>
              <a:spcBef>
                <a:spcPct val="50000"/>
              </a:spcBef>
              <a:spcAft>
                <a:spcPct val="0"/>
              </a:spcAft>
              <a:buClrTx/>
              <a:buSzTx/>
              <a:buFont typeface="Arial" panose="020B0604020202020204" pitchFamily="34" charset="0"/>
              <a:buChar char="•"/>
              <a:tabLst/>
              <a:defRPr/>
            </a:pPr>
            <a:r>
              <a:rPr kumimoji="0" lang="en-US" sz="2300" b="0" i="0" u="none" strike="noStrike" kern="1200" cap="none" spc="0" normalizeH="0" baseline="0" noProof="0" dirty="0">
                <a:ln>
                  <a:noFill/>
                </a:ln>
                <a:effectLst/>
                <a:uLnTx/>
                <a:uFillTx/>
                <a:latin typeface="Avenir Book" charset="0"/>
                <a:ea typeface="Avenir Book" charset="0"/>
                <a:cs typeface="Avenir Book" charset="0"/>
              </a:rPr>
              <a:t>There is no agreement among perspectives about economic problems or goals. </a:t>
            </a:r>
          </a:p>
          <a:p>
            <a:pPr marL="342900" marR="0" lvl="0" indent="-342900" algn="l" defTabSz="914400" rtl="0" eaLnBrk="1" fontAlgn="base" latinLnBrk="0" hangingPunct="1">
              <a:lnSpc>
                <a:spcPct val="100000"/>
              </a:lnSpc>
              <a:spcBef>
                <a:spcPct val="50000"/>
              </a:spcBef>
              <a:spcAft>
                <a:spcPct val="0"/>
              </a:spcAft>
              <a:buClrTx/>
              <a:buSzTx/>
              <a:buFont typeface="Arial" panose="020B0604020202020204" pitchFamily="34" charset="0"/>
              <a:buChar char="•"/>
              <a:tabLst/>
              <a:defRPr/>
            </a:pPr>
            <a:r>
              <a:rPr kumimoji="0" lang="en-US" sz="2300" b="0" i="0" u="none" strike="noStrike" kern="1200" cap="none" spc="0" normalizeH="0" baseline="0" noProof="0" dirty="0">
                <a:ln>
                  <a:noFill/>
                </a:ln>
                <a:effectLst/>
                <a:uLnTx/>
                <a:uFillTx/>
                <a:latin typeface="Avenir Book" charset="0"/>
                <a:ea typeface="Avenir Book" charset="0"/>
                <a:cs typeface="Avenir Book" charset="0"/>
              </a:rPr>
              <a:t>Ultimately, all perspectives will come to agreement about how to solve economic problems. </a:t>
            </a:r>
          </a:p>
        </p:txBody>
      </p:sp>
      <p:sp>
        <p:nvSpPr>
          <p:cNvPr id="4" name="Rectangle 3">
            <a:extLst>
              <a:ext uri="{FF2B5EF4-FFF2-40B4-BE49-F238E27FC236}">
                <a16:creationId xmlns:a16="http://schemas.microsoft.com/office/drawing/2014/main" id="{A9CA8286-B497-5499-7727-9D4D662BE802}"/>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39142582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2000" fill="hold"/>
                                        <p:tgtEl>
                                          <p:spTgt spid="3">
                                            <p:txEl>
                                              <p:pRg st="2" end="2"/>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4" name="Rectangle 3"/>
          <p:cNvSpPr/>
          <p:nvPr/>
        </p:nvSpPr>
        <p:spPr>
          <a:xfrm>
            <a:off x="968399" y="543282"/>
            <a:ext cx="5013675" cy="3847207"/>
          </a:xfrm>
          <a:prstGeom prst="rect">
            <a:avLst/>
          </a:prstGeom>
        </p:spPr>
        <p:txBody>
          <a:bodyPr wrap="square">
            <a:spAutoFit/>
          </a:bodyPr>
          <a:lstStyle/>
          <a:p>
            <a:pPr eaLnBrk="0" hangingPunct="0">
              <a:tabLst>
                <a:tab pos="2797175" algn="l"/>
              </a:tabLst>
            </a:pPr>
            <a:r>
              <a:rPr lang="en-US" sz="2400" dirty="0">
                <a:solidFill>
                  <a:srgbClr val="000000"/>
                </a:solidFill>
                <a:latin typeface="Avenir Book" panose="02000503020000020003" pitchFamily="2" charset="0"/>
              </a:rPr>
              <a:t>A </a:t>
            </a:r>
            <a:r>
              <a:rPr lang="en-US" sz="2400" u="sng" dirty="0">
                <a:solidFill>
                  <a:srgbClr val="000000"/>
                </a:solidFill>
                <a:latin typeface="Avenir Book" panose="02000503020000020003" pitchFamily="2" charset="0"/>
              </a:rPr>
              <a:t>stereotype</a:t>
            </a:r>
            <a:r>
              <a:rPr lang="en-US" sz="2400" dirty="0">
                <a:solidFill>
                  <a:srgbClr val="000000"/>
                </a:solidFill>
                <a:latin typeface="Avenir Book" panose="02000503020000020003" pitchFamily="2" charset="0"/>
              </a:rPr>
              <a:t> is an oversimplified— and often unflattering—idea about a group of people. </a:t>
            </a:r>
          </a:p>
          <a:p>
            <a:pPr eaLnBrk="0" hangingPunct="0">
              <a:tabLst>
                <a:tab pos="2797175" algn="l"/>
              </a:tabLst>
            </a:pPr>
            <a:endParaRPr lang="en-US" sz="1400" dirty="0">
              <a:solidFill>
                <a:srgbClr val="000000"/>
              </a:solidFill>
              <a:latin typeface="Avenir Book" panose="02000503020000020003" pitchFamily="2" charset="0"/>
            </a:endParaRPr>
          </a:p>
          <a:p>
            <a:pPr eaLnBrk="0" hangingPunct="0">
              <a:tabLst>
                <a:tab pos="2797175" algn="l"/>
              </a:tabLst>
            </a:pPr>
            <a:r>
              <a:rPr lang="en-US" sz="2400" dirty="0">
                <a:solidFill>
                  <a:srgbClr val="000000"/>
                </a:solidFill>
                <a:latin typeface="Avenir Book" panose="02000503020000020003" pitchFamily="2" charset="0"/>
              </a:rPr>
              <a:t>These unfair, insulting, ignorant preconceived notions can be conscious and unconscious. </a:t>
            </a:r>
          </a:p>
          <a:p>
            <a:pPr eaLnBrk="0" hangingPunct="0">
              <a:tabLst>
                <a:tab pos="2797175" algn="l"/>
              </a:tabLst>
            </a:pPr>
            <a:endParaRPr lang="en-US" sz="1400" dirty="0">
              <a:solidFill>
                <a:srgbClr val="000000"/>
              </a:solidFill>
              <a:latin typeface="Avenir Book" panose="02000503020000020003" pitchFamily="2" charset="0"/>
            </a:endParaRPr>
          </a:p>
          <a:p>
            <a:pPr eaLnBrk="0" hangingPunct="0">
              <a:tabLst>
                <a:tab pos="2797175" algn="l"/>
              </a:tabLst>
            </a:pPr>
            <a:r>
              <a:rPr lang="en-US" sz="2400" dirty="0">
                <a:solidFill>
                  <a:srgbClr val="000000"/>
                </a:solidFill>
                <a:latin typeface="Avenir Book" panose="02000503020000020003" pitchFamily="2" charset="0"/>
              </a:rPr>
              <a:t>Not only are we sometimes stereotyped, but we also stereotype others. </a:t>
            </a:r>
          </a:p>
        </p:txBody>
      </p:sp>
      <p:sp>
        <p:nvSpPr>
          <p:cNvPr id="6" name="TextBox 5"/>
          <p:cNvSpPr txBox="1"/>
          <p:nvPr/>
        </p:nvSpPr>
        <p:spPr>
          <a:xfrm>
            <a:off x="119268" y="5243764"/>
            <a:ext cx="9143999" cy="523220"/>
          </a:xfrm>
          <a:prstGeom prst="rect">
            <a:avLst/>
          </a:prstGeom>
          <a:noFill/>
        </p:spPr>
        <p:txBody>
          <a:bodyPr wrap="square" rtlCol="0">
            <a:spAutoFit/>
          </a:bodyPr>
          <a:lstStyle/>
          <a:p>
            <a:r>
              <a:rPr lang="en-US" dirty="0">
                <a:solidFill>
                  <a:srgbClr val="000000"/>
                </a:solidFill>
                <a:latin typeface="Chalkboard" charset="0"/>
                <a:ea typeface="Chalkboard" charset="0"/>
                <a:cs typeface="Chalkboard" charset="0"/>
              </a:rPr>
              <a:t>“Students are lazy!” </a:t>
            </a:r>
            <a:r>
              <a:rPr lang="en-US" sz="2800" dirty="0">
                <a:solidFill>
                  <a:srgbClr val="000000"/>
                </a:solidFill>
                <a:latin typeface="Chalkboard" charset="0"/>
                <a:ea typeface="Chalkboard" charset="0"/>
                <a:cs typeface="Chalkboard" charset="0"/>
              </a:rPr>
              <a:t> </a:t>
            </a:r>
            <a:r>
              <a:rPr lang="en-US" dirty="0">
                <a:solidFill>
                  <a:srgbClr val="000000"/>
                </a:solidFill>
                <a:latin typeface="Chalkboard" charset="0"/>
                <a:ea typeface="Chalkboard" charset="0"/>
                <a:cs typeface="Chalkboard" charset="0"/>
              </a:rPr>
              <a:t> </a:t>
            </a:r>
          </a:p>
        </p:txBody>
      </p:sp>
      <p:sp>
        <p:nvSpPr>
          <p:cNvPr id="7" name="TextBox 6"/>
          <p:cNvSpPr txBox="1"/>
          <p:nvPr/>
        </p:nvSpPr>
        <p:spPr>
          <a:xfrm>
            <a:off x="119266" y="4487933"/>
            <a:ext cx="9144000" cy="1077218"/>
          </a:xfrm>
          <a:prstGeom prst="rect">
            <a:avLst/>
          </a:prstGeom>
          <a:noFill/>
        </p:spPr>
        <p:txBody>
          <a:bodyPr wrap="square" rtlCol="0">
            <a:spAutoFit/>
          </a:bodyPr>
          <a:lstStyle/>
          <a:p>
            <a:r>
              <a:rPr lang="en-US" dirty="0">
                <a:solidFill>
                  <a:srgbClr val="000000"/>
                </a:solidFill>
                <a:latin typeface="Chalkboard" charset="0"/>
                <a:ea typeface="Chalkboard" charset="0"/>
                <a:cs typeface="Chalkboard" charset="0"/>
              </a:rPr>
              <a:t>“Students have it easy—summers off and holidays!</a:t>
            </a:r>
            <a:r>
              <a:rPr lang="en-US" dirty="0">
                <a:solidFill>
                  <a:srgbClr val="000000"/>
                </a:solidFill>
                <a:latin typeface="Apple Color Emoji" charset="0"/>
              </a:rPr>
              <a:t>”</a:t>
            </a:r>
            <a:r>
              <a:rPr lang="en-US" dirty="0">
                <a:solidFill>
                  <a:srgbClr val="000000"/>
                </a:solidFill>
                <a:latin typeface="Avenir Book" panose="02000503020000020003" pitchFamily="2" charset="0"/>
              </a:rPr>
              <a:t> </a:t>
            </a:r>
            <a:endParaRPr lang="en-US" sz="2800" dirty="0">
              <a:solidFill>
                <a:srgbClr val="FFFFFF"/>
              </a:solidFill>
              <a:latin typeface="Apple Color Emoji" charset="0"/>
            </a:endParaRPr>
          </a:p>
          <a:p>
            <a:r>
              <a:rPr lang="en-US" dirty="0">
                <a:solidFill>
                  <a:srgbClr val="FFFFFF"/>
                </a:solidFill>
                <a:latin typeface="Apple Color Emoji" charset="0"/>
              </a:rPr>
              <a:t>”</a:t>
            </a:r>
          </a:p>
          <a:p>
            <a:endParaRPr lang="en-US" dirty="0">
              <a:solidFill>
                <a:srgbClr val="000000"/>
              </a:solidFill>
              <a:latin typeface="Chalkboard" charset="0"/>
              <a:ea typeface="Chalkboard" charset="0"/>
              <a:cs typeface="Chalkboard" charset="0"/>
            </a:endParaRPr>
          </a:p>
        </p:txBody>
      </p:sp>
      <p:sp>
        <p:nvSpPr>
          <p:cNvPr id="8" name="TextBox 7"/>
          <p:cNvSpPr txBox="1"/>
          <p:nvPr/>
        </p:nvSpPr>
        <p:spPr>
          <a:xfrm>
            <a:off x="119267" y="5983097"/>
            <a:ext cx="9143999" cy="523220"/>
          </a:xfrm>
          <a:prstGeom prst="rect">
            <a:avLst/>
          </a:prstGeom>
          <a:noFill/>
        </p:spPr>
        <p:txBody>
          <a:bodyPr wrap="square" rtlCol="0">
            <a:spAutoFit/>
          </a:bodyPr>
          <a:lstStyle/>
          <a:p>
            <a:r>
              <a:rPr lang="en-US" dirty="0">
                <a:solidFill>
                  <a:srgbClr val="000000"/>
                </a:solidFill>
                <a:latin typeface="Chalkboard" charset="0"/>
                <a:ea typeface="Chalkboard" charset="0"/>
                <a:cs typeface="Chalkboard" charset="0"/>
              </a:rPr>
              <a:t>“College students get drunk every weekend!” </a:t>
            </a:r>
            <a:endParaRPr lang="en-US" sz="2800" dirty="0">
              <a:solidFill>
                <a:srgbClr val="000000"/>
              </a:solidFill>
              <a:latin typeface="Chalkboard" charset="0"/>
              <a:ea typeface="Chalkboard" charset="0"/>
              <a:cs typeface="Chalkboard" charset="0"/>
            </a:endParaRPr>
          </a:p>
        </p:txBody>
      </p:sp>
      <p:sp>
        <p:nvSpPr>
          <p:cNvPr id="5" name="TextBox 4"/>
          <p:cNvSpPr txBox="1"/>
          <p:nvPr/>
        </p:nvSpPr>
        <p:spPr>
          <a:xfrm rot="19495103">
            <a:off x="2259136" y="4642683"/>
            <a:ext cx="877163" cy="369332"/>
          </a:xfrm>
          <a:prstGeom prst="rect">
            <a:avLst/>
          </a:prstGeom>
          <a:solidFill>
            <a:srgbClr val="FFFFFF"/>
          </a:solidFill>
          <a:ln>
            <a:solidFill>
              <a:srgbClr val="000000"/>
            </a:solidFill>
          </a:ln>
        </p:spPr>
        <p:txBody>
          <a:bodyPr wrap="none" rtlCol="0">
            <a:spAutoFit/>
          </a:bodyPr>
          <a:lstStyle/>
          <a:p>
            <a:r>
              <a:rPr lang="en-US" dirty="0">
                <a:solidFill>
                  <a:srgbClr val="A89988"/>
                </a:solidFill>
                <a:latin typeface="Avenir Book" panose="02000503020000020003" pitchFamily="2" charset="0"/>
                <a:ea typeface="Avenir Medium" charset="0"/>
                <a:cs typeface="Avenir Medium" charset="0"/>
              </a:rPr>
              <a:t>Unfair!</a:t>
            </a:r>
          </a:p>
        </p:txBody>
      </p:sp>
      <p:sp>
        <p:nvSpPr>
          <p:cNvPr id="10" name="TextBox 9"/>
          <p:cNvSpPr txBox="1"/>
          <p:nvPr/>
        </p:nvSpPr>
        <p:spPr>
          <a:xfrm rot="19495103">
            <a:off x="734297" y="5320708"/>
            <a:ext cx="1138453" cy="369332"/>
          </a:xfrm>
          <a:prstGeom prst="rect">
            <a:avLst/>
          </a:prstGeom>
          <a:solidFill>
            <a:srgbClr val="FFFFFF"/>
          </a:solidFill>
          <a:ln>
            <a:solidFill>
              <a:srgbClr val="000000"/>
            </a:solidFill>
          </a:ln>
        </p:spPr>
        <p:txBody>
          <a:bodyPr wrap="none" rtlCol="0">
            <a:spAutoFit/>
          </a:bodyPr>
          <a:lstStyle/>
          <a:p>
            <a:r>
              <a:rPr lang="en-US" dirty="0">
                <a:solidFill>
                  <a:srgbClr val="A89988"/>
                </a:solidFill>
                <a:latin typeface="Avenir Book" panose="02000503020000020003" pitchFamily="2" charset="0"/>
                <a:ea typeface="Avenir Medium" charset="0"/>
                <a:cs typeface="Avenir Medium" charset="0"/>
              </a:rPr>
              <a:t>Insulting!</a:t>
            </a:r>
          </a:p>
        </p:txBody>
      </p:sp>
      <p:sp>
        <p:nvSpPr>
          <p:cNvPr id="11" name="TextBox 10"/>
          <p:cNvSpPr txBox="1"/>
          <p:nvPr/>
        </p:nvSpPr>
        <p:spPr>
          <a:xfrm rot="19495103">
            <a:off x="2040627" y="6136315"/>
            <a:ext cx="1138453" cy="369332"/>
          </a:xfrm>
          <a:prstGeom prst="rect">
            <a:avLst/>
          </a:prstGeom>
          <a:solidFill>
            <a:srgbClr val="FFFFFF"/>
          </a:solidFill>
          <a:ln>
            <a:solidFill>
              <a:srgbClr val="000000"/>
            </a:solidFill>
          </a:ln>
        </p:spPr>
        <p:txBody>
          <a:bodyPr wrap="none" rtlCol="0">
            <a:spAutoFit/>
          </a:bodyPr>
          <a:lstStyle/>
          <a:p>
            <a:r>
              <a:rPr lang="en-US" dirty="0">
                <a:solidFill>
                  <a:srgbClr val="A89988"/>
                </a:solidFill>
                <a:latin typeface="Avenir Book" panose="02000503020000020003" pitchFamily="2" charset="0"/>
                <a:ea typeface="Avenir Medium" charset="0"/>
                <a:cs typeface="Avenir Medium" charset="0"/>
              </a:rPr>
              <a:t>Ignorant!</a:t>
            </a:r>
          </a:p>
        </p:txBody>
      </p:sp>
      <p:sp>
        <p:nvSpPr>
          <p:cNvPr id="2" name="Rectangle 1">
            <a:extLst>
              <a:ext uri="{FF2B5EF4-FFF2-40B4-BE49-F238E27FC236}">
                <a16:creationId xmlns:a16="http://schemas.microsoft.com/office/drawing/2014/main" id="{AB066158-453A-73D8-E171-61978EDCCAE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3" name="Picture 2">
            <a:extLst>
              <a:ext uri="{FF2B5EF4-FFF2-40B4-BE49-F238E27FC236}">
                <a16:creationId xmlns:a16="http://schemas.microsoft.com/office/drawing/2014/main" id="{8CE194A2-C58F-4851-E171-3FD658B037BE}"/>
              </a:ext>
            </a:extLst>
          </p:cNvPr>
          <p:cNvPicPr>
            <a:picLocks noChangeAspect="1"/>
          </p:cNvPicPr>
          <p:nvPr/>
        </p:nvPicPr>
        <p:blipFill rotWithShape="1">
          <a:blip r:embed="rId3"/>
          <a:srcRect t="15495" b="1912"/>
          <a:stretch/>
        </p:blipFill>
        <p:spPr>
          <a:xfrm>
            <a:off x="6365395" y="596899"/>
            <a:ext cx="2393004" cy="5664201"/>
          </a:xfrm>
          <a:prstGeom prst="rect">
            <a:avLst/>
          </a:prstGeom>
          <a:ln>
            <a:solidFill>
              <a:srgbClr val="000000"/>
            </a:solidFill>
          </a:ln>
        </p:spPr>
      </p:pic>
      <p:sp>
        <p:nvSpPr>
          <p:cNvPr id="9" name="Rectangle 8">
            <a:extLst>
              <a:ext uri="{FF2B5EF4-FFF2-40B4-BE49-F238E27FC236}">
                <a16:creationId xmlns:a16="http://schemas.microsoft.com/office/drawing/2014/main" id="{A0680A53-53EE-833B-1AF3-214EAE6D2D81}"/>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a:t>
            </a:r>
            <a:r>
              <a:rPr lang="en-US" sz="1400" i="1" dirty="0">
                <a:solidFill>
                  <a:srgbClr val="000000"/>
                </a:solidFill>
                <a:latin typeface="Ayuthaya" pitchFamily="2" charset="-34"/>
                <a:ea typeface="Ayuthaya" pitchFamily="2" charset="-34"/>
                <a:cs typeface="Ayuthaya" pitchFamily="2" charset="-34"/>
              </a:rPr>
              <a:t>Challenging Stereotypes</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2" name="Straight Connector 11">
            <a:extLst>
              <a:ext uri="{FF2B5EF4-FFF2-40B4-BE49-F238E27FC236}">
                <a16:creationId xmlns:a16="http://schemas.microsoft.com/office/drawing/2014/main" id="{C80C1A9B-A1BF-FC36-C493-6541BEBBE96D}"/>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75709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20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2000"/>
                                        <p:tgtEl>
                                          <p:spTgt spid="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fade">
                                      <p:cBhvr>
                                        <p:cTn id="20" dur="2000"/>
                                        <p:tgtEl>
                                          <p:spTgt spid="4">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0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20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20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2000"/>
                                        <p:tgtEl>
                                          <p:spTgt spid="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20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P spid="6" grpId="0"/>
      <p:bldP spid="7" grpId="0"/>
      <p:bldP spid="8" grpId="0"/>
      <p:bldP spid="5"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3F8EBE-BA13-3A7C-61DE-0CF07F4417E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4" name="TextBox 13">
            <a:extLst>
              <a:ext uri="{FF2B5EF4-FFF2-40B4-BE49-F238E27FC236}">
                <a16:creationId xmlns:a16="http://schemas.microsoft.com/office/drawing/2014/main" id="{14809277-871B-661E-EA40-C17910B708B1}"/>
              </a:ext>
            </a:extLst>
          </p:cNvPr>
          <p:cNvSpPr txBox="1"/>
          <p:nvPr/>
        </p:nvSpPr>
        <p:spPr>
          <a:xfrm>
            <a:off x="5856473" y="707018"/>
            <a:ext cx="2989354" cy="3631763"/>
          </a:xfrm>
          <a:prstGeom prst="rect">
            <a:avLst/>
          </a:prstGeom>
          <a:noFill/>
        </p:spPr>
        <p:txBody>
          <a:bodyPr wrap="square">
            <a:spAutoFit/>
          </a:bodyPr>
          <a:lstStyle/>
          <a:p>
            <a:pPr eaLnBrk="0" hangingPunct="0">
              <a:tabLst>
                <a:tab pos="2797175" algn="l"/>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Stereotypes are conversation-stoppers.</a:t>
            </a:r>
          </a:p>
          <a:p>
            <a:pPr marL="0" marR="0" lvl="0" indent="0" algn="l" defTabSz="914400" rtl="0" eaLnBrk="0" fontAlgn="base" latinLnBrk="0" hangingPunct="0">
              <a:lnSpc>
                <a:spcPct val="100000"/>
              </a:lnSpc>
              <a:spcBef>
                <a:spcPct val="0"/>
              </a:spcBef>
              <a:spcAft>
                <a:spcPct val="0"/>
              </a:spcAft>
              <a:buClrTx/>
              <a:buSzTx/>
              <a:buFontTx/>
              <a:buNone/>
              <a:tabLst>
                <a:tab pos="2797175" algn="l"/>
              </a:tabLst>
              <a:defRPr/>
            </a:pPr>
            <a:endParaRPr lang="en-US" sz="1400" dirty="0">
              <a:solidFill>
                <a:srgbClr val="000000"/>
              </a:solidFill>
              <a:latin typeface="Avenir Book" panose="0200050302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tab pos="2797175" algn="l"/>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Stereotyping is a lazy habit</a:t>
            </a:r>
            <a:r>
              <a:rPr lang="en-US" sz="2400" dirty="0">
                <a:solidFill>
                  <a:srgbClr val="000000"/>
                </a:solidFill>
                <a:latin typeface="Avenir Book" panose="02000503020000020003" pitchFamily="2" charset="0"/>
              </a:rPr>
              <a:t>. It </a:t>
            </a: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makes it impossible to hear other people’s perspectives with an open mind. </a:t>
            </a:r>
          </a:p>
        </p:txBody>
      </p:sp>
      <p:sp>
        <p:nvSpPr>
          <p:cNvPr id="15" name="Rectangle 14">
            <a:extLst>
              <a:ext uri="{FF2B5EF4-FFF2-40B4-BE49-F238E27FC236}">
                <a16:creationId xmlns:a16="http://schemas.microsoft.com/office/drawing/2014/main" id="{11ADDA61-A703-35DA-99A8-27319FF54EB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a:t>
            </a:r>
            <a:r>
              <a:rPr lang="en-US" sz="1400" i="1" dirty="0">
                <a:solidFill>
                  <a:srgbClr val="000000"/>
                </a:solidFill>
                <a:latin typeface="Ayuthaya" pitchFamily="2" charset="-34"/>
                <a:ea typeface="Ayuthaya" pitchFamily="2" charset="-34"/>
                <a:cs typeface="Ayuthaya" pitchFamily="2" charset="-34"/>
              </a:rPr>
              <a:t>Challenging Stereotypes</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6" name="Straight Connector 15">
            <a:extLst>
              <a:ext uri="{FF2B5EF4-FFF2-40B4-BE49-F238E27FC236}">
                <a16:creationId xmlns:a16="http://schemas.microsoft.com/office/drawing/2014/main" id="{1746012B-71C6-93F8-FFA5-D4A7100B68C7}"/>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61A944AC-E27C-D128-98D6-AE20541A1A0C}"/>
              </a:ext>
            </a:extLst>
          </p:cNvPr>
          <p:cNvSpPr txBox="1"/>
          <p:nvPr/>
        </p:nvSpPr>
        <p:spPr>
          <a:xfrm>
            <a:off x="298173" y="6211669"/>
            <a:ext cx="8547654" cy="369332"/>
          </a:xfrm>
          <a:prstGeom prst="rect">
            <a:avLst/>
          </a:prstGeom>
          <a:noFill/>
        </p:spPr>
        <p:txBody>
          <a:bodyPr wrap="square">
            <a:spAutoFit/>
          </a:bodyPr>
          <a:lstStyle/>
          <a:p>
            <a:pPr algn="ctr"/>
            <a:r>
              <a:rPr kumimoji="0" lang="en-US" sz="1800" b="0" i="1" u="none" strike="noStrike" kern="1200" cap="none" spc="0" normalizeH="0" baseline="0" noProof="0" dirty="0">
                <a:ln>
                  <a:noFill/>
                </a:ln>
                <a:solidFill>
                  <a:srgbClr val="000000"/>
                </a:solidFill>
                <a:effectLst/>
                <a:uLnTx/>
                <a:uFillTx/>
                <a:latin typeface="Avenir Book" panose="02000503020000020003" pitchFamily="2" charset="0"/>
              </a:rPr>
              <a:t>Please </a:t>
            </a:r>
            <a:r>
              <a:rPr lang="en-US" i="1" dirty="0">
                <a:solidFill>
                  <a:srgbClr val="000000"/>
                </a:solidFill>
                <a:latin typeface="Avenir Book" panose="02000503020000020003" pitchFamily="2" charset="0"/>
              </a:rPr>
              <a:t>note: </a:t>
            </a:r>
            <a:r>
              <a:rPr kumimoji="0" lang="en-US" sz="1800" b="0" i="1" u="none" strike="noStrike" kern="1200" cap="none" spc="0" normalizeH="0" baseline="0" noProof="0" dirty="0">
                <a:ln>
                  <a:noFill/>
                </a:ln>
                <a:solidFill>
                  <a:srgbClr val="000000"/>
                </a:solidFill>
                <a:effectLst/>
                <a:uLnTx/>
                <a:uFillTx/>
                <a:latin typeface="Avenir Book" panose="02000503020000020003" pitchFamily="2" charset="0"/>
              </a:rPr>
              <a:t>In the VOTE Program, we address economic issues, not social issues. </a:t>
            </a:r>
            <a:endParaRPr lang="en-US" i="1" dirty="0"/>
          </a:p>
        </p:txBody>
      </p:sp>
      <p:pic>
        <p:nvPicPr>
          <p:cNvPr id="6" name="Picture 5" descr="A hand print in a circle with text&#10;&#10;Description automatically generated">
            <a:extLst>
              <a:ext uri="{FF2B5EF4-FFF2-40B4-BE49-F238E27FC236}">
                <a16:creationId xmlns:a16="http://schemas.microsoft.com/office/drawing/2014/main" id="{243DE12A-3463-EAD0-93B0-E53750BD20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530" y="663232"/>
            <a:ext cx="5129022" cy="5129022"/>
          </a:xfrm>
          <a:prstGeom prst="rect">
            <a:avLst/>
          </a:prstGeom>
        </p:spPr>
      </p:pic>
    </p:spTree>
    <p:extLst>
      <p:ext uri="{BB962C8B-B14F-4D97-AF65-F5344CB8AC3E}">
        <p14:creationId xmlns:p14="http://schemas.microsoft.com/office/powerpoint/2010/main" val="6959447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2000"/>
                                        <p:tgtEl>
                                          <p:spTgt spid="1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
                                            <p:txEl>
                                              <p:pRg st="2" end="2"/>
                                            </p:txEl>
                                          </p:spTgt>
                                        </p:tgtEl>
                                        <p:attrNameLst>
                                          <p:attrName>style.visibility</p:attrName>
                                        </p:attrNameLst>
                                      </p:cBhvr>
                                      <p:to>
                                        <p:strVal val="visible"/>
                                      </p:to>
                                    </p:set>
                                    <p:animEffect transition="in" filter="fade">
                                      <p:cBhvr>
                                        <p:cTn id="10" dur="2000"/>
                                        <p:tgtEl>
                                          <p:spTgt spid="14">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F2ECE7"/>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DBD6AA2-21C8-CE8A-81A6-03B220AEADCE}"/>
              </a:ext>
            </a:extLst>
          </p:cNvPr>
          <p:cNvSpPr txBox="1"/>
          <p:nvPr/>
        </p:nvSpPr>
        <p:spPr>
          <a:xfrm>
            <a:off x="598744" y="444070"/>
            <a:ext cx="7946512" cy="1200329"/>
          </a:xfrm>
          <a:prstGeom prst="rect">
            <a:avLst/>
          </a:prstGeom>
          <a:noFill/>
        </p:spPr>
        <p:txBody>
          <a:bodyPr wrap="square">
            <a:spAutoFit/>
          </a:bodyPr>
          <a:lstStyle/>
          <a:p>
            <a:pPr algn="ctr"/>
            <a:r>
              <a:rPr lang="en-US" sz="2800" dirty="0">
                <a:solidFill>
                  <a:srgbClr val="512C18"/>
                </a:solidFill>
                <a:latin typeface="Avenir Black" panose="02000503020000020003" pitchFamily="2" charset="0"/>
                <a:ea typeface="ＭＳ Ｐゴシック" charset="0"/>
                <a:cs typeface="Avenir Medium" charset="0"/>
              </a:rPr>
              <a:t>Exercise: Think Again</a:t>
            </a:r>
            <a:endParaRPr lang="en-US" sz="1000" dirty="0">
              <a:solidFill>
                <a:srgbClr val="512C18"/>
              </a:solidFill>
              <a:latin typeface="Avenir Black" panose="02000503020000020003" pitchFamily="2" charset="0"/>
              <a:ea typeface="ＭＳ Ｐゴシック" charset="0"/>
              <a:cs typeface="Avenir Medium" charset="0"/>
            </a:endParaRPr>
          </a:p>
          <a:p>
            <a:r>
              <a:rPr lang="en-US" sz="2200" dirty="0">
                <a:solidFill>
                  <a:srgbClr val="512C18"/>
                </a:solidFill>
                <a:latin typeface="Avenir Book" panose="02000503020000020003" pitchFamily="2" charset="0"/>
                <a:ea typeface="ＭＳ Ｐゴシック" charset="0"/>
              </a:rPr>
              <a:t>Respond to the following statements with ”True” or “False.” </a:t>
            </a:r>
          </a:p>
          <a:p>
            <a:r>
              <a:rPr lang="en-US" sz="2200" dirty="0">
                <a:solidFill>
                  <a:srgbClr val="512C18"/>
                </a:solidFill>
                <a:latin typeface="Avenir Book" panose="02000503020000020003" pitchFamily="2" charset="0"/>
                <a:ea typeface="ＭＳ Ｐゴシック" charset="0"/>
              </a:rPr>
              <a:t>If false, explain your thinking. </a:t>
            </a:r>
          </a:p>
        </p:txBody>
      </p:sp>
      <p:sp>
        <p:nvSpPr>
          <p:cNvPr id="10" name="Rectangle 9">
            <a:extLst>
              <a:ext uri="{FF2B5EF4-FFF2-40B4-BE49-F238E27FC236}">
                <a16:creationId xmlns:a16="http://schemas.microsoft.com/office/drawing/2014/main" id="{10FCF97A-09C3-38B4-C802-D9C6104584B7}"/>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Exercise 7.1</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a:t>
            </a:r>
            <a:r>
              <a:rPr lang="en-US" sz="1400" i="1" dirty="0">
                <a:solidFill>
                  <a:srgbClr val="000000"/>
                </a:solidFill>
                <a:latin typeface="Ayuthaya" pitchFamily="2" charset="-34"/>
                <a:ea typeface="Ayuthaya" pitchFamily="2" charset="-34"/>
                <a:cs typeface="Ayuthaya" pitchFamily="2" charset="-34"/>
              </a:rPr>
              <a:t>Think Again</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1" name="Straight Connector 10">
            <a:extLst>
              <a:ext uri="{FF2B5EF4-FFF2-40B4-BE49-F238E27FC236}">
                <a16:creationId xmlns:a16="http://schemas.microsoft.com/office/drawing/2014/main" id="{BC93D7C4-F8FC-B181-9EF3-4C6C6BC83A4C}"/>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FE2DD8BA-152E-9C48-7F80-2ABA9CC11F3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13" name="Daily_Double">
            <a:hlinkClick r:id="" action="ppaction://media"/>
            <a:extLst>
              <a:ext uri="{FF2B5EF4-FFF2-40B4-BE49-F238E27FC236}">
                <a16:creationId xmlns:a16="http://schemas.microsoft.com/office/drawing/2014/main" id="{D35504FF-8D65-D367-B2E2-6AE8AC935CD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44000" y="6072351"/>
            <a:ext cx="812800" cy="812800"/>
          </a:xfrm>
          <a:prstGeom prst="rect">
            <a:avLst/>
          </a:prstGeom>
        </p:spPr>
      </p:pic>
      <p:pic>
        <p:nvPicPr>
          <p:cNvPr id="7" name="Picture 6" descr="A white background with black text&#10;&#10;Description automatically generated">
            <a:extLst>
              <a:ext uri="{FF2B5EF4-FFF2-40B4-BE49-F238E27FC236}">
                <a16:creationId xmlns:a16="http://schemas.microsoft.com/office/drawing/2014/main" id="{21ADA2A7-813B-94BB-E8B8-6865FAC2DF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957" y="1617950"/>
            <a:ext cx="5711056" cy="4064469"/>
          </a:xfrm>
          <a:prstGeom prst="rect">
            <a:avLst/>
          </a:prstGeom>
          <a:solidFill>
            <a:srgbClr val="F2ECE7"/>
          </a:solidFill>
        </p:spPr>
      </p:pic>
      <p:pic>
        <p:nvPicPr>
          <p:cNvPr id="19" name="Picture 18" descr="A white surface with a black border&#10;&#10;Description automatically generated">
            <a:extLst>
              <a:ext uri="{FF2B5EF4-FFF2-40B4-BE49-F238E27FC236}">
                <a16:creationId xmlns:a16="http://schemas.microsoft.com/office/drawing/2014/main" id="{41235424-AC9A-FBF6-AF5A-47D7338660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2121959"/>
            <a:ext cx="5983108" cy="3751324"/>
          </a:xfrm>
          <a:prstGeom prst="rect">
            <a:avLst/>
          </a:prstGeom>
        </p:spPr>
      </p:pic>
      <p:sp>
        <p:nvSpPr>
          <p:cNvPr id="8" name="Rectangle 7">
            <a:extLst>
              <a:ext uri="{FF2B5EF4-FFF2-40B4-BE49-F238E27FC236}">
                <a16:creationId xmlns:a16="http://schemas.microsoft.com/office/drawing/2014/main" id="{CC3A5504-AB3A-E5DF-A4AA-986741D16219}"/>
              </a:ext>
            </a:extLst>
          </p:cNvPr>
          <p:cNvSpPr/>
          <p:nvPr/>
        </p:nvSpPr>
        <p:spPr>
          <a:xfrm>
            <a:off x="3842514" y="5669719"/>
            <a:ext cx="1458973" cy="1095706"/>
          </a:xfrm>
          <a:prstGeom prst="rect">
            <a:avLst/>
          </a:prstGeom>
          <a:gradFill>
            <a:gsLst>
              <a:gs pos="0">
                <a:srgbClr val="FF8E4F"/>
              </a:gs>
              <a:gs pos="74000">
                <a:srgbClr val="FFFFFF">
                  <a:lumMod val="85000"/>
                </a:srgbClr>
              </a:gs>
              <a:gs pos="83000">
                <a:srgbClr val="FFFFFF">
                  <a:lumMod val="75000"/>
                </a:srgbClr>
              </a:gs>
              <a:gs pos="100000">
                <a:srgbClr val="FFFFFF">
                  <a:lumMod val="65000"/>
                </a:srgbClr>
              </a:gs>
            </a:gsLst>
            <a:lin ang="5400000" scaled="1"/>
          </a:gradFill>
          <a:ln w="25400" cap="flat" cmpd="sng" algn="ctr">
            <a:solidFill>
              <a:srgbClr val="BBE0E3">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omic Sans MS" panose="030F0902030302020204" pitchFamily="66" charset="0"/>
                <a:ea typeface="+mn-ea"/>
                <a:cs typeface="+mn-cs"/>
              </a:rPr>
              <a:t>DAILY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omic Sans MS" panose="030F0902030302020204" pitchFamily="66" charset="0"/>
                <a:ea typeface="+mn-ea"/>
                <a:cs typeface="+mn-cs"/>
              </a:rPr>
              <a:t>DOUBLE</a:t>
            </a:r>
          </a:p>
        </p:txBody>
      </p:sp>
      <p:pic>
        <p:nvPicPr>
          <p:cNvPr id="15" name="Picture 14" descr="A screenshot of a text&#10;&#10;Description automatically generated">
            <a:extLst>
              <a:ext uri="{FF2B5EF4-FFF2-40B4-BE49-F238E27FC236}">
                <a16:creationId xmlns:a16="http://schemas.microsoft.com/office/drawing/2014/main" id="{C64A0F59-3B53-12DB-FC24-4990EC8ECCEA}"/>
              </a:ext>
            </a:extLst>
          </p:cNvPr>
          <p:cNvPicPr>
            <a:picLocks noChangeAspect="1"/>
          </p:cNvPicPr>
          <p:nvPr/>
        </p:nvPicPr>
        <p:blipFill rotWithShape="1">
          <a:blip r:embed="rId8">
            <a:extLst>
              <a:ext uri="{28A0092B-C50C-407E-A947-70E740481C1C}">
                <a14:useLocalDpi xmlns:a14="http://schemas.microsoft.com/office/drawing/2010/main" val="0"/>
              </a:ext>
            </a:extLst>
          </a:blip>
          <a:srcRect l="3195" t="1" b="81730"/>
          <a:stretch/>
        </p:blipFill>
        <p:spPr>
          <a:xfrm>
            <a:off x="292100" y="2161388"/>
            <a:ext cx="8851900" cy="1223481"/>
          </a:xfrm>
          <a:prstGeom prst="rect">
            <a:avLst/>
          </a:prstGeom>
        </p:spPr>
      </p:pic>
    </p:spTree>
    <p:extLst>
      <p:ext uri="{BB962C8B-B14F-4D97-AF65-F5344CB8AC3E}">
        <p14:creationId xmlns:p14="http://schemas.microsoft.com/office/powerpoint/2010/main" val="17794164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par>
                                <p:cTn id="13" presetID="1" presetClass="mediacall" presetSubtype="0" fill="hold" nodeType="withEffect">
                                  <p:stCondLst>
                                    <p:cond delay="0"/>
                                  </p:stCondLst>
                                  <p:childTnLst>
                                    <p:cmd type="call" cmd="playFrom(0.0)">
                                      <p:cBhvr>
                                        <p:cTn id="14" dur="2269" fill="hold"/>
                                        <p:tgtEl>
                                          <p:spTgt spid="13"/>
                                        </p:tgtEl>
                                      </p:cBhvr>
                                    </p:cmd>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6061">
                <p:cTn id="19" fill="hold" display="0">
                  <p:stCondLst>
                    <p:cond delay="indefinite"/>
                  </p:stCondLst>
                  <p:endCondLst>
                    <p:cond evt="onStopAudio" delay="0">
                      <p:tgtEl>
                        <p:sldTgt/>
                      </p:tgtEl>
                    </p:cond>
                    <p:cond evt="onNext" delay="0">
                      <p:tgtEl>
                        <p:sldTgt/>
                      </p:tgtEl>
                    </p:cond>
                  </p:endCondLst>
                </p:cTn>
                <p:tgtEl>
                  <p:spTgt spid="13"/>
                </p:tgtEl>
              </p:cMediaNode>
            </p:audio>
          </p:childTnLst>
        </p:cTn>
      </p:par>
    </p:tnLst>
    <p:bldLst>
      <p:bldP spid="8" grpId="0" animBg="1"/>
      <p:bldP spid="8" grpId="1"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F2ECE7"/>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DBD6AA2-21C8-CE8A-81A6-03B220AEADCE}"/>
              </a:ext>
            </a:extLst>
          </p:cNvPr>
          <p:cNvSpPr txBox="1"/>
          <p:nvPr/>
        </p:nvSpPr>
        <p:spPr>
          <a:xfrm>
            <a:off x="598744" y="444070"/>
            <a:ext cx="7946512" cy="1200329"/>
          </a:xfrm>
          <a:prstGeom prst="rect">
            <a:avLst/>
          </a:prstGeom>
          <a:noFill/>
        </p:spPr>
        <p:txBody>
          <a:bodyPr wrap="square">
            <a:spAutoFit/>
          </a:bodyPr>
          <a:lstStyle/>
          <a:p>
            <a:pPr algn="ctr"/>
            <a:r>
              <a:rPr lang="en-US" sz="2800" dirty="0">
                <a:solidFill>
                  <a:srgbClr val="512C18"/>
                </a:solidFill>
                <a:latin typeface="Avenir Black" panose="02000503020000020003" pitchFamily="2" charset="0"/>
                <a:ea typeface="ＭＳ Ｐゴシック" charset="0"/>
                <a:cs typeface="Avenir Medium" charset="0"/>
              </a:rPr>
              <a:t>Exercise: Think Again, cont’d</a:t>
            </a:r>
            <a:endParaRPr lang="en-US" sz="1000" dirty="0">
              <a:solidFill>
                <a:srgbClr val="512C18"/>
              </a:solidFill>
              <a:latin typeface="Avenir Black" panose="02000503020000020003" pitchFamily="2" charset="0"/>
              <a:ea typeface="ＭＳ Ｐゴシック" charset="0"/>
              <a:cs typeface="Avenir Medium" charset="0"/>
            </a:endParaRPr>
          </a:p>
          <a:p>
            <a:r>
              <a:rPr lang="en-US" sz="2200" dirty="0">
                <a:solidFill>
                  <a:srgbClr val="512C18"/>
                </a:solidFill>
                <a:latin typeface="Avenir Book" panose="02000503020000020003" pitchFamily="2" charset="0"/>
                <a:ea typeface="ＭＳ Ｐゴシック" charset="0"/>
              </a:rPr>
              <a:t>Respond to the following statements with ”True” or “False.” </a:t>
            </a:r>
          </a:p>
          <a:p>
            <a:r>
              <a:rPr lang="en-US" sz="2200" dirty="0">
                <a:solidFill>
                  <a:srgbClr val="512C18"/>
                </a:solidFill>
                <a:latin typeface="Avenir Book" panose="02000503020000020003" pitchFamily="2" charset="0"/>
                <a:ea typeface="ＭＳ Ｐゴシック" charset="0"/>
              </a:rPr>
              <a:t>If false, explain your thinking. </a:t>
            </a:r>
          </a:p>
        </p:txBody>
      </p:sp>
      <p:sp>
        <p:nvSpPr>
          <p:cNvPr id="10" name="Rectangle 9">
            <a:extLst>
              <a:ext uri="{FF2B5EF4-FFF2-40B4-BE49-F238E27FC236}">
                <a16:creationId xmlns:a16="http://schemas.microsoft.com/office/drawing/2014/main" id="{10FCF97A-09C3-38B4-C802-D9C6104584B7}"/>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Exercise 7.1</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a:t>
            </a:r>
            <a:r>
              <a:rPr lang="en-US" sz="1400" i="1" dirty="0">
                <a:solidFill>
                  <a:srgbClr val="000000"/>
                </a:solidFill>
                <a:latin typeface="Ayuthaya" pitchFamily="2" charset="-34"/>
                <a:ea typeface="Ayuthaya" pitchFamily="2" charset="-34"/>
                <a:cs typeface="Ayuthaya" pitchFamily="2" charset="-34"/>
              </a:rPr>
              <a:t>Think Again</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1" name="Straight Connector 10">
            <a:extLst>
              <a:ext uri="{FF2B5EF4-FFF2-40B4-BE49-F238E27FC236}">
                <a16:creationId xmlns:a16="http://schemas.microsoft.com/office/drawing/2014/main" id="{BC93D7C4-F8FC-B181-9EF3-4C6C6BC83A4C}"/>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FE2DD8BA-152E-9C48-7F80-2ABA9CC11F3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7" name="Picture 6" descr="A white background with black text&#10;&#10;Description automatically generated">
            <a:extLst>
              <a:ext uri="{FF2B5EF4-FFF2-40B4-BE49-F238E27FC236}">
                <a16:creationId xmlns:a16="http://schemas.microsoft.com/office/drawing/2014/main" id="{21ADA2A7-813B-94BB-E8B8-6865FAC2DF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57" y="1617950"/>
            <a:ext cx="5711056" cy="4064469"/>
          </a:xfrm>
          <a:prstGeom prst="rect">
            <a:avLst/>
          </a:prstGeom>
          <a:solidFill>
            <a:srgbClr val="F2ECE7"/>
          </a:solidFill>
        </p:spPr>
      </p:pic>
      <p:pic>
        <p:nvPicPr>
          <p:cNvPr id="19" name="Picture 18" descr="A white surface with a black border&#10;&#10;Description automatically generated">
            <a:extLst>
              <a:ext uri="{FF2B5EF4-FFF2-40B4-BE49-F238E27FC236}">
                <a16:creationId xmlns:a16="http://schemas.microsoft.com/office/drawing/2014/main" id="{41235424-AC9A-FBF6-AF5A-47D7338660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893" y="2838572"/>
            <a:ext cx="5983108" cy="3751324"/>
          </a:xfrm>
          <a:prstGeom prst="rect">
            <a:avLst/>
          </a:prstGeom>
        </p:spPr>
      </p:pic>
      <p:pic>
        <p:nvPicPr>
          <p:cNvPr id="15" name="Picture 14" descr="A screenshot of a text&#10;&#10;Description automatically generated">
            <a:extLst>
              <a:ext uri="{FF2B5EF4-FFF2-40B4-BE49-F238E27FC236}">
                <a16:creationId xmlns:a16="http://schemas.microsoft.com/office/drawing/2014/main" id="{C64A0F59-3B53-12DB-FC24-4990EC8ECCEA}"/>
              </a:ext>
            </a:extLst>
          </p:cNvPr>
          <p:cNvPicPr>
            <a:picLocks noChangeAspect="1"/>
          </p:cNvPicPr>
          <p:nvPr/>
        </p:nvPicPr>
        <p:blipFill rotWithShape="1">
          <a:blip r:embed="rId5">
            <a:extLst>
              <a:ext uri="{28A0092B-C50C-407E-A947-70E740481C1C}">
                <a14:useLocalDpi xmlns:a14="http://schemas.microsoft.com/office/drawing/2010/main" val="0"/>
              </a:ext>
            </a:extLst>
          </a:blip>
          <a:srcRect l="3397" t="18270" b="68918"/>
          <a:stretch/>
        </p:blipFill>
        <p:spPr>
          <a:xfrm>
            <a:off x="253999" y="2856422"/>
            <a:ext cx="8889999" cy="857995"/>
          </a:xfrm>
          <a:prstGeom prst="rect">
            <a:avLst/>
          </a:prstGeom>
        </p:spPr>
      </p:pic>
    </p:spTree>
    <p:extLst>
      <p:ext uri="{BB962C8B-B14F-4D97-AF65-F5344CB8AC3E}">
        <p14:creationId xmlns:p14="http://schemas.microsoft.com/office/powerpoint/2010/main" val="16938429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F2ECE7"/>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0FCF97A-09C3-38B4-C802-D9C6104584B7}"/>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Exercise 7.1</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a:t>
            </a:r>
            <a:r>
              <a:rPr lang="en-US" sz="1400" i="1" dirty="0">
                <a:solidFill>
                  <a:srgbClr val="000000"/>
                </a:solidFill>
                <a:latin typeface="Ayuthaya" pitchFamily="2" charset="-34"/>
                <a:ea typeface="Ayuthaya" pitchFamily="2" charset="-34"/>
                <a:cs typeface="Ayuthaya" pitchFamily="2" charset="-34"/>
              </a:rPr>
              <a:t>Think Again</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1" name="Straight Connector 10">
            <a:extLst>
              <a:ext uri="{FF2B5EF4-FFF2-40B4-BE49-F238E27FC236}">
                <a16:creationId xmlns:a16="http://schemas.microsoft.com/office/drawing/2014/main" id="{BC93D7C4-F8FC-B181-9EF3-4C6C6BC83A4C}"/>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FE2DD8BA-152E-9C48-7F80-2ABA9CC11F3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7" name="Picture 6" descr="A white background with black text&#10;&#10;Description automatically generated">
            <a:extLst>
              <a:ext uri="{FF2B5EF4-FFF2-40B4-BE49-F238E27FC236}">
                <a16:creationId xmlns:a16="http://schemas.microsoft.com/office/drawing/2014/main" id="{21ADA2A7-813B-94BB-E8B8-6865FAC2DF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57" y="1617950"/>
            <a:ext cx="5711056" cy="4064469"/>
          </a:xfrm>
          <a:prstGeom prst="rect">
            <a:avLst/>
          </a:prstGeom>
          <a:solidFill>
            <a:srgbClr val="F2ECE7"/>
          </a:solidFill>
        </p:spPr>
      </p:pic>
      <p:pic>
        <p:nvPicPr>
          <p:cNvPr id="19" name="Picture 18" descr="A white surface with a black border&#10;&#10;Description automatically generated">
            <a:extLst>
              <a:ext uri="{FF2B5EF4-FFF2-40B4-BE49-F238E27FC236}">
                <a16:creationId xmlns:a16="http://schemas.microsoft.com/office/drawing/2014/main" id="{41235424-AC9A-FBF6-AF5A-47D7338660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893" y="3606800"/>
            <a:ext cx="5983108" cy="2983096"/>
          </a:xfrm>
          <a:prstGeom prst="rect">
            <a:avLst/>
          </a:prstGeom>
        </p:spPr>
      </p:pic>
      <p:pic>
        <p:nvPicPr>
          <p:cNvPr id="15" name="Picture 14" descr="A screenshot of a text&#10;&#10;Description automatically generated">
            <a:extLst>
              <a:ext uri="{FF2B5EF4-FFF2-40B4-BE49-F238E27FC236}">
                <a16:creationId xmlns:a16="http://schemas.microsoft.com/office/drawing/2014/main" id="{C64A0F59-3B53-12DB-FC24-4990EC8ECCEA}"/>
              </a:ext>
            </a:extLst>
          </p:cNvPr>
          <p:cNvPicPr>
            <a:picLocks noChangeAspect="1"/>
          </p:cNvPicPr>
          <p:nvPr/>
        </p:nvPicPr>
        <p:blipFill rotWithShape="1">
          <a:blip r:embed="rId5">
            <a:extLst>
              <a:ext uri="{28A0092B-C50C-407E-A947-70E740481C1C}">
                <a14:useLocalDpi xmlns:a14="http://schemas.microsoft.com/office/drawing/2010/main" val="0"/>
              </a:ext>
            </a:extLst>
          </a:blip>
          <a:srcRect l="3327" t="31918" b="51584"/>
          <a:stretch/>
        </p:blipFill>
        <p:spPr>
          <a:xfrm>
            <a:off x="304800" y="3526597"/>
            <a:ext cx="8854155" cy="1104900"/>
          </a:xfrm>
          <a:prstGeom prst="rect">
            <a:avLst/>
          </a:prstGeom>
        </p:spPr>
      </p:pic>
      <p:sp>
        <p:nvSpPr>
          <p:cNvPr id="2" name="TextBox 1">
            <a:extLst>
              <a:ext uri="{FF2B5EF4-FFF2-40B4-BE49-F238E27FC236}">
                <a16:creationId xmlns:a16="http://schemas.microsoft.com/office/drawing/2014/main" id="{2024DF50-9C7F-D312-624D-3C5656A74C77}"/>
              </a:ext>
            </a:extLst>
          </p:cNvPr>
          <p:cNvSpPr txBox="1"/>
          <p:nvPr/>
        </p:nvSpPr>
        <p:spPr>
          <a:xfrm>
            <a:off x="598744" y="444070"/>
            <a:ext cx="7946512" cy="1200329"/>
          </a:xfrm>
          <a:prstGeom prst="rect">
            <a:avLst/>
          </a:prstGeom>
          <a:noFill/>
        </p:spPr>
        <p:txBody>
          <a:bodyPr wrap="square">
            <a:spAutoFit/>
          </a:bodyPr>
          <a:lstStyle/>
          <a:p>
            <a:pPr algn="ctr"/>
            <a:r>
              <a:rPr lang="en-US" sz="2800" dirty="0">
                <a:solidFill>
                  <a:srgbClr val="512C18"/>
                </a:solidFill>
                <a:latin typeface="Avenir Black" panose="02000503020000020003" pitchFamily="2" charset="0"/>
                <a:ea typeface="ＭＳ Ｐゴシック" charset="0"/>
                <a:cs typeface="Avenir Medium" charset="0"/>
              </a:rPr>
              <a:t>Exercise: Think Again, cont’d</a:t>
            </a:r>
            <a:endParaRPr lang="en-US" sz="1000" dirty="0">
              <a:solidFill>
                <a:srgbClr val="512C18"/>
              </a:solidFill>
              <a:latin typeface="Avenir Black" panose="02000503020000020003" pitchFamily="2" charset="0"/>
              <a:ea typeface="ＭＳ Ｐゴシック" charset="0"/>
              <a:cs typeface="Avenir Medium" charset="0"/>
            </a:endParaRPr>
          </a:p>
          <a:p>
            <a:r>
              <a:rPr lang="en-US" sz="2200" dirty="0">
                <a:solidFill>
                  <a:srgbClr val="512C18"/>
                </a:solidFill>
                <a:latin typeface="Avenir Book" panose="02000503020000020003" pitchFamily="2" charset="0"/>
                <a:ea typeface="ＭＳ Ｐゴシック" charset="0"/>
              </a:rPr>
              <a:t>Respond to the following statements with ”True” or “False.” </a:t>
            </a:r>
          </a:p>
          <a:p>
            <a:r>
              <a:rPr lang="en-US" sz="2200" dirty="0">
                <a:solidFill>
                  <a:srgbClr val="512C18"/>
                </a:solidFill>
                <a:latin typeface="Avenir Book" panose="02000503020000020003" pitchFamily="2" charset="0"/>
                <a:ea typeface="ＭＳ Ｐゴシック" charset="0"/>
              </a:rPr>
              <a:t>If false, explain your thinking. </a:t>
            </a:r>
          </a:p>
        </p:txBody>
      </p:sp>
    </p:spTree>
    <p:extLst>
      <p:ext uri="{BB962C8B-B14F-4D97-AF65-F5344CB8AC3E}">
        <p14:creationId xmlns:p14="http://schemas.microsoft.com/office/powerpoint/2010/main" val="27751945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F2ECE7"/>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0FCF97A-09C3-38B4-C802-D9C6104584B7}"/>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Exercise 7.1</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a:t>
            </a:r>
            <a:r>
              <a:rPr lang="en-US" sz="1400" i="1" dirty="0">
                <a:solidFill>
                  <a:srgbClr val="000000"/>
                </a:solidFill>
                <a:latin typeface="Ayuthaya" pitchFamily="2" charset="-34"/>
                <a:ea typeface="Ayuthaya" pitchFamily="2" charset="-34"/>
                <a:cs typeface="Ayuthaya" pitchFamily="2" charset="-34"/>
              </a:rPr>
              <a:t>Think Again</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1" name="Straight Connector 10">
            <a:extLst>
              <a:ext uri="{FF2B5EF4-FFF2-40B4-BE49-F238E27FC236}">
                <a16:creationId xmlns:a16="http://schemas.microsoft.com/office/drawing/2014/main" id="{BC93D7C4-F8FC-B181-9EF3-4C6C6BC83A4C}"/>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FE2DD8BA-152E-9C48-7F80-2ABA9CC11F3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7" name="Picture 6" descr="A white background with black text&#10;&#10;Description automatically generated">
            <a:extLst>
              <a:ext uri="{FF2B5EF4-FFF2-40B4-BE49-F238E27FC236}">
                <a16:creationId xmlns:a16="http://schemas.microsoft.com/office/drawing/2014/main" id="{21ADA2A7-813B-94BB-E8B8-6865FAC2DF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57" y="1617950"/>
            <a:ext cx="5711056" cy="4064469"/>
          </a:xfrm>
          <a:prstGeom prst="rect">
            <a:avLst/>
          </a:prstGeom>
          <a:solidFill>
            <a:srgbClr val="F2ECE7"/>
          </a:solidFill>
        </p:spPr>
      </p:pic>
      <p:pic>
        <p:nvPicPr>
          <p:cNvPr id="19" name="Picture 18" descr="A white surface with a black border&#10;&#10;Description automatically generated">
            <a:extLst>
              <a:ext uri="{FF2B5EF4-FFF2-40B4-BE49-F238E27FC236}">
                <a16:creationId xmlns:a16="http://schemas.microsoft.com/office/drawing/2014/main" id="{41235424-AC9A-FBF6-AF5A-47D7338660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893" y="4318000"/>
            <a:ext cx="5983108" cy="2271896"/>
          </a:xfrm>
          <a:prstGeom prst="rect">
            <a:avLst/>
          </a:prstGeom>
        </p:spPr>
      </p:pic>
      <p:pic>
        <p:nvPicPr>
          <p:cNvPr id="15" name="Picture 14" descr="A screenshot of a text&#10;&#10;Description automatically generated">
            <a:extLst>
              <a:ext uri="{FF2B5EF4-FFF2-40B4-BE49-F238E27FC236}">
                <a16:creationId xmlns:a16="http://schemas.microsoft.com/office/drawing/2014/main" id="{C64A0F59-3B53-12DB-FC24-4990EC8ECCEA}"/>
              </a:ext>
            </a:extLst>
          </p:cNvPr>
          <p:cNvPicPr>
            <a:picLocks noChangeAspect="1"/>
          </p:cNvPicPr>
          <p:nvPr/>
        </p:nvPicPr>
        <p:blipFill rotWithShape="1">
          <a:blip r:embed="rId5">
            <a:extLst>
              <a:ext uri="{28A0092B-C50C-407E-A947-70E740481C1C}">
                <a14:useLocalDpi xmlns:a14="http://schemas.microsoft.com/office/drawing/2010/main" val="0"/>
              </a:ext>
            </a:extLst>
          </a:blip>
          <a:srcRect l="3352" t="51145" b="32432"/>
          <a:stretch/>
        </p:blipFill>
        <p:spPr>
          <a:xfrm>
            <a:off x="330201" y="4153356"/>
            <a:ext cx="8763000" cy="1099899"/>
          </a:xfrm>
          <a:prstGeom prst="rect">
            <a:avLst/>
          </a:prstGeom>
        </p:spPr>
      </p:pic>
      <p:sp>
        <p:nvSpPr>
          <p:cNvPr id="2" name="TextBox 1">
            <a:extLst>
              <a:ext uri="{FF2B5EF4-FFF2-40B4-BE49-F238E27FC236}">
                <a16:creationId xmlns:a16="http://schemas.microsoft.com/office/drawing/2014/main" id="{E7659773-B18E-1F16-430A-11377EF09A67}"/>
              </a:ext>
            </a:extLst>
          </p:cNvPr>
          <p:cNvSpPr txBox="1"/>
          <p:nvPr/>
        </p:nvSpPr>
        <p:spPr>
          <a:xfrm>
            <a:off x="598744" y="444070"/>
            <a:ext cx="7946512" cy="1200329"/>
          </a:xfrm>
          <a:prstGeom prst="rect">
            <a:avLst/>
          </a:prstGeom>
          <a:noFill/>
        </p:spPr>
        <p:txBody>
          <a:bodyPr wrap="square">
            <a:spAutoFit/>
          </a:bodyPr>
          <a:lstStyle/>
          <a:p>
            <a:pPr algn="ctr"/>
            <a:r>
              <a:rPr lang="en-US" sz="2800" dirty="0">
                <a:solidFill>
                  <a:srgbClr val="512C18"/>
                </a:solidFill>
                <a:latin typeface="Avenir Black" panose="02000503020000020003" pitchFamily="2" charset="0"/>
                <a:ea typeface="ＭＳ Ｐゴシック" charset="0"/>
                <a:cs typeface="Avenir Medium" charset="0"/>
              </a:rPr>
              <a:t>Exercise: Think Again, cont’d</a:t>
            </a:r>
            <a:endParaRPr lang="en-US" sz="1000" dirty="0">
              <a:solidFill>
                <a:srgbClr val="512C18"/>
              </a:solidFill>
              <a:latin typeface="Avenir Black" panose="02000503020000020003" pitchFamily="2" charset="0"/>
              <a:ea typeface="ＭＳ Ｐゴシック" charset="0"/>
              <a:cs typeface="Avenir Medium" charset="0"/>
            </a:endParaRPr>
          </a:p>
          <a:p>
            <a:r>
              <a:rPr lang="en-US" sz="2200" dirty="0">
                <a:solidFill>
                  <a:srgbClr val="512C18"/>
                </a:solidFill>
                <a:latin typeface="Avenir Book" panose="02000503020000020003" pitchFamily="2" charset="0"/>
                <a:ea typeface="ＭＳ Ｐゴシック" charset="0"/>
              </a:rPr>
              <a:t>Respond to the following statements with ”True” or “False.” </a:t>
            </a:r>
          </a:p>
          <a:p>
            <a:r>
              <a:rPr lang="en-US" sz="2200" dirty="0">
                <a:solidFill>
                  <a:srgbClr val="512C18"/>
                </a:solidFill>
                <a:latin typeface="Avenir Book" panose="02000503020000020003" pitchFamily="2" charset="0"/>
                <a:ea typeface="ＭＳ Ｐゴシック" charset="0"/>
              </a:rPr>
              <a:t>If false, explain your thinking. </a:t>
            </a:r>
          </a:p>
        </p:txBody>
      </p:sp>
    </p:spTree>
    <p:extLst>
      <p:ext uri="{BB962C8B-B14F-4D97-AF65-F5344CB8AC3E}">
        <p14:creationId xmlns:p14="http://schemas.microsoft.com/office/powerpoint/2010/main" val="6263562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F2ECE7"/>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0FCF97A-09C3-38B4-C802-D9C6104584B7}"/>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Exercise 7.1</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a:t>
            </a:r>
            <a:r>
              <a:rPr lang="en-US" sz="1400" i="1" dirty="0">
                <a:solidFill>
                  <a:srgbClr val="000000"/>
                </a:solidFill>
                <a:latin typeface="Ayuthaya" pitchFamily="2" charset="-34"/>
                <a:ea typeface="Ayuthaya" pitchFamily="2" charset="-34"/>
                <a:cs typeface="Ayuthaya" pitchFamily="2" charset="-34"/>
              </a:rPr>
              <a:t>Think Again</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1" name="Straight Connector 10">
            <a:extLst>
              <a:ext uri="{FF2B5EF4-FFF2-40B4-BE49-F238E27FC236}">
                <a16:creationId xmlns:a16="http://schemas.microsoft.com/office/drawing/2014/main" id="{BC93D7C4-F8FC-B181-9EF3-4C6C6BC83A4C}"/>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FE2DD8BA-152E-9C48-7F80-2ABA9CC11F3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7" name="Picture 6" descr="A white background with black text&#10;&#10;Description automatically generated">
            <a:extLst>
              <a:ext uri="{FF2B5EF4-FFF2-40B4-BE49-F238E27FC236}">
                <a16:creationId xmlns:a16="http://schemas.microsoft.com/office/drawing/2014/main" id="{21ADA2A7-813B-94BB-E8B8-6865FAC2DF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57" y="1617950"/>
            <a:ext cx="5711056" cy="4064469"/>
          </a:xfrm>
          <a:prstGeom prst="rect">
            <a:avLst/>
          </a:prstGeom>
          <a:solidFill>
            <a:srgbClr val="F2ECE7"/>
          </a:solidFill>
        </p:spPr>
      </p:pic>
      <p:pic>
        <p:nvPicPr>
          <p:cNvPr id="19" name="Picture 18" descr="A white surface with a black border&#10;&#10;Description automatically generated">
            <a:extLst>
              <a:ext uri="{FF2B5EF4-FFF2-40B4-BE49-F238E27FC236}">
                <a16:creationId xmlns:a16="http://schemas.microsoft.com/office/drawing/2014/main" id="{41235424-AC9A-FBF6-AF5A-47D7338660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893" y="5118100"/>
            <a:ext cx="5983108" cy="1471796"/>
          </a:xfrm>
          <a:prstGeom prst="rect">
            <a:avLst/>
          </a:prstGeom>
        </p:spPr>
      </p:pic>
      <p:pic>
        <p:nvPicPr>
          <p:cNvPr id="15" name="Picture 14" descr="A screenshot of a text&#10;&#10;Description automatically generated">
            <a:extLst>
              <a:ext uri="{FF2B5EF4-FFF2-40B4-BE49-F238E27FC236}">
                <a16:creationId xmlns:a16="http://schemas.microsoft.com/office/drawing/2014/main" id="{C64A0F59-3B53-12DB-FC24-4990EC8ECCEA}"/>
              </a:ext>
            </a:extLst>
          </p:cNvPr>
          <p:cNvPicPr>
            <a:picLocks noChangeAspect="1"/>
          </p:cNvPicPr>
          <p:nvPr/>
        </p:nvPicPr>
        <p:blipFill rotWithShape="1">
          <a:blip r:embed="rId5">
            <a:extLst>
              <a:ext uri="{28A0092B-C50C-407E-A947-70E740481C1C}">
                <a14:useLocalDpi xmlns:a14="http://schemas.microsoft.com/office/drawing/2010/main" val="0"/>
              </a:ext>
            </a:extLst>
          </a:blip>
          <a:srcRect l="3189" t="71122" b="19423"/>
          <a:stretch/>
        </p:blipFill>
        <p:spPr>
          <a:xfrm>
            <a:off x="315245" y="4902656"/>
            <a:ext cx="8866855" cy="633250"/>
          </a:xfrm>
          <a:prstGeom prst="rect">
            <a:avLst/>
          </a:prstGeom>
        </p:spPr>
      </p:pic>
      <p:sp>
        <p:nvSpPr>
          <p:cNvPr id="2" name="TextBox 1">
            <a:extLst>
              <a:ext uri="{FF2B5EF4-FFF2-40B4-BE49-F238E27FC236}">
                <a16:creationId xmlns:a16="http://schemas.microsoft.com/office/drawing/2014/main" id="{E1084B67-7B58-9C0A-01C8-E3538086E590}"/>
              </a:ext>
            </a:extLst>
          </p:cNvPr>
          <p:cNvSpPr txBox="1"/>
          <p:nvPr/>
        </p:nvSpPr>
        <p:spPr>
          <a:xfrm>
            <a:off x="598744" y="444070"/>
            <a:ext cx="7946512" cy="1200329"/>
          </a:xfrm>
          <a:prstGeom prst="rect">
            <a:avLst/>
          </a:prstGeom>
          <a:noFill/>
        </p:spPr>
        <p:txBody>
          <a:bodyPr wrap="square">
            <a:spAutoFit/>
          </a:bodyPr>
          <a:lstStyle/>
          <a:p>
            <a:pPr algn="ctr"/>
            <a:r>
              <a:rPr lang="en-US" sz="2800" dirty="0">
                <a:solidFill>
                  <a:srgbClr val="512C18"/>
                </a:solidFill>
                <a:latin typeface="Avenir Black" panose="02000503020000020003" pitchFamily="2" charset="0"/>
                <a:ea typeface="ＭＳ Ｐゴシック" charset="0"/>
                <a:cs typeface="Avenir Medium" charset="0"/>
              </a:rPr>
              <a:t>Exercise: Think Again, cont’d</a:t>
            </a:r>
            <a:endParaRPr lang="en-US" sz="1000" dirty="0">
              <a:solidFill>
                <a:srgbClr val="512C18"/>
              </a:solidFill>
              <a:latin typeface="Avenir Black" panose="02000503020000020003" pitchFamily="2" charset="0"/>
              <a:ea typeface="ＭＳ Ｐゴシック" charset="0"/>
              <a:cs typeface="Avenir Medium" charset="0"/>
            </a:endParaRPr>
          </a:p>
          <a:p>
            <a:r>
              <a:rPr lang="en-US" sz="2200" dirty="0">
                <a:solidFill>
                  <a:srgbClr val="512C18"/>
                </a:solidFill>
                <a:latin typeface="Avenir Book" panose="02000503020000020003" pitchFamily="2" charset="0"/>
                <a:ea typeface="ＭＳ Ｐゴシック" charset="0"/>
              </a:rPr>
              <a:t>Respond to the following statements with ”True” or “False.” </a:t>
            </a:r>
          </a:p>
          <a:p>
            <a:r>
              <a:rPr lang="en-US" sz="2200" dirty="0">
                <a:solidFill>
                  <a:srgbClr val="512C18"/>
                </a:solidFill>
                <a:latin typeface="Avenir Book" panose="02000503020000020003" pitchFamily="2" charset="0"/>
                <a:ea typeface="ＭＳ Ｐゴシック" charset="0"/>
              </a:rPr>
              <a:t>If false, explain your thinking. </a:t>
            </a:r>
          </a:p>
        </p:txBody>
      </p:sp>
    </p:spTree>
    <p:extLst>
      <p:ext uri="{BB962C8B-B14F-4D97-AF65-F5344CB8AC3E}">
        <p14:creationId xmlns:p14="http://schemas.microsoft.com/office/powerpoint/2010/main" val="23166205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F2ECE7"/>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0FCF97A-09C3-38B4-C802-D9C6104584B7}"/>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Exercise 7.1</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a:t>
            </a:r>
            <a:r>
              <a:rPr lang="en-US" sz="1400" i="1" dirty="0">
                <a:solidFill>
                  <a:srgbClr val="000000"/>
                </a:solidFill>
                <a:latin typeface="Ayuthaya" pitchFamily="2" charset="-34"/>
                <a:ea typeface="Ayuthaya" pitchFamily="2" charset="-34"/>
                <a:cs typeface="Ayuthaya" pitchFamily="2" charset="-34"/>
              </a:rPr>
              <a:t>Think Again</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1" name="Straight Connector 10">
            <a:extLst>
              <a:ext uri="{FF2B5EF4-FFF2-40B4-BE49-F238E27FC236}">
                <a16:creationId xmlns:a16="http://schemas.microsoft.com/office/drawing/2014/main" id="{BC93D7C4-F8FC-B181-9EF3-4C6C6BC83A4C}"/>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FE2DD8BA-152E-9C48-7F80-2ABA9CC11F3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7" name="Picture 6" descr="A white background with black text&#10;&#10;Description automatically generated">
            <a:extLst>
              <a:ext uri="{FF2B5EF4-FFF2-40B4-BE49-F238E27FC236}">
                <a16:creationId xmlns:a16="http://schemas.microsoft.com/office/drawing/2014/main" id="{21ADA2A7-813B-94BB-E8B8-6865FAC2DF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57" y="1617950"/>
            <a:ext cx="5711056" cy="4064469"/>
          </a:xfrm>
          <a:prstGeom prst="rect">
            <a:avLst/>
          </a:prstGeom>
          <a:solidFill>
            <a:srgbClr val="F2ECE7"/>
          </a:solidFill>
        </p:spPr>
      </p:pic>
      <p:pic>
        <p:nvPicPr>
          <p:cNvPr id="19" name="Picture 18" descr="A white surface with a black border&#10;&#10;Description automatically generated">
            <a:extLst>
              <a:ext uri="{FF2B5EF4-FFF2-40B4-BE49-F238E27FC236}">
                <a16:creationId xmlns:a16="http://schemas.microsoft.com/office/drawing/2014/main" id="{41235424-AC9A-FBF6-AF5A-47D7338660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893" y="5499100"/>
            <a:ext cx="5983108" cy="1090796"/>
          </a:xfrm>
          <a:prstGeom prst="rect">
            <a:avLst/>
          </a:prstGeom>
        </p:spPr>
      </p:pic>
      <p:pic>
        <p:nvPicPr>
          <p:cNvPr id="15" name="Picture 14" descr="A screenshot of a text&#10;&#10;Description automatically generated">
            <a:extLst>
              <a:ext uri="{FF2B5EF4-FFF2-40B4-BE49-F238E27FC236}">
                <a16:creationId xmlns:a16="http://schemas.microsoft.com/office/drawing/2014/main" id="{C64A0F59-3B53-12DB-FC24-4990EC8ECCEA}"/>
              </a:ext>
            </a:extLst>
          </p:cNvPr>
          <p:cNvPicPr>
            <a:picLocks noChangeAspect="1"/>
          </p:cNvPicPr>
          <p:nvPr/>
        </p:nvPicPr>
        <p:blipFill rotWithShape="1">
          <a:blip r:embed="rId5">
            <a:extLst>
              <a:ext uri="{28A0092B-C50C-407E-A947-70E740481C1C}">
                <a14:useLocalDpi xmlns:a14="http://schemas.microsoft.com/office/drawing/2010/main" val="0"/>
              </a:ext>
            </a:extLst>
          </a:blip>
          <a:srcRect l="3189" t="83589" b="125"/>
          <a:stretch/>
        </p:blipFill>
        <p:spPr>
          <a:xfrm>
            <a:off x="324971" y="5519772"/>
            <a:ext cx="8866855" cy="1090796"/>
          </a:xfrm>
          <a:prstGeom prst="rect">
            <a:avLst/>
          </a:prstGeom>
        </p:spPr>
      </p:pic>
      <p:sp>
        <p:nvSpPr>
          <p:cNvPr id="3" name="TextBox 2">
            <a:extLst>
              <a:ext uri="{FF2B5EF4-FFF2-40B4-BE49-F238E27FC236}">
                <a16:creationId xmlns:a16="http://schemas.microsoft.com/office/drawing/2014/main" id="{C606F53E-D5A5-9547-E10D-962832676C2E}"/>
              </a:ext>
            </a:extLst>
          </p:cNvPr>
          <p:cNvSpPr txBox="1"/>
          <p:nvPr/>
        </p:nvSpPr>
        <p:spPr>
          <a:xfrm>
            <a:off x="598744" y="444070"/>
            <a:ext cx="7946512" cy="1200329"/>
          </a:xfrm>
          <a:prstGeom prst="rect">
            <a:avLst/>
          </a:prstGeom>
          <a:noFill/>
        </p:spPr>
        <p:txBody>
          <a:bodyPr wrap="square">
            <a:spAutoFit/>
          </a:bodyPr>
          <a:lstStyle/>
          <a:p>
            <a:pPr algn="ctr"/>
            <a:r>
              <a:rPr lang="en-US" sz="2800" dirty="0">
                <a:solidFill>
                  <a:srgbClr val="512C18"/>
                </a:solidFill>
                <a:latin typeface="Avenir Black" panose="02000503020000020003" pitchFamily="2" charset="0"/>
                <a:ea typeface="ＭＳ Ｐゴシック" charset="0"/>
                <a:cs typeface="Avenir Medium" charset="0"/>
              </a:rPr>
              <a:t>Exercise: Think Again, cont’d</a:t>
            </a:r>
            <a:endParaRPr lang="en-US" sz="1000" dirty="0">
              <a:solidFill>
                <a:srgbClr val="512C18"/>
              </a:solidFill>
              <a:latin typeface="Avenir Black" panose="02000503020000020003" pitchFamily="2" charset="0"/>
              <a:ea typeface="ＭＳ Ｐゴシック" charset="0"/>
              <a:cs typeface="Avenir Medium" charset="0"/>
            </a:endParaRPr>
          </a:p>
          <a:p>
            <a:r>
              <a:rPr lang="en-US" sz="2200" dirty="0">
                <a:solidFill>
                  <a:srgbClr val="512C18"/>
                </a:solidFill>
                <a:latin typeface="Avenir Book" panose="02000503020000020003" pitchFamily="2" charset="0"/>
                <a:ea typeface="ＭＳ Ｐゴシック" charset="0"/>
              </a:rPr>
              <a:t>Respond to the following statements with ”True” or “False.” </a:t>
            </a:r>
          </a:p>
          <a:p>
            <a:r>
              <a:rPr lang="en-US" sz="2200" dirty="0">
                <a:solidFill>
                  <a:srgbClr val="512C18"/>
                </a:solidFill>
                <a:latin typeface="Avenir Book" panose="02000503020000020003" pitchFamily="2" charset="0"/>
                <a:ea typeface="ＭＳ Ｐゴシック" charset="0"/>
              </a:rPr>
              <a:t>If false, explain your thinking. </a:t>
            </a:r>
          </a:p>
        </p:txBody>
      </p:sp>
    </p:spTree>
    <p:extLst>
      <p:ext uri="{BB962C8B-B14F-4D97-AF65-F5344CB8AC3E}">
        <p14:creationId xmlns:p14="http://schemas.microsoft.com/office/powerpoint/2010/main" val="30954960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373316" y="954389"/>
            <a:ext cx="7728254" cy="5755422"/>
          </a:xfrm>
          <a:prstGeom prst="rect">
            <a:avLst/>
          </a:prstGeom>
        </p:spPr>
        <p:txBody>
          <a:bodyPr wrap="square">
            <a:spAutoFit/>
          </a:bodyPr>
          <a:lstStyle/>
          <a:p>
            <a:pPr marL="444500" indent="-342900">
              <a:spcBef>
                <a:spcPts val="0"/>
              </a:spcBef>
              <a:spcAft>
                <a:spcPts val="0"/>
              </a:spcAft>
              <a:buFont typeface="Arial" panose="020B0604020202020204" pitchFamily="34" charset="0"/>
              <a:buChar char="•"/>
            </a:pPr>
            <a:r>
              <a:rPr lang="en-US" sz="2300" dirty="0">
                <a:solidFill>
                  <a:srgbClr val="000000"/>
                </a:solidFill>
                <a:latin typeface="Avenir Book" panose="02000503020000020003" pitchFamily="2" charset="0"/>
                <a:ea typeface="Avenir Medium" charset="0"/>
                <a:cs typeface="Avenir Medium" charset="0"/>
              </a:rPr>
              <a:t>Conservatives are greedy and heartless.</a:t>
            </a:r>
          </a:p>
          <a:p>
            <a:pPr marL="444500" indent="-342900">
              <a:spcBef>
                <a:spcPts val="0"/>
              </a:spcBef>
              <a:spcAft>
                <a:spcPts val="0"/>
              </a:spcAft>
              <a:buFont typeface="Arial" panose="020B0604020202020204" pitchFamily="34" charset="0"/>
              <a:buChar char="•"/>
            </a:pPr>
            <a:r>
              <a:rPr lang="en-US" sz="2300" dirty="0">
                <a:solidFill>
                  <a:srgbClr val="000000"/>
                </a:solidFill>
                <a:latin typeface="Avenir Book" panose="02000503020000020003" pitchFamily="2" charset="0"/>
                <a:ea typeface="Avenir Medium" charset="0"/>
                <a:cs typeface="Avenir Medium" charset="0"/>
              </a:rPr>
              <a:t>Liberals believe the solution to all problems is a government handout.</a:t>
            </a:r>
          </a:p>
          <a:p>
            <a:pPr marL="444500" indent="-342900">
              <a:spcBef>
                <a:spcPts val="0"/>
              </a:spcBef>
              <a:spcAft>
                <a:spcPts val="0"/>
              </a:spcAft>
              <a:buFont typeface="Arial" panose="020B0604020202020204" pitchFamily="34" charset="0"/>
              <a:buChar char="•"/>
            </a:pPr>
            <a:r>
              <a:rPr lang="en-US" sz="2300" dirty="0">
                <a:solidFill>
                  <a:srgbClr val="000000"/>
                </a:solidFill>
                <a:latin typeface="Avenir Book" panose="02000503020000020003" pitchFamily="2" charset="0"/>
                <a:ea typeface="Avenir Medium" charset="0"/>
                <a:cs typeface="Avenir Medium" charset="0"/>
              </a:rPr>
              <a:t>Radicals are a bunch of idealistic hippies.</a:t>
            </a:r>
          </a:p>
          <a:p>
            <a:pPr marL="444500" indent="-342900">
              <a:spcBef>
                <a:spcPts val="0"/>
              </a:spcBef>
              <a:spcAft>
                <a:spcPts val="0"/>
              </a:spcAft>
              <a:buFont typeface="Arial" panose="020B0604020202020204" pitchFamily="34" charset="0"/>
              <a:buChar char="•"/>
            </a:pPr>
            <a:r>
              <a:rPr lang="en-US" sz="2300" dirty="0">
                <a:solidFill>
                  <a:srgbClr val="000000"/>
                </a:solidFill>
                <a:latin typeface="Avenir Book" panose="02000503020000020003" pitchFamily="2" charset="0"/>
                <a:ea typeface="Avenir Medium" charset="0"/>
                <a:cs typeface="Avenir Medium" charset="0"/>
              </a:rPr>
              <a:t>Democrats are the party of the elite and the wishy-washy.</a:t>
            </a:r>
          </a:p>
          <a:p>
            <a:pPr marL="444500" indent="-342900">
              <a:spcBef>
                <a:spcPts val="0"/>
              </a:spcBef>
              <a:spcAft>
                <a:spcPts val="0"/>
              </a:spcAft>
              <a:buFont typeface="Arial" panose="020B0604020202020204" pitchFamily="34" charset="0"/>
              <a:buChar char="•"/>
            </a:pPr>
            <a:r>
              <a:rPr lang="en-US" sz="2300" dirty="0">
                <a:solidFill>
                  <a:srgbClr val="000000"/>
                </a:solidFill>
                <a:latin typeface="Avenir Book" panose="02000503020000020003" pitchFamily="2" charset="0"/>
                <a:ea typeface="Avenir Medium" charset="0"/>
                <a:cs typeface="Avenir Medium" charset="0"/>
              </a:rPr>
              <a:t>Democratic Socialists are anti-wealth.</a:t>
            </a:r>
          </a:p>
          <a:p>
            <a:pPr marL="444500" indent="-342900">
              <a:spcBef>
                <a:spcPts val="0"/>
              </a:spcBef>
              <a:spcAft>
                <a:spcPts val="0"/>
              </a:spcAft>
              <a:buFont typeface="Arial" panose="020B0604020202020204" pitchFamily="34" charset="0"/>
              <a:buChar char="•"/>
            </a:pPr>
            <a:r>
              <a:rPr lang="en-US" sz="2300" dirty="0">
                <a:solidFill>
                  <a:srgbClr val="000000"/>
                </a:solidFill>
                <a:latin typeface="Avenir Book" panose="02000503020000020003" pitchFamily="2" charset="0"/>
                <a:ea typeface="Avenir Medium" charset="0"/>
                <a:cs typeface="Avenir Medium" charset="0"/>
              </a:rPr>
              <a:t>Republicans are the party of the rich.</a:t>
            </a:r>
          </a:p>
          <a:p>
            <a:pPr marL="444500" indent="-342900">
              <a:spcBef>
                <a:spcPts val="0"/>
              </a:spcBef>
              <a:spcAft>
                <a:spcPts val="0"/>
              </a:spcAft>
              <a:buFont typeface="Arial" panose="020B0604020202020204" pitchFamily="34" charset="0"/>
              <a:buChar char="•"/>
            </a:pPr>
            <a:r>
              <a:rPr lang="en-US" sz="2300" kern="50" dirty="0">
                <a:solidFill>
                  <a:srgbClr val="000000"/>
                </a:solidFill>
                <a:latin typeface="Avenir Book" panose="02000503020000020003" pitchFamily="2" charset="0"/>
                <a:ea typeface="Avenir Medium" charset="0"/>
                <a:cs typeface="Avenir Medium" charset="0"/>
              </a:rPr>
              <a:t>Radicals want to pay an uneducated janitor the same as an inventor with a PhD.</a:t>
            </a:r>
            <a:endParaRPr lang="en-US" sz="2300" dirty="0">
              <a:solidFill>
                <a:srgbClr val="000000"/>
              </a:solidFill>
              <a:latin typeface="Avenir Book" panose="02000503020000020003" pitchFamily="2" charset="0"/>
              <a:ea typeface="Avenir Medium" charset="0"/>
              <a:cs typeface="Avenir Medium" charset="0"/>
            </a:endParaRPr>
          </a:p>
          <a:p>
            <a:pPr marL="444500" indent="-342900">
              <a:spcBef>
                <a:spcPts val="0"/>
              </a:spcBef>
              <a:spcAft>
                <a:spcPts val="0"/>
              </a:spcAft>
              <a:buFont typeface="Arial" panose="020B0604020202020204" pitchFamily="34" charset="0"/>
              <a:buChar char="•"/>
            </a:pPr>
            <a:r>
              <a:rPr lang="en-US" sz="2300" kern="50" dirty="0">
                <a:solidFill>
                  <a:srgbClr val="000000"/>
                </a:solidFill>
                <a:latin typeface="Avenir Book" panose="02000503020000020003" pitchFamily="2" charset="0"/>
                <a:ea typeface="Avenir Medium" charset="0"/>
                <a:cs typeface="Avenir Medium" charset="0"/>
              </a:rPr>
              <a:t>Conservatives want to pretend everyone has an equal chance to succeed.</a:t>
            </a:r>
            <a:endParaRPr lang="en-US" sz="2300" dirty="0">
              <a:solidFill>
                <a:srgbClr val="000000"/>
              </a:solidFill>
              <a:latin typeface="Avenir Book" panose="02000503020000020003" pitchFamily="2" charset="0"/>
              <a:ea typeface="Avenir Medium" charset="0"/>
              <a:cs typeface="Avenir Medium" charset="0"/>
            </a:endParaRPr>
          </a:p>
          <a:p>
            <a:pPr marL="444500" indent="-342900">
              <a:spcBef>
                <a:spcPts val="0"/>
              </a:spcBef>
              <a:spcAft>
                <a:spcPts val="0"/>
              </a:spcAft>
              <a:buFont typeface="Arial" panose="020B0604020202020204" pitchFamily="34" charset="0"/>
              <a:buChar char="•"/>
            </a:pPr>
            <a:r>
              <a:rPr lang="en-US" sz="2300" kern="50" dirty="0">
                <a:solidFill>
                  <a:srgbClr val="000000"/>
                </a:solidFill>
                <a:latin typeface="Avenir Book" panose="02000503020000020003" pitchFamily="2" charset="0"/>
                <a:ea typeface="Avenir Medium" charset="0"/>
                <a:cs typeface="Avenir Medium" charset="0"/>
              </a:rPr>
              <a:t>Liberals are “politically correct.”</a:t>
            </a:r>
            <a:endParaRPr lang="en-US" sz="2300" dirty="0">
              <a:solidFill>
                <a:srgbClr val="000000"/>
              </a:solidFill>
              <a:latin typeface="Avenir Book" panose="02000503020000020003" pitchFamily="2" charset="0"/>
              <a:ea typeface="Avenir Medium" charset="0"/>
              <a:cs typeface="Avenir Medium" charset="0"/>
            </a:endParaRPr>
          </a:p>
          <a:p>
            <a:pPr marL="444500" indent="-342900">
              <a:spcBef>
                <a:spcPts val="0"/>
              </a:spcBef>
              <a:spcAft>
                <a:spcPts val="0"/>
              </a:spcAft>
              <a:buFont typeface="Arial" panose="020B0604020202020204" pitchFamily="34" charset="0"/>
              <a:buChar char="•"/>
            </a:pPr>
            <a:r>
              <a:rPr lang="en-US" sz="2300" kern="50" dirty="0">
                <a:solidFill>
                  <a:srgbClr val="000000"/>
                </a:solidFill>
                <a:latin typeface="Avenir Book" panose="02000503020000020003" pitchFamily="2" charset="0"/>
                <a:ea typeface="Avenir Medium" charset="0"/>
                <a:cs typeface="Avenir Medium" charset="0"/>
              </a:rPr>
              <a:t>Liberals are antibusiness.</a:t>
            </a:r>
            <a:endParaRPr lang="en-US" sz="2300" dirty="0">
              <a:solidFill>
                <a:srgbClr val="000000"/>
              </a:solidFill>
              <a:latin typeface="Avenir Book" panose="02000503020000020003" pitchFamily="2" charset="0"/>
              <a:ea typeface="Avenir Medium" charset="0"/>
              <a:cs typeface="Avenir Medium" charset="0"/>
            </a:endParaRPr>
          </a:p>
          <a:p>
            <a:pPr marL="444500" indent="-342900">
              <a:spcBef>
                <a:spcPts val="0"/>
              </a:spcBef>
              <a:spcAft>
                <a:spcPts val="0"/>
              </a:spcAft>
              <a:buFont typeface="Arial" panose="020B0604020202020204" pitchFamily="34" charset="0"/>
              <a:buChar char="•"/>
            </a:pPr>
            <a:r>
              <a:rPr lang="en-US" sz="2300" dirty="0">
                <a:solidFill>
                  <a:srgbClr val="000000"/>
                </a:solidFill>
                <a:latin typeface="Avenir Book" panose="02000503020000020003" pitchFamily="2" charset="0"/>
                <a:ea typeface="Avenir Medium" charset="0"/>
                <a:cs typeface="Avenir Medium" charset="0"/>
              </a:rPr>
              <a:t>Radicals want a revolution. </a:t>
            </a:r>
          </a:p>
          <a:p>
            <a:pPr marL="444500" indent="-342900">
              <a:spcBef>
                <a:spcPts val="0"/>
              </a:spcBef>
              <a:spcAft>
                <a:spcPts val="0"/>
              </a:spcAft>
              <a:buFont typeface="Arial" panose="020B0604020202020204" pitchFamily="34" charset="0"/>
              <a:buChar char="•"/>
            </a:pPr>
            <a:r>
              <a:rPr lang="en-US" sz="2300" dirty="0">
                <a:solidFill>
                  <a:srgbClr val="000000"/>
                </a:solidFill>
                <a:latin typeface="Avenir Book" panose="02000503020000020003" pitchFamily="2" charset="0"/>
                <a:ea typeface="Avenir Medium" charset="0"/>
                <a:cs typeface="Avenir Medium" charset="0"/>
              </a:rPr>
              <a:t>Conservatives are stubborn and pigheaded.</a:t>
            </a:r>
          </a:p>
        </p:txBody>
      </p:sp>
      <p:sp>
        <p:nvSpPr>
          <p:cNvPr id="4" name="Rectangle 3">
            <a:extLst>
              <a:ext uri="{FF2B5EF4-FFF2-40B4-BE49-F238E27FC236}">
                <a16:creationId xmlns:a16="http://schemas.microsoft.com/office/drawing/2014/main" id="{D5218F9C-F68E-F5E8-71B7-66FD4CA9DD9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5" name="TextBox 4">
            <a:extLst>
              <a:ext uri="{FF2B5EF4-FFF2-40B4-BE49-F238E27FC236}">
                <a16:creationId xmlns:a16="http://schemas.microsoft.com/office/drawing/2014/main" id="{5B8B1493-4B9F-D44F-FB1B-905A76BF407D}"/>
              </a:ext>
            </a:extLst>
          </p:cNvPr>
          <p:cNvSpPr txBox="1"/>
          <p:nvPr/>
        </p:nvSpPr>
        <p:spPr>
          <a:xfrm>
            <a:off x="0" y="400256"/>
            <a:ext cx="9144000" cy="523220"/>
          </a:xfrm>
          <a:prstGeom prst="rect">
            <a:avLst/>
          </a:prstGeom>
          <a:noFill/>
        </p:spPr>
        <p:txBody>
          <a:bodyPr wrap="square">
            <a:spAutoFit/>
          </a:bodyPr>
          <a:lstStyle/>
          <a:p>
            <a:pPr algn="ctr"/>
            <a:r>
              <a:rPr lang="en-US" sz="2800" dirty="0">
                <a:solidFill>
                  <a:srgbClr val="000000"/>
                </a:solidFill>
                <a:latin typeface="Avenir Black" panose="02000503020000020003" pitchFamily="2" charset="0"/>
                <a:ea typeface="ＭＳ Ｐゴシック" charset="0"/>
                <a:cs typeface="Avenir Medium" charset="0"/>
              </a:rPr>
              <a:t>These Stereotypes Are ALL False </a:t>
            </a:r>
            <a:endParaRPr lang="en-US" sz="2800" b="1" dirty="0">
              <a:solidFill>
                <a:srgbClr val="000000"/>
              </a:solidFill>
              <a:latin typeface="Avenir Black" panose="02000503020000020003" pitchFamily="2" charset="0"/>
            </a:endParaRPr>
          </a:p>
        </p:txBody>
      </p:sp>
      <p:sp>
        <p:nvSpPr>
          <p:cNvPr id="11" name="Rectangle 10">
            <a:extLst>
              <a:ext uri="{FF2B5EF4-FFF2-40B4-BE49-F238E27FC236}">
                <a16:creationId xmlns:a16="http://schemas.microsoft.com/office/drawing/2014/main" id="{821CDB90-18B3-C677-A547-F1F0B5D06DB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a:t>
            </a:r>
            <a:r>
              <a:rPr lang="en-US" sz="1400" i="1" dirty="0">
                <a:solidFill>
                  <a:srgbClr val="000000"/>
                </a:solidFill>
                <a:latin typeface="Ayuthaya" pitchFamily="2" charset="-34"/>
                <a:ea typeface="Ayuthaya" pitchFamily="2" charset="-34"/>
                <a:cs typeface="Ayuthaya" pitchFamily="2" charset="-34"/>
              </a:rPr>
              <a:t>Challenging Stereotypes</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3" name="Straight Connector 12">
            <a:extLst>
              <a:ext uri="{FF2B5EF4-FFF2-40B4-BE49-F238E27FC236}">
                <a16:creationId xmlns:a16="http://schemas.microsoft.com/office/drawing/2014/main" id="{D302187E-0982-3D1A-C99D-F1B31EC72DAD}"/>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66342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2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20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20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20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20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20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20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2000"/>
                                        <p:tgtEl>
                                          <p:spTgt spid="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fade">
                                      <p:cBhvr>
                                        <p:cTn id="52" dur="2000"/>
                                        <p:tgtEl>
                                          <p:spTgt spid="2">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
                                            <p:txEl>
                                              <p:pRg st="10" end="10"/>
                                            </p:txEl>
                                          </p:spTgt>
                                        </p:tgtEl>
                                        <p:attrNameLst>
                                          <p:attrName>style.visibility</p:attrName>
                                        </p:attrNameLst>
                                      </p:cBhvr>
                                      <p:to>
                                        <p:strVal val="visible"/>
                                      </p:to>
                                    </p:set>
                                    <p:animEffect transition="in" filter="fade">
                                      <p:cBhvr>
                                        <p:cTn id="57" dur="2000"/>
                                        <p:tgtEl>
                                          <p:spTgt spid="2">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
                                            <p:txEl>
                                              <p:pRg st="11" end="11"/>
                                            </p:txEl>
                                          </p:spTgt>
                                        </p:tgtEl>
                                        <p:attrNameLst>
                                          <p:attrName>style.visibility</p:attrName>
                                        </p:attrNameLst>
                                      </p:cBhvr>
                                      <p:to>
                                        <p:strVal val="visible"/>
                                      </p:to>
                                    </p:set>
                                    <p:animEffect transition="in" filter="fade">
                                      <p:cBhvr>
                                        <p:cTn id="62" dur="20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9" name="Rectangle 8"/>
          <p:cNvSpPr/>
          <p:nvPr/>
        </p:nvSpPr>
        <p:spPr bwMode="auto">
          <a:xfrm>
            <a:off x="257358" y="568131"/>
            <a:ext cx="8629285" cy="5943600"/>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noFill/>
              <a:effectLst/>
              <a:uLnTx/>
              <a:uFillTx/>
              <a:latin typeface="Avenir Book" panose="02000503020000020003" pitchFamily="2" charset="0"/>
              <a:ea typeface="ＭＳ Ｐゴシック" charset="0"/>
              <a:cs typeface="ＭＳ Ｐゴシック" charset="0"/>
            </a:endParaRPr>
          </a:p>
        </p:txBody>
      </p:sp>
      <p:sp>
        <p:nvSpPr>
          <p:cNvPr id="4" name="Rectangle 3"/>
          <p:cNvSpPr/>
          <p:nvPr/>
        </p:nvSpPr>
        <p:spPr>
          <a:xfrm>
            <a:off x="-2" y="576767"/>
            <a:ext cx="9144002" cy="187743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u="none" strike="noStrike" kern="1200" cap="none" spc="0" normalizeH="0" baseline="0" noProof="0" dirty="0">
                <a:ln>
                  <a:noFill/>
                </a:ln>
                <a:solidFill>
                  <a:srgbClr val="000000"/>
                </a:solidFill>
                <a:effectLst/>
                <a:uLnTx/>
                <a:uFillTx/>
                <a:latin typeface="Avenir Black" panose="02000503020000020003" pitchFamily="2" charset="0"/>
                <a:ea typeface="ＭＳ Ｐゴシック" charset="0"/>
                <a:cs typeface="Avenir Medium" charset="0"/>
              </a:rPr>
              <a:t>Conventional Theory Tools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(Conservative and Liberal)</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Equilibrium and Social Welfare</a:t>
            </a:r>
          </a:p>
        </p:txBody>
      </p:sp>
      <p:sp>
        <p:nvSpPr>
          <p:cNvPr id="2" name="Rectangle 1">
            <a:extLst>
              <a:ext uri="{FF2B5EF4-FFF2-40B4-BE49-F238E27FC236}">
                <a16:creationId xmlns:a16="http://schemas.microsoft.com/office/drawing/2014/main" id="{2AC25941-B01B-764C-D3B9-9563F0D5BAC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2550149E-82D9-F3CB-4D5F-51ED5DEA0BE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p>
        </p:txBody>
      </p:sp>
      <p:cxnSp>
        <p:nvCxnSpPr>
          <p:cNvPr id="5" name="Straight Connector 4">
            <a:extLst>
              <a:ext uri="{FF2B5EF4-FFF2-40B4-BE49-F238E27FC236}">
                <a16:creationId xmlns:a16="http://schemas.microsoft.com/office/drawing/2014/main" id="{50C9768A-3FEA-6F82-09AB-412B0E75FA5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77DF230-AF51-9203-0AFA-04F4A7ECAE78}"/>
              </a:ext>
            </a:extLst>
          </p:cNvPr>
          <p:cNvSpPr txBox="1"/>
          <p:nvPr/>
        </p:nvSpPr>
        <p:spPr>
          <a:xfrm>
            <a:off x="257353" y="6119688"/>
            <a:ext cx="8629285" cy="40011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 These tools are built on the foundation presented in Chapter 5.</a:t>
            </a:r>
            <a:endParaRPr kumimoji="0" lang="en-US" sz="440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p:txBody>
      </p:sp>
      <p:pic>
        <p:nvPicPr>
          <p:cNvPr id="6" name="Picture 5">
            <a:extLst>
              <a:ext uri="{FF2B5EF4-FFF2-40B4-BE49-F238E27FC236}">
                <a16:creationId xmlns:a16="http://schemas.microsoft.com/office/drawing/2014/main" id="{F7DAEB86-CB1B-8203-4E7F-05CDE876AA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5690" y="2494406"/>
            <a:ext cx="2292620" cy="3438932"/>
          </a:xfrm>
          <a:prstGeom prst="rect">
            <a:avLst/>
          </a:prstGeom>
          <a:ln>
            <a:solidFill>
              <a:srgbClr val="000000"/>
            </a:solidFill>
          </a:ln>
        </p:spPr>
      </p:pic>
    </p:spTree>
    <p:extLst>
      <p:ext uri="{BB962C8B-B14F-4D97-AF65-F5344CB8AC3E}">
        <p14:creationId xmlns:p14="http://schemas.microsoft.com/office/powerpoint/2010/main" val="8748781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F1B37EC-DA80-A21B-244F-3A91E2C1F982}"/>
              </a:ext>
            </a:extLst>
          </p:cNvPr>
          <p:cNvSpPr/>
          <p:nvPr/>
        </p:nvSpPr>
        <p:spPr>
          <a:xfrm>
            <a:off x="2212254" y="6260635"/>
            <a:ext cx="5259014" cy="369332"/>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B24FC6"/>
                </a:solidFill>
                <a:effectLst/>
                <a:uLnTx/>
                <a:uFillTx/>
                <a:latin typeface="Avenir Book" panose="02000503020000020003" pitchFamily="2" charset="0"/>
                <a:ea typeface="Avenir Medium" charset="0"/>
                <a:cs typeface="Avenir Medium" charset="0"/>
              </a:rPr>
              <a:t>Asparagus Market</a:t>
            </a:r>
          </a:p>
        </p:txBody>
      </p:sp>
      <p:pic>
        <p:nvPicPr>
          <p:cNvPr id="12" name="Picture 11">
            <a:extLst>
              <a:ext uri="{FF2B5EF4-FFF2-40B4-BE49-F238E27FC236}">
                <a16:creationId xmlns:a16="http://schemas.microsoft.com/office/drawing/2014/main" id="{AD3E05E8-BA19-5DCD-3B85-8C4220C299E7}"/>
              </a:ext>
            </a:extLst>
          </p:cNvPr>
          <p:cNvPicPr>
            <a:picLocks noChangeAspect="1"/>
          </p:cNvPicPr>
          <p:nvPr/>
        </p:nvPicPr>
        <p:blipFill rotWithShape="1">
          <a:blip r:embed="rId3">
            <a:extLst>
              <a:ext uri="{28A0092B-C50C-407E-A947-70E740481C1C}">
                <a14:useLocalDpi xmlns:a14="http://schemas.microsoft.com/office/drawing/2010/main" val="0"/>
              </a:ext>
            </a:extLst>
          </a:blip>
          <a:srcRect b="7253"/>
          <a:stretch/>
        </p:blipFill>
        <p:spPr>
          <a:xfrm>
            <a:off x="1551479" y="1457975"/>
            <a:ext cx="6041043" cy="4727448"/>
          </a:xfrm>
          <a:prstGeom prst="rect">
            <a:avLst/>
          </a:prstGeom>
        </p:spPr>
      </p:pic>
      <p:sp>
        <p:nvSpPr>
          <p:cNvPr id="5" name="TextBox 4">
            <a:extLst>
              <a:ext uri="{FF2B5EF4-FFF2-40B4-BE49-F238E27FC236}">
                <a16:creationId xmlns:a16="http://schemas.microsoft.com/office/drawing/2014/main" id="{32FFAE27-7002-B66E-4B29-3AC8A9C3A5AC}"/>
              </a:ext>
            </a:extLst>
          </p:cNvPr>
          <p:cNvSpPr txBox="1"/>
          <p:nvPr/>
        </p:nvSpPr>
        <p:spPr>
          <a:xfrm>
            <a:off x="1564415" y="1521257"/>
            <a:ext cx="402674"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(1)</a:t>
            </a:r>
          </a:p>
        </p:txBody>
      </p:sp>
      <p:sp>
        <p:nvSpPr>
          <p:cNvPr id="6" name="TextBox 5">
            <a:extLst>
              <a:ext uri="{FF2B5EF4-FFF2-40B4-BE49-F238E27FC236}">
                <a16:creationId xmlns:a16="http://schemas.microsoft.com/office/drawing/2014/main" id="{02E7A32C-80F3-2E27-254B-690DB1CF836F}"/>
              </a:ext>
            </a:extLst>
          </p:cNvPr>
          <p:cNvSpPr txBox="1"/>
          <p:nvPr/>
        </p:nvSpPr>
        <p:spPr>
          <a:xfrm>
            <a:off x="7389341" y="5836181"/>
            <a:ext cx="402674"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(2)</a:t>
            </a:r>
          </a:p>
        </p:txBody>
      </p:sp>
      <p:sp>
        <p:nvSpPr>
          <p:cNvPr id="7" name="TextBox 6">
            <a:extLst>
              <a:ext uri="{FF2B5EF4-FFF2-40B4-BE49-F238E27FC236}">
                <a16:creationId xmlns:a16="http://schemas.microsoft.com/office/drawing/2014/main" id="{5DAD307D-6C4D-284B-7E9E-83194E049773}"/>
              </a:ext>
            </a:extLst>
          </p:cNvPr>
          <p:cNvSpPr txBox="1"/>
          <p:nvPr/>
        </p:nvSpPr>
        <p:spPr>
          <a:xfrm>
            <a:off x="7051989" y="1790161"/>
            <a:ext cx="402674"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(4)</a:t>
            </a:r>
          </a:p>
        </p:txBody>
      </p:sp>
      <p:sp>
        <p:nvSpPr>
          <p:cNvPr id="8" name="TextBox 7">
            <a:extLst>
              <a:ext uri="{FF2B5EF4-FFF2-40B4-BE49-F238E27FC236}">
                <a16:creationId xmlns:a16="http://schemas.microsoft.com/office/drawing/2014/main" id="{90662C15-5729-6E2C-EB9C-E0EC35D0C138}"/>
              </a:ext>
            </a:extLst>
          </p:cNvPr>
          <p:cNvSpPr txBox="1"/>
          <p:nvPr/>
        </p:nvSpPr>
        <p:spPr>
          <a:xfrm>
            <a:off x="1727652" y="3574852"/>
            <a:ext cx="402674"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(5)</a:t>
            </a:r>
          </a:p>
        </p:txBody>
      </p:sp>
      <p:sp>
        <p:nvSpPr>
          <p:cNvPr id="9" name="TextBox 8">
            <a:extLst>
              <a:ext uri="{FF2B5EF4-FFF2-40B4-BE49-F238E27FC236}">
                <a16:creationId xmlns:a16="http://schemas.microsoft.com/office/drawing/2014/main" id="{21348B67-3484-28F6-52BB-4A6B2C562A73}"/>
              </a:ext>
            </a:extLst>
          </p:cNvPr>
          <p:cNvSpPr txBox="1"/>
          <p:nvPr/>
        </p:nvSpPr>
        <p:spPr>
          <a:xfrm>
            <a:off x="7124504" y="5296639"/>
            <a:ext cx="402674"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(3)</a:t>
            </a:r>
          </a:p>
        </p:txBody>
      </p:sp>
      <p:sp>
        <p:nvSpPr>
          <p:cNvPr id="10" name="TextBox 9">
            <a:extLst>
              <a:ext uri="{FF2B5EF4-FFF2-40B4-BE49-F238E27FC236}">
                <a16:creationId xmlns:a16="http://schemas.microsoft.com/office/drawing/2014/main" id="{D1FD35D5-AC6B-048B-8AB2-94EC94F97266}"/>
              </a:ext>
            </a:extLst>
          </p:cNvPr>
          <p:cNvSpPr txBox="1"/>
          <p:nvPr/>
        </p:nvSpPr>
        <p:spPr>
          <a:xfrm>
            <a:off x="4640424" y="5994064"/>
            <a:ext cx="402674"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(6)</a:t>
            </a:r>
          </a:p>
        </p:txBody>
      </p:sp>
      <p:sp>
        <p:nvSpPr>
          <p:cNvPr id="3" name="Rectangle 2">
            <a:extLst>
              <a:ext uri="{FF2B5EF4-FFF2-40B4-BE49-F238E27FC236}">
                <a16:creationId xmlns:a16="http://schemas.microsoft.com/office/drawing/2014/main" id="{45FF0C02-DC22-F4F5-17D6-C0D8262F0F6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4" name="Rectangle 13">
            <a:extLst>
              <a:ext uri="{FF2B5EF4-FFF2-40B4-BE49-F238E27FC236}">
                <a16:creationId xmlns:a16="http://schemas.microsoft.com/office/drawing/2014/main" id="{47B0D32D-00F6-85FE-4B84-6A96967FF02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5" name="Straight Connector 14">
            <a:extLst>
              <a:ext uri="{FF2B5EF4-FFF2-40B4-BE49-F238E27FC236}">
                <a16:creationId xmlns:a16="http://schemas.microsoft.com/office/drawing/2014/main" id="{15A2F51E-6200-42D1-0321-ABC87184098C}"/>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0BD0D371-62FD-8B6F-B690-C2986C8FED9C}"/>
              </a:ext>
            </a:extLst>
          </p:cNvPr>
          <p:cNvSpPr txBox="1">
            <a:spLocks noChangeArrowheads="1"/>
          </p:cNvSpPr>
          <p:nvPr/>
        </p:nvSpPr>
        <p:spPr bwMode="auto">
          <a:xfrm>
            <a:off x="0" y="526337"/>
            <a:ext cx="9144000" cy="9906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2344738" marR="0" lvl="1" indent="-2335213" algn="l" defTabSz="914400" rtl="0" eaLnBrk="1" fontAlgn="base" latinLnBrk="0" hangingPunct="1">
              <a:lnSpc>
                <a:spcPct val="100000"/>
              </a:lnSpc>
              <a:spcBef>
                <a:spcPct val="20000"/>
              </a:spcBef>
              <a:spcAft>
                <a:spcPct val="0"/>
              </a:spcAft>
              <a:buClrTx/>
              <a:buSzTx/>
              <a:buFontTx/>
              <a:buNone/>
              <a:tabLst>
                <a:tab pos="2625725" algn="l"/>
              </a:tabLst>
              <a:defRPr/>
            </a:pPr>
            <a:r>
              <a:rPr kumimoji="0" lang="en-US" sz="2500" b="0" i="0" u="none" strike="noStrike" kern="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Practice: Draw the six components of the Asparagus Market</a:t>
            </a:r>
          </a:p>
          <a:p>
            <a:pPr marL="1320800" marR="0" lvl="1" indent="0" algn="l" defTabSz="914400" rtl="0" eaLnBrk="1" fontAlgn="base" latinLnBrk="0" hangingPunct="1">
              <a:lnSpc>
                <a:spcPct val="100000"/>
              </a:lnSpc>
              <a:spcBef>
                <a:spcPts val="0"/>
              </a:spcBef>
              <a:spcAft>
                <a:spcPct val="0"/>
              </a:spcAft>
              <a:buClrTx/>
              <a:buSzTx/>
              <a:buFontTx/>
              <a:buNone/>
              <a:tabLst>
                <a:tab pos="2625725" algn="l"/>
              </a:tabLst>
              <a:defRPr/>
            </a:pPr>
            <a:r>
              <a:rPr kumimoji="0" lang="en-US" sz="2500" b="0" i="0" u="none" strike="noStrike" kern="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graph.</a:t>
            </a:r>
          </a:p>
        </p:txBody>
      </p:sp>
    </p:spTree>
    <p:extLst>
      <p:ext uri="{BB962C8B-B14F-4D97-AF65-F5344CB8AC3E}">
        <p14:creationId xmlns:p14="http://schemas.microsoft.com/office/powerpoint/2010/main" val="1751371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20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2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 grpId="0"/>
      <p:bldP spid="6" grpId="0"/>
      <p:bldP spid="7" grpId="0"/>
      <p:bldP spid="8" grpId="0"/>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F738EA5-E5DF-6535-08FE-069C3EF521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0202" y="3040139"/>
            <a:ext cx="3793067" cy="3200400"/>
          </a:xfrm>
          <a:prstGeom prst="rect">
            <a:avLst/>
          </a:prstGeom>
        </p:spPr>
      </p:pic>
      <p:sp>
        <p:nvSpPr>
          <p:cNvPr id="15" name="Rectangle 14"/>
          <p:cNvSpPr/>
          <p:nvPr/>
        </p:nvSpPr>
        <p:spPr>
          <a:xfrm>
            <a:off x="0" y="1663210"/>
            <a:ext cx="9153926" cy="1200329"/>
          </a:xfrm>
          <a:prstGeom prst="rect">
            <a:avLst/>
          </a:prstGeom>
        </p:spPr>
        <p:txBody>
          <a:bodyPr wrap="square">
            <a:spAutoFit/>
          </a:bodyPr>
          <a:lstStyle/>
          <a:p>
            <a:pPr defTabSz="457200" fontAlgn="auto">
              <a:spcBef>
                <a:spcPts val="0"/>
              </a:spcBef>
              <a:spcAft>
                <a:spcPts val="0"/>
              </a:spcAft>
            </a:pPr>
            <a:r>
              <a:rPr lang="en-US" sz="2400" dirty="0">
                <a:solidFill>
                  <a:srgbClr val="000000"/>
                </a:solidFill>
                <a:latin typeface="Avenir Book" panose="02000503020000020003" pitchFamily="2" charset="0"/>
                <a:ea typeface="Avenir Medium" charset="0"/>
                <a:cs typeface="Avenir Medium" charset="0"/>
              </a:rPr>
              <a:t>1</a:t>
            </a:r>
            <a:r>
              <a:rPr lang="en-US" sz="2400" baseline="30000" dirty="0">
                <a:solidFill>
                  <a:srgbClr val="000000"/>
                </a:solidFill>
                <a:latin typeface="Avenir Book" panose="02000503020000020003" pitchFamily="2" charset="0"/>
                <a:ea typeface="Avenir Medium" charset="0"/>
                <a:cs typeface="Avenir Medium" charset="0"/>
              </a:rPr>
              <a:t>st</a:t>
            </a:r>
            <a:r>
              <a:rPr lang="en-US" sz="2400" dirty="0">
                <a:solidFill>
                  <a:srgbClr val="000000"/>
                </a:solidFill>
                <a:latin typeface="Avenir Book" panose="02000503020000020003" pitchFamily="2" charset="0"/>
                <a:ea typeface="Avenir Medium" charset="0"/>
                <a:cs typeface="Avenir Medium" charset="0"/>
              </a:rPr>
              <a:t> explanation: </a:t>
            </a:r>
          </a:p>
          <a:p>
            <a:pPr defTabSz="457200" fontAlgn="auto">
              <a:spcBef>
                <a:spcPts val="0"/>
              </a:spcBef>
              <a:spcAft>
                <a:spcPts val="0"/>
              </a:spcAft>
            </a:pPr>
            <a:endParaRPr lang="en-US" sz="2400" dirty="0">
              <a:solidFill>
                <a:srgbClr val="000000"/>
              </a:solidFill>
              <a:latin typeface="Avenir Book" panose="02000503020000020003" pitchFamily="2" charset="0"/>
              <a:ea typeface="Avenir Medium" charset="0"/>
              <a:cs typeface="Avenir Medium" charset="0"/>
            </a:endParaRPr>
          </a:p>
          <a:p>
            <a:pPr algn="ctr" defTabSz="457200" fontAlgn="auto">
              <a:spcBef>
                <a:spcPts val="0"/>
              </a:spcBef>
              <a:spcAft>
                <a:spcPts val="0"/>
              </a:spcAft>
            </a:pPr>
            <a:r>
              <a:rPr lang="en-US" sz="2400" dirty="0">
                <a:solidFill>
                  <a:srgbClr val="000000"/>
                </a:solidFill>
                <a:latin typeface="Avenir Book" panose="02000503020000020003" pitchFamily="2" charset="0"/>
                <a:ea typeface="Avenir Medium" charset="0"/>
                <a:cs typeface="Avenir Medium" charset="0"/>
              </a:rPr>
              <a:t>At equilibrium, Marginal Benefit (MB) = Marginal Cost (MC) </a:t>
            </a:r>
          </a:p>
        </p:txBody>
      </p:sp>
      <p:cxnSp>
        <p:nvCxnSpPr>
          <p:cNvPr id="5" name="Straight Connector 4"/>
          <p:cNvCxnSpPr/>
          <p:nvPr/>
        </p:nvCxnSpPr>
        <p:spPr>
          <a:xfrm>
            <a:off x="5300113" y="3637015"/>
            <a:ext cx="0" cy="1661826"/>
          </a:xfrm>
          <a:prstGeom prst="line">
            <a:avLst/>
          </a:prstGeom>
          <a:ln>
            <a:solidFill>
              <a:srgbClr val="B24FC5"/>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351541" y="3637015"/>
            <a:ext cx="0" cy="1661826"/>
          </a:xfrm>
          <a:prstGeom prst="line">
            <a:avLst/>
          </a:prstGeom>
          <a:ln>
            <a:solidFill>
              <a:srgbClr val="B24FC5"/>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5845854" y="3824615"/>
            <a:ext cx="968534" cy="307777"/>
          </a:xfrm>
          <a:prstGeom prst="rect">
            <a:avLst/>
          </a:prstGeom>
        </p:spPr>
        <p:txBody>
          <a:bodyPr wrap="none">
            <a:spAutoFit/>
          </a:bodyPr>
          <a:lstStyle/>
          <a:p>
            <a:pPr algn="ctr" eaLnBrk="0" hangingPunct="0"/>
            <a:r>
              <a:rPr lang="en-US" sz="1400" dirty="0">
                <a:solidFill>
                  <a:srgbClr val="B24FC5"/>
                </a:solidFill>
                <a:latin typeface="Avenir Book" panose="02000503020000020003" pitchFamily="2" charset="0"/>
                <a:ea typeface="Avenir Medium" charset="0"/>
                <a:cs typeface="Avenir Medium" charset="0"/>
              </a:rPr>
              <a:t>MC = MB</a:t>
            </a:r>
          </a:p>
        </p:txBody>
      </p:sp>
      <p:sp>
        <p:nvSpPr>
          <p:cNvPr id="23" name="Rectangle 22"/>
          <p:cNvSpPr/>
          <p:nvPr/>
        </p:nvSpPr>
        <p:spPr>
          <a:xfrm>
            <a:off x="6469518" y="4224320"/>
            <a:ext cx="968535" cy="307777"/>
          </a:xfrm>
          <a:prstGeom prst="rect">
            <a:avLst/>
          </a:prstGeom>
        </p:spPr>
        <p:txBody>
          <a:bodyPr wrap="none">
            <a:spAutoFit/>
          </a:bodyPr>
          <a:lstStyle/>
          <a:p>
            <a:pPr algn="ctr" eaLnBrk="0" hangingPunct="0"/>
            <a:r>
              <a:rPr lang="en-US" sz="1400" dirty="0">
                <a:solidFill>
                  <a:srgbClr val="B24FC5"/>
                </a:solidFill>
                <a:latin typeface="Avenir Book" panose="02000503020000020003" pitchFamily="2" charset="0"/>
                <a:ea typeface="Avenir Medium" charset="0"/>
                <a:cs typeface="Avenir Medium" charset="0"/>
              </a:rPr>
              <a:t>MC &gt; MB</a:t>
            </a:r>
          </a:p>
        </p:txBody>
      </p:sp>
      <p:sp>
        <p:nvSpPr>
          <p:cNvPr id="24" name="Rectangle 23"/>
          <p:cNvSpPr/>
          <p:nvPr/>
        </p:nvSpPr>
        <p:spPr>
          <a:xfrm>
            <a:off x="5234508" y="4224320"/>
            <a:ext cx="968535" cy="307777"/>
          </a:xfrm>
          <a:prstGeom prst="rect">
            <a:avLst/>
          </a:prstGeom>
        </p:spPr>
        <p:txBody>
          <a:bodyPr wrap="none">
            <a:spAutoFit/>
          </a:bodyPr>
          <a:lstStyle/>
          <a:p>
            <a:pPr algn="ctr" eaLnBrk="0" hangingPunct="0"/>
            <a:r>
              <a:rPr lang="en-US" sz="1400" dirty="0">
                <a:solidFill>
                  <a:srgbClr val="B24FC5"/>
                </a:solidFill>
                <a:latin typeface="Avenir Book" panose="02000503020000020003" pitchFamily="2" charset="0"/>
                <a:ea typeface="Avenir Medium" charset="0"/>
                <a:cs typeface="Avenir Medium" charset="0"/>
              </a:rPr>
              <a:t>MC &lt; MB</a:t>
            </a:r>
          </a:p>
        </p:txBody>
      </p:sp>
      <p:sp>
        <p:nvSpPr>
          <p:cNvPr id="6" name="Oval 5"/>
          <p:cNvSpPr/>
          <p:nvPr/>
        </p:nvSpPr>
        <p:spPr>
          <a:xfrm flipH="1">
            <a:off x="6228469" y="4362708"/>
            <a:ext cx="196741" cy="213865"/>
          </a:xfrm>
          <a:prstGeom prst="ellipse">
            <a:avLst/>
          </a:prstGeom>
          <a:solidFill>
            <a:srgbClr val="B24FC5"/>
          </a:solidFill>
          <a:ln>
            <a:solidFill>
              <a:srgbClr val="B2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dirty="0">
              <a:solidFill>
                <a:srgbClr val="FFFFFF"/>
              </a:solidFill>
              <a:latin typeface="Avenir Book" panose="02000503020000020003" pitchFamily="2" charset="0"/>
            </a:endParaRPr>
          </a:p>
        </p:txBody>
      </p:sp>
      <p:sp>
        <p:nvSpPr>
          <p:cNvPr id="3" name="Rectangle 2"/>
          <p:cNvSpPr/>
          <p:nvPr/>
        </p:nvSpPr>
        <p:spPr>
          <a:xfrm>
            <a:off x="6169436" y="3962527"/>
            <a:ext cx="300082" cy="369332"/>
          </a:xfrm>
          <a:prstGeom prst="rect">
            <a:avLst/>
          </a:prstGeom>
        </p:spPr>
        <p:txBody>
          <a:bodyPr wrap="none">
            <a:spAutoFit/>
          </a:bodyPr>
          <a:lstStyle/>
          <a:p>
            <a:pPr algn="ctr" eaLnBrk="0" hangingPunct="0"/>
            <a:r>
              <a:rPr lang="en-US" dirty="0">
                <a:solidFill>
                  <a:srgbClr val="B24FC5"/>
                </a:solidFill>
                <a:latin typeface="Avenir Book" panose="02000503020000020003" pitchFamily="2" charset="0"/>
                <a:ea typeface="Avenir Medium" charset="0"/>
                <a:cs typeface="Avenir Medium" charset="0"/>
              </a:rPr>
              <a:t>↓</a:t>
            </a:r>
            <a:endParaRPr lang="en-US" b="1" dirty="0">
              <a:solidFill>
                <a:srgbClr val="000000"/>
              </a:solidFill>
              <a:latin typeface="Verdana" charset="0"/>
              <a:ea typeface="ＭＳ Ｐゴシック" charset="0"/>
              <a:cs typeface="ＭＳ Ｐゴシック" charset="0"/>
            </a:endParaRPr>
          </a:p>
        </p:txBody>
      </p:sp>
      <p:pic>
        <p:nvPicPr>
          <p:cNvPr id="7" name="Picture 6" descr="Background pattern&#10;&#10;Description automatically generated with low confidence">
            <a:extLst>
              <a:ext uri="{FF2B5EF4-FFF2-40B4-BE49-F238E27FC236}">
                <a16:creationId xmlns:a16="http://schemas.microsoft.com/office/drawing/2014/main" id="{410C1991-4965-809E-AE5B-03E4218405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9175" y="6119889"/>
            <a:ext cx="584200" cy="469900"/>
          </a:xfrm>
          <a:prstGeom prst="rect">
            <a:avLst/>
          </a:prstGeom>
        </p:spPr>
      </p:pic>
      <p:sp>
        <p:nvSpPr>
          <p:cNvPr id="2" name="Rectangle 1">
            <a:extLst>
              <a:ext uri="{FF2B5EF4-FFF2-40B4-BE49-F238E27FC236}">
                <a16:creationId xmlns:a16="http://schemas.microsoft.com/office/drawing/2014/main" id="{11123005-EDAF-B930-7609-35652D25A95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0" name="Rectangle 9">
            <a:extLst>
              <a:ext uri="{FF2B5EF4-FFF2-40B4-BE49-F238E27FC236}">
                <a16:creationId xmlns:a16="http://schemas.microsoft.com/office/drawing/2014/main" id="{3AA6BC5E-7404-2814-2390-90BDD6F7183F}"/>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1" name="Straight Connector 10">
            <a:extLst>
              <a:ext uri="{FF2B5EF4-FFF2-40B4-BE49-F238E27FC236}">
                <a16:creationId xmlns:a16="http://schemas.microsoft.com/office/drawing/2014/main" id="{0E40E70A-2D50-05C0-996D-D951799EEA24}"/>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4E1A0A2-EE59-9E47-9DE7-1B26ABBE2E1A}"/>
              </a:ext>
            </a:extLst>
          </p:cNvPr>
          <p:cNvSpPr/>
          <p:nvPr/>
        </p:nvSpPr>
        <p:spPr>
          <a:xfrm>
            <a:off x="-12194" y="447215"/>
            <a:ext cx="9153926" cy="461665"/>
          </a:xfrm>
          <a:prstGeom prst="rect">
            <a:avLst/>
          </a:prstGeom>
        </p:spPr>
        <p:txBody>
          <a:bodyPr wrap="square">
            <a:spAutoFit/>
          </a:bodyPr>
          <a:lstStyle/>
          <a:p>
            <a:pPr algn="ctr" defTabSz="457200" fontAlgn="auto">
              <a:spcBef>
                <a:spcPts val="0"/>
              </a:spcBef>
              <a:spcAft>
                <a:spcPts val="0"/>
              </a:spcAft>
            </a:pPr>
            <a:r>
              <a:rPr lang="en-US" sz="2400" dirty="0">
                <a:solidFill>
                  <a:srgbClr val="000000"/>
                </a:solidFill>
                <a:latin typeface="Avenir Book" panose="02000503020000020003" pitchFamily="2" charset="0"/>
                <a:ea typeface="Avenir Medium" charset="0"/>
                <a:cs typeface="Avenir Medium" charset="0"/>
              </a:rPr>
              <a:t>Q. Why is equilibrium so important? </a:t>
            </a:r>
          </a:p>
        </p:txBody>
      </p:sp>
      <p:sp>
        <p:nvSpPr>
          <p:cNvPr id="14" name="Rectangle 13">
            <a:extLst>
              <a:ext uri="{FF2B5EF4-FFF2-40B4-BE49-F238E27FC236}">
                <a16:creationId xmlns:a16="http://schemas.microsoft.com/office/drawing/2014/main" id="{ADFF0E9F-80A1-7BBD-87D2-9A9A422AA748}"/>
              </a:ext>
            </a:extLst>
          </p:cNvPr>
          <p:cNvSpPr/>
          <p:nvPr/>
        </p:nvSpPr>
        <p:spPr>
          <a:xfrm>
            <a:off x="0" y="969738"/>
            <a:ext cx="9153926" cy="461665"/>
          </a:xfrm>
          <a:prstGeom prst="rect">
            <a:avLst/>
          </a:prstGeom>
        </p:spPr>
        <p:txBody>
          <a:bodyPr wrap="square">
            <a:spAutoFit/>
          </a:bodyPr>
          <a:lstStyle/>
          <a:p>
            <a:pPr algn="ctr" defTabSz="457200" fontAlgn="auto">
              <a:spcBef>
                <a:spcPts val="0"/>
              </a:spcBef>
              <a:spcAft>
                <a:spcPts val="0"/>
              </a:spcAft>
            </a:pPr>
            <a:r>
              <a:rPr lang="en-US" sz="2400" dirty="0">
                <a:solidFill>
                  <a:srgbClr val="000000"/>
                </a:solidFill>
                <a:latin typeface="Avenir Book" panose="02000503020000020003" pitchFamily="2" charset="0"/>
                <a:ea typeface="Avenir Medium" charset="0"/>
                <a:cs typeface="Avenir Medium" charset="0"/>
              </a:rPr>
              <a:t>A. Because it shows us where we maximize our social welfare. </a:t>
            </a:r>
          </a:p>
        </p:txBody>
      </p:sp>
      <p:pic>
        <p:nvPicPr>
          <p:cNvPr id="16" name="Picture 15">
            <a:extLst>
              <a:ext uri="{FF2B5EF4-FFF2-40B4-BE49-F238E27FC236}">
                <a16:creationId xmlns:a16="http://schemas.microsoft.com/office/drawing/2014/main" id="{636D2288-B5F3-D7E2-1763-0F639ACE627F}"/>
              </a:ext>
            </a:extLst>
          </p:cNvPr>
          <p:cNvPicPr>
            <a:picLocks noChangeAspect="1"/>
          </p:cNvPicPr>
          <p:nvPr/>
        </p:nvPicPr>
        <p:blipFill>
          <a:blip r:embed="rId5"/>
          <a:stretch>
            <a:fillRect/>
          </a:stretch>
        </p:blipFill>
        <p:spPr>
          <a:xfrm>
            <a:off x="286071" y="3508650"/>
            <a:ext cx="3796051" cy="1918555"/>
          </a:xfrm>
          <a:prstGeom prst="rect">
            <a:avLst/>
          </a:prstGeom>
          <a:ln>
            <a:solidFill>
              <a:srgbClr val="000000"/>
            </a:solidFill>
          </a:ln>
        </p:spPr>
      </p:pic>
    </p:spTree>
    <p:extLst>
      <p:ext uri="{BB962C8B-B14F-4D97-AF65-F5344CB8AC3E}">
        <p14:creationId xmlns:p14="http://schemas.microsoft.com/office/powerpoint/2010/main" val="4024349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2000"/>
                                        <p:tgtEl>
                                          <p:spTgt spid="24"/>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2000"/>
                                        <p:tgtEl>
                                          <p:spTgt spid="2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2000"/>
                                        <p:tgtEl>
                                          <p:spTgt spid="2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2000"/>
                                        <p:tgtEl>
                                          <p:spTgt spid="2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20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2" grpId="0"/>
      <p:bldP spid="23" grpId="0"/>
      <p:bldP spid="24" grpId="0"/>
      <p:bldP spid="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597916"/>
            <a:ext cx="9153926" cy="1200329"/>
          </a:xfrm>
          <a:prstGeom prst="rect">
            <a:avLst/>
          </a:prstGeom>
        </p:spPr>
        <p:txBody>
          <a:bodyPr wrap="square">
            <a:spAutoFit/>
          </a:bodyPr>
          <a:lstStyle/>
          <a:p>
            <a:pPr defTabSz="457200" fontAlgn="auto">
              <a:spcBef>
                <a:spcPts val="0"/>
              </a:spcBef>
              <a:spcAft>
                <a:spcPts val="0"/>
              </a:spcAft>
            </a:pPr>
            <a:r>
              <a:rPr lang="en-US" sz="2400" dirty="0">
                <a:solidFill>
                  <a:srgbClr val="000000"/>
                </a:solidFill>
                <a:latin typeface="Avenir Book" panose="02000503020000020003" pitchFamily="2" charset="0"/>
                <a:ea typeface="Avenir Medium" charset="0"/>
                <a:cs typeface="Avenir Medium" charset="0"/>
              </a:rPr>
              <a:t>2</a:t>
            </a:r>
            <a:r>
              <a:rPr lang="en-US" sz="2400" baseline="30000" dirty="0">
                <a:solidFill>
                  <a:srgbClr val="000000"/>
                </a:solidFill>
                <a:latin typeface="Avenir Book" panose="02000503020000020003" pitchFamily="2" charset="0"/>
                <a:ea typeface="Avenir Medium" charset="0"/>
                <a:cs typeface="Avenir Medium" charset="0"/>
              </a:rPr>
              <a:t>nd</a:t>
            </a:r>
            <a:r>
              <a:rPr lang="en-US" sz="2400" dirty="0">
                <a:solidFill>
                  <a:srgbClr val="000000"/>
                </a:solidFill>
                <a:latin typeface="Avenir Book" panose="02000503020000020003" pitchFamily="2" charset="0"/>
                <a:ea typeface="Avenir Medium" charset="0"/>
                <a:cs typeface="Avenir Medium" charset="0"/>
              </a:rPr>
              <a:t> explanation: </a:t>
            </a:r>
          </a:p>
          <a:p>
            <a:pPr defTabSz="457200" fontAlgn="auto">
              <a:spcBef>
                <a:spcPts val="0"/>
              </a:spcBef>
              <a:spcAft>
                <a:spcPts val="0"/>
              </a:spcAft>
            </a:pPr>
            <a:endParaRPr lang="en-US" sz="2400" dirty="0">
              <a:solidFill>
                <a:srgbClr val="000000"/>
              </a:solidFill>
              <a:latin typeface="Avenir Book" panose="02000503020000020003" pitchFamily="2" charset="0"/>
              <a:ea typeface="Avenir Medium" charset="0"/>
              <a:cs typeface="Avenir Medium" charset="0"/>
            </a:endParaRPr>
          </a:p>
          <a:p>
            <a:pPr algn="ctr" defTabSz="457200" fontAlgn="auto">
              <a:spcBef>
                <a:spcPts val="0"/>
              </a:spcBef>
              <a:spcAft>
                <a:spcPts val="0"/>
              </a:spcAft>
            </a:pPr>
            <a:r>
              <a:rPr lang="en-US" sz="2400" dirty="0">
                <a:solidFill>
                  <a:srgbClr val="000000"/>
                </a:solidFill>
                <a:latin typeface="Avenir Book" panose="02000503020000020003" pitchFamily="2" charset="0"/>
                <a:ea typeface="Avenir Medium" charset="0"/>
                <a:cs typeface="Avenir Medium" charset="0"/>
              </a:rPr>
              <a:t>At equilibrium, Total Surplus is maximized</a:t>
            </a:r>
          </a:p>
        </p:txBody>
      </p:sp>
      <p:sp>
        <p:nvSpPr>
          <p:cNvPr id="4" name="Rectangle 3">
            <a:extLst>
              <a:ext uri="{FF2B5EF4-FFF2-40B4-BE49-F238E27FC236}">
                <a16:creationId xmlns:a16="http://schemas.microsoft.com/office/drawing/2014/main" id="{11C0C87C-C424-F474-1C86-C348B9B6AE8C}"/>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5" name="Rectangle 4">
            <a:extLst>
              <a:ext uri="{FF2B5EF4-FFF2-40B4-BE49-F238E27FC236}">
                <a16:creationId xmlns:a16="http://schemas.microsoft.com/office/drawing/2014/main" id="{F23B49BD-11F9-12D7-74C1-0341BCB635F3}"/>
              </a:ext>
            </a:extLst>
          </p:cNvPr>
          <p:cNvSpPr/>
          <p:nvPr/>
        </p:nvSpPr>
        <p:spPr>
          <a:xfrm>
            <a:off x="-12194" y="447215"/>
            <a:ext cx="9153926" cy="461665"/>
          </a:xfrm>
          <a:prstGeom prst="rect">
            <a:avLst/>
          </a:prstGeom>
        </p:spPr>
        <p:txBody>
          <a:bodyPr wrap="square">
            <a:spAutoFit/>
          </a:bodyPr>
          <a:lstStyle/>
          <a:p>
            <a:pPr algn="ctr" defTabSz="457200" fontAlgn="auto">
              <a:spcBef>
                <a:spcPts val="0"/>
              </a:spcBef>
              <a:spcAft>
                <a:spcPts val="0"/>
              </a:spcAft>
            </a:pPr>
            <a:r>
              <a:rPr lang="en-US" sz="2400" dirty="0">
                <a:solidFill>
                  <a:srgbClr val="000000"/>
                </a:solidFill>
                <a:latin typeface="Avenir Book" panose="02000503020000020003" pitchFamily="2" charset="0"/>
                <a:ea typeface="Avenir Medium" charset="0"/>
                <a:cs typeface="Avenir Medium" charset="0"/>
              </a:rPr>
              <a:t>Q. Why is equilibrium so important? </a:t>
            </a:r>
          </a:p>
        </p:txBody>
      </p:sp>
      <p:sp>
        <p:nvSpPr>
          <p:cNvPr id="6" name="Rectangle 5">
            <a:extLst>
              <a:ext uri="{FF2B5EF4-FFF2-40B4-BE49-F238E27FC236}">
                <a16:creationId xmlns:a16="http://schemas.microsoft.com/office/drawing/2014/main" id="{9083CE51-3225-7062-1AF7-C0683AC4B9E1}"/>
              </a:ext>
            </a:extLst>
          </p:cNvPr>
          <p:cNvSpPr/>
          <p:nvPr/>
        </p:nvSpPr>
        <p:spPr>
          <a:xfrm>
            <a:off x="0" y="969738"/>
            <a:ext cx="9153926" cy="461665"/>
          </a:xfrm>
          <a:prstGeom prst="rect">
            <a:avLst/>
          </a:prstGeom>
        </p:spPr>
        <p:txBody>
          <a:bodyPr wrap="square">
            <a:spAutoFit/>
          </a:bodyPr>
          <a:lstStyle/>
          <a:p>
            <a:pPr algn="ctr" defTabSz="457200" fontAlgn="auto">
              <a:spcBef>
                <a:spcPts val="0"/>
              </a:spcBef>
              <a:spcAft>
                <a:spcPts val="0"/>
              </a:spcAft>
            </a:pPr>
            <a:r>
              <a:rPr lang="en-US" sz="2400" dirty="0">
                <a:solidFill>
                  <a:srgbClr val="000000"/>
                </a:solidFill>
                <a:latin typeface="Avenir Book" panose="02000503020000020003" pitchFamily="2" charset="0"/>
                <a:ea typeface="Avenir Medium" charset="0"/>
                <a:cs typeface="Avenir Medium" charset="0"/>
              </a:rPr>
              <a:t>A. Because it shows us where we maximize our social welfare. </a:t>
            </a:r>
          </a:p>
        </p:txBody>
      </p:sp>
      <p:pic>
        <p:nvPicPr>
          <p:cNvPr id="9" name="Picture 8">
            <a:extLst>
              <a:ext uri="{FF2B5EF4-FFF2-40B4-BE49-F238E27FC236}">
                <a16:creationId xmlns:a16="http://schemas.microsoft.com/office/drawing/2014/main" id="{484E8CC4-EC46-9270-DF4F-FA82AAC756C0}"/>
              </a:ext>
            </a:extLst>
          </p:cNvPr>
          <p:cNvPicPr>
            <a:picLocks noChangeAspect="1"/>
          </p:cNvPicPr>
          <p:nvPr/>
        </p:nvPicPr>
        <p:blipFill>
          <a:blip r:embed="rId3"/>
          <a:stretch>
            <a:fillRect/>
          </a:stretch>
        </p:blipFill>
        <p:spPr>
          <a:xfrm>
            <a:off x="286071" y="3508650"/>
            <a:ext cx="3796051" cy="1918555"/>
          </a:xfrm>
          <a:prstGeom prst="rect">
            <a:avLst/>
          </a:prstGeom>
          <a:ln>
            <a:solidFill>
              <a:srgbClr val="000000"/>
            </a:solidFill>
          </a:ln>
        </p:spPr>
      </p:pic>
      <p:sp>
        <p:nvSpPr>
          <p:cNvPr id="10" name="Rectangle 9">
            <a:extLst>
              <a:ext uri="{FF2B5EF4-FFF2-40B4-BE49-F238E27FC236}">
                <a16:creationId xmlns:a16="http://schemas.microsoft.com/office/drawing/2014/main" id="{266B57CA-8E10-CD2E-246D-FFD3DE65E761}"/>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3" name="Straight Connector 12">
            <a:extLst>
              <a:ext uri="{FF2B5EF4-FFF2-40B4-BE49-F238E27FC236}">
                <a16:creationId xmlns:a16="http://schemas.microsoft.com/office/drawing/2014/main" id="{01E9DDDA-9E26-3A67-EC0B-1407A2AA6E69}"/>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7770EC28-5CA7-981E-8C55-52A5BD3DBA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0202" y="3040139"/>
            <a:ext cx="3793067" cy="3200400"/>
          </a:xfrm>
          <a:prstGeom prst="rect">
            <a:avLst/>
          </a:prstGeom>
        </p:spPr>
      </p:pic>
      <p:pic>
        <p:nvPicPr>
          <p:cNvPr id="19" name="Picture 18">
            <a:extLst>
              <a:ext uri="{FF2B5EF4-FFF2-40B4-BE49-F238E27FC236}">
                <a16:creationId xmlns:a16="http://schemas.microsoft.com/office/drawing/2014/main" id="{D14FD441-DE17-3A85-86A0-3757166429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60202" y="3040139"/>
            <a:ext cx="3793067" cy="3200400"/>
          </a:xfrm>
          <a:prstGeom prst="rect">
            <a:avLst/>
          </a:prstGeom>
        </p:spPr>
      </p:pic>
      <p:pic>
        <p:nvPicPr>
          <p:cNvPr id="12" name="Picture 11">
            <a:extLst>
              <a:ext uri="{FF2B5EF4-FFF2-40B4-BE49-F238E27FC236}">
                <a16:creationId xmlns:a16="http://schemas.microsoft.com/office/drawing/2014/main" id="{5EBE0E72-C4A5-2BD3-215B-50708D5E27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60202" y="3040139"/>
            <a:ext cx="3793067" cy="3200400"/>
          </a:xfrm>
          <a:prstGeom prst="rect">
            <a:avLst/>
          </a:prstGeom>
        </p:spPr>
      </p:pic>
      <p:pic>
        <p:nvPicPr>
          <p:cNvPr id="27" name="Picture 26">
            <a:extLst>
              <a:ext uri="{FF2B5EF4-FFF2-40B4-BE49-F238E27FC236}">
                <a16:creationId xmlns:a16="http://schemas.microsoft.com/office/drawing/2014/main" id="{E5A5E350-5ECA-1C2D-4725-9840E7721F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60202" y="3040139"/>
            <a:ext cx="3793067" cy="3200400"/>
          </a:xfrm>
          <a:prstGeom prst="rect">
            <a:avLst/>
          </a:prstGeom>
        </p:spPr>
      </p:pic>
      <p:pic>
        <p:nvPicPr>
          <p:cNvPr id="24" name="Picture 23">
            <a:extLst>
              <a:ext uri="{FF2B5EF4-FFF2-40B4-BE49-F238E27FC236}">
                <a16:creationId xmlns:a16="http://schemas.microsoft.com/office/drawing/2014/main" id="{5665B4E1-2B13-7FF0-ECEB-A0658FFEB3A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60202" y="3040139"/>
            <a:ext cx="3793067" cy="3200400"/>
          </a:xfrm>
          <a:prstGeom prst="rect">
            <a:avLst/>
          </a:prstGeom>
        </p:spPr>
      </p:pic>
      <p:sp>
        <p:nvSpPr>
          <p:cNvPr id="30" name="Oval 29">
            <a:extLst>
              <a:ext uri="{FF2B5EF4-FFF2-40B4-BE49-F238E27FC236}">
                <a16:creationId xmlns:a16="http://schemas.microsoft.com/office/drawing/2014/main" id="{1A3065C4-999F-0223-39E3-EB68047DF66E}"/>
              </a:ext>
            </a:extLst>
          </p:cNvPr>
          <p:cNvSpPr/>
          <p:nvPr/>
        </p:nvSpPr>
        <p:spPr>
          <a:xfrm flipH="1">
            <a:off x="6228469" y="4362708"/>
            <a:ext cx="196741" cy="213865"/>
          </a:xfrm>
          <a:prstGeom prst="ellipse">
            <a:avLst/>
          </a:prstGeom>
          <a:solidFill>
            <a:srgbClr val="B24FC5"/>
          </a:solidFill>
          <a:ln>
            <a:solidFill>
              <a:srgbClr val="B2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dirty="0">
              <a:solidFill>
                <a:srgbClr val="FFFFFF"/>
              </a:solidFill>
              <a:latin typeface="Avenir Book" panose="02000503020000020003" pitchFamily="2" charset="0"/>
            </a:endParaRPr>
          </a:p>
        </p:txBody>
      </p:sp>
    </p:spTree>
    <p:extLst>
      <p:ext uri="{BB962C8B-B14F-4D97-AF65-F5344CB8AC3E}">
        <p14:creationId xmlns:p14="http://schemas.microsoft.com/office/powerpoint/2010/main" val="2334832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20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20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20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descr="A close-up of a graph&#10;&#10;Description automatically generated">
            <a:extLst>
              <a:ext uri="{FF2B5EF4-FFF2-40B4-BE49-F238E27FC236}">
                <a16:creationId xmlns:a16="http://schemas.microsoft.com/office/drawing/2014/main" id="{6EF1B593-F33E-2C2A-753E-3D63BA60B24F}"/>
              </a:ext>
            </a:extLst>
          </p:cNvPr>
          <p:cNvPicPr>
            <a:picLocks noChangeAspect="1"/>
          </p:cNvPicPr>
          <p:nvPr/>
        </p:nvPicPr>
        <p:blipFill rotWithShape="1">
          <a:blip r:embed="rId3">
            <a:extLst>
              <a:ext uri="{28A0092B-C50C-407E-A947-70E740481C1C}">
                <a14:useLocalDpi xmlns:a14="http://schemas.microsoft.com/office/drawing/2010/main" val="0"/>
              </a:ext>
            </a:extLst>
          </a:blip>
          <a:srcRect b="8419"/>
          <a:stretch/>
        </p:blipFill>
        <p:spPr>
          <a:xfrm>
            <a:off x="1494203" y="2146302"/>
            <a:ext cx="6155589" cy="4356142"/>
          </a:xfrm>
          <a:prstGeom prst="rect">
            <a:avLst/>
          </a:prstGeom>
          <a:ln>
            <a:solidFill>
              <a:schemeClr val="tx1"/>
            </a:solidFill>
          </a:ln>
        </p:spPr>
      </p:pic>
      <p:sp>
        <p:nvSpPr>
          <p:cNvPr id="2" name="Rectangle 1">
            <a:extLst>
              <a:ext uri="{FF2B5EF4-FFF2-40B4-BE49-F238E27FC236}">
                <a16:creationId xmlns:a16="http://schemas.microsoft.com/office/drawing/2014/main" id="{841BD615-F6A9-0935-14A6-05E244F8B26C}"/>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12F599B1-3026-BC2F-4A1C-38E543C9D567}"/>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D7353DA7-4A05-E826-DD16-33B52B6A65B2}"/>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612AD7-AA69-B327-BBB1-74F3F562233E}"/>
              </a:ext>
            </a:extLst>
          </p:cNvPr>
          <p:cNvSpPr txBox="1"/>
          <p:nvPr/>
        </p:nvSpPr>
        <p:spPr>
          <a:xfrm>
            <a:off x="1494203" y="998634"/>
            <a:ext cx="6583680" cy="1097280"/>
          </a:xfrm>
          <a:prstGeom prst="rect">
            <a:avLst/>
          </a:prstGeom>
          <a:noFill/>
        </p:spPr>
        <p:txBody>
          <a:bodyPr wrap="square" numCol="2" spcCol="182880">
            <a:spAutoFit/>
          </a:bodyPr>
          <a:lstStyle/>
          <a:p>
            <a:r>
              <a:rPr lang="en-US" sz="1400" dirty="0">
                <a:latin typeface="Times New Roman" panose="02020603050405020304" pitchFamily="18" charset="0"/>
                <a:cs typeface="Times New Roman" panose="02020603050405020304" pitchFamily="18" charset="0"/>
              </a:rPr>
              <a:t>The state passed new requirements for asparagus farmers yesterday. They must register the names of the pesticides they use on fields located near schools. In addition, those  farmers must submit soil samples on a quarterly basis to certified independent labs to ensure that toxicity levels don't pose a threat to the community.</a:t>
            </a:r>
          </a:p>
        </p:txBody>
      </p:sp>
      <p:sp>
        <p:nvSpPr>
          <p:cNvPr id="7" name="TextBox 6">
            <a:extLst>
              <a:ext uri="{FF2B5EF4-FFF2-40B4-BE49-F238E27FC236}">
                <a16:creationId xmlns:a16="http://schemas.microsoft.com/office/drawing/2014/main" id="{07DDCE2A-F437-3027-E14D-7E331B23B290}"/>
              </a:ext>
            </a:extLst>
          </p:cNvPr>
          <p:cNvSpPr txBox="1"/>
          <p:nvPr/>
        </p:nvSpPr>
        <p:spPr>
          <a:xfrm>
            <a:off x="1494203" y="632359"/>
            <a:ext cx="6430597" cy="369332"/>
          </a:xfrm>
          <a:prstGeom prst="rect">
            <a:avLst/>
          </a:prstGeom>
          <a:noFill/>
        </p:spPr>
        <p:txBody>
          <a:bodyPr wrap="square">
            <a:spAutoFit/>
          </a:bodyPr>
          <a:lstStyle/>
          <a:p>
            <a:r>
              <a:rPr lang="en-US" b="1" dirty="0">
                <a:latin typeface="Times New Roman" panose="02020603050405020304" pitchFamily="18" charset="0"/>
                <a:cs typeface="Times New Roman" panose="02020603050405020304" pitchFamily="18" charset="0"/>
              </a:rPr>
              <a:t>New state law affects asparagus farmers</a:t>
            </a:r>
          </a:p>
        </p:txBody>
      </p:sp>
      <p:sp>
        <p:nvSpPr>
          <p:cNvPr id="5" name="TextBox 4">
            <a:extLst>
              <a:ext uri="{FF2B5EF4-FFF2-40B4-BE49-F238E27FC236}">
                <a16:creationId xmlns:a16="http://schemas.microsoft.com/office/drawing/2014/main" id="{1A2F7282-A485-5402-3DB0-BA6EE9900D1D}"/>
              </a:ext>
            </a:extLst>
          </p:cNvPr>
          <p:cNvSpPr txBox="1"/>
          <p:nvPr/>
        </p:nvSpPr>
        <p:spPr>
          <a:xfrm rot="19304269">
            <a:off x="-4180" y="930452"/>
            <a:ext cx="1547218" cy="523220"/>
          </a:xfrm>
          <a:prstGeom prst="rect">
            <a:avLst/>
          </a:prstGeom>
          <a:noFill/>
        </p:spPr>
        <p:txBody>
          <a:bodyPr wrap="none" rtlCol="0">
            <a:spAutoFit/>
          </a:bodyPr>
          <a:lstStyle/>
          <a:p>
            <a:r>
              <a:rPr lang="en-US" sz="2800" dirty="0">
                <a:latin typeface="Avenir Book" panose="02000503020000020003" pitchFamily="2" charset="0"/>
              </a:rPr>
              <a:t>Practice!</a:t>
            </a:r>
          </a:p>
        </p:txBody>
      </p:sp>
    </p:spTree>
    <p:extLst>
      <p:ext uri="{BB962C8B-B14F-4D97-AF65-F5344CB8AC3E}">
        <p14:creationId xmlns:p14="http://schemas.microsoft.com/office/powerpoint/2010/main" val="24991136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descr="A close-up of a graph&#10;&#10;Description automatically generated">
            <a:extLst>
              <a:ext uri="{FF2B5EF4-FFF2-40B4-BE49-F238E27FC236}">
                <a16:creationId xmlns:a16="http://schemas.microsoft.com/office/drawing/2014/main" id="{30731DD3-786C-906B-7A24-F85E3D28D556}"/>
              </a:ext>
            </a:extLst>
          </p:cNvPr>
          <p:cNvPicPr>
            <a:picLocks noChangeAspect="1"/>
          </p:cNvPicPr>
          <p:nvPr/>
        </p:nvPicPr>
        <p:blipFill rotWithShape="1">
          <a:blip r:embed="rId3">
            <a:extLst>
              <a:ext uri="{28A0092B-C50C-407E-A947-70E740481C1C}">
                <a14:useLocalDpi xmlns:a14="http://schemas.microsoft.com/office/drawing/2010/main" val="0"/>
              </a:ext>
            </a:extLst>
          </a:blip>
          <a:srcRect t="5128" b="8418"/>
          <a:stretch/>
        </p:blipFill>
        <p:spPr>
          <a:xfrm>
            <a:off x="660739" y="431799"/>
            <a:ext cx="7822523" cy="5225879"/>
          </a:xfrm>
          <a:prstGeom prst="rect">
            <a:avLst/>
          </a:prstGeom>
          <a:ln>
            <a:noFill/>
          </a:ln>
        </p:spPr>
      </p:pic>
      <p:sp>
        <p:nvSpPr>
          <p:cNvPr id="4" name="TextBox 3"/>
          <p:cNvSpPr txBox="1"/>
          <p:nvPr/>
        </p:nvSpPr>
        <p:spPr>
          <a:xfrm>
            <a:off x="2831437" y="3304475"/>
            <a:ext cx="248786" cy="215444"/>
          </a:xfrm>
          <a:prstGeom prst="rect">
            <a:avLst/>
          </a:prstGeom>
          <a:noFill/>
        </p:spPr>
        <p:txBody>
          <a:bodyPr wrap="none" rtlCol="0">
            <a:spAutoFit/>
          </a:bodyPr>
          <a:lstStyle/>
          <a:p>
            <a:r>
              <a:rPr lang="en-US" sz="800" dirty="0">
                <a:solidFill>
                  <a:srgbClr val="B24FC5"/>
                </a:solidFill>
                <a:latin typeface="Avenir Book" panose="02000503020000020003" pitchFamily="2" charset="0"/>
              </a:rPr>
              <a:t>X</a:t>
            </a:r>
          </a:p>
        </p:txBody>
      </p:sp>
      <p:sp>
        <p:nvSpPr>
          <p:cNvPr id="7" name="Rectangle 6"/>
          <p:cNvSpPr/>
          <p:nvPr/>
        </p:nvSpPr>
        <p:spPr>
          <a:xfrm>
            <a:off x="1502367" y="4103635"/>
            <a:ext cx="1656544" cy="307777"/>
          </a:xfrm>
          <a:prstGeom prst="rect">
            <a:avLst/>
          </a:prstGeom>
        </p:spPr>
        <p:txBody>
          <a:bodyPr wrap="none">
            <a:spAutoFit/>
          </a:bodyPr>
          <a:lstStyle/>
          <a:p>
            <a:pPr marL="7938" lvl="1"/>
            <a:r>
              <a:rPr lang="en-US" sz="1400" dirty="0">
                <a:solidFill>
                  <a:srgbClr val="B24FC5"/>
                </a:solidFill>
                <a:latin typeface="Avenir Book" panose="02000503020000020003" pitchFamily="2" charset="0"/>
                <a:ea typeface="Avenir Medium" charset="0"/>
                <a:cs typeface="Avenir Medium" charset="0"/>
              </a:rPr>
              <a:t>Supply Shifts Left </a:t>
            </a:r>
          </a:p>
        </p:txBody>
      </p:sp>
      <p:sp>
        <p:nvSpPr>
          <p:cNvPr id="8" name="Rectangle 7"/>
          <p:cNvSpPr/>
          <p:nvPr/>
        </p:nvSpPr>
        <p:spPr>
          <a:xfrm>
            <a:off x="1502367" y="4656729"/>
            <a:ext cx="2701702" cy="307777"/>
          </a:xfrm>
          <a:prstGeom prst="rect">
            <a:avLst/>
          </a:prstGeom>
        </p:spPr>
        <p:txBody>
          <a:bodyPr wrap="none">
            <a:spAutoFit/>
          </a:bodyPr>
          <a:lstStyle/>
          <a:p>
            <a:pPr marL="7938" lvl="1"/>
            <a:r>
              <a:rPr lang="en-US" sz="1400" dirty="0">
                <a:solidFill>
                  <a:srgbClr val="B24FC5"/>
                </a:solidFill>
                <a:latin typeface="Avenir Book" panose="02000503020000020003" pitchFamily="2" charset="0"/>
                <a:ea typeface="Avenir Medium" charset="0"/>
                <a:cs typeface="Avenir Medium" charset="0"/>
              </a:rPr>
              <a:t>QD &gt; QS, Shortage, P tends ↑</a:t>
            </a:r>
          </a:p>
        </p:txBody>
      </p:sp>
      <p:sp>
        <p:nvSpPr>
          <p:cNvPr id="12" name="Rectangle 11"/>
          <p:cNvSpPr/>
          <p:nvPr/>
        </p:nvSpPr>
        <p:spPr>
          <a:xfrm>
            <a:off x="1502367" y="5119058"/>
            <a:ext cx="4572000" cy="307777"/>
          </a:xfrm>
          <a:prstGeom prst="rect">
            <a:avLst/>
          </a:prstGeom>
        </p:spPr>
        <p:txBody>
          <a:bodyPr>
            <a:spAutoFit/>
          </a:bodyPr>
          <a:lstStyle/>
          <a:p>
            <a:pPr marL="7938" lvl="1"/>
            <a:r>
              <a:rPr lang="en-US" sz="1400" dirty="0">
                <a:solidFill>
                  <a:srgbClr val="B24FC5"/>
                </a:solidFill>
                <a:latin typeface="Avenir Book" panose="02000503020000020003" pitchFamily="2" charset="0"/>
                <a:ea typeface="Avenir Medium" charset="0"/>
                <a:cs typeface="Avenir Medium" charset="0"/>
              </a:rPr>
              <a:t>New Eq. P  ↑, New Eq. Q ↓   </a:t>
            </a:r>
          </a:p>
        </p:txBody>
      </p:sp>
      <p:sp>
        <p:nvSpPr>
          <p:cNvPr id="14" name="Rectangle 13"/>
          <p:cNvSpPr/>
          <p:nvPr/>
        </p:nvSpPr>
        <p:spPr>
          <a:xfrm>
            <a:off x="4989817" y="4695885"/>
            <a:ext cx="1261237" cy="738664"/>
          </a:xfrm>
          <a:prstGeom prst="rect">
            <a:avLst/>
          </a:prstGeom>
        </p:spPr>
        <p:txBody>
          <a:bodyPr wrap="square">
            <a:spAutoFit/>
          </a:bodyPr>
          <a:lstStyle/>
          <a:p>
            <a:pPr marL="7938" lvl="1"/>
            <a:r>
              <a:rPr lang="en-US" sz="1400" dirty="0">
                <a:solidFill>
                  <a:srgbClr val="C21B30"/>
                </a:solidFill>
                <a:latin typeface="Avenir Book" panose="02000503020000020003" pitchFamily="2" charset="0"/>
                <a:ea typeface="Avenir Medium" charset="0"/>
                <a:cs typeface="Avenir Medium" charset="0"/>
              </a:rPr>
              <a:t>Government interference hurts society.  </a:t>
            </a:r>
          </a:p>
        </p:txBody>
      </p:sp>
      <p:sp>
        <p:nvSpPr>
          <p:cNvPr id="15" name="Rectangle 14"/>
          <p:cNvSpPr/>
          <p:nvPr/>
        </p:nvSpPr>
        <p:spPr>
          <a:xfrm>
            <a:off x="6491726" y="4695885"/>
            <a:ext cx="1326707" cy="738664"/>
          </a:xfrm>
          <a:prstGeom prst="rect">
            <a:avLst/>
          </a:prstGeom>
        </p:spPr>
        <p:txBody>
          <a:bodyPr wrap="square">
            <a:spAutoFit/>
          </a:bodyPr>
          <a:lstStyle/>
          <a:p>
            <a:pPr marL="7938" lvl="1"/>
            <a:r>
              <a:rPr lang="en-US" sz="1400" dirty="0">
                <a:solidFill>
                  <a:srgbClr val="002F87"/>
                </a:solidFill>
                <a:latin typeface="Avenir Book" panose="02000503020000020003" pitchFamily="2" charset="0"/>
                <a:ea typeface="Avenir Medium" charset="0"/>
                <a:cs typeface="Avenir Medium" charset="0"/>
              </a:rPr>
              <a:t>Government intervention helps society.  </a:t>
            </a:r>
          </a:p>
        </p:txBody>
      </p:sp>
      <p:sp>
        <p:nvSpPr>
          <p:cNvPr id="18" name="Rectangle 17">
            <a:extLst>
              <a:ext uri="{FF2B5EF4-FFF2-40B4-BE49-F238E27FC236}">
                <a16:creationId xmlns:a16="http://schemas.microsoft.com/office/drawing/2014/main" id="{9C39AF3B-D79C-C241-9665-12BA14544D28}"/>
              </a:ext>
            </a:extLst>
          </p:cNvPr>
          <p:cNvSpPr/>
          <p:nvPr/>
        </p:nvSpPr>
        <p:spPr>
          <a:xfrm>
            <a:off x="926910" y="5791822"/>
            <a:ext cx="3633396" cy="738664"/>
          </a:xfrm>
          <a:prstGeom prst="rect">
            <a:avLst/>
          </a:prstGeom>
          <a:ln>
            <a:solidFill>
              <a:srgbClr val="C21B30"/>
            </a:solidFill>
          </a:ln>
        </p:spPr>
        <p:txBody>
          <a:bodyPr wrap="square">
            <a:spAutoFit/>
          </a:bodyPr>
          <a:lstStyle/>
          <a:p>
            <a:pPr marL="7938" lvl="1"/>
            <a:r>
              <a:rPr lang="en-US" sz="1400" dirty="0">
                <a:solidFill>
                  <a:srgbClr val="C21B30"/>
                </a:solidFill>
                <a:latin typeface="Avenir Book" panose="02000503020000020003" pitchFamily="2" charset="0"/>
                <a:ea typeface="Avenir Medium" charset="0"/>
                <a:cs typeface="Avenir Medium" charset="0"/>
              </a:rPr>
              <a:t>Conservative Triangle Trade-Off:</a:t>
            </a:r>
          </a:p>
          <a:p>
            <a:pPr marL="7938" lvl="1"/>
            <a:endParaRPr lang="en-US" sz="1400" dirty="0">
              <a:solidFill>
                <a:srgbClr val="C21B30"/>
              </a:solidFill>
              <a:latin typeface="Avenir Book" panose="02000503020000020003" pitchFamily="2" charset="0"/>
              <a:ea typeface="Avenir Medium" charset="0"/>
              <a:cs typeface="Avenir Medium" charset="0"/>
            </a:endParaRPr>
          </a:p>
          <a:p>
            <a:pPr marL="7938" lvl="1"/>
            <a:r>
              <a:rPr lang="en-US" sz="1400" dirty="0">
                <a:solidFill>
                  <a:srgbClr val="C21B30"/>
                </a:solidFill>
                <a:latin typeface="Avenir Book" panose="02000503020000020003" pitchFamily="2" charset="0"/>
                <a:ea typeface="Avenir Medium" charset="0"/>
                <a:cs typeface="Avenir Medium" charset="0"/>
              </a:rPr>
              <a:t>“Efficiency Loss” ( aka Deadweight Loss”) </a:t>
            </a:r>
          </a:p>
        </p:txBody>
      </p:sp>
      <p:sp>
        <p:nvSpPr>
          <p:cNvPr id="19" name="Rectangle 18">
            <a:extLst>
              <a:ext uri="{FF2B5EF4-FFF2-40B4-BE49-F238E27FC236}">
                <a16:creationId xmlns:a16="http://schemas.microsoft.com/office/drawing/2014/main" id="{81199E3C-6C1D-564B-8ABC-47AC2336536A}"/>
              </a:ext>
            </a:extLst>
          </p:cNvPr>
          <p:cNvSpPr/>
          <p:nvPr/>
        </p:nvSpPr>
        <p:spPr>
          <a:xfrm>
            <a:off x="4785289" y="5791822"/>
            <a:ext cx="3549513" cy="738664"/>
          </a:xfrm>
          <a:prstGeom prst="rect">
            <a:avLst/>
          </a:prstGeom>
          <a:ln>
            <a:solidFill>
              <a:srgbClr val="002F87"/>
            </a:solidFill>
          </a:ln>
        </p:spPr>
        <p:txBody>
          <a:bodyPr wrap="square">
            <a:spAutoFit/>
          </a:bodyPr>
          <a:lstStyle/>
          <a:p>
            <a:pPr marL="7938" lvl="1"/>
            <a:r>
              <a:rPr lang="en-US" sz="1400" dirty="0">
                <a:solidFill>
                  <a:srgbClr val="002F87"/>
                </a:solidFill>
                <a:latin typeface="Avenir Book" panose="02000503020000020003" pitchFamily="2" charset="0"/>
                <a:ea typeface="Avenir Medium" charset="0"/>
                <a:cs typeface="Avenir Medium" charset="0"/>
              </a:rPr>
              <a:t>Liberal Triangle Trade-Off:</a:t>
            </a:r>
          </a:p>
          <a:p>
            <a:pPr marL="7938" lvl="1"/>
            <a:endParaRPr lang="en-US" sz="1400" dirty="0">
              <a:solidFill>
                <a:srgbClr val="002F87"/>
              </a:solidFill>
              <a:latin typeface="Avenir Book" panose="02000503020000020003" pitchFamily="2" charset="0"/>
              <a:ea typeface="Avenir Medium" charset="0"/>
              <a:cs typeface="Avenir Medium" charset="0"/>
            </a:endParaRPr>
          </a:p>
          <a:p>
            <a:pPr marL="7938" lvl="1"/>
            <a:r>
              <a:rPr lang="en-US" sz="1400" dirty="0">
                <a:solidFill>
                  <a:srgbClr val="002F87"/>
                </a:solidFill>
                <a:latin typeface="Avenir Book" panose="02000503020000020003" pitchFamily="2" charset="0"/>
                <a:ea typeface="Avenir Medium" charset="0"/>
                <a:cs typeface="Avenir Medium" charset="0"/>
              </a:rPr>
              <a:t>“Equity Gain”</a:t>
            </a:r>
          </a:p>
        </p:txBody>
      </p:sp>
      <p:sp>
        <p:nvSpPr>
          <p:cNvPr id="2" name="Rectangle 1">
            <a:extLst>
              <a:ext uri="{FF2B5EF4-FFF2-40B4-BE49-F238E27FC236}">
                <a16:creationId xmlns:a16="http://schemas.microsoft.com/office/drawing/2014/main" id="{D95A2935-8ECE-7E08-66B5-AE484E5F1B9A}"/>
              </a:ext>
            </a:extLst>
          </p:cNvPr>
          <p:cNvSpPr/>
          <p:nvPr/>
        </p:nvSpPr>
        <p:spPr>
          <a:xfrm>
            <a:off x="5412363" y="3547109"/>
            <a:ext cx="1575742" cy="307777"/>
          </a:xfrm>
          <a:prstGeom prst="rect">
            <a:avLst/>
          </a:prstGeom>
          <a:solidFill>
            <a:srgbClr val="FFFFFF"/>
          </a:solidFill>
        </p:spPr>
        <p:txBody>
          <a:bodyPr wrap="square">
            <a:spAutoFit/>
          </a:bodyPr>
          <a:lstStyle/>
          <a:p>
            <a:pPr marL="7938" lvl="1"/>
            <a:r>
              <a:rPr lang="en-US" sz="1400" dirty="0">
                <a:solidFill>
                  <a:srgbClr val="B24FC5"/>
                </a:solidFill>
                <a:latin typeface="Avenir Book" panose="02000503020000020003" pitchFamily="2" charset="0"/>
                <a:ea typeface="Avenir Medium" charset="0"/>
                <a:cs typeface="Avenir Medium" charset="0"/>
              </a:rPr>
              <a:t>                                     </a:t>
            </a:r>
          </a:p>
        </p:txBody>
      </p:sp>
      <p:sp>
        <p:nvSpPr>
          <p:cNvPr id="5" name="Rectangle 4">
            <a:extLst>
              <a:ext uri="{FF2B5EF4-FFF2-40B4-BE49-F238E27FC236}">
                <a16:creationId xmlns:a16="http://schemas.microsoft.com/office/drawing/2014/main" id="{C8EFD1E1-42AC-BE14-3955-7E560E25F66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6" name="Rectangle 5">
            <a:extLst>
              <a:ext uri="{FF2B5EF4-FFF2-40B4-BE49-F238E27FC236}">
                <a16:creationId xmlns:a16="http://schemas.microsoft.com/office/drawing/2014/main" id="{009A20C3-39AC-9426-62DD-AD1C94268067}"/>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7" name="Straight Connector 16">
            <a:extLst>
              <a:ext uri="{FF2B5EF4-FFF2-40B4-BE49-F238E27FC236}">
                <a16:creationId xmlns:a16="http://schemas.microsoft.com/office/drawing/2014/main" id="{85DC483C-2646-10FC-91AD-449FC8B3AE27}"/>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B8AD504D-8741-0B2C-01CC-A79C30A5C6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1823" y="1368430"/>
            <a:ext cx="2676822" cy="2258568"/>
          </a:xfrm>
          <a:prstGeom prst="rect">
            <a:avLst/>
          </a:prstGeom>
        </p:spPr>
      </p:pic>
      <p:pic>
        <p:nvPicPr>
          <p:cNvPr id="23" name="Picture 22">
            <a:extLst>
              <a:ext uri="{FF2B5EF4-FFF2-40B4-BE49-F238E27FC236}">
                <a16:creationId xmlns:a16="http://schemas.microsoft.com/office/drawing/2014/main" id="{B6478399-D6B3-96F8-996F-15D902E15C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1823" y="1374849"/>
            <a:ext cx="2676822" cy="2258568"/>
          </a:xfrm>
          <a:prstGeom prst="rect">
            <a:avLst/>
          </a:prstGeom>
        </p:spPr>
      </p:pic>
      <p:pic>
        <p:nvPicPr>
          <p:cNvPr id="25" name="Picture 24">
            <a:extLst>
              <a:ext uri="{FF2B5EF4-FFF2-40B4-BE49-F238E27FC236}">
                <a16:creationId xmlns:a16="http://schemas.microsoft.com/office/drawing/2014/main" id="{33DFF5D7-F3DA-6DD5-9D6F-9CB644DAD1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1823" y="1376009"/>
            <a:ext cx="2676822" cy="2258568"/>
          </a:xfrm>
          <a:prstGeom prst="rect">
            <a:avLst/>
          </a:prstGeom>
        </p:spPr>
      </p:pic>
      <p:pic>
        <p:nvPicPr>
          <p:cNvPr id="29" name="Picture 28">
            <a:extLst>
              <a:ext uri="{FF2B5EF4-FFF2-40B4-BE49-F238E27FC236}">
                <a16:creationId xmlns:a16="http://schemas.microsoft.com/office/drawing/2014/main" id="{72040E4D-E5D3-32EA-AEB9-2680CE97EF3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61823" y="1381268"/>
            <a:ext cx="2676822" cy="2258568"/>
          </a:xfrm>
          <a:prstGeom prst="rect">
            <a:avLst/>
          </a:prstGeom>
        </p:spPr>
      </p:pic>
      <p:sp>
        <p:nvSpPr>
          <p:cNvPr id="10" name="Rectangle 9"/>
          <p:cNvSpPr/>
          <p:nvPr/>
        </p:nvSpPr>
        <p:spPr>
          <a:xfrm>
            <a:off x="4857391" y="3429000"/>
            <a:ext cx="2676822" cy="307777"/>
          </a:xfrm>
          <a:prstGeom prst="rect">
            <a:avLst/>
          </a:prstGeom>
          <a:solidFill>
            <a:srgbClr val="F9F6F5"/>
          </a:solidFill>
        </p:spPr>
        <p:txBody>
          <a:bodyPr wrap="square">
            <a:spAutoFit/>
          </a:bodyPr>
          <a:lstStyle/>
          <a:p>
            <a:pPr marL="7938" lvl="1" algn="ctr"/>
            <a:r>
              <a:rPr lang="en-US" sz="1400" dirty="0">
                <a:solidFill>
                  <a:srgbClr val="B24FC5"/>
                </a:solidFill>
                <a:latin typeface="Avenir Book" panose="02000503020000020003" pitchFamily="2" charset="0"/>
                <a:ea typeface="Avenir Medium" charset="0"/>
                <a:cs typeface="Avenir Medium" charset="0"/>
              </a:rPr>
              <a:t>Asparagus Market</a:t>
            </a:r>
          </a:p>
        </p:txBody>
      </p:sp>
    </p:spTree>
    <p:extLst>
      <p:ext uri="{BB962C8B-B14F-4D97-AF65-F5344CB8AC3E}">
        <p14:creationId xmlns:p14="http://schemas.microsoft.com/office/powerpoint/2010/main" val="4582779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20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20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2000"/>
                                        <p:tgtEl>
                                          <p:spTgt spid="12"/>
                                        </p:tgtEl>
                                      </p:cBhvr>
                                    </p:animEffect>
                                  </p:childTnLst>
                                </p:cTn>
                              </p:par>
                              <p:par>
                                <p:cTn id="26" presetID="10" presetClass="entr" presetSubtype="0"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2000"/>
                                        <p:tgtEl>
                                          <p:spTgt spid="2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2000"/>
                                        <p:tgtEl>
                                          <p:spTgt spid="2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2000"/>
                                        <p:tgtEl>
                                          <p:spTgt spid="1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2000"/>
                                        <p:tgtEl>
                                          <p:spTgt spid="1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2000"/>
                                        <p:tgtEl>
                                          <p:spTgt spid="1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12" grpId="0"/>
      <p:bldP spid="14" grpId="0"/>
      <p:bldP spid="15" grpId="0"/>
      <p:bldP spid="18" grpId="0" animBg="1"/>
      <p:bldP spid="1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9F6F5"/>
        </a:solidFill>
        <a:effectLst/>
      </p:bgPr>
    </p:bg>
    <p:spTree>
      <p:nvGrpSpPr>
        <p:cNvPr id="1" name=""/>
        <p:cNvGrpSpPr/>
        <p:nvPr/>
      </p:nvGrpSpPr>
      <p:grpSpPr>
        <a:xfrm>
          <a:off x="0" y="0"/>
          <a:ext cx="0" cy="0"/>
          <a:chOff x="0" y="0"/>
          <a:chExt cx="0" cy="0"/>
        </a:xfrm>
      </p:grpSpPr>
      <p:cxnSp>
        <p:nvCxnSpPr>
          <p:cNvPr id="17" name="Straight Connector 16"/>
          <p:cNvCxnSpPr>
            <a:cxnSpLocks/>
          </p:cNvCxnSpPr>
          <p:nvPr/>
        </p:nvCxnSpPr>
        <p:spPr>
          <a:xfrm>
            <a:off x="4572000" y="381781"/>
            <a:ext cx="0" cy="6476219"/>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9927" y="216607"/>
            <a:ext cx="4572001" cy="104644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0" i="0" u="sng"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457200" marR="0" lvl="0" indent="-457200" algn="l" defTabSz="4572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30" name="Rectangle 29"/>
          <p:cNvSpPr/>
          <p:nvPr/>
        </p:nvSpPr>
        <p:spPr>
          <a:xfrm>
            <a:off x="-26953" y="569510"/>
            <a:ext cx="4550642" cy="169277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Agricultural Subsidies</a:t>
            </a:r>
          </a:p>
          <a:p>
            <a:pPr marL="0" marR="0" lvl="0" indent="0" algn="ctr" defTabSz="457200" rtl="0" eaLnBrk="0" fontAlgn="auto" latinLnBrk="0" hangingPunct="0">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Financial support given by the government to producers of agricultural products. </a:t>
            </a:r>
          </a:p>
        </p:txBody>
      </p:sp>
      <p:sp>
        <p:nvSpPr>
          <p:cNvPr id="8" name="TextBox 7"/>
          <p:cNvSpPr txBox="1"/>
          <p:nvPr/>
        </p:nvSpPr>
        <p:spPr>
          <a:xfrm>
            <a:off x="1365504" y="6323076"/>
            <a:ext cx="184731"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23" name="TextBox 22">
            <a:extLst>
              <a:ext uri="{FF2B5EF4-FFF2-40B4-BE49-F238E27FC236}">
                <a16:creationId xmlns:a16="http://schemas.microsoft.com/office/drawing/2014/main" id="{41CDABEC-31B6-AE40-A81D-E920C2593BFC}"/>
              </a:ext>
            </a:extLst>
          </p:cNvPr>
          <p:cNvSpPr txBox="1"/>
          <p:nvPr/>
        </p:nvSpPr>
        <p:spPr>
          <a:xfrm>
            <a:off x="4560569" y="3519408"/>
            <a:ext cx="4583431"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Conservative</a:t>
            </a:r>
          </a:p>
        </p:txBody>
      </p:sp>
      <p:sp>
        <p:nvSpPr>
          <p:cNvPr id="24" name="Rectangle 23">
            <a:extLst>
              <a:ext uri="{FF2B5EF4-FFF2-40B4-BE49-F238E27FC236}">
                <a16:creationId xmlns:a16="http://schemas.microsoft.com/office/drawing/2014/main" id="{042399CC-DCFC-4F41-BCF8-23C4ADA29981}"/>
              </a:ext>
            </a:extLst>
          </p:cNvPr>
          <p:cNvSpPr/>
          <p:nvPr/>
        </p:nvSpPr>
        <p:spPr>
          <a:xfrm>
            <a:off x="4629874" y="3930318"/>
            <a:ext cx="4458189" cy="400110"/>
          </a:xfrm>
          <a:prstGeom prst="rect">
            <a:avLst/>
          </a:prstGeom>
        </p:spPr>
        <p:txBody>
          <a:bodyPr wrap="square">
            <a:spAutoFit/>
          </a:bodyPr>
          <a:lstStyle/>
          <a:p>
            <a:pPr marL="15875"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NO!</a:t>
            </a:r>
          </a:p>
        </p:txBody>
      </p:sp>
      <p:sp>
        <p:nvSpPr>
          <p:cNvPr id="25" name="TextBox 24">
            <a:extLst>
              <a:ext uri="{FF2B5EF4-FFF2-40B4-BE49-F238E27FC236}">
                <a16:creationId xmlns:a16="http://schemas.microsoft.com/office/drawing/2014/main" id="{F32871CE-3C51-9444-8D09-85419E5BCC07}"/>
              </a:ext>
            </a:extLst>
          </p:cNvPr>
          <p:cNvSpPr txBox="1"/>
          <p:nvPr/>
        </p:nvSpPr>
        <p:spPr>
          <a:xfrm>
            <a:off x="4554972" y="585612"/>
            <a:ext cx="4581926"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rPr>
              <a:t>Liberal</a:t>
            </a:r>
          </a:p>
        </p:txBody>
      </p:sp>
      <p:sp>
        <p:nvSpPr>
          <p:cNvPr id="26" name="Rectangle 25">
            <a:extLst>
              <a:ext uri="{FF2B5EF4-FFF2-40B4-BE49-F238E27FC236}">
                <a16:creationId xmlns:a16="http://schemas.microsoft.com/office/drawing/2014/main" id="{5D34CBF1-33DA-6843-B940-E68CCC0D5AD1}"/>
              </a:ext>
            </a:extLst>
          </p:cNvPr>
          <p:cNvSpPr/>
          <p:nvPr/>
        </p:nvSpPr>
        <p:spPr>
          <a:xfrm>
            <a:off x="4558889" y="894156"/>
            <a:ext cx="4581926" cy="523220"/>
          </a:xfrm>
          <a:prstGeom prst="rect">
            <a:avLst/>
          </a:prstGeom>
        </p:spPr>
        <p:txBody>
          <a:bodyPr wrap="square">
            <a:spAutoFit/>
          </a:bodyPr>
          <a:lstStyle/>
          <a:p>
            <a:pPr marL="461963" marR="0" lvl="0" indent="-446088" algn="l" defTabSz="914400" rtl="0" eaLnBrk="0" fontAlgn="base" latinLnBrk="0" hangingPunct="0">
              <a:lnSpc>
                <a:spcPct val="100000"/>
              </a:lnSpc>
              <a:spcBef>
                <a:spcPct val="0"/>
              </a:spcBef>
              <a:spcAft>
                <a:spcPct val="0"/>
              </a:spcAft>
              <a:buClrTx/>
              <a:buSzTx/>
              <a:buFont typeface="+mj-lt"/>
              <a:buAutoNum type="arabicPeriod"/>
              <a:tabLst/>
              <a:defRPr/>
            </a:pPr>
            <a:endParaRPr kumimoji="0" lang="en-US" sz="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a:p>
            <a:pPr marL="15875"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YES!</a:t>
            </a:r>
            <a:endParaRPr kumimoji="0" lang="en-US" sz="24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p:txBody>
      </p:sp>
      <p:sp>
        <p:nvSpPr>
          <p:cNvPr id="2" name="Rectangle 1">
            <a:extLst>
              <a:ext uri="{FF2B5EF4-FFF2-40B4-BE49-F238E27FC236}">
                <a16:creationId xmlns:a16="http://schemas.microsoft.com/office/drawing/2014/main" id="{8B3FE6C0-D251-9E43-B8B5-CC967AAEC478}"/>
              </a:ext>
            </a:extLst>
          </p:cNvPr>
          <p:cNvSpPr/>
          <p:nvPr/>
        </p:nvSpPr>
        <p:spPr>
          <a:xfrm>
            <a:off x="4629874" y="4348920"/>
            <a:ext cx="4572000" cy="2215991"/>
          </a:xfrm>
          <a:prstGeom prst="rect">
            <a:avLst/>
          </a:prstGeom>
        </p:spPr>
        <p:txBody>
          <a:bodyPr>
            <a:spAutoFit/>
          </a:bodyPr>
          <a:lstStyle/>
          <a:p>
            <a:pPr marL="292100" marR="0" lvl="0" indent="-292100" algn="l" defTabSz="914400" rtl="0" eaLnBrk="0" fontAlgn="base" latinLnBrk="0" hangingPunct="0">
              <a:lnSpc>
                <a:spcPct val="100000"/>
              </a:lnSpc>
              <a:spcBef>
                <a:spcPct val="0"/>
              </a:spcBef>
              <a:spcAft>
                <a:spcPct val="0"/>
              </a:spcAft>
              <a:buClrTx/>
              <a:buSzTx/>
              <a:buFont typeface="+mj-lt"/>
              <a:buAutoNum type="arabicPeriod"/>
              <a:tabLst/>
              <a:defRPr/>
            </a:pPr>
            <a:r>
              <a:rPr kumimoji="0" lang="en-US" sz="18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Government interference hurts society</a:t>
            </a:r>
            <a:r>
              <a:rPr kumimoji="0" lang="en-US" sz="18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a:t>
            </a:r>
            <a:endParaRPr kumimoji="0" lang="en-US" sz="18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endParaRPr>
          </a:p>
          <a:p>
            <a:pPr marL="292100" marR="0" lvl="0" indent="-292100" algn="l" defTabSz="914400" rtl="0" eaLnBrk="0" fontAlgn="base" latinLnBrk="0" hangingPunct="0">
              <a:lnSpc>
                <a:spcPct val="100000"/>
              </a:lnSpc>
              <a:spcBef>
                <a:spcPct val="0"/>
              </a:spcBef>
              <a:spcAft>
                <a:spcPct val="0"/>
              </a:spcAft>
              <a:buClrTx/>
              <a:buSzTx/>
              <a:buFont typeface="+mj-lt"/>
              <a:buAutoNum type="arabicPeriod"/>
              <a:tabLst/>
              <a:defRPr/>
            </a:pPr>
            <a:endParaRPr kumimoji="0" lang="en-US" sz="16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endParaRPr>
          </a:p>
          <a:p>
            <a:pPr marL="292100" marR="0" lvl="0" indent="-292100" algn="l" defTabSz="914400" rtl="0" eaLnBrk="0" fontAlgn="base" latinLnBrk="0" hangingPunct="0">
              <a:lnSpc>
                <a:spcPct val="100000"/>
              </a:lnSpc>
              <a:spcBef>
                <a:spcPct val="0"/>
              </a:spcBef>
              <a:spcAft>
                <a:spcPct val="0"/>
              </a:spcAft>
              <a:buClrTx/>
              <a:buSzTx/>
              <a:buFont typeface="+mj-lt"/>
              <a:buAutoNum type="arabicPeriod"/>
              <a:tabLst/>
              <a:defRPr/>
            </a:pPr>
            <a:r>
              <a:rPr kumimoji="0" lang="en-US" sz="18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Triangle trade-off: efficiency l</a:t>
            </a:r>
            <a:r>
              <a:rPr kumimoji="0" lang="en-US" sz="1800" b="0" i="0" u="none" strike="noStrike" kern="1200" cap="none" spc="0" normalizeH="0" baseline="0" noProof="0" dirty="0" err="1">
                <a:ln>
                  <a:noFill/>
                </a:ln>
                <a:solidFill>
                  <a:srgbClr val="C21B30"/>
                </a:solidFill>
                <a:effectLst/>
                <a:uLnTx/>
                <a:uFillTx/>
                <a:latin typeface="Avenir Book" panose="02000503020000020003" pitchFamily="2" charset="0"/>
                <a:ea typeface="Avenir Medium" charset="0"/>
                <a:cs typeface="Avenir Medium" charset="0"/>
              </a:rPr>
              <a:t>oss</a:t>
            </a:r>
            <a:r>
              <a:rPr kumimoji="0" lang="en-US" sz="18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 </a:t>
            </a:r>
          </a:p>
          <a:p>
            <a:pPr marL="27940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(aka </a:t>
            </a:r>
            <a:r>
              <a:rPr kumimoji="0" lang="en-US" sz="1600" b="0" i="1"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deadweight loss</a:t>
            </a:r>
            <a:r>
              <a:rPr kumimoji="0" lang="en-US" sz="16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a:t>
            </a:r>
          </a:p>
          <a:p>
            <a:pPr marL="342900" marR="0" lvl="0" indent="-34290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
              <a:tabLst/>
              <a:defRPr/>
            </a:pPr>
            <a:r>
              <a:rPr kumimoji="0" lang="en-US" sz="18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Left alone, the problem of food insecurity will self-correct.</a:t>
            </a:r>
          </a:p>
        </p:txBody>
      </p:sp>
      <p:sp>
        <p:nvSpPr>
          <p:cNvPr id="21" name="Rectangle 20">
            <a:extLst>
              <a:ext uri="{FF2B5EF4-FFF2-40B4-BE49-F238E27FC236}">
                <a16:creationId xmlns:a16="http://schemas.microsoft.com/office/drawing/2014/main" id="{3E253320-8285-9F4C-92D8-2435ACF4A8AC}"/>
              </a:ext>
            </a:extLst>
          </p:cNvPr>
          <p:cNvSpPr/>
          <p:nvPr/>
        </p:nvSpPr>
        <p:spPr>
          <a:xfrm>
            <a:off x="4541067" y="1420097"/>
            <a:ext cx="4581926" cy="2031325"/>
          </a:xfrm>
          <a:prstGeom prst="rect">
            <a:avLst/>
          </a:prstGeom>
        </p:spPr>
        <p:txBody>
          <a:bodyPr wrap="square">
            <a:spAutoFit/>
          </a:bodyPr>
          <a:lstStyle/>
          <a:p>
            <a:pPr marL="393700" marR="0" lvl="0" indent="-393700" algn="l" defTabSz="914400" rtl="0" eaLnBrk="0" fontAlgn="base" latinLnBrk="0" hangingPunct="0">
              <a:lnSpc>
                <a:spcPct val="100000"/>
              </a:lnSpc>
              <a:spcBef>
                <a:spcPct val="0"/>
              </a:spcBef>
              <a:spcAft>
                <a:spcPct val="0"/>
              </a:spcAft>
              <a:buClrTx/>
              <a:buSzTx/>
              <a:buFont typeface="+mj-lt"/>
              <a:buAutoNum type="arabicPeriod"/>
              <a:tabLst/>
              <a:defRPr/>
            </a:pPr>
            <a:r>
              <a:rPr kumimoji="0" lang="en-US" sz="18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rPr>
              <a:t>Government intervention helps society</a:t>
            </a:r>
            <a:r>
              <a:rPr kumimoji="0" lang="en-US" sz="1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a:t>
            </a:r>
            <a:endParaRPr kumimoji="0" lang="en-US" sz="18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endParaRPr>
          </a:p>
          <a:p>
            <a:pPr marL="393700" marR="0" lvl="0" indent="-393700" algn="l" defTabSz="914400" rtl="0" eaLnBrk="0" fontAlgn="base" latinLnBrk="0" hangingPunct="0">
              <a:lnSpc>
                <a:spcPct val="100000"/>
              </a:lnSpc>
              <a:spcBef>
                <a:spcPct val="0"/>
              </a:spcBef>
              <a:spcAft>
                <a:spcPct val="0"/>
              </a:spcAft>
              <a:buClrTx/>
              <a:buSzTx/>
              <a:buFont typeface="+mj-lt"/>
              <a:buAutoNum type="arabicPeriod"/>
              <a:tabLst/>
              <a:defRPr/>
            </a:pPr>
            <a:endParaRPr kumimoji="0" lang="en-US" sz="1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a:p>
            <a:pPr marL="393700" marR="0" lvl="0" indent="-393700" algn="l" defTabSz="914400" rtl="0" eaLnBrk="0" fontAlgn="base" latinLnBrk="0" hangingPunct="0">
              <a:lnSpc>
                <a:spcPct val="100000"/>
              </a:lnSpc>
              <a:spcBef>
                <a:spcPct val="0"/>
              </a:spcBef>
              <a:spcAft>
                <a:spcPct val="0"/>
              </a:spcAft>
              <a:buClrTx/>
              <a:buSzTx/>
              <a:buFont typeface="+mj-lt"/>
              <a:buAutoNum type="arabicPeriod"/>
              <a:tabLst/>
              <a:defRPr/>
            </a:pPr>
            <a:r>
              <a:rPr kumimoji="0" lang="en-US" sz="1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Triangle trade-off: equity g</a:t>
            </a:r>
            <a:r>
              <a:rPr kumimoji="0" lang="en-US" sz="1800" b="0" i="0" u="none" strike="noStrike" kern="1200" cap="none" spc="0" normalizeH="0" baseline="0" noProof="0" dirty="0" err="1">
                <a:ln>
                  <a:noFill/>
                </a:ln>
                <a:solidFill>
                  <a:srgbClr val="002F87"/>
                </a:solidFill>
                <a:effectLst/>
                <a:uLnTx/>
                <a:uFillTx/>
                <a:latin typeface="Avenir Book" panose="02000503020000020003" pitchFamily="2" charset="0"/>
                <a:ea typeface="Avenir Medium" charset="0"/>
                <a:cs typeface="Avenir Medium" charset="0"/>
              </a:rPr>
              <a:t>ain</a:t>
            </a:r>
            <a:endParaRPr kumimoji="0" lang="en-US" sz="1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a:p>
            <a:pPr marL="393700" marR="0" lvl="0" indent="-393700" algn="l" defTabSz="914400" rtl="0" eaLnBrk="0" fontAlgn="base" latinLnBrk="0" hangingPunct="0">
              <a:lnSpc>
                <a:spcPct val="100000"/>
              </a:lnSpc>
              <a:spcBef>
                <a:spcPct val="0"/>
              </a:spcBef>
              <a:spcAft>
                <a:spcPct val="0"/>
              </a:spcAft>
              <a:buClrTx/>
              <a:buSzTx/>
              <a:buFont typeface="+mj-lt"/>
              <a:buAutoNum type="arabicPeriod"/>
              <a:tabLst/>
              <a:defRPr/>
            </a:pPr>
            <a:endParaRPr kumimoji="0" lang="en-US" sz="1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a:p>
            <a:pPr marL="393700" marR="0" lvl="0" indent="-393700" algn="l" defTabSz="914400" rtl="0" eaLnBrk="0" fontAlgn="base" latinLnBrk="0" hangingPunct="0">
              <a:lnSpc>
                <a:spcPct val="100000"/>
              </a:lnSpc>
              <a:spcBef>
                <a:spcPct val="0"/>
              </a:spcBef>
              <a:spcAft>
                <a:spcPct val="0"/>
              </a:spcAft>
              <a:buClrTx/>
              <a:buSzTx/>
              <a:buFont typeface="+mj-lt"/>
              <a:buAutoNum type="arabicPeriod"/>
              <a:tabLst/>
              <a:defRPr/>
            </a:pPr>
            <a:r>
              <a:rPr kumimoji="0" lang="en-US" sz="1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With subsidies, the problem of food insecurity will be fixed.</a:t>
            </a:r>
          </a:p>
        </p:txBody>
      </p:sp>
      <p:pic>
        <p:nvPicPr>
          <p:cNvPr id="4" name="Picture 3" descr="Background pattern&#10;&#10;Description automatically generated with low confidence">
            <a:extLst>
              <a:ext uri="{FF2B5EF4-FFF2-40B4-BE49-F238E27FC236}">
                <a16:creationId xmlns:a16="http://schemas.microsoft.com/office/drawing/2014/main" id="{EADA6879-66F2-7641-0F97-FE903366AE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6630" y="4568536"/>
            <a:ext cx="1332415" cy="138548"/>
          </a:xfrm>
          <a:prstGeom prst="rect">
            <a:avLst/>
          </a:prstGeom>
        </p:spPr>
      </p:pic>
      <p:sp>
        <p:nvSpPr>
          <p:cNvPr id="3" name="Rectangle 2">
            <a:extLst>
              <a:ext uri="{FF2B5EF4-FFF2-40B4-BE49-F238E27FC236}">
                <a16:creationId xmlns:a16="http://schemas.microsoft.com/office/drawing/2014/main" id="{A6C1784B-D49A-2770-44A0-A96617AAEBC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1" name="Rectangle 10">
            <a:extLst>
              <a:ext uri="{FF2B5EF4-FFF2-40B4-BE49-F238E27FC236}">
                <a16:creationId xmlns:a16="http://schemas.microsoft.com/office/drawing/2014/main" id="{E2F43796-8CFF-C2E0-E14B-96C737238106}"/>
              </a:ext>
            </a:extLst>
          </p:cNvPr>
          <p:cNvSpPr/>
          <p:nvPr/>
        </p:nvSpPr>
        <p:spPr>
          <a:xfrm>
            <a:off x="-2" y="12449"/>
            <a:ext cx="9144001" cy="369332"/>
          </a:xfrm>
          <a:prstGeom prst="rect">
            <a:avLst/>
          </a:prstGeom>
          <a:solidFill>
            <a:srgbClr val="FDF9F9"/>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12" name="Straight Connector 11">
            <a:extLst>
              <a:ext uri="{FF2B5EF4-FFF2-40B4-BE49-F238E27FC236}">
                <a16:creationId xmlns:a16="http://schemas.microsoft.com/office/drawing/2014/main" id="{7A13326E-A52A-8A9B-A91F-88CB6F10E850}"/>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6D73911C-D217-5D04-D80A-5995F63369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910" y="3037610"/>
            <a:ext cx="3793067" cy="3200400"/>
          </a:xfrm>
          <a:prstGeom prst="rect">
            <a:avLst/>
          </a:prstGeom>
        </p:spPr>
      </p:pic>
      <p:pic>
        <p:nvPicPr>
          <p:cNvPr id="32" name="Picture 31">
            <a:extLst>
              <a:ext uri="{FF2B5EF4-FFF2-40B4-BE49-F238E27FC236}">
                <a16:creationId xmlns:a16="http://schemas.microsoft.com/office/drawing/2014/main" id="{A968B1BF-9A10-792B-D40F-E86E023164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909" y="3037610"/>
            <a:ext cx="3793067" cy="3200400"/>
          </a:xfrm>
          <a:prstGeom prst="rect">
            <a:avLst/>
          </a:prstGeom>
        </p:spPr>
      </p:pic>
      <p:pic>
        <p:nvPicPr>
          <p:cNvPr id="34" name="Picture 33">
            <a:extLst>
              <a:ext uri="{FF2B5EF4-FFF2-40B4-BE49-F238E27FC236}">
                <a16:creationId xmlns:a16="http://schemas.microsoft.com/office/drawing/2014/main" id="{6C0D2F46-6B4D-798B-0AC4-7C51EAE9F74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6908" y="3037610"/>
            <a:ext cx="3793067" cy="3200400"/>
          </a:xfrm>
          <a:prstGeom prst="rect">
            <a:avLst/>
          </a:prstGeom>
        </p:spPr>
      </p:pic>
      <p:pic>
        <p:nvPicPr>
          <p:cNvPr id="36" name="Picture 35">
            <a:extLst>
              <a:ext uri="{FF2B5EF4-FFF2-40B4-BE49-F238E27FC236}">
                <a16:creationId xmlns:a16="http://schemas.microsoft.com/office/drawing/2014/main" id="{CBF16E85-011E-0070-86D9-8803380E84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5698" y="3037610"/>
            <a:ext cx="3793067" cy="3200400"/>
          </a:xfrm>
          <a:prstGeom prst="rect">
            <a:avLst/>
          </a:prstGeom>
          <a:solidFill>
            <a:srgbClr val="FCF9F9"/>
          </a:solidFill>
        </p:spPr>
      </p:pic>
    </p:spTree>
    <p:extLst>
      <p:ext uri="{BB962C8B-B14F-4D97-AF65-F5344CB8AC3E}">
        <p14:creationId xmlns:p14="http://schemas.microsoft.com/office/powerpoint/2010/main" val="38615062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20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20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2000"/>
                                        <p:tgtEl>
                                          <p:spTgt spid="3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2000"/>
                                        <p:tgtEl>
                                          <p:spTgt spid="2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2000"/>
                                        <p:tgtEl>
                                          <p:spTgt spid="2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2000"/>
                                        <p:tgtEl>
                                          <p:spTgt spid="2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2000"/>
                                        <p:tgtEl>
                                          <p:spTgt spid="2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1">
                                            <p:txEl>
                                              <p:pRg st="0" end="0"/>
                                            </p:txEl>
                                          </p:spTgt>
                                        </p:tgtEl>
                                        <p:attrNameLst>
                                          <p:attrName>style.visibility</p:attrName>
                                        </p:attrNameLst>
                                      </p:cBhvr>
                                      <p:to>
                                        <p:strVal val="visible"/>
                                      </p:to>
                                    </p:set>
                                    <p:animEffect transition="in" filter="fade">
                                      <p:cBhvr>
                                        <p:cTn id="34" dur="2000"/>
                                        <p:tgtEl>
                                          <p:spTgt spid="21">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1">
                                            <p:txEl>
                                              <p:pRg st="2" end="2"/>
                                            </p:txEl>
                                          </p:spTgt>
                                        </p:tgtEl>
                                        <p:attrNameLst>
                                          <p:attrName>style.visibility</p:attrName>
                                        </p:attrNameLst>
                                      </p:cBhvr>
                                      <p:to>
                                        <p:strVal val="visible"/>
                                      </p:to>
                                    </p:set>
                                    <p:animEffect transition="in" filter="fade">
                                      <p:cBhvr>
                                        <p:cTn id="39" dur="2000"/>
                                        <p:tgtEl>
                                          <p:spTgt spid="21">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1">
                                            <p:txEl>
                                              <p:pRg st="4" end="4"/>
                                            </p:txEl>
                                          </p:spTgt>
                                        </p:tgtEl>
                                        <p:attrNameLst>
                                          <p:attrName>style.visibility</p:attrName>
                                        </p:attrNameLst>
                                      </p:cBhvr>
                                      <p:to>
                                        <p:strVal val="visible"/>
                                      </p:to>
                                    </p:set>
                                    <p:animEffect transition="in" filter="fade">
                                      <p:cBhvr>
                                        <p:cTn id="44" dur="2000"/>
                                        <p:tgtEl>
                                          <p:spTgt spid="21">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
                                            <p:txEl>
                                              <p:pRg st="0" end="0"/>
                                            </p:txEl>
                                          </p:spTgt>
                                        </p:tgtEl>
                                        <p:attrNameLst>
                                          <p:attrName>style.visibility</p:attrName>
                                        </p:attrNameLst>
                                      </p:cBhvr>
                                      <p:to>
                                        <p:strVal val="visible"/>
                                      </p:to>
                                    </p:set>
                                    <p:animEffect transition="in" filter="fade">
                                      <p:cBhvr>
                                        <p:cTn id="49" dur="2000"/>
                                        <p:tgtEl>
                                          <p:spTgt spid="2">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
                                            <p:txEl>
                                              <p:pRg st="2" end="2"/>
                                            </p:txEl>
                                          </p:spTgt>
                                        </p:tgtEl>
                                        <p:attrNameLst>
                                          <p:attrName>style.visibility</p:attrName>
                                        </p:attrNameLst>
                                      </p:cBhvr>
                                      <p:to>
                                        <p:strVal val="visible"/>
                                      </p:to>
                                    </p:set>
                                    <p:animEffect transition="in" filter="fade">
                                      <p:cBhvr>
                                        <p:cTn id="54" dur="2000"/>
                                        <p:tgtEl>
                                          <p:spTgt spid="2">
                                            <p:txEl>
                                              <p:pRg st="2" end="2"/>
                                            </p:txEl>
                                          </p:spTgt>
                                        </p:tgtEl>
                                      </p:cBhvr>
                                    </p:animEffect>
                                  </p:childTnLst>
                                </p:cTn>
                              </p:par>
                              <p:par>
                                <p:cTn id="55" presetID="10" presetClass="entr" presetSubtype="0" fill="hold" nodeType="withEffect">
                                  <p:stCondLst>
                                    <p:cond delay="0"/>
                                  </p:stCondLst>
                                  <p:childTnLst>
                                    <p:set>
                                      <p:cBhvr>
                                        <p:cTn id="56" dur="1" fill="hold">
                                          <p:stCondLst>
                                            <p:cond delay="0"/>
                                          </p:stCondLst>
                                        </p:cTn>
                                        <p:tgtEl>
                                          <p:spTgt spid="2">
                                            <p:txEl>
                                              <p:pRg st="3" end="3"/>
                                            </p:txEl>
                                          </p:spTgt>
                                        </p:tgtEl>
                                        <p:attrNameLst>
                                          <p:attrName>style.visibility</p:attrName>
                                        </p:attrNameLst>
                                      </p:cBhvr>
                                      <p:to>
                                        <p:strVal val="visible"/>
                                      </p:to>
                                    </p:set>
                                    <p:animEffect transition="in" filter="fade">
                                      <p:cBhvr>
                                        <p:cTn id="57" dur="2000"/>
                                        <p:tgtEl>
                                          <p:spTgt spid="2">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
                                            <p:txEl>
                                              <p:pRg st="5" end="5"/>
                                            </p:txEl>
                                          </p:spTgt>
                                        </p:tgtEl>
                                        <p:attrNameLst>
                                          <p:attrName>style.visibility</p:attrName>
                                        </p:attrNameLst>
                                      </p:cBhvr>
                                      <p:to>
                                        <p:strVal val="visible"/>
                                      </p:to>
                                    </p:set>
                                    <p:animEffect transition="in" filter="fade">
                                      <p:cBhvr>
                                        <p:cTn id="62" dur="20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1" grpId="0" uiExpand="1"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9F6F5"/>
        </a:solidFill>
        <a:effectLst/>
      </p:bgPr>
    </p:bg>
    <p:spTree>
      <p:nvGrpSpPr>
        <p:cNvPr id="1" name=""/>
        <p:cNvGrpSpPr/>
        <p:nvPr/>
      </p:nvGrpSpPr>
      <p:grpSpPr>
        <a:xfrm>
          <a:off x="0" y="0"/>
          <a:ext cx="0" cy="0"/>
          <a:chOff x="0" y="0"/>
          <a:chExt cx="0" cy="0"/>
        </a:xfrm>
      </p:grpSpPr>
      <p:cxnSp>
        <p:nvCxnSpPr>
          <p:cNvPr id="19" name="Straight Connector 18"/>
          <p:cNvCxnSpPr>
            <a:cxnSpLocks/>
          </p:cNvCxnSpPr>
          <p:nvPr/>
        </p:nvCxnSpPr>
        <p:spPr>
          <a:xfrm flipH="1" flipV="1">
            <a:off x="0" y="921780"/>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660972" y="942690"/>
            <a:ext cx="1334020"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rPr>
              <a:t>Liberal</a:t>
            </a:r>
          </a:p>
        </p:txBody>
      </p:sp>
      <p:cxnSp>
        <p:nvCxnSpPr>
          <p:cNvPr id="22" name="Straight Connector 21"/>
          <p:cNvCxnSpPr>
            <a:cxnSpLocks/>
          </p:cNvCxnSpPr>
          <p:nvPr/>
        </p:nvCxnSpPr>
        <p:spPr>
          <a:xfrm flipV="1">
            <a:off x="4572000" y="915948"/>
            <a:ext cx="0" cy="59436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cxnSpLocks/>
          </p:cNvCxnSpPr>
          <p:nvPr/>
        </p:nvCxnSpPr>
        <p:spPr>
          <a:xfrm flipH="1" flipV="1">
            <a:off x="0" y="1437634"/>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H="1" flipV="1">
            <a:off x="-4591930" y="737617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D2626A60-9FDA-7F7C-27E8-F1EE4B5043A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7" name="Rectangle 6">
            <a:extLst>
              <a:ext uri="{FF2B5EF4-FFF2-40B4-BE49-F238E27FC236}">
                <a16:creationId xmlns:a16="http://schemas.microsoft.com/office/drawing/2014/main" id="{618502F0-07ED-F2FD-0A08-4B710D86D51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5" name="TextBox 4">
            <a:extLst>
              <a:ext uri="{FF2B5EF4-FFF2-40B4-BE49-F238E27FC236}">
                <a16:creationId xmlns:a16="http://schemas.microsoft.com/office/drawing/2014/main" id="{C4B58194-EEED-2B33-465C-667B7F0C16F8}"/>
              </a:ext>
            </a:extLst>
          </p:cNvPr>
          <p:cNvSpPr txBox="1"/>
          <p:nvPr/>
        </p:nvSpPr>
        <p:spPr>
          <a:xfrm>
            <a:off x="5723278" y="920440"/>
            <a:ext cx="2414444"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Conservative</a:t>
            </a:r>
          </a:p>
        </p:txBody>
      </p:sp>
      <p:cxnSp>
        <p:nvCxnSpPr>
          <p:cNvPr id="8" name="Straight Connector 7">
            <a:extLst>
              <a:ext uri="{FF2B5EF4-FFF2-40B4-BE49-F238E27FC236}">
                <a16:creationId xmlns:a16="http://schemas.microsoft.com/office/drawing/2014/main" id="{C00E3E77-C1AD-88E0-5E01-ECC5A2EBADA9}"/>
              </a:ext>
            </a:extLst>
          </p:cNvPr>
          <p:cNvCxnSpPr>
            <a:cxnSpLocks/>
          </p:cNvCxnSpPr>
          <p:nvPr/>
        </p:nvCxnSpPr>
        <p:spPr>
          <a:xfrm flipH="1" flipV="1">
            <a:off x="4524357" y="737617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5BC2FB-988D-C485-D48A-9E0D2AE1245B}"/>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960D6B6E-5B1D-F338-0889-62AA72DCB7CF}"/>
              </a:ext>
            </a:extLst>
          </p:cNvPr>
          <p:cNvSpPr/>
          <p:nvPr/>
        </p:nvSpPr>
        <p:spPr>
          <a:xfrm>
            <a:off x="4571998" y="1702559"/>
            <a:ext cx="4572002" cy="95410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1"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Conservatives want </a:t>
            </a:r>
            <a:r>
              <a:rPr kumimoji="0" lang="en-US" sz="2600" b="1" i="1"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unfettered price signals. </a:t>
            </a:r>
            <a:endParaRPr kumimoji="0" lang="en-US" sz="2200" b="0" i="1"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endParaRPr>
          </a:p>
          <a:p>
            <a:pPr marL="461963" marR="0" lvl="0" indent="-446088" algn="ctr" defTabSz="914400" rtl="0" eaLnBrk="0" fontAlgn="base" latinLnBrk="0" hangingPunct="0">
              <a:lnSpc>
                <a:spcPct val="100000"/>
              </a:lnSpc>
              <a:spcBef>
                <a:spcPct val="0"/>
              </a:spcBef>
              <a:spcAft>
                <a:spcPct val="0"/>
              </a:spcAft>
              <a:buClrTx/>
              <a:buSzTx/>
              <a:buFont typeface="+mj-lt"/>
              <a:buAutoNum type="arabicPeriod"/>
              <a:tabLst/>
              <a:defRPr/>
            </a:pPr>
            <a:endParaRPr kumimoji="0" lang="en-US" sz="4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p:txBody>
      </p:sp>
      <p:sp>
        <p:nvSpPr>
          <p:cNvPr id="6" name="Rectangle 5">
            <a:extLst>
              <a:ext uri="{FF2B5EF4-FFF2-40B4-BE49-F238E27FC236}">
                <a16:creationId xmlns:a16="http://schemas.microsoft.com/office/drawing/2014/main" id="{0D1A847C-1219-6D75-676B-BBF7E9081187}"/>
              </a:ext>
            </a:extLst>
          </p:cNvPr>
          <p:cNvSpPr/>
          <p:nvPr/>
        </p:nvSpPr>
        <p:spPr>
          <a:xfrm>
            <a:off x="11315" y="1702560"/>
            <a:ext cx="4560683" cy="892552"/>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1" i="0" u="none" strike="noStrike" kern="1200" cap="none" spc="0" normalizeH="0" baseline="0" noProof="0" dirty="0">
                <a:ln>
                  <a:noFill/>
                </a:ln>
                <a:solidFill>
                  <a:srgbClr val="001F75"/>
                </a:solidFill>
                <a:effectLst/>
                <a:uLnTx/>
                <a:uFillTx/>
                <a:latin typeface="Avenir Book" panose="02000503020000020003" pitchFamily="2" charset="0"/>
                <a:ea typeface="Avenir Medium" charset="0"/>
                <a:cs typeface="Avenir Medium" charset="0"/>
              </a:rPr>
              <a:t>Liberals want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1" i="1" u="none" strike="noStrike" kern="1200" cap="none" spc="0" normalizeH="0" baseline="0" noProof="0" dirty="0">
                <a:ln>
                  <a:noFill/>
                </a:ln>
                <a:solidFill>
                  <a:srgbClr val="001F75"/>
                </a:solidFill>
                <a:effectLst/>
                <a:uLnTx/>
                <a:uFillTx/>
                <a:latin typeface="Avenir Black" panose="02000503020000020003" pitchFamily="2" charset="0"/>
                <a:ea typeface="Avenir Medium" charset="0"/>
                <a:cs typeface="Avenir Medium" charset="0"/>
              </a:rPr>
              <a:t>agricultural subsidies.</a:t>
            </a:r>
          </a:p>
        </p:txBody>
      </p:sp>
      <p:sp>
        <p:nvSpPr>
          <p:cNvPr id="9" name="Rectangle 8">
            <a:extLst>
              <a:ext uri="{FF2B5EF4-FFF2-40B4-BE49-F238E27FC236}">
                <a16:creationId xmlns:a16="http://schemas.microsoft.com/office/drawing/2014/main" id="{979C2F3D-D547-CF5C-5975-A5EB5DC5D22D}"/>
              </a:ext>
            </a:extLst>
          </p:cNvPr>
          <p:cNvSpPr/>
          <p:nvPr/>
        </p:nvSpPr>
        <p:spPr>
          <a:xfrm>
            <a:off x="-37751" y="380383"/>
            <a:ext cx="9153926" cy="58477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Agriculture Policies</a:t>
            </a:r>
            <a:endParaRPr kumimoji="0" lang="en-US" sz="3200" b="0" i="0" u="none" strike="noStrike" kern="1200" cap="none" spc="0" normalizeH="0" baseline="0" noProof="0" dirty="0">
              <a:ln>
                <a:noFill/>
              </a:ln>
              <a:solidFill>
                <a:srgbClr val="8E489A"/>
              </a:solidFill>
              <a:effectLst/>
              <a:uLnTx/>
              <a:uFillTx/>
              <a:latin typeface="Avenir Black" panose="02000503020000020003" pitchFamily="2" charset="0"/>
              <a:ea typeface="Avenir Medium" charset="0"/>
              <a:cs typeface="Avenir Medium" charset="0"/>
            </a:endParaRPr>
          </a:p>
        </p:txBody>
      </p:sp>
    </p:spTree>
    <p:extLst>
      <p:ext uri="{BB962C8B-B14F-4D97-AF65-F5344CB8AC3E}">
        <p14:creationId xmlns:p14="http://schemas.microsoft.com/office/powerpoint/2010/main" val="28090039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9F6F5"/>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BE7285DC-F6CE-A944-BA06-7DB7C57DCD8F}"/>
              </a:ext>
            </a:extLst>
          </p:cNvPr>
          <p:cNvSpPr/>
          <p:nvPr/>
        </p:nvSpPr>
        <p:spPr>
          <a:xfrm>
            <a:off x="4557672" y="1412498"/>
            <a:ext cx="4566752" cy="2215991"/>
          </a:xfrm>
          <a:prstGeom prst="rect">
            <a:avLst/>
          </a:prstGeom>
        </p:spPr>
        <p:txBody>
          <a:bodyPr wrap="square">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en-US" sz="18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Government interference hurts society</a:t>
            </a:r>
            <a:r>
              <a:rPr kumimoji="0" lang="en-US" sz="18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a:t>
            </a:r>
            <a:endParaRPr kumimoji="0" lang="en-US" sz="18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endParaRPr kumimoji="0" lang="en-US" sz="16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en-US" sz="18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Triangle trade-off: efficiency l</a:t>
            </a:r>
            <a:r>
              <a:rPr kumimoji="0" lang="en-US" sz="1800" b="0" i="0" u="none" strike="noStrike" kern="1200" cap="none" spc="0" normalizeH="0" baseline="0" noProof="0" dirty="0" err="1">
                <a:ln>
                  <a:noFill/>
                </a:ln>
                <a:solidFill>
                  <a:srgbClr val="C21B30"/>
                </a:solidFill>
                <a:effectLst/>
                <a:uLnTx/>
                <a:uFillTx/>
                <a:latin typeface="Avenir Book" panose="02000503020000020003" pitchFamily="2" charset="0"/>
                <a:ea typeface="Avenir Medium" charset="0"/>
                <a:cs typeface="Avenir Medium" charset="0"/>
              </a:rPr>
              <a:t>oss</a:t>
            </a:r>
            <a:r>
              <a:rPr kumimoji="0" lang="en-US" sz="18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 </a:t>
            </a:r>
          </a:p>
          <a:p>
            <a:pPr marL="34290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(aka </a:t>
            </a:r>
            <a:r>
              <a:rPr kumimoji="0" lang="en-US" sz="1600" b="0" i="1"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deadweight l</a:t>
            </a:r>
            <a:r>
              <a:rPr kumimoji="0" lang="en-US" sz="1600" b="0" i="1" u="none" strike="noStrike" kern="1200" cap="none" spc="0" normalizeH="0" baseline="0" noProof="0" dirty="0" err="1">
                <a:ln>
                  <a:noFill/>
                </a:ln>
                <a:solidFill>
                  <a:srgbClr val="C21B30"/>
                </a:solidFill>
                <a:effectLst/>
                <a:uLnTx/>
                <a:uFillTx/>
                <a:latin typeface="Avenir Book" panose="02000503020000020003" pitchFamily="2" charset="0"/>
                <a:ea typeface="Avenir Medium" charset="0"/>
                <a:cs typeface="Avenir Medium" charset="0"/>
              </a:rPr>
              <a:t>oss</a:t>
            </a:r>
            <a:r>
              <a:rPr kumimoji="0" lang="en-US" sz="16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a:t>
            </a:r>
          </a:p>
          <a:p>
            <a:pPr marL="342900" marR="0" lvl="0" indent="-34290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
              <a:tabLst/>
              <a:defRPr/>
            </a:pPr>
            <a:r>
              <a:rPr kumimoji="0" lang="en-US" sz="18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Left alone, the problem of unsafe products will self-correct.</a:t>
            </a:r>
          </a:p>
        </p:txBody>
      </p:sp>
      <p:sp>
        <p:nvSpPr>
          <p:cNvPr id="29" name="TextBox 28">
            <a:extLst>
              <a:ext uri="{FF2B5EF4-FFF2-40B4-BE49-F238E27FC236}">
                <a16:creationId xmlns:a16="http://schemas.microsoft.com/office/drawing/2014/main" id="{EC370AAF-87F4-D349-A559-CDC9B000ACBF}"/>
              </a:ext>
            </a:extLst>
          </p:cNvPr>
          <p:cNvSpPr txBox="1"/>
          <p:nvPr/>
        </p:nvSpPr>
        <p:spPr>
          <a:xfrm>
            <a:off x="4563589" y="3677113"/>
            <a:ext cx="4583431"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rPr>
              <a:t>Liberal</a:t>
            </a:r>
          </a:p>
        </p:txBody>
      </p:sp>
      <p:sp>
        <p:nvSpPr>
          <p:cNvPr id="30" name="Rectangle 29">
            <a:extLst>
              <a:ext uri="{FF2B5EF4-FFF2-40B4-BE49-F238E27FC236}">
                <a16:creationId xmlns:a16="http://schemas.microsoft.com/office/drawing/2014/main" id="{791598F3-8167-B24F-8944-5EDCD9AA4C18}"/>
              </a:ext>
            </a:extLst>
          </p:cNvPr>
          <p:cNvSpPr/>
          <p:nvPr/>
        </p:nvSpPr>
        <p:spPr>
          <a:xfrm>
            <a:off x="4565094" y="3985657"/>
            <a:ext cx="4581926" cy="523220"/>
          </a:xfrm>
          <a:prstGeom prst="rect">
            <a:avLst/>
          </a:prstGeom>
        </p:spPr>
        <p:txBody>
          <a:bodyPr wrap="square">
            <a:spAutoFit/>
          </a:bodyPr>
          <a:lstStyle/>
          <a:p>
            <a:pPr marL="461963" marR="0" lvl="0" indent="-446088" algn="l" defTabSz="914400" rtl="0" eaLnBrk="0" fontAlgn="base" latinLnBrk="0" hangingPunct="0">
              <a:lnSpc>
                <a:spcPct val="100000"/>
              </a:lnSpc>
              <a:spcBef>
                <a:spcPct val="0"/>
              </a:spcBef>
              <a:spcAft>
                <a:spcPct val="0"/>
              </a:spcAft>
              <a:buClrTx/>
              <a:buSzTx/>
              <a:buFont typeface="+mj-lt"/>
              <a:buAutoNum type="arabicPeriod"/>
              <a:tabLst/>
              <a:defRPr/>
            </a:pPr>
            <a:endParaRPr kumimoji="0" lang="en-US" sz="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a:p>
            <a:pPr marL="15875"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YES!</a:t>
            </a:r>
            <a:endParaRPr kumimoji="0" lang="en-US" sz="24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p:txBody>
      </p:sp>
      <p:sp>
        <p:nvSpPr>
          <p:cNvPr id="35" name="Rectangle 34">
            <a:extLst>
              <a:ext uri="{FF2B5EF4-FFF2-40B4-BE49-F238E27FC236}">
                <a16:creationId xmlns:a16="http://schemas.microsoft.com/office/drawing/2014/main" id="{3E565F98-AE23-0142-80C5-192D858A7F70}"/>
              </a:ext>
            </a:extLst>
          </p:cNvPr>
          <p:cNvSpPr/>
          <p:nvPr/>
        </p:nvSpPr>
        <p:spPr>
          <a:xfrm>
            <a:off x="4557671" y="4536254"/>
            <a:ext cx="4602049" cy="2031325"/>
          </a:xfrm>
          <a:prstGeom prst="rect">
            <a:avLst/>
          </a:prstGeom>
        </p:spPr>
        <p:txBody>
          <a:bodyPr wrap="square">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en-US" sz="18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rPr>
              <a:t>Government intervention helps society</a:t>
            </a:r>
            <a:r>
              <a:rPr kumimoji="0" lang="en-US" sz="1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a:t>
            </a:r>
            <a:endParaRPr kumimoji="0" lang="en-US" sz="18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endParaRPr kumimoji="0" lang="en-US" sz="1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en-US" sz="1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Triangle trade-off: equity gain</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endParaRPr kumimoji="0" lang="en-US" sz="1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en-US" sz="1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With regulations, the problem of unsafe products will be fixed.</a:t>
            </a:r>
          </a:p>
        </p:txBody>
      </p:sp>
      <p:sp>
        <p:nvSpPr>
          <p:cNvPr id="9" name="Rectangle 8"/>
          <p:cNvSpPr/>
          <p:nvPr/>
        </p:nvSpPr>
        <p:spPr>
          <a:xfrm>
            <a:off x="-9927" y="26107"/>
            <a:ext cx="4572001" cy="104644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0" i="0" u="sng"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457200" marR="0" lvl="0" indent="-457200" algn="l" defTabSz="4572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32" name="Rectangle 31"/>
          <p:cNvSpPr/>
          <p:nvPr/>
        </p:nvSpPr>
        <p:spPr>
          <a:xfrm>
            <a:off x="0" y="575725"/>
            <a:ext cx="4550642" cy="224676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Product Safety Regulations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Standards that lawmakers believe firms must follow to prevent risks to consumers at all levels of production and distribution.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8" name="TextBox 7"/>
          <p:cNvSpPr txBox="1"/>
          <p:nvPr/>
        </p:nvSpPr>
        <p:spPr>
          <a:xfrm>
            <a:off x="1365504" y="6297676"/>
            <a:ext cx="184731"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19" name="TextBox 18">
            <a:extLst>
              <a:ext uri="{FF2B5EF4-FFF2-40B4-BE49-F238E27FC236}">
                <a16:creationId xmlns:a16="http://schemas.microsoft.com/office/drawing/2014/main" id="{AED93E12-67F0-B143-9588-C431AA5EED9A}"/>
              </a:ext>
            </a:extLst>
          </p:cNvPr>
          <p:cNvSpPr txBox="1"/>
          <p:nvPr/>
        </p:nvSpPr>
        <p:spPr>
          <a:xfrm>
            <a:off x="4511263" y="573008"/>
            <a:ext cx="4648457"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Conservative</a:t>
            </a:r>
          </a:p>
        </p:txBody>
      </p:sp>
      <p:sp>
        <p:nvSpPr>
          <p:cNvPr id="26" name="Rectangle 25">
            <a:extLst>
              <a:ext uri="{FF2B5EF4-FFF2-40B4-BE49-F238E27FC236}">
                <a16:creationId xmlns:a16="http://schemas.microsoft.com/office/drawing/2014/main" id="{96AA959B-B9CB-3B44-8774-3CE38AC42343}"/>
              </a:ext>
            </a:extLst>
          </p:cNvPr>
          <p:cNvSpPr/>
          <p:nvPr/>
        </p:nvSpPr>
        <p:spPr>
          <a:xfrm>
            <a:off x="4558891" y="1025483"/>
            <a:ext cx="4557283" cy="400110"/>
          </a:xfrm>
          <a:prstGeom prst="rect">
            <a:avLst/>
          </a:prstGeom>
        </p:spPr>
        <p:txBody>
          <a:bodyPr wrap="square">
            <a:spAutoFit/>
          </a:bodyPr>
          <a:lstStyle/>
          <a:p>
            <a:pPr marL="15875"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NO!</a:t>
            </a:r>
          </a:p>
        </p:txBody>
      </p:sp>
      <p:pic>
        <p:nvPicPr>
          <p:cNvPr id="18" name="Picture 17" descr="Background pattern&#10;&#10;Description automatically generated with low confidence">
            <a:extLst>
              <a:ext uri="{FF2B5EF4-FFF2-40B4-BE49-F238E27FC236}">
                <a16:creationId xmlns:a16="http://schemas.microsoft.com/office/drawing/2014/main" id="{3F566AA6-7D13-18C6-2510-85F4F06ADB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4828" y="4611515"/>
            <a:ext cx="1332415" cy="138548"/>
          </a:xfrm>
          <a:prstGeom prst="rect">
            <a:avLst/>
          </a:prstGeom>
        </p:spPr>
      </p:pic>
      <p:sp>
        <p:nvSpPr>
          <p:cNvPr id="2" name="Rectangle 1">
            <a:extLst>
              <a:ext uri="{FF2B5EF4-FFF2-40B4-BE49-F238E27FC236}">
                <a16:creationId xmlns:a16="http://schemas.microsoft.com/office/drawing/2014/main" id="{7DC34953-6A0B-1C7E-EABD-F085E56D4BD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cxnSp>
        <p:nvCxnSpPr>
          <p:cNvPr id="3" name="Straight Connector 2">
            <a:extLst>
              <a:ext uri="{FF2B5EF4-FFF2-40B4-BE49-F238E27FC236}">
                <a16:creationId xmlns:a16="http://schemas.microsoft.com/office/drawing/2014/main" id="{46DB9255-DB4C-F4B4-8B79-83981C4F2D68}"/>
              </a:ext>
            </a:extLst>
          </p:cNvPr>
          <p:cNvCxnSpPr>
            <a:cxnSpLocks/>
          </p:cNvCxnSpPr>
          <p:nvPr/>
        </p:nvCxnSpPr>
        <p:spPr>
          <a:xfrm flipH="1">
            <a:off x="4572000" y="381781"/>
            <a:ext cx="0" cy="6476219"/>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6FECBAEE-8208-5914-E5B0-947C0192BB2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0C2C36BF-0172-423B-4842-08492AC7699B}"/>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6" name="Picture 45">
            <a:extLst>
              <a:ext uri="{FF2B5EF4-FFF2-40B4-BE49-F238E27FC236}">
                <a16:creationId xmlns:a16="http://schemas.microsoft.com/office/drawing/2014/main" id="{FC8A8B03-F582-C87E-1404-EB4335C52D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942" y="3149863"/>
            <a:ext cx="3793067" cy="3200400"/>
          </a:xfrm>
          <a:prstGeom prst="rect">
            <a:avLst/>
          </a:prstGeom>
        </p:spPr>
      </p:pic>
      <p:pic>
        <p:nvPicPr>
          <p:cNvPr id="48" name="Picture 47">
            <a:extLst>
              <a:ext uri="{FF2B5EF4-FFF2-40B4-BE49-F238E27FC236}">
                <a16:creationId xmlns:a16="http://schemas.microsoft.com/office/drawing/2014/main" id="{2598898A-32BB-76CE-87EC-16101E6F99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2941" y="3149863"/>
            <a:ext cx="3793067" cy="3200400"/>
          </a:xfrm>
          <a:prstGeom prst="rect">
            <a:avLst/>
          </a:prstGeom>
        </p:spPr>
      </p:pic>
      <p:pic>
        <p:nvPicPr>
          <p:cNvPr id="50" name="Picture 49">
            <a:extLst>
              <a:ext uri="{FF2B5EF4-FFF2-40B4-BE49-F238E27FC236}">
                <a16:creationId xmlns:a16="http://schemas.microsoft.com/office/drawing/2014/main" id="{A65C52DC-EE77-BCB3-6194-B802CB25C5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2940" y="3149863"/>
            <a:ext cx="3793067" cy="3200400"/>
          </a:xfrm>
          <a:prstGeom prst="rect">
            <a:avLst/>
          </a:prstGeom>
        </p:spPr>
      </p:pic>
      <p:pic>
        <p:nvPicPr>
          <p:cNvPr id="54" name="Picture 53">
            <a:extLst>
              <a:ext uri="{FF2B5EF4-FFF2-40B4-BE49-F238E27FC236}">
                <a16:creationId xmlns:a16="http://schemas.microsoft.com/office/drawing/2014/main" id="{852F34F2-C916-2481-0F53-9EC523A1BE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0043" y="3149863"/>
            <a:ext cx="3793067" cy="3200400"/>
          </a:xfrm>
          <a:prstGeom prst="rect">
            <a:avLst/>
          </a:prstGeom>
        </p:spPr>
      </p:pic>
    </p:spTree>
    <p:extLst>
      <p:ext uri="{BB962C8B-B14F-4D97-AF65-F5344CB8AC3E}">
        <p14:creationId xmlns:p14="http://schemas.microsoft.com/office/powerpoint/2010/main" val="15553069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20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20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20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2000"/>
                                        <p:tgtEl>
                                          <p:spTgt spid="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2000"/>
                                        <p:tgtEl>
                                          <p:spTgt spid="2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2000"/>
                                        <p:tgtEl>
                                          <p:spTgt spid="2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2000"/>
                                        <p:tgtEl>
                                          <p:spTgt spid="3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4">
                                            <p:txEl>
                                              <p:pRg st="0" end="0"/>
                                            </p:txEl>
                                          </p:spTgt>
                                        </p:tgtEl>
                                        <p:attrNameLst>
                                          <p:attrName>style.visibility</p:attrName>
                                        </p:attrNameLst>
                                      </p:cBhvr>
                                      <p:to>
                                        <p:strVal val="visible"/>
                                      </p:to>
                                    </p:set>
                                    <p:animEffect transition="in" filter="fade">
                                      <p:cBhvr>
                                        <p:cTn id="36" dur="2000"/>
                                        <p:tgtEl>
                                          <p:spTgt spid="34">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4">
                                            <p:txEl>
                                              <p:pRg st="2" end="2"/>
                                            </p:txEl>
                                          </p:spTgt>
                                        </p:tgtEl>
                                        <p:attrNameLst>
                                          <p:attrName>style.visibility</p:attrName>
                                        </p:attrNameLst>
                                      </p:cBhvr>
                                      <p:to>
                                        <p:strVal val="visible"/>
                                      </p:to>
                                    </p:set>
                                    <p:animEffect transition="in" filter="fade">
                                      <p:cBhvr>
                                        <p:cTn id="41" dur="2000"/>
                                        <p:tgtEl>
                                          <p:spTgt spid="34">
                                            <p:txEl>
                                              <p:pRg st="2" end="2"/>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34">
                                            <p:txEl>
                                              <p:pRg st="3" end="3"/>
                                            </p:txEl>
                                          </p:spTgt>
                                        </p:tgtEl>
                                        <p:attrNameLst>
                                          <p:attrName>style.visibility</p:attrName>
                                        </p:attrNameLst>
                                      </p:cBhvr>
                                      <p:to>
                                        <p:strVal val="visible"/>
                                      </p:to>
                                    </p:set>
                                    <p:animEffect transition="in" filter="fade">
                                      <p:cBhvr>
                                        <p:cTn id="44" dur="2000"/>
                                        <p:tgtEl>
                                          <p:spTgt spid="34">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4">
                                            <p:txEl>
                                              <p:pRg st="5" end="5"/>
                                            </p:txEl>
                                          </p:spTgt>
                                        </p:tgtEl>
                                        <p:attrNameLst>
                                          <p:attrName>style.visibility</p:attrName>
                                        </p:attrNameLst>
                                      </p:cBhvr>
                                      <p:to>
                                        <p:strVal val="visible"/>
                                      </p:to>
                                    </p:set>
                                    <p:animEffect transition="in" filter="fade">
                                      <p:cBhvr>
                                        <p:cTn id="49" dur="2000"/>
                                        <p:tgtEl>
                                          <p:spTgt spid="34">
                                            <p:txEl>
                                              <p:pRg st="5" end="5"/>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5">
                                            <p:txEl>
                                              <p:pRg st="0" end="0"/>
                                            </p:txEl>
                                          </p:spTgt>
                                        </p:tgtEl>
                                        <p:attrNameLst>
                                          <p:attrName>style.visibility</p:attrName>
                                        </p:attrNameLst>
                                      </p:cBhvr>
                                      <p:to>
                                        <p:strVal val="visible"/>
                                      </p:to>
                                    </p:set>
                                    <p:animEffect transition="in" filter="fade">
                                      <p:cBhvr>
                                        <p:cTn id="54" dur="2000"/>
                                        <p:tgtEl>
                                          <p:spTgt spid="35">
                                            <p:txEl>
                                              <p:pRg st="0" end="0"/>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5">
                                            <p:txEl>
                                              <p:pRg st="2" end="2"/>
                                            </p:txEl>
                                          </p:spTgt>
                                        </p:tgtEl>
                                        <p:attrNameLst>
                                          <p:attrName>style.visibility</p:attrName>
                                        </p:attrNameLst>
                                      </p:cBhvr>
                                      <p:to>
                                        <p:strVal val="visible"/>
                                      </p:to>
                                    </p:set>
                                    <p:animEffect transition="in" filter="fade">
                                      <p:cBhvr>
                                        <p:cTn id="59" dur="2000"/>
                                        <p:tgtEl>
                                          <p:spTgt spid="35">
                                            <p:txEl>
                                              <p:pRg st="2" end="2"/>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5">
                                            <p:txEl>
                                              <p:pRg st="4" end="4"/>
                                            </p:txEl>
                                          </p:spTgt>
                                        </p:tgtEl>
                                        <p:attrNameLst>
                                          <p:attrName>style.visibility</p:attrName>
                                        </p:attrNameLst>
                                      </p:cBhvr>
                                      <p:to>
                                        <p:strVal val="visible"/>
                                      </p:to>
                                    </p:set>
                                    <p:animEffect transition="in" filter="fade">
                                      <p:cBhvr>
                                        <p:cTn id="64" dur="2000"/>
                                        <p:tgtEl>
                                          <p:spTgt spid="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5" grpId="0" uiExpand="1" build="p" bldLvl="5"/>
      <p:bldP spid="19" grpId="0"/>
      <p:bldP spid="26"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AF6F5"/>
        </a:solidFill>
        <a:effectLst/>
      </p:bgPr>
    </p:bg>
    <p:spTree>
      <p:nvGrpSpPr>
        <p:cNvPr id="1" name=""/>
        <p:cNvGrpSpPr/>
        <p:nvPr/>
      </p:nvGrpSpPr>
      <p:grpSpPr>
        <a:xfrm>
          <a:off x="0" y="0"/>
          <a:ext cx="0" cy="0"/>
          <a:chOff x="0" y="0"/>
          <a:chExt cx="0" cy="0"/>
        </a:xfrm>
      </p:grpSpPr>
      <p:cxnSp>
        <p:nvCxnSpPr>
          <p:cNvPr id="19" name="Straight Connector 18"/>
          <p:cNvCxnSpPr>
            <a:cxnSpLocks/>
          </p:cNvCxnSpPr>
          <p:nvPr/>
        </p:nvCxnSpPr>
        <p:spPr>
          <a:xfrm flipH="1" flipV="1">
            <a:off x="0" y="921780"/>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174329" y="931762"/>
            <a:ext cx="1334020"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rPr>
              <a:t>Liberal</a:t>
            </a:r>
          </a:p>
        </p:txBody>
      </p:sp>
      <p:cxnSp>
        <p:nvCxnSpPr>
          <p:cNvPr id="22" name="Straight Connector 21"/>
          <p:cNvCxnSpPr>
            <a:cxnSpLocks/>
          </p:cNvCxnSpPr>
          <p:nvPr/>
        </p:nvCxnSpPr>
        <p:spPr>
          <a:xfrm flipV="1">
            <a:off x="4572000" y="915948"/>
            <a:ext cx="0" cy="59436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cxnSpLocks/>
          </p:cNvCxnSpPr>
          <p:nvPr/>
        </p:nvCxnSpPr>
        <p:spPr>
          <a:xfrm flipH="1" flipV="1">
            <a:off x="0" y="1437634"/>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H="1" flipV="1">
            <a:off x="-4591930" y="737617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D2626A60-9FDA-7F7C-27E8-F1EE4B5043A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7" name="Rectangle 6">
            <a:extLst>
              <a:ext uri="{FF2B5EF4-FFF2-40B4-BE49-F238E27FC236}">
                <a16:creationId xmlns:a16="http://schemas.microsoft.com/office/drawing/2014/main" id="{618502F0-07ED-F2FD-0A08-4B710D86D51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5" name="TextBox 4">
            <a:extLst>
              <a:ext uri="{FF2B5EF4-FFF2-40B4-BE49-F238E27FC236}">
                <a16:creationId xmlns:a16="http://schemas.microsoft.com/office/drawing/2014/main" id="{C4B58194-EEED-2B33-465C-667B7F0C16F8}"/>
              </a:ext>
            </a:extLst>
          </p:cNvPr>
          <p:cNvSpPr txBox="1"/>
          <p:nvPr/>
        </p:nvSpPr>
        <p:spPr>
          <a:xfrm>
            <a:off x="1073285" y="931762"/>
            <a:ext cx="2414444"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Conservative</a:t>
            </a:r>
          </a:p>
        </p:txBody>
      </p:sp>
      <p:cxnSp>
        <p:nvCxnSpPr>
          <p:cNvPr id="8" name="Straight Connector 7">
            <a:extLst>
              <a:ext uri="{FF2B5EF4-FFF2-40B4-BE49-F238E27FC236}">
                <a16:creationId xmlns:a16="http://schemas.microsoft.com/office/drawing/2014/main" id="{C00E3E77-C1AD-88E0-5E01-ECC5A2EBADA9}"/>
              </a:ext>
            </a:extLst>
          </p:cNvPr>
          <p:cNvCxnSpPr>
            <a:cxnSpLocks/>
          </p:cNvCxnSpPr>
          <p:nvPr/>
        </p:nvCxnSpPr>
        <p:spPr>
          <a:xfrm flipH="1" flipV="1">
            <a:off x="4524357" y="737617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5BC2FB-988D-C485-D48A-9E0D2AE1245B}"/>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960D6B6E-5B1D-F338-0889-62AA72DCB7CF}"/>
              </a:ext>
            </a:extLst>
          </p:cNvPr>
          <p:cNvSpPr/>
          <p:nvPr/>
        </p:nvSpPr>
        <p:spPr>
          <a:xfrm>
            <a:off x="-2" y="1655258"/>
            <a:ext cx="4572002" cy="861774"/>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Conservatives want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u</a:t>
            </a:r>
            <a:r>
              <a:rPr kumimoji="0" lang="en-US" sz="2600" b="1" i="1"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nfettered price signals.</a:t>
            </a:r>
            <a:endParaRPr kumimoji="0" lang="en-US" sz="2600" b="1" i="1"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endParaRPr>
          </a:p>
        </p:txBody>
      </p:sp>
      <p:sp>
        <p:nvSpPr>
          <p:cNvPr id="6" name="Rectangle 5">
            <a:extLst>
              <a:ext uri="{FF2B5EF4-FFF2-40B4-BE49-F238E27FC236}">
                <a16:creationId xmlns:a16="http://schemas.microsoft.com/office/drawing/2014/main" id="{0D1A847C-1219-6D75-676B-BBF7E9081187}"/>
              </a:ext>
            </a:extLst>
          </p:cNvPr>
          <p:cNvSpPr/>
          <p:nvPr/>
        </p:nvSpPr>
        <p:spPr>
          <a:xfrm>
            <a:off x="4582796" y="1655259"/>
            <a:ext cx="4551910" cy="95410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1" i="0" u="none" strike="noStrike" kern="1200" cap="none" spc="0" normalizeH="0" baseline="0" noProof="0" dirty="0">
                <a:ln>
                  <a:noFill/>
                </a:ln>
                <a:solidFill>
                  <a:srgbClr val="001F75"/>
                </a:solidFill>
                <a:effectLst/>
                <a:uLnTx/>
                <a:uFillTx/>
                <a:latin typeface="Avenir Book" panose="02000503020000020003" pitchFamily="2" charset="0"/>
                <a:ea typeface="Avenir Medium" charset="0"/>
                <a:cs typeface="Avenir Medium" charset="0"/>
              </a:rPr>
              <a:t>Liberals want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1" i="1" u="none" strike="noStrike" kern="1200" cap="none" spc="0" normalizeH="0" baseline="0" noProof="0" dirty="0">
                <a:ln>
                  <a:noFill/>
                </a:ln>
                <a:solidFill>
                  <a:srgbClr val="001F75"/>
                </a:solidFill>
                <a:effectLst/>
                <a:uLnTx/>
                <a:uFillTx/>
                <a:latin typeface="Avenir Black Oblique" panose="02000503020000020003" pitchFamily="2" charset="0"/>
                <a:ea typeface="Avenir Medium" charset="0"/>
                <a:cs typeface="Avenir Medium" charset="0"/>
              </a:rPr>
              <a:t>product safety regulations.</a:t>
            </a:r>
            <a:endParaRPr kumimoji="0" lang="en-US" sz="2600" b="1" i="0" u="none" strike="noStrike" kern="1200" cap="none" spc="0" normalizeH="0" baseline="0" noProof="0" dirty="0">
              <a:ln>
                <a:noFill/>
              </a:ln>
              <a:solidFill>
                <a:srgbClr val="001F75"/>
              </a:solidFill>
              <a:effectLst/>
              <a:uLnTx/>
              <a:uFillTx/>
              <a:latin typeface="Avenir Book" panose="02000503020000020003" pitchFamily="2" charset="0"/>
              <a:ea typeface="Avenir Medium" charset="0"/>
              <a:cs typeface="Avenir Medium" charset="0"/>
            </a:endParaRPr>
          </a:p>
          <a:p>
            <a:pPr marL="461963" marR="0" lvl="0" indent="-446088" algn="ctr" defTabSz="914400" rtl="0" eaLnBrk="0" fontAlgn="base" latinLnBrk="0" hangingPunct="0">
              <a:lnSpc>
                <a:spcPct val="100000"/>
              </a:lnSpc>
              <a:spcBef>
                <a:spcPct val="0"/>
              </a:spcBef>
              <a:spcAft>
                <a:spcPct val="0"/>
              </a:spcAft>
              <a:buClrTx/>
              <a:buSzTx/>
              <a:buFont typeface="+mj-lt"/>
              <a:buAutoNum type="arabicPeriod"/>
              <a:tabLst/>
              <a:defRPr/>
            </a:pPr>
            <a:endParaRPr kumimoji="0" lang="en-US" sz="400" b="0" i="0" u="none" strike="noStrike" kern="1200" cap="none" spc="0" normalizeH="0" baseline="0" noProof="0" dirty="0">
              <a:ln>
                <a:noFill/>
              </a:ln>
              <a:solidFill>
                <a:srgbClr val="001F75"/>
              </a:solidFill>
              <a:effectLst/>
              <a:uLnTx/>
              <a:uFillTx/>
              <a:latin typeface="Avenir Book" panose="02000503020000020003" pitchFamily="2" charset="0"/>
              <a:ea typeface="Avenir Medium" charset="0"/>
              <a:cs typeface="Avenir Medium" charset="0"/>
            </a:endParaRPr>
          </a:p>
        </p:txBody>
      </p:sp>
      <p:sp>
        <p:nvSpPr>
          <p:cNvPr id="9" name="Rectangle 8">
            <a:extLst>
              <a:ext uri="{FF2B5EF4-FFF2-40B4-BE49-F238E27FC236}">
                <a16:creationId xmlns:a16="http://schemas.microsoft.com/office/drawing/2014/main" id="{C824C6B9-49DA-0BD2-B806-86A48B1AAB84}"/>
              </a:ext>
            </a:extLst>
          </p:cNvPr>
          <p:cNvSpPr/>
          <p:nvPr/>
        </p:nvSpPr>
        <p:spPr>
          <a:xfrm>
            <a:off x="-37751" y="380383"/>
            <a:ext cx="9153926" cy="58477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Product Safety Policies</a:t>
            </a:r>
          </a:p>
        </p:txBody>
      </p:sp>
    </p:spTree>
    <p:extLst>
      <p:ext uri="{BB962C8B-B14F-4D97-AF65-F5344CB8AC3E}">
        <p14:creationId xmlns:p14="http://schemas.microsoft.com/office/powerpoint/2010/main" val="36113595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9" name="Rectangle 8"/>
          <p:cNvSpPr/>
          <p:nvPr/>
        </p:nvSpPr>
        <p:spPr bwMode="auto">
          <a:xfrm>
            <a:off x="257358" y="572509"/>
            <a:ext cx="8629285" cy="5943600"/>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dirty="0">
              <a:noFill/>
              <a:latin typeface="Avenir Book" panose="02000503020000020003" pitchFamily="2" charset="0"/>
              <a:ea typeface="ＭＳ Ｐゴシック" charset="0"/>
              <a:cs typeface="ＭＳ Ｐゴシック" charset="0"/>
            </a:endParaRPr>
          </a:p>
        </p:txBody>
      </p:sp>
      <p:sp>
        <p:nvSpPr>
          <p:cNvPr id="4" name="Rectangle 3"/>
          <p:cNvSpPr/>
          <p:nvPr/>
        </p:nvSpPr>
        <p:spPr>
          <a:xfrm>
            <a:off x="0" y="876300"/>
            <a:ext cx="9143999" cy="3354765"/>
          </a:xfrm>
          <a:prstGeom prst="rect">
            <a:avLst/>
          </a:prstGeom>
        </p:spPr>
        <p:txBody>
          <a:bodyPr wrap="square">
            <a:spAutoFit/>
          </a:bodyPr>
          <a:lstStyle/>
          <a:p>
            <a:pPr algn="ctr" eaLnBrk="0" hangingPunct="0"/>
            <a:r>
              <a:rPr lang="en-US" sz="3200" b="1" dirty="0">
                <a:solidFill>
                  <a:srgbClr val="000000"/>
                </a:solidFill>
                <a:latin typeface="Avenir Black" panose="02000503020000020003" pitchFamily="2" charset="0"/>
                <a:ea typeface="ＭＳ Ｐゴシック" charset="0"/>
                <a:cs typeface="Avenir Medium" charset="0"/>
              </a:rPr>
              <a:t>Radical Theory Tools</a:t>
            </a:r>
          </a:p>
          <a:p>
            <a:pPr algn="ctr" eaLnBrk="0" hangingPunct="0"/>
            <a:endParaRPr lang="en-US" sz="2000" dirty="0">
              <a:solidFill>
                <a:srgbClr val="000000"/>
              </a:solidFill>
              <a:latin typeface="Avenir Book" panose="02000503020000020003" pitchFamily="2" charset="0"/>
              <a:ea typeface="ＭＳ Ｐゴシック" charset="0"/>
              <a:cs typeface="Avenir Medium" charset="0"/>
            </a:endParaRPr>
          </a:p>
          <a:p>
            <a:pPr algn="ctr" eaLnBrk="0" hangingPunct="0"/>
            <a:r>
              <a:rPr lang="en-US" sz="2800" u="sng" dirty="0">
                <a:solidFill>
                  <a:srgbClr val="000000"/>
                </a:solidFill>
                <a:latin typeface="Avenir Book" panose="02000503020000020003" pitchFamily="2" charset="0"/>
                <a:ea typeface="ＭＳ Ｐゴシック" charset="0"/>
                <a:cs typeface="Avenir Medium" charset="0"/>
              </a:rPr>
              <a:t>Top-Down Governance and Participatory Governance</a:t>
            </a:r>
          </a:p>
          <a:p>
            <a:pPr algn="ctr" eaLnBrk="0" hangingPunct="0"/>
            <a:endParaRPr lang="en-US" sz="4400" dirty="0">
              <a:solidFill>
                <a:srgbClr val="000000"/>
              </a:solidFill>
              <a:latin typeface="Avenir Book" panose="02000503020000020003" pitchFamily="2" charset="0"/>
              <a:ea typeface="ＭＳ Ｐゴシック" charset="0"/>
              <a:cs typeface="Avenir Medium" charset="0"/>
            </a:endParaRPr>
          </a:p>
          <a:p>
            <a:pPr algn="ctr" eaLnBrk="0" hangingPunct="0"/>
            <a:endParaRPr lang="en-US" sz="4400" dirty="0">
              <a:solidFill>
                <a:srgbClr val="000000"/>
              </a:solidFill>
              <a:latin typeface="Avenir Book" panose="02000503020000020003" pitchFamily="2" charset="0"/>
              <a:ea typeface="ＭＳ Ｐゴシック" charset="0"/>
              <a:cs typeface="Avenir Medium" charset="0"/>
            </a:endParaRPr>
          </a:p>
          <a:p>
            <a:pPr algn="ctr" eaLnBrk="0" hangingPunct="0"/>
            <a:endParaRPr lang="en-US" sz="4400" dirty="0">
              <a:solidFill>
                <a:srgbClr val="000000"/>
              </a:solidFill>
              <a:latin typeface="Avenir Book" panose="02000503020000020003" pitchFamily="2" charset="0"/>
              <a:ea typeface="ＭＳ Ｐゴシック" charset="0"/>
              <a:cs typeface="Avenir Medium" charset="0"/>
            </a:endParaRPr>
          </a:p>
        </p:txBody>
      </p:sp>
      <p:sp>
        <p:nvSpPr>
          <p:cNvPr id="2" name="Rectangle 1">
            <a:extLst>
              <a:ext uri="{FF2B5EF4-FFF2-40B4-BE49-F238E27FC236}">
                <a16:creationId xmlns:a16="http://schemas.microsoft.com/office/drawing/2014/main" id="{D83EC07A-91EE-E33C-DDB9-7ADDE57F422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5" name="TextBox 4">
            <a:extLst>
              <a:ext uri="{FF2B5EF4-FFF2-40B4-BE49-F238E27FC236}">
                <a16:creationId xmlns:a16="http://schemas.microsoft.com/office/drawing/2014/main" id="{E667AD4D-2036-D7CC-3C57-83A455463D9C}"/>
              </a:ext>
            </a:extLst>
          </p:cNvPr>
          <p:cNvSpPr txBox="1"/>
          <p:nvPr/>
        </p:nvSpPr>
        <p:spPr>
          <a:xfrm>
            <a:off x="207213" y="6098136"/>
            <a:ext cx="8307441" cy="400110"/>
          </a:xfrm>
          <a:prstGeom prst="rect">
            <a:avLst/>
          </a:prstGeom>
          <a:noFill/>
        </p:spPr>
        <p:txBody>
          <a:bodyPr wrap="square">
            <a:sp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 These tools are built on the foundation presented in Chapter 6.</a:t>
            </a:r>
          </a:p>
        </p:txBody>
      </p:sp>
      <p:sp>
        <p:nvSpPr>
          <p:cNvPr id="6" name="Rectangle 5">
            <a:extLst>
              <a:ext uri="{FF2B5EF4-FFF2-40B4-BE49-F238E27FC236}">
                <a16:creationId xmlns:a16="http://schemas.microsoft.com/office/drawing/2014/main" id="{20939661-1CD8-AF67-7F4F-8FEDC85C28B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p>
        </p:txBody>
      </p:sp>
      <p:cxnSp>
        <p:nvCxnSpPr>
          <p:cNvPr id="7" name="Straight Connector 6">
            <a:extLst>
              <a:ext uri="{FF2B5EF4-FFF2-40B4-BE49-F238E27FC236}">
                <a16:creationId xmlns:a16="http://schemas.microsoft.com/office/drawing/2014/main" id="{4C35F922-DBE4-82A0-4F93-1CFC0E60C4B0}"/>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6F79978-422C-DE02-0CBE-6C6E8F9D71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5690" y="2494406"/>
            <a:ext cx="2292620" cy="3438932"/>
          </a:xfrm>
          <a:prstGeom prst="rect">
            <a:avLst/>
          </a:prstGeom>
          <a:ln>
            <a:solidFill>
              <a:srgbClr val="000000"/>
            </a:solidFill>
          </a:ln>
        </p:spPr>
      </p:pic>
    </p:spTree>
    <p:extLst>
      <p:ext uri="{BB962C8B-B14F-4D97-AF65-F5344CB8AC3E}">
        <p14:creationId xmlns:p14="http://schemas.microsoft.com/office/powerpoint/2010/main" val="8161277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08706-F20F-372B-61C5-1FF61FE3B3C0}"/>
            </a:ext>
          </a:extLst>
        </p:cNvPr>
        <p:cNvGrpSpPr/>
        <p:nvPr/>
      </p:nvGrpSpPr>
      <p:grpSpPr>
        <a:xfrm>
          <a:off x="0" y="0"/>
          <a:ext cx="0" cy="0"/>
          <a:chOff x="0" y="0"/>
          <a:chExt cx="0" cy="0"/>
        </a:xfrm>
      </p:grpSpPr>
      <p:sp>
        <p:nvSpPr>
          <p:cNvPr id="25" name="Text Box 4">
            <a:extLst>
              <a:ext uri="{FF2B5EF4-FFF2-40B4-BE49-F238E27FC236}">
                <a16:creationId xmlns:a16="http://schemas.microsoft.com/office/drawing/2014/main" id="{814BF179-3FDA-A579-51D7-90581BD221D3}"/>
              </a:ext>
            </a:extLst>
          </p:cNvPr>
          <p:cNvSpPr txBox="1">
            <a:spLocks noChangeArrowheads="1"/>
          </p:cNvSpPr>
          <p:nvPr/>
        </p:nvSpPr>
        <p:spPr bwMode="auto">
          <a:xfrm>
            <a:off x="382137" y="1502362"/>
            <a:ext cx="9144000" cy="33085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l" defTabSz="914400" rtl="0" eaLnBrk="1" fontAlgn="base" latinLnBrk="0" hangingPunct="1">
              <a:lnSpc>
                <a:spcPct val="100000"/>
              </a:lnSpc>
              <a:spcBef>
                <a:spcPct val="0"/>
              </a:spcBef>
              <a:spcAft>
                <a:spcPct val="0"/>
              </a:spcAft>
              <a:buClrTx/>
              <a:buSzTx/>
              <a:buFontTx/>
              <a:buNone/>
              <a:tabLst>
                <a:tab pos="1639888" algn="l"/>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844675" marR="0" lvl="8" indent="0" algn="l" defTabSz="457200" rtl="0" eaLnBrk="1" fontAlgn="base" latinLnBrk="0" hangingPunct="1">
              <a:lnSpc>
                <a:spcPct val="100000"/>
              </a:lnSpc>
              <a:spcBef>
                <a:spcPct val="0"/>
              </a:spcBef>
              <a:spcAft>
                <a:spcPct val="0"/>
              </a:spcAft>
              <a:buClrTx/>
              <a:buSzTx/>
              <a:buFont typeface="Arial" charset="0"/>
              <a:buChar char="•"/>
              <a:tabLst/>
              <a:defRPr/>
            </a:pP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95263" marR="0" lvl="4" indent="0" algn="l" defTabSz="914400" rtl="0" eaLnBrk="1" fontAlgn="base" latinLnBrk="0" hangingPunct="1">
              <a:lnSpc>
                <a:spcPct val="100000"/>
              </a:lnSpc>
              <a:spcBef>
                <a:spcPct val="0"/>
              </a:spcBef>
              <a:spcAft>
                <a:spcPts val="60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Ownership</a:t>
            </a:r>
          </a:p>
          <a:p>
            <a:pPr marL="195263" marR="0" lvl="4" indent="0" algn="l" defTabSz="914400" rtl="0" eaLnBrk="1" fontAlgn="base" latinLnBrk="0" hangingPunct="1">
              <a:lnSpc>
                <a:spcPct val="100000"/>
              </a:lnSpc>
              <a:spcBef>
                <a:spcPct val="0"/>
              </a:spcBef>
              <a:spcAft>
                <a:spcPts val="60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Governance</a:t>
            </a:r>
          </a:p>
          <a:p>
            <a:pPr marL="195263" marR="0" lvl="4" indent="0" algn="l" defTabSz="914400" rtl="0" eaLnBrk="1" fontAlgn="base" latinLnBrk="0" hangingPunct="1">
              <a:lnSpc>
                <a:spcPct val="100000"/>
              </a:lnSpc>
              <a:spcBef>
                <a:spcPct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Meeting people’s </a:t>
            </a:r>
          </a:p>
          <a:p>
            <a:pPr marL="195263" marR="0" lvl="4" indent="0" algn="l" defTabSz="914400" rtl="0" eaLnBrk="1" fontAlgn="base" latinLnBrk="0" hangingPunct="1">
              <a:lnSpc>
                <a:spcPct val="100000"/>
              </a:lnSpc>
              <a:spcBef>
                <a:spcPct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material needs</a:t>
            </a:r>
          </a:p>
          <a:p>
            <a:pPr marL="195263" marR="0" lvl="4" indent="0" algn="l" defTabSz="914400" rtl="0" eaLnBrk="1" fontAlgn="base" latinLnBrk="0" hangingPunct="1">
              <a:lnSpc>
                <a:spcPct val="100000"/>
              </a:lnSpc>
              <a:spcBef>
                <a:spcPct val="0"/>
              </a:spcBef>
              <a:spcAft>
                <a:spcPts val="60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Production</a:t>
            </a:r>
          </a:p>
          <a:p>
            <a:pPr marL="195263" marR="0" lvl="4" indent="0" algn="l" defTabSz="914400" rtl="0" eaLnBrk="1" fontAlgn="base" latinLnBrk="0" hangingPunct="1">
              <a:lnSpc>
                <a:spcPct val="100000"/>
              </a:lnSpc>
              <a:spcBef>
                <a:spcPct val="0"/>
              </a:spcBef>
              <a:spcAft>
                <a:spcPts val="60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Sustainability</a:t>
            </a:r>
          </a:p>
          <a:p>
            <a:pPr marL="195263" marR="0" lvl="4" indent="0" algn="l" defTabSz="914400" rtl="0" eaLnBrk="1" fontAlgn="base" latinLnBrk="0" hangingPunct="1">
              <a:lnSpc>
                <a:spcPct val="100000"/>
              </a:lnSpc>
              <a:spcBef>
                <a:spcPct val="0"/>
              </a:spcBef>
              <a:spcAft>
                <a:spcPts val="60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Communities</a:t>
            </a:r>
          </a:p>
        </p:txBody>
      </p:sp>
      <p:pic>
        <p:nvPicPr>
          <p:cNvPr id="7" name="Picture 6">
            <a:extLst>
              <a:ext uri="{FF2B5EF4-FFF2-40B4-BE49-F238E27FC236}">
                <a16:creationId xmlns:a16="http://schemas.microsoft.com/office/drawing/2014/main" id="{3F1DDE7E-64C4-6C91-3DDF-E82C96D1053C}"/>
              </a:ext>
            </a:extLst>
          </p:cNvPr>
          <p:cNvPicPr>
            <a:picLocks noChangeAspect="1"/>
          </p:cNvPicPr>
          <p:nvPr/>
        </p:nvPicPr>
        <p:blipFill rotWithShape="1">
          <a:blip r:embed="rId3">
            <a:extLst>
              <a:ext uri="{28A0092B-C50C-407E-A947-70E740481C1C}">
                <a14:useLocalDpi xmlns:a14="http://schemas.microsoft.com/office/drawing/2010/main" val="0"/>
              </a:ext>
            </a:extLst>
          </a:blip>
          <a:srcRect r="6954"/>
          <a:stretch/>
        </p:blipFill>
        <p:spPr>
          <a:xfrm>
            <a:off x="5510071" y="1369422"/>
            <a:ext cx="3190206" cy="3516733"/>
          </a:xfrm>
          <a:prstGeom prst="rect">
            <a:avLst/>
          </a:prstGeom>
        </p:spPr>
      </p:pic>
      <p:pic>
        <p:nvPicPr>
          <p:cNvPr id="11" name="Picture 10">
            <a:extLst>
              <a:ext uri="{FF2B5EF4-FFF2-40B4-BE49-F238E27FC236}">
                <a16:creationId xmlns:a16="http://schemas.microsoft.com/office/drawing/2014/main" id="{48E9472C-3B66-66D8-2A89-57BE535FE617}"/>
              </a:ext>
            </a:extLst>
          </p:cNvPr>
          <p:cNvPicPr>
            <a:picLocks noChangeAspect="1"/>
          </p:cNvPicPr>
          <p:nvPr/>
        </p:nvPicPr>
        <p:blipFill rotWithShape="1">
          <a:blip r:embed="rId4">
            <a:extLst>
              <a:ext uri="{28A0092B-C50C-407E-A947-70E740481C1C}">
                <a14:useLocalDpi xmlns:a14="http://schemas.microsoft.com/office/drawing/2010/main" val="0"/>
              </a:ext>
            </a:extLst>
          </a:blip>
          <a:srcRect r="5803"/>
          <a:stretch/>
        </p:blipFill>
        <p:spPr>
          <a:xfrm>
            <a:off x="5392713" y="1304426"/>
            <a:ext cx="3307564" cy="3657600"/>
          </a:xfrm>
          <a:prstGeom prst="rect">
            <a:avLst/>
          </a:prstGeom>
          <a:ln>
            <a:noFill/>
          </a:ln>
        </p:spPr>
      </p:pic>
      <p:pic>
        <p:nvPicPr>
          <p:cNvPr id="14" name="Picture 13">
            <a:extLst>
              <a:ext uri="{FF2B5EF4-FFF2-40B4-BE49-F238E27FC236}">
                <a16:creationId xmlns:a16="http://schemas.microsoft.com/office/drawing/2014/main" id="{5841F9AA-7955-3320-CA51-F62BCC1B04A8}"/>
              </a:ext>
            </a:extLst>
          </p:cNvPr>
          <p:cNvPicPr>
            <a:picLocks noChangeAspect="1"/>
          </p:cNvPicPr>
          <p:nvPr/>
        </p:nvPicPr>
        <p:blipFill rotWithShape="1">
          <a:blip r:embed="rId5">
            <a:extLst>
              <a:ext uri="{28A0092B-C50C-407E-A947-70E740481C1C}">
                <a14:useLocalDpi xmlns:a14="http://schemas.microsoft.com/office/drawing/2010/main" val="0"/>
              </a:ext>
            </a:extLst>
          </a:blip>
          <a:srcRect r="5802"/>
          <a:stretch/>
        </p:blipFill>
        <p:spPr>
          <a:xfrm>
            <a:off x="5388558" y="1304426"/>
            <a:ext cx="3307564" cy="3657600"/>
          </a:xfrm>
          <a:prstGeom prst="rect">
            <a:avLst/>
          </a:prstGeom>
          <a:ln>
            <a:noFill/>
          </a:ln>
        </p:spPr>
      </p:pic>
      <p:pic>
        <p:nvPicPr>
          <p:cNvPr id="21" name="Picture 20">
            <a:extLst>
              <a:ext uri="{FF2B5EF4-FFF2-40B4-BE49-F238E27FC236}">
                <a16:creationId xmlns:a16="http://schemas.microsoft.com/office/drawing/2014/main" id="{ACDA23C1-1444-3305-8068-5B9F1ECFAEE4}"/>
              </a:ext>
            </a:extLst>
          </p:cNvPr>
          <p:cNvPicPr>
            <a:picLocks noChangeAspect="1"/>
          </p:cNvPicPr>
          <p:nvPr/>
        </p:nvPicPr>
        <p:blipFill rotWithShape="1">
          <a:blip r:embed="rId6">
            <a:extLst>
              <a:ext uri="{28A0092B-C50C-407E-A947-70E740481C1C}">
                <a14:useLocalDpi xmlns:a14="http://schemas.microsoft.com/office/drawing/2010/main" val="0"/>
              </a:ext>
            </a:extLst>
          </a:blip>
          <a:srcRect r="5803"/>
          <a:stretch/>
        </p:blipFill>
        <p:spPr>
          <a:xfrm>
            <a:off x="5384403" y="1304426"/>
            <a:ext cx="3307564" cy="3657600"/>
          </a:xfrm>
          <a:prstGeom prst="rect">
            <a:avLst/>
          </a:prstGeom>
        </p:spPr>
      </p:pic>
      <p:sp>
        <p:nvSpPr>
          <p:cNvPr id="17" name="TextBox 16">
            <a:extLst>
              <a:ext uri="{FF2B5EF4-FFF2-40B4-BE49-F238E27FC236}">
                <a16:creationId xmlns:a16="http://schemas.microsoft.com/office/drawing/2014/main" id="{A3BAE1B1-B8ED-E44E-BB03-682ACF1FC22E}"/>
              </a:ext>
            </a:extLst>
          </p:cNvPr>
          <p:cNvSpPr txBox="1"/>
          <p:nvPr/>
        </p:nvSpPr>
        <p:spPr>
          <a:xfrm rot="20163887">
            <a:off x="7256996" y="4380963"/>
            <a:ext cx="1545616" cy="40011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6" charset="-128"/>
                <a:cs typeface="Calibri" panose="020F0502020204030204" pitchFamily="34" charset="0"/>
              </a:rPr>
              <a:t>The Six-Core Cube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6" charset="-128"/>
                <a:cs typeface="Calibri" panose="020F0502020204030204" pitchFamily="34" charset="0"/>
              </a:rPr>
              <a:t>of Every Economic System</a:t>
            </a:r>
          </a:p>
        </p:txBody>
      </p:sp>
      <p:sp>
        <p:nvSpPr>
          <p:cNvPr id="24" name="Rectangle 23">
            <a:extLst>
              <a:ext uri="{FF2B5EF4-FFF2-40B4-BE49-F238E27FC236}">
                <a16:creationId xmlns:a16="http://schemas.microsoft.com/office/drawing/2014/main" id="{52F45CE1-72DE-AF03-6DDA-D8E143D4B08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Radical Theory in Two Parts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26" name="TextBox 25">
            <a:extLst>
              <a:ext uri="{FF2B5EF4-FFF2-40B4-BE49-F238E27FC236}">
                <a16:creationId xmlns:a16="http://schemas.microsoft.com/office/drawing/2014/main" id="{A1C6B64C-3584-C4C8-3627-CC32DA2C7878}"/>
              </a:ext>
            </a:extLst>
          </p:cNvPr>
          <p:cNvSpPr txBox="1"/>
          <p:nvPr/>
        </p:nvSpPr>
        <p:spPr>
          <a:xfrm>
            <a:off x="148740" y="1947170"/>
            <a:ext cx="465192"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(1)</a:t>
            </a:r>
          </a:p>
        </p:txBody>
      </p:sp>
      <p:sp>
        <p:nvSpPr>
          <p:cNvPr id="27" name="TextBox 26">
            <a:extLst>
              <a:ext uri="{FF2B5EF4-FFF2-40B4-BE49-F238E27FC236}">
                <a16:creationId xmlns:a16="http://schemas.microsoft.com/office/drawing/2014/main" id="{8FC4D5CD-0FE2-50C1-CEE2-45C7AAA331C2}"/>
              </a:ext>
            </a:extLst>
          </p:cNvPr>
          <p:cNvSpPr txBox="1"/>
          <p:nvPr/>
        </p:nvSpPr>
        <p:spPr>
          <a:xfrm>
            <a:off x="147138" y="2383224"/>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(2)</a:t>
            </a:r>
          </a:p>
        </p:txBody>
      </p:sp>
      <p:sp>
        <p:nvSpPr>
          <p:cNvPr id="28" name="TextBox 27">
            <a:extLst>
              <a:ext uri="{FF2B5EF4-FFF2-40B4-BE49-F238E27FC236}">
                <a16:creationId xmlns:a16="http://schemas.microsoft.com/office/drawing/2014/main" id="{5A7FCD69-3DD0-1AA5-1E87-4627CDA089B2}"/>
              </a:ext>
            </a:extLst>
          </p:cNvPr>
          <p:cNvSpPr txBox="1"/>
          <p:nvPr/>
        </p:nvSpPr>
        <p:spPr>
          <a:xfrm>
            <a:off x="147138" y="3566785"/>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(4)</a:t>
            </a:r>
          </a:p>
        </p:txBody>
      </p:sp>
      <p:sp>
        <p:nvSpPr>
          <p:cNvPr id="29" name="TextBox 28">
            <a:extLst>
              <a:ext uri="{FF2B5EF4-FFF2-40B4-BE49-F238E27FC236}">
                <a16:creationId xmlns:a16="http://schemas.microsoft.com/office/drawing/2014/main" id="{CDB65786-D8FC-4317-7218-E346A8FEBA74}"/>
              </a:ext>
            </a:extLst>
          </p:cNvPr>
          <p:cNvSpPr txBox="1"/>
          <p:nvPr/>
        </p:nvSpPr>
        <p:spPr>
          <a:xfrm>
            <a:off x="147138" y="3965101"/>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(5)</a:t>
            </a:r>
          </a:p>
        </p:txBody>
      </p:sp>
      <p:sp>
        <p:nvSpPr>
          <p:cNvPr id="30" name="TextBox 29">
            <a:extLst>
              <a:ext uri="{FF2B5EF4-FFF2-40B4-BE49-F238E27FC236}">
                <a16:creationId xmlns:a16="http://schemas.microsoft.com/office/drawing/2014/main" id="{AFF0A38B-1DCB-B2D7-1BB2-05E01E86A81E}"/>
              </a:ext>
            </a:extLst>
          </p:cNvPr>
          <p:cNvSpPr txBox="1"/>
          <p:nvPr/>
        </p:nvSpPr>
        <p:spPr>
          <a:xfrm>
            <a:off x="148740" y="2810762"/>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(3)</a:t>
            </a:r>
          </a:p>
        </p:txBody>
      </p:sp>
      <p:sp>
        <p:nvSpPr>
          <p:cNvPr id="31" name="TextBox 30">
            <a:extLst>
              <a:ext uri="{FF2B5EF4-FFF2-40B4-BE49-F238E27FC236}">
                <a16:creationId xmlns:a16="http://schemas.microsoft.com/office/drawing/2014/main" id="{242966F8-17B6-F950-2CE0-BE0D1DA5DA01}"/>
              </a:ext>
            </a:extLst>
          </p:cNvPr>
          <p:cNvSpPr txBox="1"/>
          <p:nvPr/>
        </p:nvSpPr>
        <p:spPr>
          <a:xfrm>
            <a:off x="147138" y="4364848"/>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(6)</a:t>
            </a:r>
          </a:p>
        </p:txBody>
      </p:sp>
      <p:sp>
        <p:nvSpPr>
          <p:cNvPr id="32" name="Rectangle 31">
            <a:extLst>
              <a:ext uri="{FF2B5EF4-FFF2-40B4-BE49-F238E27FC236}">
                <a16:creationId xmlns:a16="http://schemas.microsoft.com/office/drawing/2014/main" id="{1D94EA7E-40C8-763C-EF23-254A0CDDDD6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3" name="Rectangle 40">
            <a:extLst>
              <a:ext uri="{FF2B5EF4-FFF2-40B4-BE49-F238E27FC236}">
                <a16:creationId xmlns:a16="http://schemas.microsoft.com/office/drawing/2014/main" id="{18BAB2E6-4E51-ECF8-1FA0-A853754DAB4B}"/>
              </a:ext>
            </a:extLst>
          </p:cNvPr>
          <p:cNvSpPr>
            <a:spLocks noChangeArrowheads="1"/>
          </p:cNvSpPr>
          <p:nvPr/>
        </p:nvSpPr>
        <p:spPr bwMode="auto">
          <a:xfrm>
            <a:off x="16377" y="518630"/>
            <a:ext cx="8402322" cy="830997"/>
          </a:xfrm>
          <a:prstGeom prst="rect">
            <a:avLst/>
          </a:prstGeom>
          <a:noFill/>
          <a:ln w="9525">
            <a:noFill/>
            <a:miter lim="800000"/>
            <a:headEnd/>
            <a:tailEnd/>
          </a:ln>
        </p:spPr>
        <p:txBody>
          <a:bodyPr wrap="square">
            <a:prstTxWarp prst="textNoShape">
              <a:avLst/>
            </a:prstTxWarp>
            <a:spAutoFit/>
          </a:bodyPr>
          <a:lstStyle/>
          <a:p>
            <a:pPr marL="1208088" marR="0" lvl="0" indent="-1208088"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Practice: Write the names of the six core points of economic </a:t>
            </a:r>
          </a:p>
          <a:p>
            <a:pPr marL="1258888"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systems.</a:t>
            </a:r>
          </a:p>
        </p:txBody>
      </p:sp>
      <p:cxnSp>
        <p:nvCxnSpPr>
          <p:cNvPr id="34" name="Straight Connector 33">
            <a:extLst>
              <a:ext uri="{FF2B5EF4-FFF2-40B4-BE49-F238E27FC236}">
                <a16:creationId xmlns:a16="http://schemas.microsoft.com/office/drawing/2014/main" id="{689538C5-ECF6-C102-28B1-C16E4AFCD705}"/>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7536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25">
                                            <p:txEl>
                                              <p:pRg st="2" end="2"/>
                                            </p:txEl>
                                          </p:spTgt>
                                        </p:tgtEl>
                                        <p:attrNameLst>
                                          <p:attrName>style.visibility</p:attrName>
                                        </p:attrNameLst>
                                      </p:cBhvr>
                                      <p:to>
                                        <p:strVal val="visible"/>
                                      </p:to>
                                    </p:set>
                                    <p:animEffect transition="in" filter="fade">
                                      <p:cBhvr>
                                        <p:cTn id="10" dur="2000"/>
                                        <p:tgtEl>
                                          <p:spTgt spid="25">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2000"/>
                                        <p:tgtEl>
                                          <p:spTgt spid="27"/>
                                        </p:tgtEl>
                                      </p:cBhvr>
                                    </p:animEffect>
                                  </p:childTnLst>
                                </p:cTn>
                              </p:par>
                              <p:par>
                                <p:cTn id="19" presetID="10" presetClass="entr" presetSubtype="0" fill="hold" nodeType="withEffect">
                                  <p:stCondLst>
                                    <p:cond delay="0"/>
                                  </p:stCondLst>
                                  <p:childTnLst>
                                    <p:set>
                                      <p:cBhvr>
                                        <p:cTn id="20" dur="1" fill="hold">
                                          <p:stCondLst>
                                            <p:cond delay="0"/>
                                          </p:stCondLst>
                                        </p:cTn>
                                        <p:tgtEl>
                                          <p:spTgt spid="25">
                                            <p:txEl>
                                              <p:pRg st="3" end="3"/>
                                            </p:txEl>
                                          </p:spTgt>
                                        </p:tgtEl>
                                        <p:attrNameLst>
                                          <p:attrName>style.visibility</p:attrName>
                                        </p:attrNameLst>
                                      </p:cBhvr>
                                      <p:to>
                                        <p:strVal val="visible"/>
                                      </p:to>
                                    </p:set>
                                    <p:animEffect transition="in" filter="fade">
                                      <p:cBhvr>
                                        <p:cTn id="21" dur="2000"/>
                                        <p:tgtEl>
                                          <p:spTgt spid="25">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20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2000"/>
                                        <p:tgtEl>
                                          <p:spTgt spid="30"/>
                                        </p:tgtEl>
                                      </p:cBhvr>
                                    </p:animEffect>
                                  </p:childTnLst>
                                </p:cTn>
                              </p:par>
                              <p:par>
                                <p:cTn id="30" presetID="10" presetClass="entr" presetSubtype="0" fill="hold" nodeType="withEffect">
                                  <p:stCondLst>
                                    <p:cond delay="0"/>
                                  </p:stCondLst>
                                  <p:childTnLst>
                                    <p:set>
                                      <p:cBhvr>
                                        <p:cTn id="31" dur="1" fill="hold">
                                          <p:stCondLst>
                                            <p:cond delay="0"/>
                                          </p:stCondLst>
                                        </p:cTn>
                                        <p:tgtEl>
                                          <p:spTgt spid="25">
                                            <p:txEl>
                                              <p:pRg st="4" end="4"/>
                                            </p:txEl>
                                          </p:spTgt>
                                        </p:tgtEl>
                                        <p:attrNameLst>
                                          <p:attrName>style.visibility</p:attrName>
                                        </p:attrNameLst>
                                      </p:cBhvr>
                                      <p:to>
                                        <p:strVal val="visible"/>
                                      </p:to>
                                    </p:set>
                                    <p:animEffect transition="in" filter="fade">
                                      <p:cBhvr>
                                        <p:cTn id="32" dur="2000"/>
                                        <p:tgtEl>
                                          <p:spTgt spid="25">
                                            <p:txEl>
                                              <p:pRg st="4" end="4"/>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5">
                                            <p:txEl>
                                              <p:pRg st="5" end="5"/>
                                            </p:txEl>
                                          </p:spTgt>
                                        </p:tgtEl>
                                        <p:attrNameLst>
                                          <p:attrName>style.visibility</p:attrName>
                                        </p:attrNameLst>
                                      </p:cBhvr>
                                      <p:to>
                                        <p:strVal val="visible"/>
                                      </p:to>
                                    </p:set>
                                    <p:animEffect transition="in" filter="fade">
                                      <p:cBhvr>
                                        <p:cTn id="35" dur="2000"/>
                                        <p:tgtEl>
                                          <p:spTgt spid="25">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2000"/>
                                        <p:tgtEl>
                                          <p:spTgt spid="28"/>
                                        </p:tgtEl>
                                      </p:cBhvr>
                                    </p:animEffect>
                                  </p:childTnLst>
                                </p:cTn>
                              </p:par>
                              <p:par>
                                <p:cTn id="41" presetID="10" presetClass="entr" presetSubtype="0" fill="hold" nodeType="withEffect">
                                  <p:stCondLst>
                                    <p:cond delay="0"/>
                                  </p:stCondLst>
                                  <p:childTnLst>
                                    <p:set>
                                      <p:cBhvr>
                                        <p:cTn id="42" dur="1" fill="hold">
                                          <p:stCondLst>
                                            <p:cond delay="0"/>
                                          </p:stCondLst>
                                        </p:cTn>
                                        <p:tgtEl>
                                          <p:spTgt spid="25">
                                            <p:txEl>
                                              <p:pRg st="6" end="6"/>
                                            </p:txEl>
                                          </p:spTgt>
                                        </p:tgtEl>
                                        <p:attrNameLst>
                                          <p:attrName>style.visibility</p:attrName>
                                        </p:attrNameLst>
                                      </p:cBhvr>
                                      <p:to>
                                        <p:strVal val="visible"/>
                                      </p:to>
                                    </p:set>
                                    <p:animEffect transition="in" filter="fade">
                                      <p:cBhvr>
                                        <p:cTn id="43" dur="2000"/>
                                        <p:tgtEl>
                                          <p:spTgt spid="25">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2000"/>
                                        <p:tgtEl>
                                          <p:spTgt spid="29"/>
                                        </p:tgtEl>
                                      </p:cBhvr>
                                    </p:animEffect>
                                  </p:childTnLst>
                                </p:cTn>
                              </p:par>
                              <p:par>
                                <p:cTn id="49" presetID="10" presetClass="entr" presetSubtype="0"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2000"/>
                                        <p:tgtEl>
                                          <p:spTgt spid="21"/>
                                        </p:tgtEl>
                                      </p:cBhvr>
                                    </p:animEffect>
                                  </p:childTnLst>
                                </p:cTn>
                              </p:par>
                              <p:par>
                                <p:cTn id="52" presetID="10" presetClass="entr" presetSubtype="0" fill="hold" nodeType="withEffect">
                                  <p:stCondLst>
                                    <p:cond delay="0"/>
                                  </p:stCondLst>
                                  <p:childTnLst>
                                    <p:set>
                                      <p:cBhvr>
                                        <p:cTn id="53" dur="1" fill="hold">
                                          <p:stCondLst>
                                            <p:cond delay="0"/>
                                          </p:stCondLst>
                                        </p:cTn>
                                        <p:tgtEl>
                                          <p:spTgt spid="25">
                                            <p:txEl>
                                              <p:pRg st="7" end="7"/>
                                            </p:txEl>
                                          </p:spTgt>
                                        </p:tgtEl>
                                        <p:attrNameLst>
                                          <p:attrName>style.visibility</p:attrName>
                                        </p:attrNameLst>
                                      </p:cBhvr>
                                      <p:to>
                                        <p:strVal val="visible"/>
                                      </p:to>
                                    </p:set>
                                    <p:animEffect transition="in" filter="fade">
                                      <p:cBhvr>
                                        <p:cTn id="54" dur="2000"/>
                                        <p:tgtEl>
                                          <p:spTgt spid="25">
                                            <p:txEl>
                                              <p:pRg st="7" end="7"/>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2000"/>
                                        <p:tgtEl>
                                          <p:spTgt spid="31"/>
                                        </p:tgtEl>
                                      </p:cBhvr>
                                    </p:animEffect>
                                  </p:childTnLst>
                                </p:cTn>
                              </p:par>
                              <p:par>
                                <p:cTn id="60" presetID="10" presetClass="entr" presetSubtype="0" fill="hold" nodeType="withEffect">
                                  <p:stCondLst>
                                    <p:cond delay="0"/>
                                  </p:stCondLst>
                                  <p:childTnLst>
                                    <p:set>
                                      <p:cBhvr>
                                        <p:cTn id="61" dur="1" fill="hold">
                                          <p:stCondLst>
                                            <p:cond delay="0"/>
                                          </p:stCondLst>
                                        </p:cTn>
                                        <p:tgtEl>
                                          <p:spTgt spid="25">
                                            <p:txEl>
                                              <p:pRg st="8" end="8"/>
                                            </p:txEl>
                                          </p:spTgt>
                                        </p:tgtEl>
                                        <p:attrNameLst>
                                          <p:attrName>style.visibility</p:attrName>
                                        </p:attrNameLst>
                                      </p:cBhvr>
                                      <p:to>
                                        <p:strVal val="visible"/>
                                      </p:to>
                                    </p:set>
                                    <p:animEffect transition="in" filter="fade">
                                      <p:cBhvr>
                                        <p:cTn id="62" dur="2000"/>
                                        <p:tgtEl>
                                          <p:spTgt spid="2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A436A1-FDD3-168A-6840-E5CF67A3CD1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011F8FDF-9A06-8BCE-B817-8AF3B8D15FDD}"/>
              </a:ext>
            </a:extLst>
          </p:cNvPr>
          <p:cNvSpPr/>
          <p:nvPr/>
        </p:nvSpPr>
        <p:spPr>
          <a:xfrm>
            <a:off x="139475" y="553417"/>
            <a:ext cx="4746000" cy="6001643"/>
          </a:xfrm>
          <a:prstGeom prst="rect">
            <a:avLst/>
          </a:prstGeom>
        </p:spPr>
        <p:txBody>
          <a:bodyPr wrap="square">
            <a:spAutoFit/>
          </a:bodyPr>
          <a:lstStyle/>
          <a:p>
            <a:pPr marL="15875" lvl="0">
              <a:tabLst>
                <a:tab pos="512763" algn="l"/>
              </a:tabLst>
              <a:defRPr/>
            </a:pPr>
            <a:r>
              <a:rPr lang="en-US" sz="2400" dirty="0">
                <a:solidFill>
                  <a:srgbClr val="000000"/>
                </a:solidFill>
                <a:latin typeface="Avenir Book" panose="02000503020000020003" pitchFamily="2" charset="0"/>
                <a:ea typeface="Avenir Medium" charset="0"/>
                <a:cs typeface="Avenir Medium" charset="0"/>
              </a:rPr>
              <a:t>Radicals use the six core points as tools to analyze economic issues. Each core point is like a portal that allows us to drill down into an aspect of the economic system and analyze the issue from that angle. Radicals select the core point that makes the most sense for a particular issue. But please remember that there is no "right" core point. They are all relevant.</a:t>
            </a:r>
          </a:p>
          <a:p>
            <a:pPr marL="15875" marR="0" lvl="0" indent="0" defTabSz="914400" rtl="0" eaLnBrk="1" fontAlgn="base" latinLnBrk="0" hangingPunct="1">
              <a:lnSpc>
                <a:spcPct val="100000"/>
              </a:lnSpc>
              <a:spcBef>
                <a:spcPct val="0"/>
              </a:spcBef>
              <a:spcAft>
                <a:spcPct val="0"/>
              </a:spcAft>
              <a:buClrTx/>
              <a:buSzTx/>
              <a:buFontTx/>
              <a:buNone/>
              <a:tabLst>
                <a:tab pos="512763" algn="l"/>
              </a:tabLst>
              <a:defRPr/>
            </a:pPr>
            <a:endParaRPr kumimoji="0" lang="en-US" sz="240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defTabSz="914400" rtl="0" eaLnBrk="1" fontAlgn="base" latinLnBrk="0" hangingPunct="1">
              <a:lnSpc>
                <a:spcPct val="100000"/>
              </a:lnSpc>
              <a:spcBef>
                <a:spcPct val="0"/>
              </a:spcBef>
              <a:spcAft>
                <a:spcPct val="0"/>
              </a:spcAft>
              <a:buClrTx/>
              <a:buSzTx/>
              <a:buFontTx/>
              <a:buNone/>
              <a:tabLst>
                <a:tab pos="512763" algn="l"/>
              </a:tabLst>
              <a:defRPr/>
            </a:pPr>
            <a:r>
              <a:rPr lang="en-US" sz="2400" dirty="0">
                <a:solidFill>
                  <a:srgbClr val="000000"/>
                </a:solidFill>
                <a:latin typeface="Avenir Book" panose="02000503020000020003" pitchFamily="2" charset="0"/>
                <a:ea typeface="Avenir Medium" charset="0"/>
                <a:cs typeface="Avenir Medium" charset="0"/>
              </a:rPr>
              <a:t>For agriculture and product safety, we use the core point of </a:t>
            </a:r>
            <a:r>
              <a:rPr lang="en-US" sz="2400" b="1" dirty="0">
                <a:solidFill>
                  <a:srgbClr val="000000"/>
                </a:solidFill>
                <a:latin typeface="Avenir Black" panose="02000503020000020003" pitchFamily="2" charset="0"/>
                <a:ea typeface="Avenir Medium" charset="0"/>
                <a:cs typeface="Avenir Medium" charset="0"/>
              </a:rPr>
              <a:t>governance</a:t>
            </a:r>
            <a:r>
              <a:rPr lang="en-US" sz="2400" dirty="0">
                <a:solidFill>
                  <a:srgbClr val="000000"/>
                </a:solidFill>
                <a:latin typeface="Avenir Book" panose="02000503020000020003" pitchFamily="2" charset="0"/>
                <a:ea typeface="Avenir Medium" charset="0"/>
                <a:cs typeface="Avenir Medium" charset="0"/>
              </a:rPr>
              <a:t>.  </a:t>
            </a:r>
          </a:p>
        </p:txBody>
      </p:sp>
      <p:sp>
        <p:nvSpPr>
          <p:cNvPr id="4" name="Rectangle 3">
            <a:extLst>
              <a:ext uri="{FF2B5EF4-FFF2-40B4-BE49-F238E27FC236}">
                <a16:creationId xmlns:a16="http://schemas.microsoft.com/office/drawing/2014/main" id="{A8F89CE3-AFD6-3282-2C1F-27DB7E44BA21}"/>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1218F06F-03C9-19BE-0891-904769673EA3}"/>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A2CEA928-FCBD-EB60-37E2-3C4CAAD80B5E}"/>
              </a:ext>
            </a:extLst>
          </p:cNvPr>
          <p:cNvPicPr>
            <a:picLocks noChangeAspect="1"/>
          </p:cNvPicPr>
          <p:nvPr/>
        </p:nvPicPr>
        <p:blipFill>
          <a:blip r:embed="rId3"/>
          <a:stretch>
            <a:fillRect/>
          </a:stretch>
        </p:blipFill>
        <p:spPr>
          <a:xfrm>
            <a:off x="5472461" y="553417"/>
            <a:ext cx="3025228" cy="3523283"/>
          </a:xfrm>
          <a:prstGeom prst="rect">
            <a:avLst/>
          </a:prstGeom>
          <a:ln>
            <a:solidFill>
              <a:srgbClr val="000000"/>
            </a:solidFill>
          </a:ln>
        </p:spPr>
      </p:pic>
      <p:sp>
        <p:nvSpPr>
          <p:cNvPr id="6" name="Text Box 4">
            <a:extLst>
              <a:ext uri="{FF2B5EF4-FFF2-40B4-BE49-F238E27FC236}">
                <a16:creationId xmlns:a16="http://schemas.microsoft.com/office/drawing/2014/main" id="{DF2BBB80-A627-9426-709A-47D46D6256B0}"/>
              </a:ext>
            </a:extLst>
          </p:cNvPr>
          <p:cNvSpPr txBox="1">
            <a:spLocks noChangeArrowheads="1"/>
          </p:cNvSpPr>
          <p:nvPr/>
        </p:nvSpPr>
        <p:spPr bwMode="auto">
          <a:xfrm>
            <a:off x="5469143" y="4163563"/>
            <a:ext cx="2989354" cy="2416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481013" marR="0" lvl="4"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Ownership</a:t>
            </a:r>
          </a:p>
          <a:p>
            <a:pPr marL="481013" marR="0" lvl="4"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Governance</a:t>
            </a:r>
          </a:p>
          <a:p>
            <a:pPr marL="481013" marR="0" lvl="4"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Meeting people’s basic material needs</a:t>
            </a:r>
            <a:endParaRPr lang="en-US" sz="1800" dirty="0">
              <a:solidFill>
                <a:srgbClr val="000000"/>
              </a:solidFill>
              <a:latin typeface="Avenir Book" panose="02000503020000020003" pitchFamily="2" charset="0"/>
              <a:ea typeface="Avenir Medium" charset="0"/>
              <a:cs typeface="Avenir Medium" charset="0"/>
            </a:endParaRPr>
          </a:p>
          <a:p>
            <a:pPr marL="481013" marR="0" lvl="4"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Production</a:t>
            </a:r>
          </a:p>
          <a:p>
            <a:pPr marL="481013" lvl="4" indent="-285750" eaLnBrk="1" hangingPunct="1">
              <a:spcAft>
                <a:spcPts val="600"/>
              </a:spcAft>
              <a:buFont typeface="Arial" panose="020B0604020202020204" pitchFamily="34" charset="0"/>
              <a:buChar char="•"/>
              <a:defRPr/>
            </a:pPr>
            <a:r>
              <a:rPr lang="en-US" sz="1800" dirty="0">
                <a:solidFill>
                  <a:srgbClr val="000000"/>
                </a:solidFill>
                <a:latin typeface="Avenir Book" panose="02000503020000020003" pitchFamily="2" charset="0"/>
                <a:ea typeface="Avenir Medium" charset="0"/>
                <a:cs typeface="Avenir Medium" charset="0"/>
              </a:rPr>
              <a:t>Sustainability</a:t>
            </a:r>
          </a:p>
          <a:p>
            <a:pPr marL="481013" lvl="4" indent="-285750" eaLnBrk="1" hangingPunct="1">
              <a:spcAft>
                <a:spcPts val="600"/>
              </a:spcAft>
              <a:buFont typeface="Arial" panose="020B0604020202020204" pitchFamily="34" charset="0"/>
              <a:buChar char="•"/>
              <a:defRPr/>
            </a:pPr>
            <a:r>
              <a:rPr lang="en-US" sz="1800" dirty="0">
                <a:solidFill>
                  <a:srgbClr val="000000"/>
                </a:solidFill>
                <a:latin typeface="Avenir Book" panose="02000503020000020003" pitchFamily="2" charset="0"/>
                <a:ea typeface="Avenir Medium" charset="0"/>
                <a:cs typeface="Avenir Medium" charset="0"/>
              </a:rPr>
              <a:t>Communities</a:t>
            </a:r>
          </a:p>
        </p:txBody>
      </p:sp>
    </p:spTree>
    <p:extLst>
      <p:ext uri="{BB962C8B-B14F-4D97-AF65-F5344CB8AC3E}">
        <p14:creationId xmlns:p14="http://schemas.microsoft.com/office/powerpoint/2010/main" val="2212318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2000"/>
                                        <p:tgtEl>
                                          <p:spTgt spid="6">
                                            <p:txEl>
                                              <p:pRg st="0" end="0"/>
                                            </p:txEl>
                                          </p:spTgt>
                                        </p:tgtEl>
                                      </p:cBhvr>
                                    </p:animEffect>
                                  </p:childTnLst>
                                </p:cTn>
                              </p:par>
                              <p:par>
                                <p:cTn id="11" presetID="10" presetClass="entr" presetSubtype="0" fill="hold" nodeType="withEffect">
                                  <p:stCondLst>
                                    <p:cond delay="0"/>
                                  </p:stCondLst>
                                  <p:iterate type="lt">
                                    <p:tmPct val="0"/>
                                  </p:iterate>
                                  <p:childTnLst>
                                    <p:set>
                                      <p:cBhvr>
                                        <p:cTn id="12" dur="1" fill="hold">
                                          <p:stCondLst>
                                            <p:cond delay="0"/>
                                          </p:stCondLst>
                                        </p:cTn>
                                        <p:tgtEl>
                                          <p:spTgt spid="6">
                                            <p:txEl>
                                              <p:pRg st="1" end="1"/>
                                            </p:txEl>
                                          </p:spTgt>
                                        </p:tgtEl>
                                        <p:attrNameLst>
                                          <p:attrName>style.visibility</p:attrName>
                                        </p:attrNameLst>
                                      </p:cBhvr>
                                      <p:to>
                                        <p:strVal val="visible"/>
                                      </p:to>
                                    </p:set>
                                    <p:animEffect transition="in" filter="fade">
                                      <p:cBhvr>
                                        <p:cTn id="13" dur="2000"/>
                                        <p:tgtEl>
                                          <p:spTgt spid="6">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fade">
                                      <p:cBhvr>
                                        <p:cTn id="16" dur="2000"/>
                                        <p:tgtEl>
                                          <p:spTgt spid="6">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2000"/>
                                        <p:tgtEl>
                                          <p:spTgt spid="6">
                                            <p:txEl>
                                              <p:pRg st="3" end="3"/>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2000"/>
                                        <p:tgtEl>
                                          <p:spTgt spid="6">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fade">
                                      <p:cBhvr>
                                        <p:cTn id="25" dur="2000"/>
                                        <p:tgtEl>
                                          <p:spTgt spid="6">
                                            <p:txEl>
                                              <p:pRg st="5" end="5"/>
                                            </p:txEl>
                                          </p:spTgt>
                                        </p:tgtEl>
                                      </p:cBhvr>
                                    </p:animEffect>
                                  </p:childTnLst>
                                </p:cTn>
                              </p:par>
                              <p:par>
                                <p:cTn id="26" presetID="18" presetClass="emph" presetSubtype="0" fill="hold" nodeType="withEffect">
                                  <p:stCondLst>
                                    <p:cond delay="0"/>
                                  </p:stCondLst>
                                  <p:iterate type="lt">
                                    <p:tmPct val="4000"/>
                                  </p:iterate>
                                  <p:childTnLst>
                                    <p:set>
                                      <p:cBhvr override="childStyle">
                                        <p:cTn id="27" dur="2000" fill="hold"/>
                                        <p:tgtEl>
                                          <p:spTgt spid="6">
                                            <p:txEl>
                                              <p:pRg st="1" end="1"/>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4"/>
          <p:cNvSpPr txBox="1">
            <a:spLocks noChangeArrowheads="1"/>
          </p:cNvSpPr>
          <p:nvPr/>
        </p:nvSpPr>
        <p:spPr bwMode="auto">
          <a:xfrm>
            <a:off x="19050" y="2766049"/>
            <a:ext cx="9105900" cy="35394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1"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Radical Tools, Part 1:</a:t>
            </a:r>
            <a:r>
              <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Drill down into governance in capitalism</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1"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Radical Tools, Part 2:  </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Drill down into governance in democratic socialism</a:t>
            </a:r>
          </a:p>
        </p:txBody>
      </p:sp>
      <p:sp>
        <p:nvSpPr>
          <p:cNvPr id="2" name="Rectangle 1">
            <a:extLst>
              <a:ext uri="{FF2B5EF4-FFF2-40B4-BE49-F238E27FC236}">
                <a16:creationId xmlns:a16="http://schemas.microsoft.com/office/drawing/2014/main" id="{8192B511-A657-D930-C33B-F4BA88AE6DC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1" name="Rectangle 10">
            <a:extLst>
              <a:ext uri="{FF2B5EF4-FFF2-40B4-BE49-F238E27FC236}">
                <a16:creationId xmlns:a16="http://schemas.microsoft.com/office/drawing/2014/main" id="{6C7A1F42-D314-6307-5138-FB2751847CF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3" name="Text Box 4">
            <a:extLst>
              <a:ext uri="{FF2B5EF4-FFF2-40B4-BE49-F238E27FC236}">
                <a16:creationId xmlns:a16="http://schemas.microsoft.com/office/drawing/2014/main" id="{073AC139-D294-219F-3B7C-99A5D102CB65}"/>
              </a:ext>
            </a:extLst>
          </p:cNvPr>
          <p:cNvSpPr txBox="1">
            <a:spLocks noChangeArrowheads="1"/>
          </p:cNvSpPr>
          <p:nvPr/>
        </p:nvSpPr>
        <p:spPr bwMode="auto">
          <a:xfrm>
            <a:off x="406400" y="859771"/>
            <a:ext cx="5131058" cy="523220"/>
          </a:xfrm>
          <a:prstGeom prst="rect">
            <a:avLst/>
          </a:prstGeom>
          <a:noFill/>
          <a:ln>
            <a:solidFill>
              <a:srgbClr val="000000"/>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Agriculture and Product Safety</a:t>
            </a:r>
          </a:p>
        </p:txBody>
      </p:sp>
      <p:pic>
        <p:nvPicPr>
          <p:cNvPr id="6" name="Picture 5">
            <a:extLst>
              <a:ext uri="{FF2B5EF4-FFF2-40B4-BE49-F238E27FC236}">
                <a16:creationId xmlns:a16="http://schemas.microsoft.com/office/drawing/2014/main" id="{6DBE922F-1667-23CF-F0EE-36234CB5D2D2}"/>
              </a:ext>
            </a:extLst>
          </p:cNvPr>
          <p:cNvPicPr>
            <a:picLocks noChangeAspect="1"/>
          </p:cNvPicPr>
          <p:nvPr/>
        </p:nvPicPr>
        <p:blipFill rotWithShape="1">
          <a:blip r:embed="rId3">
            <a:extLst>
              <a:ext uri="{28A0092B-C50C-407E-A947-70E740481C1C}">
                <a14:useLocalDpi xmlns:a14="http://schemas.microsoft.com/office/drawing/2010/main" val="0"/>
              </a:ext>
            </a:extLst>
          </a:blip>
          <a:srcRect r="5803"/>
          <a:stretch/>
        </p:blipFill>
        <p:spPr>
          <a:xfrm>
            <a:off x="6143618" y="285438"/>
            <a:ext cx="2894119" cy="3200400"/>
          </a:xfrm>
          <a:prstGeom prst="rect">
            <a:avLst/>
          </a:prstGeom>
        </p:spPr>
      </p:pic>
      <p:sp>
        <p:nvSpPr>
          <p:cNvPr id="7" name="TextBox 6">
            <a:extLst>
              <a:ext uri="{FF2B5EF4-FFF2-40B4-BE49-F238E27FC236}">
                <a16:creationId xmlns:a16="http://schemas.microsoft.com/office/drawing/2014/main" id="{07B678BB-EA7A-144B-88A2-EB0772BA9162}"/>
              </a:ext>
            </a:extLst>
          </p:cNvPr>
          <p:cNvSpPr txBox="1"/>
          <p:nvPr/>
        </p:nvSpPr>
        <p:spPr>
          <a:xfrm rot="20163887">
            <a:off x="7816707" y="2962672"/>
            <a:ext cx="1273104" cy="338554"/>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6" charset="-128"/>
                <a:cs typeface="Calibri" panose="020F0502020204030204" pitchFamily="34" charset="0"/>
              </a:rPr>
              <a:t>The Six-Core Cube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6" charset="-128"/>
                <a:cs typeface="Calibri" panose="020F0502020204030204" pitchFamily="34" charset="0"/>
              </a:rPr>
              <a:t>of Every Economic System</a:t>
            </a:r>
          </a:p>
        </p:txBody>
      </p:sp>
      <p:cxnSp>
        <p:nvCxnSpPr>
          <p:cNvPr id="12" name="Straight Connector 11">
            <a:extLst>
              <a:ext uri="{FF2B5EF4-FFF2-40B4-BE49-F238E27FC236}">
                <a16:creationId xmlns:a16="http://schemas.microsoft.com/office/drawing/2014/main" id="{C3AA9117-B7F8-65FE-F695-349B371101D6}"/>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462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mph" presetSubtype="0" fill="hold" nodeType="withEffect">
                                  <p:stCondLst>
                                    <p:cond delay="0"/>
                                  </p:stCondLst>
                                  <p:iterate type="lt">
                                    <p:tmPct val="4000"/>
                                  </p:iterate>
                                  <p:childTnLst>
                                    <p:set>
                                      <p:cBhvr override="childStyle">
                                        <p:cTn id="6" dur="2000" fill="hold"/>
                                        <p:tgtEl>
                                          <p:spTgt spid="39938">
                                            <p:txEl>
                                              <p:pRg st="2" end="2"/>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100134" y="2699880"/>
            <a:ext cx="4819546" cy="1862048"/>
          </a:xfrm>
          <a:prstGeom prst="rect">
            <a:avLst/>
          </a:prstGeom>
          <a:noFill/>
          <a:ln>
            <a:solidFill>
              <a:srgbClr val="0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917575" indent="-901700" algn="ctr" eaLnBrk="1" hangingPunct="1"/>
            <a:r>
              <a:rPr lang="en-US" sz="2300" dirty="0">
                <a:solidFill>
                  <a:srgbClr val="000000"/>
                </a:solidFill>
                <a:latin typeface="Avenir Book" panose="02000503020000020003" pitchFamily="2" charset="0"/>
                <a:cs typeface="Avenir Medium" charset="0"/>
              </a:rPr>
              <a:t>Workplace Exploitation</a:t>
            </a:r>
          </a:p>
          <a:p>
            <a:pPr marL="917575" indent="-371475" algn="ctr" eaLnBrk="1" hangingPunct="1"/>
            <a:endParaRPr lang="en-US" sz="2300" dirty="0">
              <a:solidFill>
                <a:srgbClr val="000000"/>
              </a:solidFill>
              <a:latin typeface="Avenir Book" panose="02000503020000020003" pitchFamily="2" charset="0"/>
              <a:cs typeface="Avenir Medium" charset="0"/>
            </a:endParaRPr>
          </a:p>
          <a:p>
            <a:pPr marL="917575" indent="-901700" algn="ctr" eaLnBrk="1" hangingPunct="1"/>
            <a:r>
              <a:rPr lang="en-US" sz="2300" dirty="0">
                <a:solidFill>
                  <a:srgbClr val="000000"/>
                </a:solidFill>
                <a:latin typeface="Avenir Book" panose="02000503020000020003" pitchFamily="2" charset="0"/>
                <a:cs typeface="Avenir Medium" charset="0"/>
              </a:rPr>
              <a:t>+</a:t>
            </a:r>
          </a:p>
          <a:p>
            <a:pPr marL="917575" indent="-371475" algn="ctr" eaLnBrk="1" hangingPunct="1"/>
            <a:endParaRPr lang="en-US" sz="2300" dirty="0">
              <a:solidFill>
                <a:srgbClr val="000000"/>
              </a:solidFill>
              <a:latin typeface="Avenir Book" panose="02000503020000020003" pitchFamily="2" charset="0"/>
              <a:cs typeface="Avenir Medium" charset="0"/>
            </a:endParaRPr>
          </a:p>
          <a:p>
            <a:pPr marL="15875" indent="0" algn="ctr" eaLnBrk="1" hangingPunct="1"/>
            <a:r>
              <a:rPr lang="en-US" sz="2300" dirty="0">
                <a:solidFill>
                  <a:srgbClr val="000000"/>
                </a:solidFill>
                <a:latin typeface="Avenir Book" panose="02000503020000020003" pitchFamily="2" charset="0"/>
                <a:cs typeface="Avenir Medium" charset="0"/>
              </a:rPr>
              <a:t>Capitalist Competition</a:t>
            </a:r>
          </a:p>
        </p:txBody>
      </p:sp>
      <p:sp>
        <p:nvSpPr>
          <p:cNvPr id="11" name="Rectangle 10"/>
          <p:cNvSpPr/>
          <p:nvPr/>
        </p:nvSpPr>
        <p:spPr>
          <a:xfrm>
            <a:off x="5570508" y="3006257"/>
            <a:ext cx="3273286" cy="1292662"/>
          </a:xfrm>
          <a:prstGeom prst="rect">
            <a:avLst/>
          </a:prstGeom>
        </p:spPr>
        <p:txBody>
          <a:bodyPr wrap="square">
            <a:spAutoFit/>
          </a:bodyPr>
          <a:lstStyle/>
          <a:p>
            <a:pPr algn="ctr" defTabSz="457200" fontAlgn="auto">
              <a:spcBef>
                <a:spcPts val="0"/>
              </a:spcBef>
              <a:spcAft>
                <a:spcPts val="0"/>
              </a:spcAft>
            </a:pPr>
            <a:r>
              <a:rPr lang="en-US" sz="2600" dirty="0">
                <a:solidFill>
                  <a:srgbClr val="000000"/>
                </a:solidFill>
                <a:latin typeface="Avenir Book" panose="02000503020000020003" pitchFamily="2" charset="0"/>
                <a:ea typeface="Avenir Medium" charset="0"/>
                <a:cs typeface="Avenir Medium" charset="0"/>
              </a:rPr>
              <a:t>The Pressure for Bad </a:t>
            </a:r>
          </a:p>
          <a:p>
            <a:pPr algn="ctr" defTabSz="457200" fontAlgn="auto">
              <a:spcBef>
                <a:spcPts val="0"/>
              </a:spcBef>
              <a:spcAft>
                <a:spcPts val="0"/>
              </a:spcAft>
            </a:pPr>
            <a:r>
              <a:rPr lang="en-US" sz="2600" dirty="0">
                <a:solidFill>
                  <a:srgbClr val="000000"/>
                </a:solidFill>
                <a:latin typeface="Avenir Book" panose="02000503020000020003" pitchFamily="2" charset="0"/>
                <a:ea typeface="Avenir Medium" charset="0"/>
                <a:cs typeface="Avenir Medium" charset="0"/>
              </a:rPr>
              <a:t>leads to </a:t>
            </a:r>
          </a:p>
          <a:p>
            <a:pPr algn="ctr" defTabSz="457200" fontAlgn="auto">
              <a:spcBef>
                <a:spcPts val="0"/>
              </a:spcBef>
              <a:spcAft>
                <a:spcPts val="0"/>
              </a:spcAft>
            </a:pPr>
            <a:r>
              <a:rPr lang="en-US" sz="2600" dirty="0">
                <a:solidFill>
                  <a:srgbClr val="000000"/>
                </a:solidFill>
                <a:latin typeface="Avenir Book" panose="02000503020000020003" pitchFamily="2" charset="0"/>
                <a:ea typeface="Avenir Medium" charset="0"/>
                <a:cs typeface="Avenir Medium" charset="0"/>
              </a:rPr>
              <a:t>The Visible Suffering</a:t>
            </a:r>
            <a:endParaRPr lang="en-US" dirty="0">
              <a:solidFill>
                <a:srgbClr val="000000"/>
              </a:solidFill>
              <a:latin typeface="Avenir Book" panose="02000503020000020003" pitchFamily="2" charset="0"/>
              <a:ea typeface="Avenir Medium" charset="0"/>
              <a:cs typeface="Avenir Medium" charset="0"/>
            </a:endParaRPr>
          </a:p>
        </p:txBody>
      </p:sp>
      <p:sp>
        <p:nvSpPr>
          <p:cNvPr id="12" name="Rectangle 11"/>
          <p:cNvSpPr/>
          <p:nvPr/>
        </p:nvSpPr>
        <p:spPr>
          <a:xfrm>
            <a:off x="5245094" y="4614564"/>
            <a:ext cx="2273306" cy="1938992"/>
          </a:xfrm>
          <a:prstGeom prst="rect">
            <a:avLst/>
          </a:prstGeom>
        </p:spPr>
        <p:txBody>
          <a:bodyPr wrap="square">
            <a:spAutoFit/>
          </a:bodyPr>
          <a:lstStyle/>
          <a:p>
            <a:pPr defTabSz="457200" fontAlgn="auto">
              <a:spcBef>
                <a:spcPts val="0"/>
              </a:spcBef>
              <a:spcAft>
                <a:spcPts val="0"/>
              </a:spcAft>
            </a:pPr>
            <a:r>
              <a:rPr lang="is-IS" sz="2000" dirty="0">
                <a:solidFill>
                  <a:srgbClr val="000000"/>
                </a:solidFill>
                <a:latin typeface="Avenir Book" panose="02000503020000020003" pitchFamily="2" charset="0"/>
                <a:ea typeface="Avenir Medium" charset="0"/>
                <a:cs typeface="Avenir Medium" charset="0"/>
              </a:rPr>
              <a:t>… </a:t>
            </a:r>
            <a:r>
              <a:rPr lang="en-US" sz="2000" dirty="0">
                <a:solidFill>
                  <a:srgbClr val="000000"/>
                </a:solidFill>
                <a:latin typeface="Avenir Book" panose="02000503020000020003" pitchFamily="2" charset="0"/>
                <a:ea typeface="Avenir Medium" charset="0"/>
                <a:cs typeface="Avenir Medium" charset="0"/>
              </a:rPr>
              <a:t>and is represented by the Six-Core Cube of capitalism, which can never be solved. </a:t>
            </a:r>
          </a:p>
        </p:txBody>
      </p:sp>
      <p:sp>
        <p:nvSpPr>
          <p:cNvPr id="2" name="Rectangle 1">
            <a:extLst>
              <a:ext uri="{FF2B5EF4-FFF2-40B4-BE49-F238E27FC236}">
                <a16:creationId xmlns:a16="http://schemas.microsoft.com/office/drawing/2014/main" id="{069ED010-D9C4-2EE5-8C4B-7828A8E366C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9" name="Rectangle 18">
            <a:extLst>
              <a:ext uri="{FF2B5EF4-FFF2-40B4-BE49-F238E27FC236}">
                <a16:creationId xmlns:a16="http://schemas.microsoft.com/office/drawing/2014/main" id="{37A05E6D-3C43-37E6-BFB7-2646C8EE817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20" name="Straight Connector 19">
            <a:extLst>
              <a:ext uri="{FF2B5EF4-FFF2-40B4-BE49-F238E27FC236}">
                <a16:creationId xmlns:a16="http://schemas.microsoft.com/office/drawing/2014/main" id="{2DBE15D6-7218-1844-ACA9-CA6F10946B1E}"/>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descr="A variety of vegetables in baskets&#10;&#10;Description automatically generated">
            <a:extLst>
              <a:ext uri="{FF2B5EF4-FFF2-40B4-BE49-F238E27FC236}">
                <a16:creationId xmlns:a16="http://schemas.microsoft.com/office/drawing/2014/main" id="{D4D77A7B-5A1D-3451-EB56-48EFF80088BD}"/>
              </a:ext>
            </a:extLst>
          </p:cNvPr>
          <p:cNvPicPr>
            <a:picLocks noChangeAspect="1"/>
          </p:cNvPicPr>
          <p:nvPr/>
        </p:nvPicPr>
        <p:blipFill rotWithShape="1">
          <a:blip r:embed="rId3">
            <a:extLst>
              <a:ext uri="{28A0092B-C50C-407E-A947-70E740481C1C}">
                <a14:useLocalDpi xmlns:a14="http://schemas.microsoft.com/office/drawing/2010/main" val="0"/>
              </a:ext>
            </a:extLst>
          </a:blip>
          <a:srcRect b="10055"/>
          <a:stretch/>
        </p:blipFill>
        <p:spPr>
          <a:xfrm>
            <a:off x="853952" y="4766056"/>
            <a:ext cx="3324848" cy="1938528"/>
          </a:xfrm>
          <a:prstGeom prst="rect">
            <a:avLst/>
          </a:prstGeom>
          <a:ln>
            <a:solidFill>
              <a:srgbClr val="000000"/>
            </a:solidFill>
          </a:ln>
        </p:spPr>
      </p:pic>
      <p:pic>
        <p:nvPicPr>
          <p:cNvPr id="8" name="Picture 7" descr="A group of people working in a field&#10;&#10;Description automatically generated">
            <a:extLst>
              <a:ext uri="{FF2B5EF4-FFF2-40B4-BE49-F238E27FC236}">
                <a16:creationId xmlns:a16="http://schemas.microsoft.com/office/drawing/2014/main" id="{71B22DD5-4981-3F4A-1323-9D273697A5C2}"/>
              </a:ext>
            </a:extLst>
          </p:cNvPr>
          <p:cNvPicPr>
            <a:picLocks noChangeAspect="1"/>
          </p:cNvPicPr>
          <p:nvPr/>
        </p:nvPicPr>
        <p:blipFill rotWithShape="1">
          <a:blip r:embed="rId4">
            <a:extLst>
              <a:ext uri="{28A0092B-C50C-407E-A947-70E740481C1C}">
                <a14:useLocalDpi xmlns:a14="http://schemas.microsoft.com/office/drawing/2010/main" val="0"/>
              </a:ext>
            </a:extLst>
          </a:blip>
          <a:srcRect t="17417" b="5598"/>
          <a:stretch/>
        </p:blipFill>
        <p:spPr>
          <a:xfrm>
            <a:off x="853953" y="626804"/>
            <a:ext cx="3324847" cy="1938529"/>
          </a:xfrm>
          <a:prstGeom prst="rect">
            <a:avLst/>
          </a:prstGeom>
          <a:ln>
            <a:solidFill>
              <a:srgbClr val="000000"/>
            </a:solidFill>
          </a:ln>
        </p:spPr>
      </p:pic>
      <p:pic>
        <p:nvPicPr>
          <p:cNvPr id="4" name="Picture 3" descr="A cube with different colored squares&#10;&#10;Description automatically generated">
            <a:extLst>
              <a:ext uri="{FF2B5EF4-FFF2-40B4-BE49-F238E27FC236}">
                <a16:creationId xmlns:a16="http://schemas.microsoft.com/office/drawing/2014/main" id="{EE60CD42-A041-C37F-79DD-F103B34EA9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90678" y="5376191"/>
            <a:ext cx="1161288" cy="1088136"/>
          </a:xfrm>
          <a:prstGeom prst="rect">
            <a:avLst/>
          </a:prstGeom>
        </p:spPr>
      </p:pic>
      <p:sp>
        <p:nvSpPr>
          <p:cNvPr id="6" name="Right Brace 5">
            <a:extLst>
              <a:ext uri="{FF2B5EF4-FFF2-40B4-BE49-F238E27FC236}">
                <a16:creationId xmlns:a16="http://schemas.microsoft.com/office/drawing/2014/main" id="{8002CC9D-94BE-CC94-E628-4B810548F852}"/>
              </a:ext>
            </a:extLst>
          </p:cNvPr>
          <p:cNvSpPr/>
          <p:nvPr/>
        </p:nvSpPr>
        <p:spPr>
          <a:xfrm>
            <a:off x="5057134" y="2699880"/>
            <a:ext cx="375920" cy="1862048"/>
          </a:xfrm>
          <a:prstGeom prst="rightBrace">
            <a:avLst>
              <a:gd name="adj1" fmla="val 24549"/>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680871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2000"/>
                                        <p:tgtEl>
                                          <p:spTgt spid="5">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4" end="4"/>
                                            </p:txEl>
                                          </p:spTgt>
                                        </p:tgtEl>
                                        <p:attrNameLst>
                                          <p:attrName>style.visibility</p:attrName>
                                        </p:attrNameLst>
                                      </p:cBhvr>
                                      <p:to>
                                        <p:strVal val="visible"/>
                                      </p:to>
                                    </p:set>
                                    <p:animEffect transition="in" filter="fade">
                                      <p:cBhvr>
                                        <p:cTn id="10" dur="2000"/>
                                        <p:tgtEl>
                                          <p:spTgt spid="5">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0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20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2000"/>
                                        <p:tgtEl>
                                          <p:spTgt spid="12"/>
                                        </p:tgtEl>
                                      </p:cBhvr>
                                    </p:animEffect>
                                  </p:childTnLst>
                                </p:cTn>
                              </p:par>
                              <p:par>
                                <p:cTn id="27" presetID="10"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 Box 4"/>
          <p:cNvSpPr txBox="1">
            <a:spLocks noChangeArrowheads="1"/>
          </p:cNvSpPr>
          <p:nvPr/>
        </p:nvSpPr>
        <p:spPr bwMode="auto">
          <a:xfrm>
            <a:off x="-116007" y="1475503"/>
            <a:ext cx="7141275" cy="38933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l" defTabSz="914400" rtl="0" eaLnBrk="1" fontAlgn="base" latinLnBrk="0" hangingPunct="1">
              <a:lnSpc>
                <a:spcPct val="100000"/>
              </a:lnSpc>
              <a:spcBef>
                <a:spcPct val="0"/>
              </a:spcBef>
              <a:spcAft>
                <a:spcPct val="0"/>
              </a:spcAft>
              <a:buClrTx/>
              <a:buSzTx/>
              <a:buFontTx/>
              <a:buNone/>
              <a:tabLst>
                <a:tab pos="1639888" algn="l"/>
              </a:tabLst>
              <a:defRPr/>
            </a:pPr>
            <a:endPar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844675" marR="0" lvl="8" indent="0" algn="l" defTabSz="457200" rtl="0" eaLnBrk="1" fontAlgn="base" latinLnBrk="0" hangingPunct="1">
              <a:lnSpc>
                <a:spcPct val="100000"/>
              </a:lnSpc>
              <a:spcBef>
                <a:spcPct val="0"/>
              </a:spcBef>
              <a:spcAft>
                <a:spcPct val="0"/>
              </a:spcAft>
              <a:buClrTx/>
              <a:buSzTx/>
              <a:buFont typeface="Arial" charset="0"/>
              <a:buChar char="•"/>
              <a:tabLst/>
              <a:defRPr/>
            </a:pP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Private Ownership</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Top-Down Governance</a:t>
            </a:r>
          </a:p>
          <a:p>
            <a:pPr marL="703263" lvl="4" indent="-508000" eaLnBrk="1" hangingPunct="1">
              <a:spcAft>
                <a:spcPts val="600"/>
              </a:spcAft>
              <a:buFont typeface="+mj-lt"/>
              <a:buAutoNum type="arabicPeriod"/>
              <a:defRPr/>
            </a:pPr>
            <a:r>
              <a:rPr lang="en-US" sz="2300" dirty="0">
                <a:solidFill>
                  <a:srgbClr val="000000"/>
                </a:solidFill>
                <a:latin typeface="Avenir Book" panose="02000503020000020003" pitchFamily="2" charset="0"/>
                <a:ea typeface="Avenir Medium" charset="0"/>
                <a:cs typeface="Avenir Medium" charset="0"/>
              </a:rPr>
              <a:t>Individuals at Risk</a:t>
            </a:r>
          </a:p>
          <a:p>
            <a:pPr marL="703263" lvl="4" indent="-508000" eaLnBrk="1" hangingPunct="1">
              <a:spcAft>
                <a:spcPts val="600"/>
              </a:spcAft>
              <a:buFont typeface="+mj-lt"/>
              <a:buAutoNum type="arabicPeriod"/>
              <a:defRPr/>
            </a:pPr>
            <a:r>
              <a:rPr lang="en-US" sz="2300" dirty="0">
                <a:solidFill>
                  <a:srgbClr val="000000"/>
                </a:solidFill>
                <a:latin typeface="Avenir Book" panose="02000503020000020003" pitchFamily="2" charset="0"/>
                <a:ea typeface="Avenir Medium" charset="0"/>
                <a:cs typeface="Avenir Medium" charset="0"/>
              </a:rPr>
              <a:t>Production for Profit</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Unsustainable Growth</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Unhealthy Communities</a:t>
            </a:r>
          </a:p>
          <a:p>
            <a:pPr marL="195263" lvl="4" eaLnBrk="1" hangingPunct="1">
              <a:spcAft>
                <a:spcPts val="600"/>
              </a:spcAft>
              <a:defRPr/>
            </a:pPr>
            <a:endParaRPr lang="en-US" sz="2300" dirty="0">
              <a:solidFill>
                <a:srgbClr val="000000"/>
              </a:solidFill>
              <a:latin typeface="Avenir Book" panose="02000503020000020003" pitchFamily="2" charset="0"/>
              <a:ea typeface="Avenir Medium" charset="0"/>
              <a:cs typeface="Avenir Medium" charset="0"/>
            </a:endParaRP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endPar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5" name="Rectangle 4">
            <a:extLst>
              <a:ext uri="{FF2B5EF4-FFF2-40B4-BE49-F238E27FC236}">
                <a16:creationId xmlns:a16="http://schemas.microsoft.com/office/drawing/2014/main" id="{9030E385-2FB8-B352-0C27-DAF7CD142462}"/>
              </a:ext>
            </a:extLst>
          </p:cNvPr>
          <p:cNvSpPr/>
          <p:nvPr/>
        </p:nvSpPr>
        <p:spPr>
          <a:xfrm>
            <a:off x="0" y="4966998"/>
            <a:ext cx="9144000" cy="830997"/>
          </a:xfrm>
          <a:prstGeom prst="rect">
            <a:avLst/>
          </a:prstGeom>
        </p:spPr>
        <p:txBody>
          <a:bodyPr wrap="square">
            <a:spAutoFit/>
          </a:bodyPr>
          <a:lstStyle/>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Why unsolvable? </a:t>
            </a: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It is built around six core points that are rotten to the core! </a:t>
            </a:r>
          </a:p>
        </p:txBody>
      </p:sp>
      <p:sp>
        <p:nvSpPr>
          <p:cNvPr id="6" name="Rectangle 5">
            <a:extLst>
              <a:ext uri="{FF2B5EF4-FFF2-40B4-BE49-F238E27FC236}">
                <a16:creationId xmlns:a16="http://schemas.microsoft.com/office/drawing/2014/main" id="{CDF9C46F-2CC0-3158-E4F7-96138284F518}"/>
              </a:ext>
            </a:extLst>
          </p:cNvPr>
          <p:cNvSpPr/>
          <p:nvPr/>
        </p:nvSpPr>
        <p:spPr>
          <a:xfrm>
            <a:off x="164386" y="5948328"/>
            <a:ext cx="8979614" cy="923330"/>
          </a:xfrm>
          <a:prstGeom prst="rect">
            <a:avLst/>
          </a:prstGeom>
        </p:spPr>
        <p:txBody>
          <a:bodyPr wrap="square">
            <a:spAutoFit/>
          </a:bodyPr>
          <a:lstStyle/>
          <a:p>
            <a:pPr eaLnBrk="0" hangingPunct="0"/>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rPr>
              <a:t>Top</a:t>
            </a:r>
            <a:r>
              <a:rPr lang="en-US" noProof="0" dirty="0">
                <a:solidFill>
                  <a:srgbClr val="000000"/>
                </a:solidFill>
                <a:latin typeface="Avenir Book" panose="02000503020000020003" pitchFamily="2" charset="0"/>
                <a:ea typeface="ＭＳ Ｐゴシック" charset="0"/>
              </a:rPr>
              <a:t>-</a:t>
            </a: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rPr>
              <a:t>Down</a:t>
            </a:r>
            <a:r>
              <a:rPr kumimoji="0" lang="en-US" sz="1800" u="none" strike="noStrike" kern="1200" cap="none" spc="0" normalizeH="0" noProof="0" dirty="0">
                <a:ln>
                  <a:noFill/>
                </a:ln>
                <a:solidFill>
                  <a:srgbClr val="000000"/>
                </a:solidFill>
                <a:effectLst/>
                <a:uLnTx/>
                <a:uFillTx/>
                <a:latin typeface="Avenir Book" panose="02000503020000020003" pitchFamily="2" charset="0"/>
                <a:ea typeface="ＭＳ Ｐゴシック" charset="0"/>
              </a:rPr>
              <a:t> Governance</a:t>
            </a:r>
            <a:r>
              <a:rPr lang="en-US" dirty="0">
                <a:solidFill>
                  <a:srgbClr val="000000"/>
                </a:solidFill>
                <a:latin typeface="Avenir Book" panose="02000503020000020003" pitchFamily="2" charset="0"/>
                <a:ea typeface="ＭＳ Ｐゴシック" charset="0"/>
              </a:rPr>
              <a:t>: decision-making is left in the hands of a few elected officials and bureaucrats, and people don’t have a real say.</a:t>
            </a:r>
          </a:p>
          <a:p>
            <a:pPr eaLnBrk="0" hangingPunct="0"/>
            <a:endPar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48" name="Rectangle 47"/>
          <p:cNvSpPr/>
          <p:nvPr/>
        </p:nvSpPr>
        <p:spPr>
          <a:xfrm>
            <a:off x="0" y="245322"/>
            <a:ext cx="9144000" cy="1354217"/>
          </a:xfrm>
          <a:prstGeom prst="rect">
            <a:avLst/>
          </a:prstGeom>
        </p:spPr>
        <p:txBody>
          <a:bodyPr wrap="square">
            <a:spAutoFit/>
          </a:bodyPr>
          <a:lstStyle/>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1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36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The Unsolvable</a:t>
            </a: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36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Six-Core Cube of Capitalism</a:t>
            </a:r>
          </a:p>
        </p:txBody>
      </p:sp>
      <p:sp>
        <p:nvSpPr>
          <p:cNvPr id="3" name="Rectangle 2">
            <a:extLst>
              <a:ext uri="{FF2B5EF4-FFF2-40B4-BE49-F238E27FC236}">
                <a16:creationId xmlns:a16="http://schemas.microsoft.com/office/drawing/2014/main" id="{66C13D88-FEC0-0F6F-E0C1-2E75A5952232}"/>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494C1036-B0B9-B516-BDC6-3046FDE6D64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1174F1BF-B4E1-C5EC-3F20-EA7ABFCBFD5E}"/>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descr="A cube with different colored squares&#10;&#10;Description automatically generated">
            <a:extLst>
              <a:ext uri="{FF2B5EF4-FFF2-40B4-BE49-F238E27FC236}">
                <a16:creationId xmlns:a16="http://schemas.microsoft.com/office/drawing/2014/main" id="{7523996C-8CBF-DA3D-EC2B-535C18BFE7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5166" y="1409185"/>
            <a:ext cx="3878833" cy="3634497"/>
          </a:xfrm>
          <a:prstGeom prst="rect">
            <a:avLst/>
          </a:prstGeom>
        </p:spPr>
      </p:pic>
    </p:spTree>
    <p:extLst>
      <p:ext uri="{BB962C8B-B14F-4D97-AF65-F5344CB8AC3E}">
        <p14:creationId xmlns:p14="http://schemas.microsoft.com/office/powerpoint/2010/main" val="2650376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mph" presetSubtype="0" fill="hold" nodeType="clickEffect">
                                  <p:stCondLst>
                                    <p:cond delay="0"/>
                                  </p:stCondLst>
                                  <p:iterate type="lt">
                                    <p:tmPct val="4000"/>
                                  </p:iterate>
                                  <p:childTnLst>
                                    <p:set>
                                      <p:cBhvr override="childStyle">
                                        <p:cTn id="11" dur="2000" fill="hold"/>
                                        <p:tgtEl>
                                          <p:spTgt spid="46">
                                            <p:txEl>
                                              <p:pRg st="3" end="3"/>
                                            </p:txEl>
                                          </p:spTgt>
                                        </p:tgtEl>
                                        <p:attrNameLst>
                                          <p:attrName>style.textDecorationUnderline</p:attrName>
                                        </p:attrNameLst>
                                      </p:cBhvr>
                                      <p:to>
                                        <p:strVal val="tru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oster with a pyramid of colorful triangles&#10;&#10;Description automatically generated with medium confidence">
            <a:extLst>
              <a:ext uri="{FF2B5EF4-FFF2-40B4-BE49-F238E27FC236}">
                <a16:creationId xmlns:a16="http://schemas.microsoft.com/office/drawing/2014/main" id="{341712E9-E7FC-35CE-941D-2DE7D6ED43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2125" y="468318"/>
            <a:ext cx="4159745" cy="6035040"/>
          </a:xfrm>
          <a:prstGeom prst="rect">
            <a:avLst/>
          </a:prstGeom>
        </p:spPr>
      </p:pic>
      <p:pic>
        <p:nvPicPr>
          <p:cNvPr id="7" name="Picture 6">
            <a:extLst>
              <a:ext uri="{FF2B5EF4-FFF2-40B4-BE49-F238E27FC236}">
                <a16:creationId xmlns:a16="http://schemas.microsoft.com/office/drawing/2014/main" id="{9701976A-0FEA-0342-97DE-7960E03483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81962" y="1685177"/>
            <a:ext cx="3890758" cy="641712"/>
          </a:xfrm>
          <a:prstGeom prst="rect">
            <a:avLst/>
          </a:prstGeom>
        </p:spPr>
      </p:pic>
      <p:pic>
        <p:nvPicPr>
          <p:cNvPr id="8" name="Picture 7">
            <a:extLst>
              <a:ext uri="{FF2B5EF4-FFF2-40B4-BE49-F238E27FC236}">
                <a16:creationId xmlns:a16="http://schemas.microsoft.com/office/drawing/2014/main" id="{E127850E-E54F-A549-AD4B-3C4F789959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84573" y="2326889"/>
            <a:ext cx="3977984" cy="701416"/>
          </a:xfrm>
          <a:prstGeom prst="rect">
            <a:avLst/>
          </a:prstGeom>
        </p:spPr>
      </p:pic>
      <p:pic>
        <p:nvPicPr>
          <p:cNvPr id="9" name="Picture 8">
            <a:extLst>
              <a:ext uri="{FF2B5EF4-FFF2-40B4-BE49-F238E27FC236}">
                <a16:creationId xmlns:a16="http://schemas.microsoft.com/office/drawing/2014/main" id="{86E6325E-94A2-A348-B9AD-841ECF10F8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8145" y="3049043"/>
            <a:ext cx="3977984" cy="780653"/>
          </a:xfrm>
          <a:prstGeom prst="rect">
            <a:avLst/>
          </a:prstGeom>
        </p:spPr>
      </p:pic>
      <p:sp>
        <p:nvSpPr>
          <p:cNvPr id="2" name="Rectangle 1">
            <a:extLst>
              <a:ext uri="{FF2B5EF4-FFF2-40B4-BE49-F238E27FC236}">
                <a16:creationId xmlns:a16="http://schemas.microsoft.com/office/drawing/2014/main" id="{182B583F-8CC6-8A61-7EE8-715BE599865C}"/>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0A888B84-2659-1735-9887-E03C90E0318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37A4E499-6001-2C41-BD4C-A8DCFACEBA0D}"/>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6226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7"/>
                                        </p:tgtEl>
                                      </p:cBhvr>
                                    </p:animEffect>
                                    <p:set>
                                      <p:cBhvr>
                                        <p:cTn id="7" dur="1" fill="hold">
                                          <p:stCondLst>
                                            <p:cond delay="19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000"/>
                                        <p:tgtEl>
                                          <p:spTgt spid="8"/>
                                        </p:tgtEl>
                                      </p:cBhvr>
                                    </p:animEffect>
                                    <p:set>
                                      <p:cBhvr>
                                        <p:cTn id="12" dur="1" fill="hold">
                                          <p:stCondLst>
                                            <p:cond delay="19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2000"/>
                                        <p:tgtEl>
                                          <p:spTgt spid="9"/>
                                        </p:tgtEl>
                                      </p:cBhvr>
                                    </p:animEffect>
                                    <p:set>
                                      <p:cBhvr>
                                        <p:cTn id="17" dur="1" fill="hold">
                                          <p:stCondLst>
                                            <p:cond delay="1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16671" y="379447"/>
            <a:ext cx="9127329" cy="10464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tabLst>
                <a:tab pos="446088" algn="l"/>
                <a:tab pos="4162425" algn="l"/>
              </a:tabLst>
            </a:pPr>
            <a:r>
              <a:rPr lang="en-US" sz="3200" dirty="0">
                <a:solidFill>
                  <a:srgbClr val="000000"/>
                </a:solidFill>
                <a:latin typeface="Avenir Book" panose="02000503020000020003" pitchFamily="2" charset="0"/>
                <a:cs typeface="Avenir Medium" charset="0"/>
              </a:rPr>
              <a:t>Top-Down Governance</a:t>
            </a:r>
          </a:p>
          <a:p>
            <a:pPr eaLnBrk="1" hangingPunct="1">
              <a:tabLst>
                <a:tab pos="446088" algn="l"/>
                <a:tab pos="4162425" algn="l"/>
              </a:tabLst>
            </a:pPr>
            <a:endParaRPr lang="en-US" sz="1000" dirty="0">
              <a:solidFill>
                <a:srgbClr val="000000"/>
              </a:solidFill>
              <a:latin typeface="Avenir Book" panose="02000503020000020003" pitchFamily="2" charset="0"/>
              <a:cs typeface="Avenir Medium" charset="0"/>
            </a:endParaRPr>
          </a:p>
          <a:p>
            <a:pPr marL="2005013" indent="-1990725" eaLnBrk="1" hangingPunct="1">
              <a:tabLst>
                <a:tab pos="446088" algn="l"/>
                <a:tab pos="4162425" algn="l"/>
              </a:tabLst>
            </a:pPr>
            <a:r>
              <a:rPr lang="en-US" sz="2000" dirty="0">
                <a:solidFill>
                  <a:srgbClr val="000000"/>
                </a:solidFill>
                <a:latin typeface="Avenir Book" panose="02000503020000020003" pitchFamily="2" charset="0"/>
                <a:cs typeface="Avenir Medium" charset="0"/>
              </a:rPr>
              <a:t>Competitor #1:</a:t>
            </a:r>
            <a:endParaRPr lang="en-US" sz="2000" dirty="0">
              <a:solidFill>
                <a:srgbClr val="FFFFFF"/>
              </a:solidFill>
              <a:latin typeface="Avenir Book" panose="02000503020000020003" pitchFamily="2" charset="0"/>
            </a:endParaRPr>
          </a:p>
        </p:txBody>
      </p:sp>
      <p:sp>
        <p:nvSpPr>
          <p:cNvPr id="2" name="Rectangle 1"/>
          <p:cNvSpPr/>
          <p:nvPr/>
        </p:nvSpPr>
        <p:spPr>
          <a:xfrm>
            <a:off x="1869170" y="3299744"/>
            <a:ext cx="7274830" cy="1323439"/>
          </a:xfrm>
          <a:prstGeom prst="rect">
            <a:avLst/>
          </a:prstGeom>
        </p:spPr>
        <p:txBody>
          <a:bodyPr wrap="square">
            <a:spAutoFit/>
          </a:bodyPr>
          <a:lstStyle/>
          <a:p>
            <a:pPr eaLnBrk="0" hangingPunct="0"/>
            <a:r>
              <a:rPr lang="en-US" sz="2000" dirty="0">
                <a:solidFill>
                  <a:srgbClr val="000000"/>
                </a:solidFill>
                <a:latin typeface="Avenir Book" panose="02000503020000020003" pitchFamily="2" charset="0"/>
                <a:ea typeface="Avenir Medium" charset="0"/>
                <a:cs typeface="Avenir Medium" charset="0"/>
              </a:rPr>
              <a:t>“We’re spraying our fields with that new questionable </a:t>
            </a:r>
          </a:p>
          <a:p>
            <a:pPr marL="114300" eaLnBrk="0" hangingPunct="0"/>
            <a:r>
              <a:rPr lang="en-US" sz="2000" dirty="0">
                <a:solidFill>
                  <a:srgbClr val="000000"/>
                </a:solidFill>
                <a:latin typeface="Avenir Book" panose="02000503020000020003" pitchFamily="2" charset="0"/>
                <a:ea typeface="Avenir Medium" charset="0"/>
                <a:cs typeface="Avenir Medium" charset="0"/>
              </a:rPr>
              <a:t>pesticide, but the government is threatening to regulate it. Let’s pay off politicians to get exemptions for our industry.</a:t>
            </a:r>
            <a:r>
              <a:rPr lang="en-US" sz="2000" dirty="0">
                <a:solidFill>
                  <a:srgbClr val="000000"/>
                </a:solidFill>
                <a:latin typeface="Avenir Book" panose="02000503020000020003" pitchFamily="2" charset="0"/>
              </a:rPr>
              <a:t>”</a:t>
            </a:r>
          </a:p>
          <a:p>
            <a:pPr eaLnBrk="0" hangingPunct="0"/>
            <a:endParaRPr lang="en-US" sz="2000" dirty="0">
              <a:solidFill>
                <a:srgbClr val="000000"/>
              </a:solidFill>
              <a:latin typeface="Avenir Book" panose="02000503020000020003" pitchFamily="2" charset="0"/>
              <a:ea typeface="Wingdings"/>
              <a:cs typeface="Avenir Medium" charset="0"/>
              <a:sym typeface="Wingdings"/>
            </a:endParaRPr>
          </a:p>
        </p:txBody>
      </p:sp>
      <p:sp>
        <p:nvSpPr>
          <p:cNvPr id="4" name="Rectangle 3"/>
          <p:cNvSpPr/>
          <p:nvPr/>
        </p:nvSpPr>
        <p:spPr>
          <a:xfrm>
            <a:off x="16671" y="3302929"/>
            <a:ext cx="8138135" cy="400110"/>
          </a:xfrm>
          <a:prstGeom prst="rect">
            <a:avLst/>
          </a:prstGeom>
        </p:spPr>
        <p:txBody>
          <a:bodyPr wrap="square">
            <a:spAutoFit/>
          </a:bodyPr>
          <a:lstStyle/>
          <a:p>
            <a:r>
              <a:rPr lang="en-US" sz="2000" dirty="0">
                <a:solidFill>
                  <a:srgbClr val="000000"/>
                </a:solidFill>
                <a:latin typeface="Avenir Book" panose="02000503020000020003" pitchFamily="2" charset="0"/>
                <a:ea typeface="ＭＳ Ｐゴシック" charset="0"/>
                <a:cs typeface="Avenir Medium" charset="0"/>
              </a:rPr>
              <a:t>Competitor #2:</a:t>
            </a:r>
          </a:p>
        </p:txBody>
      </p:sp>
      <p:sp>
        <p:nvSpPr>
          <p:cNvPr id="8" name="Rectangle 7"/>
          <p:cNvSpPr/>
          <p:nvPr/>
        </p:nvSpPr>
        <p:spPr>
          <a:xfrm>
            <a:off x="1869170" y="4860340"/>
            <a:ext cx="6977269" cy="1015663"/>
          </a:xfrm>
          <a:prstGeom prst="rect">
            <a:avLst/>
          </a:prstGeom>
        </p:spPr>
        <p:txBody>
          <a:bodyPr wrap="square">
            <a:spAutoFit/>
          </a:bodyPr>
          <a:lstStyle/>
          <a:p>
            <a:pPr marL="114300" indent="-114300" eaLnBrk="0" hangingPunct="0"/>
            <a:r>
              <a:rPr lang="en-US" sz="2000" dirty="0">
                <a:solidFill>
                  <a:srgbClr val="000000"/>
                </a:solidFill>
                <a:latin typeface="Avenir Book" panose="02000503020000020003" pitchFamily="2" charset="0"/>
                <a:ea typeface="Avenir Medium" charset="0"/>
                <a:cs typeface="Avenir Medium" charset="0"/>
              </a:rPr>
              <a:t>“We’re taking the tax breaks government is offering to plow up our crops and switch to growing biofuels. Yes, the price of food will skyrocket, but our firm will make a bundle.” </a:t>
            </a:r>
          </a:p>
        </p:txBody>
      </p:sp>
      <p:sp>
        <p:nvSpPr>
          <p:cNvPr id="9" name="Rectangle 8"/>
          <p:cNvSpPr/>
          <p:nvPr/>
        </p:nvSpPr>
        <p:spPr>
          <a:xfrm>
            <a:off x="906" y="4847441"/>
            <a:ext cx="8138135" cy="400110"/>
          </a:xfrm>
          <a:prstGeom prst="rect">
            <a:avLst/>
          </a:prstGeom>
        </p:spPr>
        <p:txBody>
          <a:bodyPr wrap="square">
            <a:spAutoFit/>
          </a:bodyPr>
          <a:lstStyle/>
          <a:p>
            <a:r>
              <a:rPr lang="en-US" sz="2000" dirty="0">
                <a:solidFill>
                  <a:srgbClr val="000000"/>
                </a:solidFill>
                <a:latin typeface="Avenir Book" panose="02000503020000020003" pitchFamily="2" charset="0"/>
                <a:ea typeface="ＭＳ Ｐゴシック" charset="0"/>
                <a:cs typeface="Avenir Medium" charset="0"/>
              </a:rPr>
              <a:t>Competitor #3:</a:t>
            </a:r>
          </a:p>
        </p:txBody>
      </p:sp>
      <p:sp>
        <p:nvSpPr>
          <p:cNvPr id="11" name="TextBox 10"/>
          <p:cNvSpPr txBox="1"/>
          <p:nvPr/>
        </p:nvSpPr>
        <p:spPr>
          <a:xfrm>
            <a:off x="4333597" y="4364967"/>
            <a:ext cx="2298759" cy="369332"/>
          </a:xfrm>
          <a:prstGeom prst="rect">
            <a:avLst/>
          </a:prstGeom>
          <a:solidFill>
            <a:srgbClr val="FFFFFF"/>
          </a:solidFill>
          <a:ln>
            <a:solidFill>
              <a:srgbClr val="000000"/>
            </a:solidFill>
          </a:ln>
        </p:spPr>
        <p:txBody>
          <a:bodyPr wrap="square" rtlCol="0">
            <a:spAutoFit/>
          </a:bodyPr>
          <a:lstStyle/>
          <a:p>
            <a:pPr eaLnBrk="0" hangingPunct="0"/>
            <a:r>
              <a:rPr lang="en-US" dirty="0">
                <a:solidFill>
                  <a:srgbClr val="000000"/>
                </a:solidFill>
                <a:latin typeface="Avenir Book" panose="02000503020000020003" pitchFamily="2" charset="0"/>
              </a:rPr>
              <a:t>"So don’t do it.” </a:t>
            </a:r>
          </a:p>
        </p:txBody>
      </p:sp>
      <p:sp>
        <p:nvSpPr>
          <p:cNvPr id="12" name="TextBox 11"/>
          <p:cNvSpPr txBox="1"/>
          <p:nvPr/>
        </p:nvSpPr>
        <p:spPr>
          <a:xfrm>
            <a:off x="4333597" y="5924210"/>
            <a:ext cx="2298759" cy="369332"/>
          </a:xfrm>
          <a:prstGeom prst="rect">
            <a:avLst/>
          </a:prstGeom>
          <a:solidFill>
            <a:srgbClr val="FFFFFF"/>
          </a:solidFill>
          <a:ln>
            <a:solidFill>
              <a:srgbClr val="000000"/>
            </a:solidFill>
          </a:ln>
        </p:spPr>
        <p:txBody>
          <a:bodyPr wrap="square" rtlCol="0">
            <a:spAutoFit/>
          </a:bodyPr>
          <a:lstStyle/>
          <a:p>
            <a:pPr eaLnBrk="0" hangingPunct="0"/>
            <a:r>
              <a:rPr lang="en-US" dirty="0">
                <a:ln w="0"/>
                <a:solidFill>
                  <a:srgbClr val="000000"/>
                </a:solidFill>
                <a:latin typeface="Avenir Book" panose="02000503020000020003" pitchFamily="2" charset="0"/>
                <a:ea typeface="Avenir Medium" charset="0"/>
                <a:cs typeface="Avenir Medium" charset="0"/>
              </a:rPr>
              <a:t>“So don’t do it</a:t>
            </a:r>
            <a:r>
              <a:rPr lang="is-IS" dirty="0">
                <a:ln w="0"/>
                <a:solidFill>
                  <a:srgbClr val="000000"/>
                </a:solidFill>
                <a:latin typeface="Avenir Book" panose="02000503020000020003" pitchFamily="2" charset="0"/>
                <a:ea typeface="Avenir Medium" charset="0"/>
                <a:cs typeface="Avenir Medium" charset="0"/>
              </a:rPr>
              <a:t>.”</a:t>
            </a:r>
            <a:endParaRPr lang="en-US" dirty="0">
              <a:ln w="0"/>
              <a:solidFill>
                <a:srgbClr val="000000"/>
              </a:solidFill>
              <a:latin typeface="Avenir Book" panose="02000503020000020003" pitchFamily="2" charset="0"/>
              <a:ea typeface="Avenir Medium" charset="0"/>
              <a:cs typeface="Avenir Medium" charset="0"/>
            </a:endParaRPr>
          </a:p>
        </p:txBody>
      </p:sp>
      <p:sp>
        <p:nvSpPr>
          <p:cNvPr id="13" name="TextBox 12">
            <a:extLst>
              <a:ext uri="{FF2B5EF4-FFF2-40B4-BE49-F238E27FC236}">
                <a16:creationId xmlns:a16="http://schemas.microsoft.com/office/drawing/2014/main" id="{60F43EA8-1077-FC43-A52A-497FC5858932}"/>
              </a:ext>
            </a:extLst>
          </p:cNvPr>
          <p:cNvSpPr txBox="1"/>
          <p:nvPr/>
        </p:nvSpPr>
        <p:spPr>
          <a:xfrm>
            <a:off x="156679" y="6126210"/>
            <a:ext cx="4084000" cy="584775"/>
          </a:xfrm>
          <a:prstGeom prst="rect">
            <a:avLst/>
          </a:prstGeom>
          <a:solidFill>
            <a:srgbClr val="FFFFFF"/>
          </a:solidFill>
          <a:ln>
            <a:solidFill>
              <a:srgbClr val="000000"/>
            </a:solidFill>
          </a:ln>
        </p:spPr>
        <p:txBody>
          <a:bodyPr wrap="square" rtlCol="0">
            <a:spAutoFit/>
          </a:bodyPr>
          <a:lstStyle/>
          <a:p>
            <a:pPr algn="ctr" eaLnBrk="0" hangingPunct="0"/>
            <a:r>
              <a:rPr lang="en-US" sz="3200" dirty="0">
                <a:ln w="0"/>
                <a:solidFill>
                  <a:srgbClr val="000000"/>
                </a:solidFill>
                <a:latin typeface="Avenir Book" panose="02000503020000020003" pitchFamily="2" charset="0"/>
                <a:ea typeface="Avenir Medium" charset="0"/>
                <a:cs typeface="Avenir Medium" charset="0"/>
              </a:rPr>
              <a:t>PRESSURE FOR BAD</a:t>
            </a:r>
          </a:p>
        </p:txBody>
      </p:sp>
      <p:sp>
        <p:nvSpPr>
          <p:cNvPr id="6" name="Rectangle 5">
            <a:extLst>
              <a:ext uri="{FF2B5EF4-FFF2-40B4-BE49-F238E27FC236}">
                <a16:creationId xmlns:a16="http://schemas.microsoft.com/office/drawing/2014/main" id="{1F8E33C2-0CF6-2B31-5A89-16F9377A5B8C}"/>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7" name="Rectangle 6">
            <a:extLst>
              <a:ext uri="{FF2B5EF4-FFF2-40B4-BE49-F238E27FC236}">
                <a16:creationId xmlns:a16="http://schemas.microsoft.com/office/drawing/2014/main" id="{39BC70CC-5632-9A9E-2923-B04291A183B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0" name="Straight Connector 9">
            <a:extLst>
              <a:ext uri="{FF2B5EF4-FFF2-40B4-BE49-F238E27FC236}">
                <a16:creationId xmlns:a16="http://schemas.microsoft.com/office/drawing/2014/main" id="{EC901F07-2494-AC79-461F-7B1B20A1880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5" name="Text Box 4">
            <a:extLst>
              <a:ext uri="{FF2B5EF4-FFF2-40B4-BE49-F238E27FC236}">
                <a16:creationId xmlns:a16="http://schemas.microsoft.com/office/drawing/2014/main" id="{E23C4D70-712C-37CE-B434-1F0583292024}"/>
              </a:ext>
            </a:extLst>
          </p:cNvPr>
          <p:cNvSpPr txBox="1">
            <a:spLocks noChangeArrowheads="1"/>
          </p:cNvSpPr>
          <p:nvPr/>
        </p:nvSpPr>
        <p:spPr bwMode="auto">
          <a:xfrm>
            <a:off x="1870076" y="1032947"/>
            <a:ext cx="7215279"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114300" lvl="0" indent="-114300" eaLnBrk="1" hangingPunct="1">
              <a:tabLst>
                <a:tab pos="4162425" algn="l"/>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t>
            </a:r>
            <a:r>
              <a:rPr lang="en-US" sz="2000" dirty="0">
                <a:solidFill>
                  <a:srgbClr val="000000"/>
                </a:solidFill>
                <a:latin typeface="Avenir Book" panose="02000503020000020003" pitchFamily="2" charset="0"/>
                <a:ea typeface="Avenir Medium" charset="0"/>
                <a:cs typeface="Avenir Medium" charset="0"/>
              </a:rPr>
              <a:t>Citrus growers hired a lobbyist to go to D.C. and get government subsidies. We ought to hire a lobbyist and get ourselves subsidies, too</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endParaRPr kumimoji="0" lang="en-US" sz="20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endParaRPr>
          </a:p>
        </p:txBody>
      </p:sp>
      <p:grpSp>
        <p:nvGrpSpPr>
          <p:cNvPr id="14" name="Group 13">
            <a:extLst>
              <a:ext uri="{FF2B5EF4-FFF2-40B4-BE49-F238E27FC236}">
                <a16:creationId xmlns:a16="http://schemas.microsoft.com/office/drawing/2014/main" id="{EB2BB290-E065-1908-E761-54379E3FD14D}"/>
              </a:ext>
            </a:extLst>
          </p:cNvPr>
          <p:cNvGrpSpPr/>
          <p:nvPr/>
        </p:nvGrpSpPr>
        <p:grpSpPr>
          <a:xfrm>
            <a:off x="4333597" y="2017975"/>
            <a:ext cx="4751758" cy="1206524"/>
            <a:chOff x="4333597" y="2017975"/>
            <a:chExt cx="4751758" cy="1206524"/>
          </a:xfrm>
        </p:grpSpPr>
        <p:sp>
          <p:nvSpPr>
            <p:cNvPr id="16" name="TextBox 15">
              <a:extLst>
                <a:ext uri="{FF2B5EF4-FFF2-40B4-BE49-F238E27FC236}">
                  <a16:creationId xmlns:a16="http://schemas.microsoft.com/office/drawing/2014/main" id="{5083A622-2600-13CF-D20F-FB48780657C7}"/>
                </a:ext>
              </a:extLst>
            </p:cNvPr>
            <p:cNvSpPr txBox="1"/>
            <p:nvPr/>
          </p:nvSpPr>
          <p:spPr>
            <a:xfrm>
              <a:off x="4333597" y="2017975"/>
              <a:ext cx="4751758" cy="1200329"/>
            </a:xfrm>
            <a:prstGeom prst="rect">
              <a:avLst/>
            </a:prstGeom>
            <a:noFill/>
            <a:ln>
              <a:solidFill>
                <a:srgbClr val="000000"/>
              </a:solidFill>
            </a:ln>
          </p:spPr>
          <p:txBody>
            <a:bodyPr wrap="square" rtlCol="0">
              <a:spAutoFit/>
            </a:bodyPr>
            <a:lstStyle/>
            <a:p>
              <a:pPr marL="1320800" marR="0" lvl="0" indent="-1304925" algn="l" defTabSz="914400" rtl="0" eaLnBrk="0" fontAlgn="base" latinLnBrk="0" hangingPunct="0">
                <a:lnSpc>
                  <a:spcPct val="100000"/>
                </a:lnSpc>
                <a:spcBef>
                  <a:spcPct val="0"/>
                </a:spcBef>
                <a:spcAft>
                  <a:spcPct val="0"/>
                </a:spcAft>
                <a:buClrTx/>
                <a:buSzTx/>
                <a:buFontTx/>
                <a:buNone/>
                <a:tabLst>
                  <a:tab pos="1308100" algn="l"/>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Owner: 	</a:t>
              </a:r>
            </a:p>
            <a:p>
              <a:pPr marL="1320800" marR="0" lvl="0" indent="-1304925" algn="l" defTabSz="914400" rtl="0" eaLnBrk="0" fontAlgn="base" latinLnBrk="0" hangingPunct="0">
                <a:lnSpc>
                  <a:spcPct val="100000"/>
                </a:lnSpc>
                <a:spcBef>
                  <a:spcPct val="0"/>
                </a:spcBef>
                <a:spcAft>
                  <a:spcPct val="0"/>
                </a:spcAft>
                <a:buClrTx/>
                <a:buSzTx/>
                <a:buFontTx/>
                <a:buNone/>
                <a:tabLst>
                  <a:tab pos="1308100" algn="l"/>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Competitor: </a:t>
              </a:r>
            </a:p>
            <a:p>
              <a:pPr marL="1320800" marR="0" lvl="0" indent="-1304925" algn="l" defTabSz="914400" rtl="0" eaLnBrk="0" fontAlgn="base" latinLnBrk="0" hangingPunct="0">
                <a:lnSpc>
                  <a:spcPct val="100000"/>
                </a:lnSpc>
                <a:spcBef>
                  <a:spcPct val="0"/>
                </a:spcBef>
                <a:spcAft>
                  <a:spcPct val="0"/>
                </a:spcAft>
                <a:buClrTx/>
                <a:buSzTx/>
                <a:buFontTx/>
                <a:buNone/>
                <a:tabLst>
                  <a:tab pos="1308100" algn="l"/>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Owner: </a:t>
              </a:r>
            </a:p>
            <a:p>
              <a:pPr marL="1320800" marR="0" lvl="0" indent="-1304925" algn="l" defTabSz="914400" rtl="0" eaLnBrk="0" fontAlgn="base" latinLnBrk="0" hangingPunct="0">
                <a:lnSpc>
                  <a:spcPct val="100000"/>
                </a:lnSpc>
                <a:spcBef>
                  <a:spcPct val="0"/>
                </a:spcBef>
                <a:spcAft>
                  <a:spcPct val="0"/>
                </a:spcAft>
                <a:buClrTx/>
                <a:buSzTx/>
                <a:buFontTx/>
                <a:buNone/>
                <a:tabLst>
                  <a:tab pos="1308100" algn="l"/>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	</a:t>
              </a:r>
            </a:p>
          </p:txBody>
        </p:sp>
        <p:sp>
          <p:nvSpPr>
            <p:cNvPr id="17" name="TextBox 16">
              <a:extLst>
                <a:ext uri="{FF2B5EF4-FFF2-40B4-BE49-F238E27FC236}">
                  <a16:creationId xmlns:a16="http://schemas.microsoft.com/office/drawing/2014/main" id="{A543CA14-EA23-C109-C88D-8C9410E5BBE6}"/>
                </a:ext>
              </a:extLst>
            </p:cNvPr>
            <p:cNvSpPr txBox="1"/>
            <p:nvPr/>
          </p:nvSpPr>
          <p:spPr>
            <a:xfrm>
              <a:off x="5671147" y="2024170"/>
              <a:ext cx="3414208" cy="1200329"/>
            </a:xfrm>
            <a:prstGeom prst="rect">
              <a:avLst/>
            </a:prstGeom>
            <a:noFill/>
            <a:ln>
              <a:noFill/>
            </a:ln>
          </p:spPr>
          <p:txBody>
            <a:bodyPr wrap="square" rtlCol="0">
              <a:spAutoFit/>
            </a:bodyPr>
            <a:lstStyle/>
            <a:p>
              <a:pPr marL="15875"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“I don’t want to be a part of…”</a:t>
              </a:r>
            </a:p>
            <a:p>
              <a:pPr marL="15875"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“So don’t do it.” </a:t>
              </a:r>
            </a:p>
            <a:p>
              <a:pPr marL="15875"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“But if I don’t do it and you do, </a:t>
              </a:r>
            </a:p>
            <a:p>
              <a:pPr marL="12700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I won’t survive.” </a:t>
              </a:r>
            </a:p>
          </p:txBody>
        </p:sp>
      </p:grpSp>
    </p:spTree>
    <p:extLst>
      <p:ext uri="{BB962C8B-B14F-4D97-AF65-F5344CB8AC3E}">
        <p14:creationId xmlns:p14="http://schemas.microsoft.com/office/powerpoint/2010/main" val="35110344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
                                            <p:txEl>
                                              <p:pRg st="0" end="0"/>
                                            </p:txEl>
                                          </p:spTgt>
                                        </p:tgtEl>
                                        <p:attrNameLst>
                                          <p:attrName>style.visibility</p:attrName>
                                        </p:attrNameLst>
                                      </p:cBhvr>
                                      <p:to>
                                        <p:strVal val="visible"/>
                                      </p:to>
                                    </p:set>
                                    <p:animEffect transition="in" filter="fade">
                                      <p:cBhvr>
                                        <p:cTn id="10" dur="2000"/>
                                        <p:tgtEl>
                                          <p:spTgt spid="1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20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2000"/>
                                        <p:tgtEl>
                                          <p:spTgt spid="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20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20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2000"/>
                                        <p:tgtEl>
                                          <p:spTgt spid="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20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20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9" grpId="0"/>
      <p:bldP spid="11" grpId="0" animBg="1"/>
      <p:bldP spid="12" grpId="0" animBg="1"/>
      <p:bldP spid="1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white and black text&#10;&#10;Description automatically generated">
            <a:extLst>
              <a:ext uri="{FF2B5EF4-FFF2-40B4-BE49-F238E27FC236}">
                <a16:creationId xmlns:a16="http://schemas.microsoft.com/office/drawing/2014/main" id="{E4E50B55-65F2-B51B-5C2B-0A85432D13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8435" y="468266"/>
            <a:ext cx="5822242" cy="6098109"/>
          </a:xfrm>
          <a:prstGeom prst="rect">
            <a:avLst/>
          </a:prstGeom>
        </p:spPr>
      </p:pic>
      <p:sp>
        <p:nvSpPr>
          <p:cNvPr id="2" name="Rectangle 1">
            <a:extLst>
              <a:ext uri="{FF2B5EF4-FFF2-40B4-BE49-F238E27FC236}">
                <a16:creationId xmlns:a16="http://schemas.microsoft.com/office/drawing/2014/main" id="{02DDD3D9-D6BB-22B9-A2F1-5FE30CBF7C0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1610A187-94AB-5041-83D8-01D2056390AF}"/>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1BB27F25-63F1-663D-509C-1FEF3897C91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04188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4"/>
          <p:cNvSpPr txBox="1">
            <a:spLocks noChangeArrowheads="1"/>
          </p:cNvSpPr>
          <p:nvPr/>
        </p:nvSpPr>
        <p:spPr bwMode="auto">
          <a:xfrm>
            <a:off x="19050" y="2766049"/>
            <a:ext cx="9105900" cy="35394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Radical Tools, Part 1:</a:t>
            </a: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Drill down into governance in capitalism</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Radical Tools, Part 2:  </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Drill down into governance in democratic socialism</a:t>
            </a:r>
          </a:p>
        </p:txBody>
      </p:sp>
      <p:sp>
        <p:nvSpPr>
          <p:cNvPr id="2" name="Rectangle 1">
            <a:extLst>
              <a:ext uri="{FF2B5EF4-FFF2-40B4-BE49-F238E27FC236}">
                <a16:creationId xmlns:a16="http://schemas.microsoft.com/office/drawing/2014/main" id="{8192B511-A657-D930-C33B-F4BA88AE6DC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1" name="Rectangle 10">
            <a:extLst>
              <a:ext uri="{FF2B5EF4-FFF2-40B4-BE49-F238E27FC236}">
                <a16:creationId xmlns:a16="http://schemas.microsoft.com/office/drawing/2014/main" id="{6C7A1F42-D314-6307-5138-FB2751847CF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3" name="Text Box 4">
            <a:extLst>
              <a:ext uri="{FF2B5EF4-FFF2-40B4-BE49-F238E27FC236}">
                <a16:creationId xmlns:a16="http://schemas.microsoft.com/office/drawing/2014/main" id="{E06CDECC-FA8D-F212-18DA-09BC98137AEA}"/>
              </a:ext>
            </a:extLst>
          </p:cNvPr>
          <p:cNvSpPr txBox="1">
            <a:spLocks noChangeArrowheads="1"/>
          </p:cNvSpPr>
          <p:nvPr/>
        </p:nvSpPr>
        <p:spPr bwMode="auto">
          <a:xfrm>
            <a:off x="406400" y="859771"/>
            <a:ext cx="5131058" cy="523220"/>
          </a:xfrm>
          <a:prstGeom prst="rect">
            <a:avLst/>
          </a:prstGeom>
          <a:noFill/>
          <a:ln>
            <a:solidFill>
              <a:srgbClr val="000000"/>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Agriculture and Product Safety</a:t>
            </a:r>
          </a:p>
        </p:txBody>
      </p:sp>
      <p:pic>
        <p:nvPicPr>
          <p:cNvPr id="6" name="Picture 5">
            <a:extLst>
              <a:ext uri="{FF2B5EF4-FFF2-40B4-BE49-F238E27FC236}">
                <a16:creationId xmlns:a16="http://schemas.microsoft.com/office/drawing/2014/main" id="{6CA7DFAC-3A95-2323-A7F7-F89AD476C23B}"/>
              </a:ext>
            </a:extLst>
          </p:cNvPr>
          <p:cNvPicPr>
            <a:picLocks noChangeAspect="1"/>
          </p:cNvPicPr>
          <p:nvPr/>
        </p:nvPicPr>
        <p:blipFill rotWithShape="1">
          <a:blip r:embed="rId3">
            <a:extLst>
              <a:ext uri="{28A0092B-C50C-407E-A947-70E740481C1C}">
                <a14:useLocalDpi xmlns:a14="http://schemas.microsoft.com/office/drawing/2010/main" val="0"/>
              </a:ext>
            </a:extLst>
          </a:blip>
          <a:srcRect r="5803"/>
          <a:stretch/>
        </p:blipFill>
        <p:spPr>
          <a:xfrm>
            <a:off x="6143618" y="285438"/>
            <a:ext cx="2894119" cy="3200400"/>
          </a:xfrm>
          <a:prstGeom prst="rect">
            <a:avLst/>
          </a:prstGeom>
        </p:spPr>
      </p:pic>
      <p:sp>
        <p:nvSpPr>
          <p:cNvPr id="7" name="TextBox 6">
            <a:extLst>
              <a:ext uri="{FF2B5EF4-FFF2-40B4-BE49-F238E27FC236}">
                <a16:creationId xmlns:a16="http://schemas.microsoft.com/office/drawing/2014/main" id="{0E34AA87-7F1D-40FC-8375-26616A7EDA02}"/>
              </a:ext>
            </a:extLst>
          </p:cNvPr>
          <p:cNvSpPr txBox="1"/>
          <p:nvPr/>
        </p:nvSpPr>
        <p:spPr>
          <a:xfrm rot="20163887">
            <a:off x="7816707" y="2962672"/>
            <a:ext cx="1273104" cy="338554"/>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6" charset="-128"/>
                <a:cs typeface="Calibri" panose="020F0502020204030204" pitchFamily="34" charset="0"/>
              </a:rPr>
              <a:t>The Six-Core Cube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6" charset="-128"/>
                <a:cs typeface="Calibri" panose="020F0502020204030204" pitchFamily="34" charset="0"/>
              </a:rPr>
              <a:t>of Every Economic System</a:t>
            </a:r>
          </a:p>
        </p:txBody>
      </p:sp>
      <p:cxnSp>
        <p:nvCxnSpPr>
          <p:cNvPr id="12" name="Straight Connector 11">
            <a:extLst>
              <a:ext uri="{FF2B5EF4-FFF2-40B4-BE49-F238E27FC236}">
                <a16:creationId xmlns:a16="http://schemas.microsoft.com/office/drawing/2014/main" id="{C3AA9117-B7F8-65FE-F695-349B371101D6}"/>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5251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2000" fill="hold"/>
                                        <p:tgtEl>
                                          <p:spTgt spid="39938">
                                            <p:txEl>
                                              <p:pRg st="7" end="7"/>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101087" y="2696840"/>
            <a:ext cx="4746958" cy="1862048"/>
          </a:xfrm>
          <a:prstGeom prst="rect">
            <a:avLst/>
          </a:prstGeom>
          <a:solidFill>
            <a:srgbClr val="00C588"/>
          </a:solidFill>
          <a:ln>
            <a:solidFill>
              <a:srgbClr val="000000"/>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917575" indent="-901700" algn="ctr" eaLnBrk="1" hangingPunct="1"/>
            <a:r>
              <a:rPr lang="en-US" sz="2300" dirty="0">
                <a:solidFill>
                  <a:srgbClr val="FFFFFF"/>
                </a:solidFill>
                <a:latin typeface="Avenir Book" panose="02000503020000020003" pitchFamily="2" charset="0"/>
                <a:cs typeface="Avenir Medium" charset="0"/>
              </a:rPr>
              <a:t>Workplace Justice</a:t>
            </a:r>
          </a:p>
          <a:p>
            <a:pPr marL="917575" indent="-371475" algn="ctr" eaLnBrk="1" hangingPunct="1"/>
            <a:endParaRPr lang="en-US" sz="2300" dirty="0">
              <a:solidFill>
                <a:srgbClr val="FFFFFF"/>
              </a:solidFill>
              <a:latin typeface="Avenir Book" panose="02000503020000020003" pitchFamily="2" charset="0"/>
              <a:cs typeface="Avenir Medium" charset="0"/>
            </a:endParaRPr>
          </a:p>
          <a:p>
            <a:pPr marL="917575" indent="-901700" algn="ctr" eaLnBrk="1" hangingPunct="1"/>
            <a:endParaRPr lang="en-US" sz="2300" dirty="0">
              <a:solidFill>
                <a:srgbClr val="FFFFFF"/>
              </a:solidFill>
              <a:latin typeface="Avenir Book" panose="02000503020000020003" pitchFamily="2" charset="0"/>
              <a:cs typeface="Avenir Medium" charset="0"/>
            </a:endParaRPr>
          </a:p>
          <a:p>
            <a:pPr marL="917575" indent="-371475" algn="ctr" eaLnBrk="1" hangingPunct="1"/>
            <a:endParaRPr lang="en-US" sz="2300" dirty="0">
              <a:solidFill>
                <a:srgbClr val="FFFFFF"/>
              </a:solidFill>
              <a:latin typeface="Avenir Book" panose="02000503020000020003" pitchFamily="2" charset="0"/>
              <a:cs typeface="Avenir Medium" charset="0"/>
            </a:endParaRPr>
          </a:p>
          <a:p>
            <a:pPr marL="15875" indent="0" algn="ctr" eaLnBrk="1" hangingPunct="1"/>
            <a:r>
              <a:rPr lang="en-US" sz="2300" dirty="0">
                <a:solidFill>
                  <a:srgbClr val="FFFFFF"/>
                </a:solidFill>
                <a:latin typeface="Avenir Book" panose="02000503020000020003" pitchFamily="2" charset="0"/>
                <a:cs typeface="Avenir Medium" charset="0"/>
              </a:rPr>
              <a:t>Coordination Among Competitors</a:t>
            </a:r>
          </a:p>
        </p:txBody>
      </p:sp>
      <p:sp>
        <p:nvSpPr>
          <p:cNvPr id="11" name="Rectangle 10"/>
          <p:cNvSpPr/>
          <p:nvPr/>
        </p:nvSpPr>
        <p:spPr>
          <a:xfrm>
            <a:off x="5317024" y="3023832"/>
            <a:ext cx="3725890" cy="1292662"/>
          </a:xfrm>
          <a:prstGeom prst="rect">
            <a:avLst/>
          </a:prstGeom>
        </p:spPr>
        <p:txBody>
          <a:bodyPr wrap="square">
            <a:spAutoFit/>
          </a:bodyPr>
          <a:lstStyle/>
          <a:p>
            <a:pPr algn="ctr" defTabSz="457200" fontAlgn="auto">
              <a:spcBef>
                <a:spcPts val="0"/>
              </a:spcBef>
              <a:spcAft>
                <a:spcPts val="0"/>
              </a:spcAft>
            </a:pPr>
            <a:r>
              <a:rPr lang="en-US" sz="2600" dirty="0">
                <a:solidFill>
                  <a:srgbClr val="000000"/>
                </a:solidFill>
                <a:latin typeface="Avenir Book" panose="02000503020000020003" pitchFamily="2" charset="0"/>
                <a:ea typeface="Avenir Medium" charset="0"/>
                <a:cs typeface="Avenir Medium" charset="0"/>
              </a:rPr>
              <a:t>The Pressure for Good leads to </a:t>
            </a:r>
          </a:p>
          <a:p>
            <a:pPr algn="ctr" defTabSz="457200" fontAlgn="auto">
              <a:spcBef>
                <a:spcPts val="0"/>
              </a:spcBef>
              <a:spcAft>
                <a:spcPts val="0"/>
              </a:spcAft>
            </a:pPr>
            <a:r>
              <a:rPr lang="en-US" sz="2600" dirty="0">
                <a:solidFill>
                  <a:srgbClr val="000000"/>
                </a:solidFill>
                <a:latin typeface="Avenir Book" panose="02000503020000020003" pitchFamily="2" charset="0"/>
                <a:ea typeface="Avenir Medium" charset="0"/>
                <a:cs typeface="Avenir Medium" charset="0"/>
              </a:rPr>
              <a:t>The Invisible Synergy</a:t>
            </a:r>
          </a:p>
        </p:txBody>
      </p:sp>
      <p:sp>
        <p:nvSpPr>
          <p:cNvPr id="2" name="Rectangle 1"/>
          <p:cNvSpPr/>
          <p:nvPr/>
        </p:nvSpPr>
        <p:spPr>
          <a:xfrm>
            <a:off x="101087" y="3366254"/>
            <a:ext cx="4746958" cy="523220"/>
          </a:xfrm>
          <a:prstGeom prst="rect">
            <a:avLst/>
          </a:prstGeom>
        </p:spPr>
        <p:txBody>
          <a:bodyPr wrap="square">
            <a:spAutoFit/>
          </a:bodyPr>
          <a:lstStyle/>
          <a:p>
            <a:pPr marL="917575" indent="-901700" algn="ctr"/>
            <a:r>
              <a:rPr lang="en-US" sz="2800" dirty="0">
                <a:solidFill>
                  <a:srgbClr val="FFFFFF"/>
                </a:solidFill>
                <a:latin typeface="Avenir Book" panose="02000503020000020003" pitchFamily="2" charset="0"/>
                <a:ea typeface="ＭＳ Ｐゴシック" charset="0"/>
                <a:cs typeface="Avenir Medium" charset="0"/>
              </a:rPr>
              <a:t>+</a:t>
            </a:r>
          </a:p>
        </p:txBody>
      </p:sp>
      <p:sp>
        <p:nvSpPr>
          <p:cNvPr id="4" name="Rectangle 3">
            <a:extLst>
              <a:ext uri="{FF2B5EF4-FFF2-40B4-BE49-F238E27FC236}">
                <a16:creationId xmlns:a16="http://schemas.microsoft.com/office/drawing/2014/main" id="{E8825F22-02C4-8613-ECB9-52082614EAC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8" name="Rectangle 17">
            <a:extLst>
              <a:ext uri="{FF2B5EF4-FFF2-40B4-BE49-F238E27FC236}">
                <a16:creationId xmlns:a16="http://schemas.microsoft.com/office/drawing/2014/main" id="{2058FD0E-3A21-9435-ABA5-8A2FA735CE4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9" name="Straight Connector 18">
            <a:extLst>
              <a:ext uri="{FF2B5EF4-FFF2-40B4-BE49-F238E27FC236}">
                <a16:creationId xmlns:a16="http://schemas.microsoft.com/office/drawing/2014/main" id="{76E2A376-07DE-5DAF-07FF-B7EE1827B1F8}"/>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descr="A variety of vegetables in baskets&#10;&#10;Description automatically generated">
            <a:extLst>
              <a:ext uri="{FF2B5EF4-FFF2-40B4-BE49-F238E27FC236}">
                <a16:creationId xmlns:a16="http://schemas.microsoft.com/office/drawing/2014/main" id="{22CBB5A7-6D30-B63F-CFBD-B0D5A1273647}"/>
              </a:ext>
            </a:extLst>
          </p:cNvPr>
          <p:cNvPicPr>
            <a:picLocks noChangeAspect="1"/>
          </p:cNvPicPr>
          <p:nvPr/>
        </p:nvPicPr>
        <p:blipFill rotWithShape="1">
          <a:blip r:embed="rId3">
            <a:extLst>
              <a:ext uri="{28A0092B-C50C-407E-A947-70E740481C1C}">
                <a14:useLocalDpi xmlns:a14="http://schemas.microsoft.com/office/drawing/2010/main" val="0"/>
              </a:ext>
            </a:extLst>
          </a:blip>
          <a:srcRect b="10055"/>
          <a:stretch/>
        </p:blipFill>
        <p:spPr>
          <a:xfrm>
            <a:off x="853952" y="4766056"/>
            <a:ext cx="3324848" cy="1938528"/>
          </a:xfrm>
          <a:prstGeom prst="rect">
            <a:avLst/>
          </a:prstGeom>
          <a:ln>
            <a:solidFill>
              <a:srgbClr val="000000"/>
            </a:solidFill>
          </a:ln>
        </p:spPr>
      </p:pic>
      <p:pic>
        <p:nvPicPr>
          <p:cNvPr id="17" name="Picture 16" descr="A group of people working in a field&#10;&#10;Description automatically generated">
            <a:extLst>
              <a:ext uri="{FF2B5EF4-FFF2-40B4-BE49-F238E27FC236}">
                <a16:creationId xmlns:a16="http://schemas.microsoft.com/office/drawing/2014/main" id="{994398AC-4E56-955A-09EF-D4FD360542D7}"/>
              </a:ext>
            </a:extLst>
          </p:cNvPr>
          <p:cNvPicPr>
            <a:picLocks noChangeAspect="1"/>
          </p:cNvPicPr>
          <p:nvPr/>
        </p:nvPicPr>
        <p:blipFill rotWithShape="1">
          <a:blip r:embed="rId4">
            <a:extLst>
              <a:ext uri="{28A0092B-C50C-407E-A947-70E740481C1C}">
                <a14:useLocalDpi xmlns:a14="http://schemas.microsoft.com/office/drawing/2010/main" val="0"/>
              </a:ext>
            </a:extLst>
          </a:blip>
          <a:srcRect t="17417" b="5598"/>
          <a:stretch/>
        </p:blipFill>
        <p:spPr>
          <a:xfrm>
            <a:off x="853953" y="626804"/>
            <a:ext cx="3324847" cy="1938529"/>
          </a:xfrm>
          <a:prstGeom prst="rect">
            <a:avLst/>
          </a:prstGeom>
          <a:ln>
            <a:solidFill>
              <a:srgbClr val="000000"/>
            </a:solidFill>
          </a:ln>
        </p:spPr>
      </p:pic>
      <p:pic>
        <p:nvPicPr>
          <p:cNvPr id="6" name="Picture 5" descr="A cube with different colored squares&#10;&#10;Description automatically generated">
            <a:extLst>
              <a:ext uri="{FF2B5EF4-FFF2-40B4-BE49-F238E27FC236}">
                <a16:creationId xmlns:a16="http://schemas.microsoft.com/office/drawing/2014/main" id="{744A8531-24D4-3349-A13B-66D3B14EE8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90678" y="5191252"/>
            <a:ext cx="1091254" cy="1088136"/>
          </a:xfrm>
          <a:prstGeom prst="rect">
            <a:avLst/>
          </a:prstGeom>
        </p:spPr>
      </p:pic>
      <p:sp>
        <p:nvSpPr>
          <p:cNvPr id="3" name="Right Brace 2">
            <a:extLst>
              <a:ext uri="{FF2B5EF4-FFF2-40B4-BE49-F238E27FC236}">
                <a16:creationId xmlns:a16="http://schemas.microsoft.com/office/drawing/2014/main" id="{8E2DA9F4-F3DD-94EB-A5D1-EA866B558816}"/>
              </a:ext>
            </a:extLst>
          </p:cNvPr>
          <p:cNvSpPr/>
          <p:nvPr/>
        </p:nvSpPr>
        <p:spPr>
          <a:xfrm>
            <a:off x="4894574" y="2699880"/>
            <a:ext cx="375920" cy="1862048"/>
          </a:xfrm>
          <a:prstGeom prst="rightBrace">
            <a:avLst>
              <a:gd name="adj1" fmla="val 24549"/>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TextBox 11">
            <a:extLst>
              <a:ext uri="{FF2B5EF4-FFF2-40B4-BE49-F238E27FC236}">
                <a16:creationId xmlns:a16="http://schemas.microsoft.com/office/drawing/2014/main" id="{FBB60796-78EE-A023-F8A6-8EDAA064DF9E}"/>
              </a:ext>
            </a:extLst>
          </p:cNvPr>
          <p:cNvSpPr txBox="1"/>
          <p:nvPr/>
        </p:nvSpPr>
        <p:spPr>
          <a:xfrm>
            <a:off x="5164083" y="4622675"/>
            <a:ext cx="2336800" cy="1754326"/>
          </a:xfrm>
          <a:prstGeom prst="rect">
            <a:avLst/>
          </a:prstGeom>
          <a:noFill/>
        </p:spPr>
        <p:txBody>
          <a:bodyPr wrap="square">
            <a:spAutoFit/>
          </a:bodyPr>
          <a:lstStyle/>
          <a:p>
            <a:pPr marL="239713" defTabSz="457200" fontAlgn="auto">
              <a:spcBef>
                <a:spcPts val="0"/>
              </a:spcBef>
              <a:spcAft>
                <a:spcPts val="0"/>
              </a:spcAft>
            </a:pPr>
            <a:r>
              <a:rPr lang="is-IS" sz="1800" dirty="0">
                <a:solidFill>
                  <a:srgbClr val="000000"/>
                </a:solidFill>
                <a:latin typeface="Avenir Book" panose="02000503020000020003" pitchFamily="2" charset="0"/>
                <a:ea typeface="Avenir Medium" charset="0"/>
                <a:cs typeface="Avenir Medium" charset="0"/>
              </a:rPr>
              <a:t>…</a:t>
            </a:r>
            <a:r>
              <a:rPr lang="en-US" sz="1800" dirty="0">
                <a:solidFill>
                  <a:srgbClr val="000000"/>
                </a:solidFill>
                <a:latin typeface="Avenir Book" panose="02000503020000020003" pitchFamily="2" charset="0"/>
                <a:ea typeface="Avenir Medium" charset="0"/>
                <a:cs typeface="Avenir Medium" charset="0"/>
              </a:rPr>
              <a:t>and is represented by the Six-Core Cube of democratic socialism, which can be solved. </a:t>
            </a:r>
          </a:p>
        </p:txBody>
      </p:sp>
    </p:spTree>
    <p:extLst>
      <p:ext uri="{BB962C8B-B14F-4D97-AF65-F5344CB8AC3E}">
        <p14:creationId xmlns:p14="http://schemas.microsoft.com/office/powerpoint/2010/main" val="80755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4" end="4"/>
                                            </p:txEl>
                                          </p:spTgt>
                                        </p:tgtEl>
                                        <p:attrNameLst>
                                          <p:attrName>style.visibility</p:attrName>
                                        </p:attrNameLst>
                                      </p:cBhvr>
                                      <p:to>
                                        <p:strVal val="visible"/>
                                      </p:to>
                                    </p:set>
                                    <p:animEffect transition="in" filter="fade">
                                      <p:cBhvr>
                                        <p:cTn id="10" dur="2000"/>
                                        <p:tgtEl>
                                          <p:spTgt spid="5">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0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2000"/>
                                        <p:tgtEl>
                                          <p:spTgt spid="3"/>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animEffect transition="in" filter="fade">
                                      <p:cBhvr>
                                        <p:cTn id="21" dur="2000"/>
                                        <p:tgtEl>
                                          <p:spTgt spid="11">
                                            <p:txEl>
                                              <p:pRg st="0" end="0"/>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1">
                                            <p:txEl>
                                              <p:pRg st="1" end="1"/>
                                            </p:txEl>
                                          </p:spTgt>
                                        </p:tgtEl>
                                        <p:attrNameLst>
                                          <p:attrName>style.visibility</p:attrName>
                                        </p:attrNameLst>
                                      </p:cBhvr>
                                      <p:to>
                                        <p:strVal val="visible"/>
                                      </p:to>
                                    </p:set>
                                    <p:animEffect transition="in" filter="fade">
                                      <p:cBhvr>
                                        <p:cTn id="24" dur="2000"/>
                                        <p:tgtEl>
                                          <p:spTgt spid="11">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2000"/>
                                        <p:tgtEl>
                                          <p:spTgt spid="12"/>
                                        </p:tgtEl>
                                      </p:cBhvr>
                                    </p:animEffect>
                                  </p:childTnLst>
                                </p:cTn>
                              </p:par>
                              <p:par>
                                <p:cTn id="30" presetID="10"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4"/>
          <p:cNvSpPr txBox="1">
            <a:spLocks noChangeArrowheads="1"/>
          </p:cNvSpPr>
          <p:nvPr/>
        </p:nvSpPr>
        <p:spPr bwMode="auto">
          <a:xfrm>
            <a:off x="0" y="1492618"/>
            <a:ext cx="9144000" cy="30315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l" defTabSz="914400" rtl="0" eaLnBrk="1" fontAlgn="base" latinLnBrk="0" hangingPunct="1">
              <a:lnSpc>
                <a:spcPct val="100000"/>
              </a:lnSpc>
              <a:spcBef>
                <a:spcPct val="0"/>
              </a:spcBef>
              <a:spcAft>
                <a:spcPct val="0"/>
              </a:spcAft>
              <a:buClrTx/>
              <a:buSzTx/>
              <a:buFontTx/>
              <a:buNone/>
              <a:tabLst>
                <a:tab pos="1639888" algn="l"/>
              </a:tabLst>
              <a:defRPr/>
            </a:pPr>
            <a:endPar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844675" marR="0" lvl="8" indent="0" algn="l" defTabSz="457200" rtl="0" eaLnBrk="1" fontAlgn="base" latinLnBrk="0" hangingPunct="1">
              <a:lnSpc>
                <a:spcPct val="100000"/>
              </a:lnSpc>
              <a:spcBef>
                <a:spcPct val="0"/>
              </a:spcBef>
              <a:spcAft>
                <a:spcPct val="0"/>
              </a:spcAft>
              <a:buClrTx/>
              <a:buSzTx/>
              <a:buFont typeface="Arial" charset="0"/>
              <a:buChar char="•"/>
              <a:tabLst/>
              <a:defRPr/>
            </a:pP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Cooperative Ownership</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Participatory Governance</a:t>
            </a:r>
          </a:p>
          <a:p>
            <a:pPr marL="703263" lvl="4" indent="-508000" eaLnBrk="1" hangingPunct="1">
              <a:spcAft>
                <a:spcPts val="600"/>
              </a:spcAft>
              <a:buFont typeface="+mj-lt"/>
              <a:buAutoNum type="arabicPeriod"/>
              <a:defRPr/>
            </a:pPr>
            <a:r>
              <a:rPr lang="en-US" sz="2300" dirty="0">
                <a:solidFill>
                  <a:srgbClr val="000000"/>
                </a:solidFill>
                <a:latin typeface="Avenir Book" panose="02000503020000020003" pitchFamily="2" charset="0"/>
                <a:ea typeface="Avenir Medium" charset="0"/>
                <a:cs typeface="Avenir Medium" charset="0"/>
              </a:rPr>
              <a:t>Social Safeguards</a:t>
            </a:r>
          </a:p>
          <a:p>
            <a:pPr marL="703263" lvl="4" indent="-508000" eaLnBrk="1" hangingPunct="1">
              <a:spcAft>
                <a:spcPts val="600"/>
              </a:spcAft>
              <a:buFont typeface="+mj-lt"/>
              <a:buAutoNum type="arabicPeriod"/>
              <a:defRPr/>
            </a:pPr>
            <a:r>
              <a:rPr lang="en-US" sz="2300" dirty="0">
                <a:solidFill>
                  <a:srgbClr val="000000"/>
                </a:solidFill>
                <a:latin typeface="Avenir Book" panose="02000503020000020003" pitchFamily="2" charset="0"/>
                <a:ea typeface="Avenir Medium" charset="0"/>
                <a:cs typeface="Avenir Medium" charset="0"/>
              </a:rPr>
              <a:t>Production for Use</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Sustainable Development</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Healthy Communities</a:t>
            </a:r>
          </a:p>
        </p:txBody>
      </p:sp>
      <p:sp>
        <p:nvSpPr>
          <p:cNvPr id="39" name="TextBox 38"/>
          <p:cNvSpPr txBox="1"/>
          <p:nvPr/>
        </p:nvSpPr>
        <p:spPr>
          <a:xfrm rot="19063947">
            <a:off x="6160561" y="4570877"/>
            <a:ext cx="905077" cy="400110"/>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u="sng"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Cooperative Ownership</a:t>
            </a:r>
          </a:p>
        </p:txBody>
      </p:sp>
      <p:sp>
        <p:nvSpPr>
          <p:cNvPr id="13" name="Rectangle 12">
            <a:extLst>
              <a:ext uri="{FF2B5EF4-FFF2-40B4-BE49-F238E27FC236}">
                <a16:creationId xmlns:a16="http://schemas.microsoft.com/office/drawing/2014/main" id="{F45FF1ED-BC8A-85BB-F424-119A95AA998F}"/>
              </a:ext>
            </a:extLst>
          </p:cNvPr>
          <p:cNvSpPr/>
          <p:nvPr/>
        </p:nvSpPr>
        <p:spPr>
          <a:xfrm>
            <a:off x="0" y="270570"/>
            <a:ext cx="9144000" cy="1354217"/>
          </a:xfrm>
          <a:prstGeom prst="rect">
            <a:avLst/>
          </a:prstGeom>
        </p:spPr>
        <p:txBody>
          <a:bodyPr wrap="square">
            <a:spAutoFit/>
          </a:bodyPr>
          <a:lstStyle/>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1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36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The Solvable</a:t>
            </a: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36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Six-Core Cube of Democratic Socialism</a:t>
            </a:r>
          </a:p>
        </p:txBody>
      </p:sp>
      <p:sp>
        <p:nvSpPr>
          <p:cNvPr id="14" name="Rectangle 13">
            <a:extLst>
              <a:ext uri="{FF2B5EF4-FFF2-40B4-BE49-F238E27FC236}">
                <a16:creationId xmlns:a16="http://schemas.microsoft.com/office/drawing/2014/main" id="{86409500-D914-8D08-965C-35D736D0BE57}"/>
              </a:ext>
            </a:extLst>
          </p:cNvPr>
          <p:cNvSpPr/>
          <p:nvPr/>
        </p:nvSpPr>
        <p:spPr>
          <a:xfrm>
            <a:off x="0" y="5005500"/>
            <a:ext cx="9144000" cy="830997"/>
          </a:xfrm>
          <a:prstGeom prst="rect">
            <a:avLst/>
          </a:prstGeom>
        </p:spPr>
        <p:txBody>
          <a:bodyPr wrap="square">
            <a:spAutoFit/>
          </a:bodyPr>
          <a:lstStyle/>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Why solvable? </a:t>
            </a: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It is built around six core points that are beneficial to the core! </a:t>
            </a:r>
          </a:p>
        </p:txBody>
      </p:sp>
      <p:sp>
        <p:nvSpPr>
          <p:cNvPr id="8" name="Rectangle 7">
            <a:extLst>
              <a:ext uri="{FF2B5EF4-FFF2-40B4-BE49-F238E27FC236}">
                <a16:creationId xmlns:a16="http://schemas.microsoft.com/office/drawing/2014/main" id="{9F0E80E8-8B56-D6CE-F0A0-BD8B9523D9F4}"/>
              </a:ext>
            </a:extLst>
          </p:cNvPr>
          <p:cNvSpPr/>
          <p:nvPr/>
        </p:nvSpPr>
        <p:spPr>
          <a:xfrm>
            <a:off x="82193" y="5974898"/>
            <a:ext cx="8979614" cy="923330"/>
          </a:xfrm>
          <a:prstGeom prst="rect">
            <a:avLst/>
          </a:prstGeom>
        </p:spPr>
        <p:txBody>
          <a:bodyPr wrap="square">
            <a:spAutoFit/>
          </a:bodyPr>
          <a:lstStyle/>
          <a:p>
            <a:pPr eaLnBrk="0" hangingPunct="0"/>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rPr>
              <a:t>Participatory Governance</a:t>
            </a:r>
            <a:r>
              <a:rPr lang="en-US" dirty="0">
                <a:solidFill>
                  <a:srgbClr val="000000"/>
                </a:solidFill>
                <a:latin typeface="Avenir Book" panose="02000503020000020003" pitchFamily="2" charset="0"/>
                <a:ea typeface="ＭＳ Ｐゴシック" charset="0"/>
              </a:rPr>
              <a:t>: decisions are made by community councils of diverse stakeholders who represent our collective best interests. </a:t>
            </a:r>
          </a:p>
          <a:p>
            <a:pPr eaLnBrk="0" hangingPunct="0"/>
            <a:endPar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2" name="Rectangle 1">
            <a:extLst>
              <a:ext uri="{FF2B5EF4-FFF2-40B4-BE49-F238E27FC236}">
                <a16:creationId xmlns:a16="http://schemas.microsoft.com/office/drawing/2014/main" id="{A0FC295D-FD6C-1D19-E12B-DA5F5B67782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3DDF5C70-8F5F-6BBF-D15E-D5DA38F6032E}"/>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E8A8A1A1-06EE-B464-4153-5592794AB808}"/>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descr="A cube with different colored squares&#10;&#10;Description automatically generated">
            <a:extLst>
              <a:ext uri="{FF2B5EF4-FFF2-40B4-BE49-F238E27FC236}">
                <a16:creationId xmlns:a16="http://schemas.microsoft.com/office/drawing/2014/main" id="{139B3E7F-ABF4-4064-E940-1A4C4312C2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2035" y="1594331"/>
            <a:ext cx="3515011" cy="3504969"/>
          </a:xfrm>
          <a:prstGeom prst="rect">
            <a:avLst/>
          </a:prstGeom>
        </p:spPr>
      </p:pic>
    </p:spTree>
    <p:extLst>
      <p:ext uri="{BB962C8B-B14F-4D97-AF65-F5344CB8AC3E}">
        <p14:creationId xmlns:p14="http://schemas.microsoft.com/office/powerpoint/2010/main" val="219262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mph" presetSubtype="0" fill="hold" nodeType="clickEffect">
                                  <p:stCondLst>
                                    <p:cond delay="0"/>
                                  </p:stCondLst>
                                  <p:iterate type="lt">
                                    <p:tmPct val="4000"/>
                                  </p:iterate>
                                  <p:childTnLst>
                                    <p:set>
                                      <p:cBhvr override="childStyle">
                                        <p:cTn id="11" dur="2000" fill="hold"/>
                                        <p:tgtEl>
                                          <p:spTgt spid="39938">
                                            <p:txEl>
                                              <p:pRg st="3" end="3"/>
                                            </p:txEl>
                                          </p:spTgt>
                                        </p:tgtEl>
                                        <p:attrNameLst>
                                          <p:attrName>style.textDecorationUnderline</p:attrName>
                                        </p:attrNameLst>
                                      </p:cBhvr>
                                      <p:to>
                                        <p:strVal val="tru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oster with a group of people and puzzle pieces&#10;&#10;Description automatically generated">
            <a:extLst>
              <a:ext uri="{FF2B5EF4-FFF2-40B4-BE49-F238E27FC236}">
                <a16:creationId xmlns:a16="http://schemas.microsoft.com/office/drawing/2014/main" id="{CDDC358E-94DE-DC56-7D14-5A224FDFA3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8821" y="497466"/>
            <a:ext cx="4160166" cy="6035040"/>
          </a:xfrm>
          <a:prstGeom prst="rect">
            <a:avLst/>
          </a:prstGeom>
        </p:spPr>
      </p:pic>
      <p:pic>
        <p:nvPicPr>
          <p:cNvPr id="8" name="Picture 7">
            <a:extLst>
              <a:ext uri="{FF2B5EF4-FFF2-40B4-BE49-F238E27FC236}">
                <a16:creationId xmlns:a16="http://schemas.microsoft.com/office/drawing/2014/main" id="{00A887F0-D039-8948-B424-07FBDE1F97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30458" y="1884064"/>
            <a:ext cx="3549794" cy="590940"/>
          </a:xfrm>
          <a:prstGeom prst="rect">
            <a:avLst/>
          </a:prstGeom>
        </p:spPr>
      </p:pic>
      <p:pic>
        <p:nvPicPr>
          <p:cNvPr id="9" name="Picture 8">
            <a:extLst>
              <a:ext uri="{FF2B5EF4-FFF2-40B4-BE49-F238E27FC236}">
                <a16:creationId xmlns:a16="http://schemas.microsoft.com/office/drawing/2014/main" id="{52DD0BB8-D34D-EC43-BE80-4A305BFDCB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2384" y="2415234"/>
            <a:ext cx="3647868" cy="606427"/>
          </a:xfrm>
          <a:prstGeom prst="rect">
            <a:avLst/>
          </a:prstGeom>
        </p:spPr>
      </p:pic>
      <p:pic>
        <p:nvPicPr>
          <p:cNvPr id="10" name="Picture 9">
            <a:extLst>
              <a:ext uri="{FF2B5EF4-FFF2-40B4-BE49-F238E27FC236}">
                <a16:creationId xmlns:a16="http://schemas.microsoft.com/office/drawing/2014/main" id="{04B5AB66-687A-2048-9513-0DFE08F48E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2384" y="3149614"/>
            <a:ext cx="3524578" cy="730743"/>
          </a:xfrm>
          <a:prstGeom prst="rect">
            <a:avLst/>
          </a:prstGeom>
        </p:spPr>
      </p:pic>
      <p:sp>
        <p:nvSpPr>
          <p:cNvPr id="2" name="Rectangle 1">
            <a:extLst>
              <a:ext uri="{FF2B5EF4-FFF2-40B4-BE49-F238E27FC236}">
                <a16:creationId xmlns:a16="http://schemas.microsoft.com/office/drawing/2014/main" id="{65ADA522-CB84-DED1-3B06-9BAD28A46EF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6094F2E4-5D21-469A-AF78-8938398E6A9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FC54A66F-4F7F-C0C4-8431-C9B17E6BE524}"/>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378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8"/>
                                        </p:tgtEl>
                                      </p:cBhvr>
                                    </p:animEffect>
                                    <p:set>
                                      <p:cBhvr>
                                        <p:cTn id="7" dur="1" fill="hold">
                                          <p:stCondLst>
                                            <p:cond delay="19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000"/>
                                        <p:tgtEl>
                                          <p:spTgt spid="9"/>
                                        </p:tgtEl>
                                      </p:cBhvr>
                                    </p:animEffect>
                                    <p:set>
                                      <p:cBhvr>
                                        <p:cTn id="12" dur="1" fill="hold">
                                          <p:stCondLst>
                                            <p:cond delay="1999"/>
                                          </p:stCondLst>
                                        </p:cTn>
                                        <p:tgtEl>
                                          <p:spTgt spid="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2000"/>
                                        <p:tgtEl>
                                          <p:spTgt spid="10"/>
                                        </p:tgtEl>
                                      </p:cBhvr>
                                    </p:animEffect>
                                    <p:set>
                                      <p:cBhvr>
                                        <p:cTn id="17" dur="1" fill="hold">
                                          <p:stCondLst>
                                            <p:cond delay="1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CF9F9"/>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FE6909-6AC7-9DD0-03E9-4B4E553983F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A9784305-CF05-685C-8EA0-B903C454F73C}"/>
              </a:ext>
            </a:extLst>
          </p:cNvPr>
          <p:cNvSpPr/>
          <p:nvPr/>
        </p:nvSpPr>
        <p:spPr>
          <a:xfrm>
            <a:off x="-2" y="599070"/>
            <a:ext cx="7033439" cy="95410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Agriculture and Product Safety Policies: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5EC287"/>
                </a:solidFill>
                <a:effectLst/>
                <a:uLnTx/>
                <a:uFillTx/>
                <a:latin typeface="Avenir Black" panose="02000503020000020003" pitchFamily="2" charset="0"/>
                <a:ea typeface="Avenir Medium" charset="0"/>
                <a:cs typeface="Avenir Medium" charset="0"/>
              </a:rPr>
              <a:t>Radical</a:t>
            </a:r>
          </a:p>
        </p:txBody>
      </p:sp>
      <p:sp>
        <p:nvSpPr>
          <p:cNvPr id="9" name="Rectangle 8">
            <a:extLst>
              <a:ext uri="{FF2B5EF4-FFF2-40B4-BE49-F238E27FC236}">
                <a16:creationId xmlns:a16="http://schemas.microsoft.com/office/drawing/2014/main" id="{C90256BE-E128-C5B7-C1EA-FE109E3EC58A}"/>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5" name="Text Box 4"/>
          <p:cNvSpPr txBox="1">
            <a:spLocks noChangeArrowheads="1"/>
          </p:cNvSpPr>
          <p:nvPr/>
        </p:nvSpPr>
        <p:spPr bwMode="auto">
          <a:xfrm>
            <a:off x="251688" y="1989029"/>
            <a:ext cx="8640619" cy="45550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438150" algn="l"/>
              </a:tabLst>
              <a:defRPr/>
            </a:pPr>
            <a:r>
              <a:rPr kumimoji="0" lang="en-US" sz="2400" b="0" i="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Agriculture</a:t>
            </a:r>
          </a:p>
          <a:p>
            <a:pPr marL="0" marR="0" lvl="0" indent="0" algn="l" defTabSz="914400" rtl="0" eaLnBrk="1" fontAlgn="base" latinLnBrk="0" hangingPunct="1">
              <a:lnSpc>
                <a:spcPct val="100000"/>
              </a:lnSpc>
              <a:spcBef>
                <a:spcPct val="0"/>
              </a:spcBef>
              <a:spcAft>
                <a:spcPct val="0"/>
              </a:spcAft>
              <a:buClrTx/>
              <a:buSzTx/>
              <a:buFontTx/>
              <a:buNone/>
              <a:tabLst>
                <a:tab pos="438150" algn="l"/>
              </a:tabLst>
              <a:defRPr/>
            </a:pPr>
            <a:endParaRPr kumimoji="0" lang="en-US" sz="500" b="1" i="0" u="none" strike="noStrike" kern="1200" cap="none" spc="0" normalizeH="0" baseline="0" noProof="0" dirty="0">
              <a:ln>
                <a:noFill/>
              </a:ln>
              <a:solidFill>
                <a:srgbClr val="6BC497"/>
              </a:solidFill>
              <a:effectLst/>
              <a:uLnTx/>
              <a:uFillTx/>
              <a:latin typeface="Avenir Black" panose="02000503020000020003" pitchFamily="2" charset="0"/>
              <a:ea typeface="ＭＳ Ｐゴシック"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tab pos="438150" algn="l"/>
              </a:tabLst>
              <a:defRPr/>
            </a:pPr>
            <a:r>
              <a:rPr kumimoji="0" lang="en-US" sz="2800" b="1" i="1" u="none" strike="noStrike" kern="1200" cap="none" spc="0" normalizeH="0" baseline="0" noProof="0" dirty="0">
                <a:ln>
                  <a:noFill/>
                </a:ln>
                <a:solidFill>
                  <a:srgbClr val="6BC497"/>
                </a:solidFill>
                <a:effectLst/>
                <a:uLnTx/>
                <a:uFillTx/>
                <a:latin typeface="Avenir Black" panose="02000503020000020003" pitchFamily="2" charset="0"/>
                <a:ea typeface="ＭＳ Ｐゴシック" charset="0"/>
                <a:cs typeface="Avenir Medium" charset="0"/>
              </a:rPr>
              <a:t>F</a:t>
            </a:r>
            <a:r>
              <a:rPr kumimoji="0" lang="en-US" sz="2800" b="1" i="1" u="none" strike="noStrike" kern="1200" cap="none" spc="0" normalizeH="0" baseline="0" noProof="0" dirty="0" err="1">
                <a:ln>
                  <a:noFill/>
                </a:ln>
                <a:solidFill>
                  <a:srgbClr val="6BC497"/>
                </a:solidFill>
                <a:effectLst/>
                <a:uLnTx/>
                <a:uFillTx/>
                <a:latin typeface="Avenir Black" panose="02000503020000020003" pitchFamily="2" charset="0"/>
                <a:ea typeface="ＭＳ Ｐゴシック" charset="0"/>
                <a:cs typeface="Avenir Medium" charset="0"/>
              </a:rPr>
              <a:t>ood</a:t>
            </a:r>
            <a:r>
              <a:rPr kumimoji="0" lang="en-US" sz="2800" b="1" i="1" u="none" strike="noStrike" kern="1200" cap="none" spc="0" normalizeH="0" baseline="0" noProof="0" dirty="0">
                <a:ln>
                  <a:noFill/>
                </a:ln>
                <a:solidFill>
                  <a:srgbClr val="6BC497"/>
                </a:solidFill>
                <a:effectLst/>
                <a:uLnTx/>
                <a:uFillTx/>
                <a:latin typeface="Avenir Black" panose="02000503020000020003" pitchFamily="2" charset="0"/>
                <a:ea typeface="ＭＳ Ｐゴシック" charset="0"/>
                <a:cs typeface="Avenir Medium" charset="0"/>
              </a:rPr>
              <a:t> Security C</a:t>
            </a:r>
            <a:r>
              <a:rPr kumimoji="0" lang="en-US" sz="2800" b="1" i="1" u="none" strike="noStrike" kern="1200" cap="none" spc="0" normalizeH="0" baseline="0" noProof="0" dirty="0" err="1">
                <a:ln>
                  <a:noFill/>
                </a:ln>
                <a:solidFill>
                  <a:srgbClr val="6BC497"/>
                </a:solidFill>
                <a:effectLst/>
                <a:uLnTx/>
                <a:uFillTx/>
                <a:latin typeface="Avenir Black" panose="02000503020000020003" pitchFamily="2" charset="0"/>
                <a:ea typeface="ＭＳ Ｐゴシック" charset="0"/>
                <a:cs typeface="Avenir Medium" charset="0"/>
              </a:rPr>
              <a:t>ouncils</a:t>
            </a:r>
            <a:r>
              <a:rPr kumimoji="0" lang="en-US" sz="2800" b="1" i="1" u="none" strike="noStrike" kern="1200" cap="none" spc="0" normalizeH="0" baseline="0" noProof="0" dirty="0">
                <a:ln>
                  <a:noFill/>
                </a:ln>
                <a:solidFill>
                  <a:srgbClr val="6BC497"/>
                </a:solidFill>
                <a:effectLst/>
                <a:uLnTx/>
                <a:uFillTx/>
                <a:latin typeface="Avenir Black" panose="02000503020000020003" pitchFamily="2" charset="0"/>
                <a:ea typeface="ＭＳ Ｐゴシック" charset="0"/>
                <a:cs typeface="Avenir Medium" charset="0"/>
              </a:rPr>
              <a:t> </a:t>
            </a:r>
          </a:p>
          <a:p>
            <a:pPr marL="0" marR="0" lvl="0" indent="0" algn="l" defTabSz="914400" rtl="0" eaLnBrk="1" fontAlgn="base" latinLnBrk="0" hangingPunct="1">
              <a:lnSpc>
                <a:spcPct val="100000"/>
              </a:lnSpc>
              <a:spcBef>
                <a:spcPct val="0"/>
              </a:spcBef>
              <a:spcAft>
                <a:spcPct val="0"/>
              </a:spcAft>
              <a:buClrTx/>
              <a:buSzTx/>
              <a:buFontTx/>
              <a:buNone/>
              <a:tabLst>
                <a:tab pos="438150" algn="l"/>
              </a:tabLst>
              <a:defRPr/>
            </a:pPr>
            <a:endParaRPr kumimoji="0" lang="en-US" sz="1000" b="1" i="0" u="none" strike="noStrike" kern="1200" cap="none" spc="0" normalizeH="0" baseline="0" noProof="0" dirty="0">
              <a:ln>
                <a:noFill/>
              </a:ln>
              <a:solidFill>
                <a:srgbClr val="5EC287"/>
              </a:solidFill>
              <a:effectLst/>
              <a:uLnTx/>
              <a:uFillTx/>
              <a:latin typeface="Avenir Book" panose="02000503020000020003" pitchFamily="2" charset="0"/>
              <a:ea typeface="ＭＳ Ｐゴシック"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tab pos="438150" algn="l"/>
              </a:tabLst>
              <a:defRPr/>
            </a:pPr>
            <a:r>
              <a:rPr kumimoji="0" lang="en-US" sz="2400" b="1" i="0" u="none" strike="noStrike" kern="1200" cap="none" spc="0" normalizeH="0" baseline="0" noProof="0" dirty="0">
                <a:ln>
                  <a:noFill/>
                </a:ln>
                <a:solidFill>
                  <a:srgbClr val="5EC287"/>
                </a:solidFill>
                <a:effectLst/>
                <a:uLnTx/>
                <a:uFillTx/>
                <a:latin typeface="Avenir Book" panose="02000503020000020003" pitchFamily="2" charset="0"/>
                <a:ea typeface="ＭＳ Ｐゴシック" charset="0"/>
                <a:cs typeface="Avenir Medium" charset="0"/>
              </a:rPr>
              <a:t>Policy example: </a:t>
            </a:r>
            <a:r>
              <a:rPr kumimoji="0" lang="en-US" sz="2400" b="1" i="1" u="none" strike="noStrike" kern="1200" cap="none" spc="0" normalizeH="0" baseline="0" noProof="0" dirty="0">
                <a:ln>
                  <a:noFill/>
                </a:ln>
                <a:solidFill>
                  <a:srgbClr val="5EC287"/>
                </a:solidFill>
                <a:effectLst/>
                <a:uLnTx/>
                <a:uFillTx/>
                <a:latin typeface="Avenir Book" panose="02000503020000020003" pitchFamily="2" charset="0"/>
                <a:ea typeface="ＭＳ Ｐゴシック" charset="0"/>
                <a:cs typeface="Avenir Medium" charset="0"/>
              </a:rPr>
              <a:t>Emergency and Innovation Funds</a:t>
            </a:r>
            <a:endParaRPr kumimoji="0" lang="en-US" sz="1000" b="1"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tab pos="438150" algn="l"/>
              </a:tabLst>
              <a:defRPr/>
            </a:pPr>
            <a:r>
              <a:rPr kumimoji="0" lang="en-US" sz="2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Government support to help farmers prepare for, respond to, and adapt to instability in agriculture. </a:t>
            </a:r>
          </a:p>
          <a:p>
            <a:pPr marL="0" marR="0" lvl="0" indent="0" algn="l" defTabSz="914400" rtl="0" eaLnBrk="1" fontAlgn="base" latinLnBrk="0" hangingPunct="1">
              <a:lnSpc>
                <a:spcPct val="100000"/>
              </a:lnSpc>
              <a:spcBef>
                <a:spcPct val="0"/>
              </a:spcBef>
              <a:spcAft>
                <a:spcPct val="0"/>
              </a:spcAft>
              <a:buClrTx/>
              <a:buSzTx/>
              <a:buFontTx/>
              <a:buNone/>
              <a:tabLst>
                <a:tab pos="438150" algn="l"/>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tab pos="438150" algn="l"/>
              </a:tabLst>
              <a:defRPr/>
            </a:pPr>
            <a:r>
              <a:rPr kumimoji="0" lang="en-US" sz="2400" b="0" i="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Product Safety</a:t>
            </a:r>
          </a:p>
          <a:p>
            <a:pPr marL="0" marR="0" lvl="0" indent="0" algn="l" defTabSz="914400" rtl="0" eaLnBrk="1" fontAlgn="base" latinLnBrk="0" hangingPunct="1">
              <a:lnSpc>
                <a:spcPct val="100000"/>
              </a:lnSpc>
              <a:spcBef>
                <a:spcPct val="0"/>
              </a:spcBef>
              <a:spcAft>
                <a:spcPct val="0"/>
              </a:spcAft>
              <a:buClrTx/>
              <a:buSzTx/>
              <a:buFontTx/>
              <a:buNone/>
              <a:tabLst>
                <a:tab pos="438150" algn="l"/>
              </a:tabLst>
              <a:defRPr/>
            </a:pPr>
            <a:endParaRPr kumimoji="0" lang="en-US" sz="5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tab pos="438150" algn="l"/>
              </a:tabLst>
              <a:defRPr/>
            </a:pPr>
            <a:r>
              <a:rPr kumimoji="0" lang="en-US" sz="2800" b="1" i="1" u="none" strike="noStrike" kern="1200" cap="none" spc="0" normalizeH="0" baseline="0" noProof="0" dirty="0">
                <a:ln>
                  <a:noFill/>
                </a:ln>
                <a:solidFill>
                  <a:srgbClr val="6BC497"/>
                </a:solidFill>
                <a:effectLst/>
                <a:uLnTx/>
                <a:uFillTx/>
                <a:latin typeface="Avenir Black" panose="02000503020000020003" pitchFamily="2" charset="0"/>
                <a:ea typeface="ＭＳ Ｐゴシック" charset="0"/>
                <a:cs typeface="Avenir Medium" charset="0"/>
              </a:rPr>
              <a:t>Product S</a:t>
            </a:r>
            <a:r>
              <a:rPr kumimoji="0" lang="en-US" sz="2800" b="1" i="1" u="none" strike="noStrike" kern="1200" cap="none" spc="0" normalizeH="0" baseline="0" noProof="0" dirty="0" err="1">
                <a:ln>
                  <a:noFill/>
                </a:ln>
                <a:solidFill>
                  <a:srgbClr val="6BC497"/>
                </a:solidFill>
                <a:effectLst/>
                <a:uLnTx/>
                <a:uFillTx/>
                <a:latin typeface="Avenir Black" panose="02000503020000020003" pitchFamily="2" charset="0"/>
                <a:ea typeface="ＭＳ Ｐゴシック" charset="0"/>
                <a:cs typeface="Avenir Medium" charset="0"/>
              </a:rPr>
              <a:t>afety</a:t>
            </a:r>
            <a:r>
              <a:rPr kumimoji="0" lang="en-US" sz="2800" b="1" i="1" u="none" strike="noStrike" kern="1200" cap="none" spc="0" normalizeH="0" baseline="0" noProof="0" dirty="0">
                <a:ln>
                  <a:noFill/>
                </a:ln>
                <a:solidFill>
                  <a:srgbClr val="6BC497"/>
                </a:solidFill>
                <a:effectLst/>
                <a:uLnTx/>
                <a:uFillTx/>
                <a:latin typeface="Avenir Black" panose="02000503020000020003" pitchFamily="2" charset="0"/>
                <a:ea typeface="ＭＳ Ｐゴシック" charset="0"/>
                <a:cs typeface="Avenir Medium" charset="0"/>
              </a:rPr>
              <a:t> Councils</a:t>
            </a:r>
          </a:p>
          <a:p>
            <a:pPr marL="0" marR="0" lvl="0" indent="0" algn="l" defTabSz="914400" rtl="0" eaLnBrk="1" fontAlgn="base" latinLnBrk="0" hangingPunct="1">
              <a:lnSpc>
                <a:spcPct val="100000"/>
              </a:lnSpc>
              <a:spcBef>
                <a:spcPct val="0"/>
              </a:spcBef>
              <a:spcAft>
                <a:spcPct val="0"/>
              </a:spcAft>
              <a:buClrTx/>
              <a:buSzTx/>
              <a:buFontTx/>
              <a:buNone/>
              <a:tabLst>
                <a:tab pos="438150" algn="l"/>
              </a:tabLst>
              <a:defRPr/>
            </a:pPr>
            <a:r>
              <a:rPr kumimoji="0" lang="en-US" sz="1000" b="1" i="1" u="none" strike="noStrike" kern="1200" cap="none" spc="0" normalizeH="0" baseline="0" noProof="0" dirty="0">
                <a:ln>
                  <a:noFill/>
                </a:ln>
                <a:solidFill>
                  <a:srgbClr val="6BC497"/>
                </a:solidFill>
                <a:effectLst/>
                <a:uLnTx/>
                <a:uFillTx/>
                <a:latin typeface="Avenir Black" panose="02000503020000020003" pitchFamily="2" charset="0"/>
                <a:ea typeface="ＭＳ Ｐゴシック" charset="0"/>
                <a:cs typeface="Avenir Medium" charset="0"/>
              </a:rPr>
              <a:t> </a:t>
            </a:r>
          </a:p>
          <a:p>
            <a:pPr marL="0" marR="0" lvl="0" indent="0" algn="l" defTabSz="914400" rtl="0" eaLnBrk="1" fontAlgn="base" latinLnBrk="0" hangingPunct="1">
              <a:lnSpc>
                <a:spcPct val="100000"/>
              </a:lnSpc>
              <a:spcBef>
                <a:spcPct val="0"/>
              </a:spcBef>
              <a:spcAft>
                <a:spcPct val="0"/>
              </a:spcAft>
              <a:buClrTx/>
              <a:buSzTx/>
              <a:buFontTx/>
              <a:buNone/>
              <a:tabLst>
                <a:tab pos="438150" algn="l"/>
              </a:tabLst>
              <a:defRPr/>
            </a:pPr>
            <a:r>
              <a:rPr kumimoji="0" lang="en-US" sz="2400" b="1" i="0" u="none" strike="noStrike" kern="1200" cap="none" spc="0" normalizeH="0" baseline="0" noProof="0" dirty="0">
                <a:ln>
                  <a:noFill/>
                </a:ln>
                <a:solidFill>
                  <a:srgbClr val="5EC287"/>
                </a:solidFill>
                <a:effectLst/>
                <a:uLnTx/>
                <a:uFillTx/>
                <a:latin typeface="Avenir Book" panose="02000503020000020003" pitchFamily="2" charset="0"/>
                <a:ea typeface="ＭＳ Ｐゴシック" charset="0"/>
                <a:cs typeface="Avenir Medium" charset="0"/>
              </a:rPr>
              <a:t>Policy example: </a:t>
            </a:r>
            <a:r>
              <a:rPr kumimoji="0" lang="en-US" sz="2400" b="1" i="1" u="none" strike="noStrike" kern="1200" cap="none" spc="0" normalizeH="0" baseline="0" noProof="0" dirty="0">
                <a:ln>
                  <a:noFill/>
                </a:ln>
                <a:solidFill>
                  <a:srgbClr val="5EC287"/>
                </a:solidFill>
                <a:effectLst/>
                <a:uLnTx/>
                <a:uFillTx/>
                <a:latin typeface="Avenir Book" panose="02000503020000020003" pitchFamily="2" charset="0"/>
                <a:ea typeface="ＭＳ Ｐゴシック" charset="0"/>
                <a:cs typeface="Avenir Medium" charset="0"/>
              </a:rPr>
              <a:t>Hazard Assessment Protocols</a:t>
            </a:r>
            <a:endParaRPr kumimoji="0" lang="en-US" sz="1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tab pos="438150" algn="l"/>
              </a:tabLst>
              <a:defRPr/>
            </a:pPr>
            <a:r>
              <a:rPr kumimoji="0" lang="en-US" sz="2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Government support to reduce the risks of dangerous flaws in product design, manufacture, and use. </a:t>
            </a:r>
          </a:p>
        </p:txBody>
      </p:sp>
      <p:pic>
        <p:nvPicPr>
          <p:cNvPr id="6" name="Picture 5" descr="A cube with text on it&#10;&#10;Description automatically generated">
            <a:extLst>
              <a:ext uri="{FF2B5EF4-FFF2-40B4-BE49-F238E27FC236}">
                <a16:creationId xmlns:a16="http://schemas.microsoft.com/office/drawing/2014/main" id="{05661E96-8CD9-7F4B-7AA7-4BF4A302AE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5200" y="375433"/>
            <a:ext cx="2211037" cy="2057400"/>
          </a:xfrm>
          <a:prstGeom prst="rect">
            <a:avLst/>
          </a:prstGeom>
        </p:spPr>
      </p:pic>
      <p:cxnSp>
        <p:nvCxnSpPr>
          <p:cNvPr id="4" name="Straight Connector 3">
            <a:extLst>
              <a:ext uri="{FF2B5EF4-FFF2-40B4-BE49-F238E27FC236}">
                <a16:creationId xmlns:a16="http://schemas.microsoft.com/office/drawing/2014/main" id="{88AB2B82-B2BA-86A4-E4CB-739786C4E277}"/>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426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fade">
                                      <p:cBhvr>
                                        <p:cTn id="10" dur="2000"/>
                                        <p:tgtEl>
                                          <p:spTgt spid="5">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fade">
                                      <p:cBhvr>
                                        <p:cTn id="15" dur="2000"/>
                                        <p:tgtEl>
                                          <p:spTgt spid="5">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xEl>
                                              <p:pRg st="5" end="5"/>
                                            </p:txEl>
                                          </p:spTgt>
                                        </p:tgtEl>
                                        <p:attrNameLst>
                                          <p:attrName>style.visibility</p:attrName>
                                        </p:attrNameLst>
                                      </p:cBhvr>
                                      <p:to>
                                        <p:strVal val="visible"/>
                                      </p:to>
                                    </p:set>
                                    <p:animEffect transition="in" filter="fade">
                                      <p:cBhvr>
                                        <p:cTn id="18" dur="2000"/>
                                        <p:tgtEl>
                                          <p:spTgt spid="5">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animEffect transition="in" filter="fade">
                                      <p:cBhvr>
                                        <p:cTn id="23" dur="2000"/>
                                        <p:tgtEl>
                                          <p:spTgt spid="5">
                                            <p:txEl>
                                              <p:pRg st="7" end="7"/>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5">
                                            <p:txEl>
                                              <p:pRg st="9" end="9"/>
                                            </p:txEl>
                                          </p:spTgt>
                                        </p:tgtEl>
                                        <p:attrNameLst>
                                          <p:attrName>style.visibility</p:attrName>
                                        </p:attrNameLst>
                                      </p:cBhvr>
                                      <p:to>
                                        <p:strVal val="visible"/>
                                      </p:to>
                                    </p:set>
                                    <p:animEffect transition="in" filter="fade">
                                      <p:cBhvr>
                                        <p:cTn id="26" dur="2000"/>
                                        <p:tgtEl>
                                          <p:spTgt spid="5">
                                            <p:txEl>
                                              <p:pRg st="9" end="9"/>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animEffect transition="in" filter="fade">
                                      <p:cBhvr>
                                        <p:cTn id="31" dur="2000"/>
                                        <p:tgtEl>
                                          <p:spTgt spid="5">
                                            <p:txEl>
                                              <p:pRg st="11" end="11"/>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5">
                                            <p:txEl>
                                              <p:pRg st="12" end="12"/>
                                            </p:txEl>
                                          </p:spTgt>
                                        </p:tgtEl>
                                        <p:attrNameLst>
                                          <p:attrName>style.visibility</p:attrName>
                                        </p:attrNameLst>
                                      </p:cBhvr>
                                      <p:to>
                                        <p:strVal val="visible"/>
                                      </p:to>
                                    </p:set>
                                    <p:animEffect transition="in" filter="fade">
                                      <p:cBhvr>
                                        <p:cTn id="34" dur="2000"/>
                                        <p:tgtEl>
                                          <p:spTgt spid="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16672" y="446040"/>
            <a:ext cx="8677386" cy="10464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tab pos="446088" algn="l"/>
                <a:tab pos="4162425" algn="l"/>
              </a:tabLst>
              <a:defRPr/>
            </a:pPr>
            <a:r>
              <a:rPr kumimoji="0" lang="en-US" sz="3200" u="none" strike="noStrike" kern="1200" cap="none" spc="0" normalizeH="0" baseline="0" noProof="0" dirty="0">
                <a:ln>
                  <a:noFill/>
                </a:ln>
                <a:solidFill>
                  <a:srgbClr val="5DC387"/>
                </a:solidFill>
                <a:effectLst/>
                <a:uLnTx/>
                <a:uFillTx/>
                <a:latin typeface="Avenir Book" panose="02000503020000020003" pitchFamily="2" charset="0"/>
                <a:ea typeface="ＭＳ Ｐゴシック" charset="0"/>
                <a:cs typeface="Avenir Medium" charset="0"/>
              </a:rPr>
              <a:t>Participatory Governance</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1000" u="none" strike="noStrike" kern="1200" cap="none" spc="0" normalizeH="0" baseline="0" noProof="0" dirty="0">
              <a:ln>
                <a:noFill/>
              </a:ln>
              <a:solidFill>
                <a:srgbClr val="0432FF"/>
              </a:solidFill>
              <a:effectLst/>
              <a:uLnTx/>
              <a:uFillTx/>
              <a:latin typeface="Avenir Book" panose="02000503020000020003" pitchFamily="2" charset="0"/>
              <a:ea typeface="ＭＳ Ｐゴシック" charset="0"/>
              <a:cs typeface="Avenir Medium" charset="0"/>
            </a:endParaRPr>
          </a:p>
          <a:p>
            <a:pPr marL="2005013" marR="0" lvl="0" indent="-1990725" algn="l" defTabSz="914400" rtl="0" eaLnBrk="1" fontAlgn="base" latinLnBrk="0" hangingPunct="1">
              <a:lnSpc>
                <a:spcPct val="100000"/>
              </a:lnSpc>
              <a:spcBef>
                <a:spcPct val="0"/>
              </a:spcBef>
              <a:spcAft>
                <a:spcPct val="0"/>
              </a:spcAft>
              <a:buClrTx/>
              <a:buSzTx/>
              <a:buFontTx/>
              <a:buNone/>
              <a:defRPr/>
            </a:pP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Competitor #1:</a:t>
            </a:r>
            <a:endParaRPr kumimoji="0" lang="en-US" sz="200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endParaRPr>
          </a:p>
        </p:txBody>
      </p:sp>
      <p:sp>
        <p:nvSpPr>
          <p:cNvPr id="2" name="Rectangle 1"/>
          <p:cNvSpPr/>
          <p:nvPr/>
        </p:nvSpPr>
        <p:spPr>
          <a:xfrm>
            <a:off x="1859811" y="3356528"/>
            <a:ext cx="7267518" cy="1015663"/>
          </a:xfrm>
          <a:prstGeom prst="rect">
            <a:avLst/>
          </a:prstGeom>
        </p:spPr>
        <p:txBody>
          <a:bodyPr wrap="square">
            <a:spAutoFit/>
          </a:bodyPr>
          <a:lstStyle/>
          <a:p>
            <a:pPr marL="114300" marR="0" lvl="0" indent="-114300" algn="l" defTabSz="914400" rtl="0" eaLnBrk="0" fontAlgn="base" latinLnBrk="0" hangingPunct="0">
              <a:lnSpc>
                <a:spcPct val="100000"/>
              </a:lnSpc>
              <a:spcBef>
                <a:spcPct val="0"/>
              </a:spcBef>
              <a:spcAft>
                <a:spcPct val="0"/>
              </a:spcAft>
              <a:buClrTx/>
              <a:buSzTx/>
              <a:buFontTx/>
              <a:buNone/>
              <a:defRPr/>
            </a:pP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“Our pesticide is going through hazard </a:t>
            </a:r>
            <a:r>
              <a:rPr lang="en-US" sz="2000" dirty="0">
                <a:solidFill>
                  <a:srgbClr val="000000"/>
                </a:solidFill>
                <a:latin typeface="Avenir Book" panose="02000503020000020003" pitchFamily="2" charset="0"/>
                <a:ea typeface="Avenir Medium" charset="0"/>
                <a:cs typeface="Avenir Medium" charset="0"/>
              </a:rPr>
              <a:t>a</a:t>
            </a:r>
            <a:r>
              <a:rPr kumimoji="0" lang="en-US" sz="2000" u="none" strike="noStrike" kern="1200" cap="none" spc="0" normalizeH="0" baseline="0" noProof="0" dirty="0" err="1">
                <a:ln>
                  <a:noFill/>
                </a:ln>
                <a:solidFill>
                  <a:srgbClr val="000000"/>
                </a:solidFill>
                <a:effectLst/>
                <a:uLnTx/>
                <a:uFillTx/>
                <a:latin typeface="Avenir Book" panose="02000503020000020003" pitchFamily="2" charset="0"/>
                <a:ea typeface="Avenir Medium" charset="0"/>
                <a:cs typeface="Avenir Medium" charset="0"/>
              </a:rPr>
              <a:t>ssessment</a:t>
            </a: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because it is a suspected carcinogen. Even though it will cost more, we won’t use it until we get the results.” </a:t>
            </a:r>
            <a:endPar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Wingdings"/>
              <a:cs typeface="Avenir Medium" charset="0"/>
              <a:sym typeface="Wingdings"/>
            </a:endParaRPr>
          </a:p>
        </p:txBody>
      </p:sp>
      <p:sp>
        <p:nvSpPr>
          <p:cNvPr id="4" name="Rectangle 3"/>
          <p:cNvSpPr/>
          <p:nvPr/>
        </p:nvSpPr>
        <p:spPr>
          <a:xfrm>
            <a:off x="16671" y="3362205"/>
            <a:ext cx="8138135" cy="40011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Competitor #2:</a:t>
            </a:r>
          </a:p>
        </p:txBody>
      </p:sp>
      <p:sp>
        <p:nvSpPr>
          <p:cNvPr id="8" name="Rectangle 7"/>
          <p:cNvSpPr/>
          <p:nvPr/>
        </p:nvSpPr>
        <p:spPr>
          <a:xfrm>
            <a:off x="1859811" y="4811129"/>
            <a:ext cx="6977269" cy="1015663"/>
          </a:xfrm>
          <a:prstGeom prst="rect">
            <a:avLst/>
          </a:prstGeom>
        </p:spPr>
        <p:txBody>
          <a:bodyPr wrap="square">
            <a:spAutoFit/>
          </a:bodyPr>
          <a:lstStyle/>
          <a:p>
            <a:pPr marL="114300" marR="0" lvl="0" indent="-114300" algn="l" defTabSz="914400" rtl="0" eaLnBrk="0" fontAlgn="base" latinLnBrk="0" hangingPunct="0">
              <a:lnSpc>
                <a:spcPct val="100000"/>
              </a:lnSpc>
              <a:spcBef>
                <a:spcPct val="0"/>
              </a:spcBef>
              <a:spcAft>
                <a:spcPct val="0"/>
              </a:spcAft>
              <a:buClrTx/>
              <a:buSzTx/>
              <a:buFontTx/>
              <a:buNone/>
              <a:defRPr/>
            </a:pP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“Our local food </a:t>
            </a:r>
            <a:r>
              <a:rPr lang="en-US" sz="2000" dirty="0">
                <a:solidFill>
                  <a:srgbClr val="000000"/>
                </a:solidFill>
                <a:latin typeface="Avenir Book" panose="02000503020000020003" pitchFamily="2" charset="0"/>
                <a:ea typeface="Avenir Medium" charset="0"/>
                <a:cs typeface="Avenir Medium" charset="0"/>
              </a:rPr>
              <a:t>s</a:t>
            </a:r>
            <a:r>
              <a:rPr kumimoji="0" lang="en-US" sz="2000" u="none" strike="noStrike" kern="1200" cap="none" spc="0" normalizeH="0" baseline="0" noProof="0" dirty="0" err="1">
                <a:ln>
                  <a:noFill/>
                </a:ln>
                <a:solidFill>
                  <a:srgbClr val="000000"/>
                </a:solidFill>
                <a:effectLst/>
                <a:uLnTx/>
                <a:uFillTx/>
                <a:latin typeface="Avenir Book" panose="02000503020000020003" pitchFamily="2" charset="0"/>
                <a:ea typeface="Avenir Medium" charset="0"/>
                <a:cs typeface="Avenir Medium" charset="0"/>
              </a:rPr>
              <a:t>ecurity</a:t>
            </a: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r>
              <a:rPr lang="en-US" sz="2000" dirty="0">
                <a:solidFill>
                  <a:srgbClr val="000000"/>
                </a:solidFill>
                <a:latin typeface="Avenir Book" panose="02000503020000020003" pitchFamily="2" charset="0"/>
                <a:ea typeface="Avenir Medium" charset="0"/>
                <a:cs typeface="Avenir Medium" charset="0"/>
              </a:rPr>
              <a:t>c</a:t>
            </a:r>
            <a:r>
              <a:rPr kumimoji="0" lang="en-US" sz="2000" u="none" strike="noStrike" kern="1200" cap="none" spc="0" normalizeH="0" baseline="0" noProof="0" dirty="0" err="1">
                <a:ln>
                  <a:noFill/>
                </a:ln>
                <a:solidFill>
                  <a:srgbClr val="000000"/>
                </a:solidFill>
                <a:effectLst/>
                <a:uLnTx/>
                <a:uFillTx/>
                <a:latin typeface="Avenir Book" panose="02000503020000020003" pitchFamily="2" charset="0"/>
                <a:ea typeface="Avenir Medium" charset="0"/>
                <a:cs typeface="Avenir Medium" charset="0"/>
              </a:rPr>
              <a:t>ouncil</a:t>
            </a: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is offering subsidies to all farms that set aside a portion of land for renewable energy. Our firm has signed up.” </a:t>
            </a:r>
          </a:p>
        </p:txBody>
      </p:sp>
      <p:sp>
        <p:nvSpPr>
          <p:cNvPr id="9" name="Rectangle 8"/>
          <p:cNvSpPr/>
          <p:nvPr/>
        </p:nvSpPr>
        <p:spPr>
          <a:xfrm>
            <a:off x="906" y="4811129"/>
            <a:ext cx="8138135" cy="40011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Competitor #3:</a:t>
            </a:r>
          </a:p>
        </p:txBody>
      </p:sp>
      <p:sp>
        <p:nvSpPr>
          <p:cNvPr id="13" name="TextBox 12"/>
          <p:cNvSpPr txBox="1"/>
          <p:nvPr/>
        </p:nvSpPr>
        <p:spPr>
          <a:xfrm>
            <a:off x="4813241" y="4344555"/>
            <a:ext cx="2587336" cy="369332"/>
          </a:xfrm>
          <a:prstGeom prst="rect">
            <a:avLst/>
          </a:prstGeom>
          <a:solidFill>
            <a:srgbClr val="FFFFFF"/>
          </a:solidFill>
          <a:ln>
            <a:solidFill>
              <a:srgbClr val="000000"/>
            </a:solidFill>
          </a:ln>
        </p:spPr>
        <p:txBody>
          <a:bodyPr wrap="square" rtlCol="0">
            <a:spAutoFit/>
          </a:bodyPr>
          <a:lstStyle/>
          <a:p>
            <a:pPr eaLnBrk="0" hangingPunct="0">
              <a:defRPr/>
            </a:pPr>
            <a:r>
              <a:rPr kumimoji="0" lang="en-US" u="none" strike="noStrike" kern="1200" cap="none" spc="0" normalizeH="0" baseline="0" noProof="0" dirty="0">
                <a:ln w="0"/>
                <a:solidFill>
                  <a:srgbClr val="5DC387"/>
                </a:solidFill>
                <a:uLnTx/>
                <a:uFillTx/>
                <a:latin typeface="Avenir Book" panose="02000503020000020003" pitchFamily="2" charset="0"/>
                <a:ea typeface="Avenir Medium" charset="0"/>
                <a:cs typeface="Avenir Medium" charset="0"/>
              </a:rPr>
              <a:t>“You should do it</a:t>
            </a:r>
            <a:r>
              <a:rPr lang="is-IS" dirty="0">
                <a:ln w="0"/>
                <a:solidFill>
                  <a:srgbClr val="5DC387"/>
                </a:solidFill>
                <a:latin typeface="Avenir Book" panose="02000503020000020003" pitchFamily="2" charset="0"/>
                <a:ea typeface="Avenir Medium" charset="0"/>
                <a:cs typeface="Avenir Medium" charset="0"/>
              </a:rPr>
              <a:t>.”</a:t>
            </a:r>
            <a:endParaRPr kumimoji="0" lang="en-US" u="none" strike="noStrike" kern="1200" cap="none" spc="0" normalizeH="0" baseline="0" noProof="0" dirty="0">
              <a:ln w="0"/>
              <a:solidFill>
                <a:srgbClr val="5DC387"/>
              </a:solidFill>
              <a:uLnTx/>
              <a:uFillTx/>
              <a:latin typeface="Avenir Book" panose="02000503020000020003" pitchFamily="2" charset="0"/>
              <a:ea typeface="Avenir Medium" charset="0"/>
              <a:cs typeface="Avenir Medium" charset="0"/>
            </a:endParaRPr>
          </a:p>
        </p:txBody>
      </p:sp>
      <p:sp>
        <p:nvSpPr>
          <p:cNvPr id="14" name="TextBox 13"/>
          <p:cNvSpPr txBox="1"/>
          <p:nvPr/>
        </p:nvSpPr>
        <p:spPr>
          <a:xfrm>
            <a:off x="4845811" y="5824256"/>
            <a:ext cx="2587336" cy="369332"/>
          </a:xfrm>
          <a:prstGeom prst="rect">
            <a:avLst/>
          </a:prstGeom>
          <a:solidFill>
            <a:srgbClr val="FFFFFF"/>
          </a:solidFill>
          <a:ln>
            <a:solidFill>
              <a:srgbClr val="000000"/>
            </a:solidFill>
          </a:ln>
        </p:spPr>
        <p:txBody>
          <a:bodyPr wrap="square" rtlCol="0">
            <a:sp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u="none" strike="noStrike" kern="1200" cap="none" spc="0" normalizeH="0" baseline="0" noProof="0" dirty="0">
                <a:ln w="0"/>
                <a:solidFill>
                  <a:srgbClr val="5DC387"/>
                </a:solidFill>
                <a:uLnTx/>
                <a:uFillTx/>
                <a:latin typeface="Avenir Book" panose="02000503020000020003" pitchFamily="2" charset="0"/>
                <a:ea typeface="Avenir Medium" charset="0"/>
                <a:cs typeface="Avenir Medium" charset="0"/>
              </a:rPr>
              <a:t>“You should do it</a:t>
            </a:r>
            <a:r>
              <a:rPr kumimoji="0" lang="is-IS" u="none" strike="noStrike" kern="1200" cap="none" spc="0" normalizeH="0" baseline="0" noProof="0" dirty="0">
                <a:ln w="0"/>
                <a:solidFill>
                  <a:srgbClr val="5DC387"/>
                </a:solidFill>
                <a:uLnTx/>
                <a:uFillTx/>
                <a:latin typeface="Avenir Book" panose="02000503020000020003" pitchFamily="2" charset="0"/>
                <a:ea typeface="Avenir Medium" charset="0"/>
                <a:cs typeface="Avenir Medium" charset="0"/>
              </a:rPr>
              <a:t>.”</a:t>
            </a:r>
            <a:endParaRPr kumimoji="0" lang="en-US" u="none" strike="noStrike" kern="1200" cap="none" spc="0" normalizeH="0" baseline="0" noProof="0" dirty="0">
              <a:ln w="0"/>
              <a:solidFill>
                <a:srgbClr val="5DC387"/>
              </a:solidFill>
              <a:uLnTx/>
              <a:uFillTx/>
              <a:latin typeface="Avenir Book" panose="02000503020000020003" pitchFamily="2" charset="0"/>
              <a:ea typeface="Avenir Medium" charset="0"/>
              <a:cs typeface="Avenir Medium" charset="0"/>
            </a:endParaRPr>
          </a:p>
        </p:txBody>
      </p:sp>
      <p:sp>
        <p:nvSpPr>
          <p:cNvPr id="16" name="TextBox 15">
            <a:extLst>
              <a:ext uri="{FF2B5EF4-FFF2-40B4-BE49-F238E27FC236}">
                <a16:creationId xmlns:a16="http://schemas.microsoft.com/office/drawing/2014/main" id="{94532FBD-EF23-2A44-BA55-527A3E85B7C8}"/>
              </a:ext>
            </a:extLst>
          </p:cNvPr>
          <p:cNvSpPr txBox="1"/>
          <p:nvPr/>
        </p:nvSpPr>
        <p:spPr>
          <a:xfrm>
            <a:off x="151935" y="6123891"/>
            <a:ext cx="4572773" cy="584775"/>
          </a:xfrm>
          <a:prstGeom prst="rect">
            <a:avLst/>
          </a:prstGeom>
          <a:solidFill>
            <a:srgbClr val="FFFFFF"/>
          </a:solidFill>
          <a:ln>
            <a:solidFill>
              <a:srgbClr val="000000"/>
            </a:solidFill>
          </a:ln>
          <a:effec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u="none" strike="noStrike" kern="1200" cap="none" spc="0" normalizeH="0" baseline="0" noProof="0" dirty="0">
                <a:ln w="0"/>
                <a:solidFill>
                  <a:srgbClr val="5DC387"/>
                </a:solidFill>
                <a:uLnTx/>
                <a:uFillTx/>
                <a:latin typeface="Avenir Book" panose="02000503020000020003" pitchFamily="2" charset="0"/>
                <a:ea typeface="Avenir Medium" charset="0"/>
                <a:cs typeface="Avenir Medium" charset="0"/>
              </a:rPr>
              <a:t>PRESSURE FOR GOOD</a:t>
            </a:r>
          </a:p>
        </p:txBody>
      </p:sp>
      <p:sp>
        <p:nvSpPr>
          <p:cNvPr id="5" name="Rectangle 4">
            <a:extLst>
              <a:ext uri="{FF2B5EF4-FFF2-40B4-BE49-F238E27FC236}">
                <a16:creationId xmlns:a16="http://schemas.microsoft.com/office/drawing/2014/main" id="{3A2E275E-C86A-9509-94D3-5B8FBFAE525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6" name="Rectangle 5">
            <a:extLst>
              <a:ext uri="{FF2B5EF4-FFF2-40B4-BE49-F238E27FC236}">
                <a16:creationId xmlns:a16="http://schemas.microsoft.com/office/drawing/2014/main" id="{22598E85-CD56-9365-1DFB-99688EF6271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CD8C06F3-CF75-65A1-CB8E-857F7F302A5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Text Box 4">
            <a:extLst>
              <a:ext uri="{FF2B5EF4-FFF2-40B4-BE49-F238E27FC236}">
                <a16:creationId xmlns:a16="http://schemas.microsoft.com/office/drawing/2014/main" id="{7A04A2F6-AC81-529A-9B68-C40F1867327F}"/>
              </a:ext>
            </a:extLst>
          </p:cNvPr>
          <p:cNvSpPr txBox="1">
            <a:spLocks noChangeArrowheads="1"/>
          </p:cNvSpPr>
          <p:nvPr/>
        </p:nvSpPr>
        <p:spPr bwMode="auto">
          <a:xfrm>
            <a:off x="1885930" y="1089834"/>
            <a:ext cx="7215279"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114300" lvl="0" indent="-114300" eaLnBrk="1" hangingPunct="1">
              <a:tabLst>
                <a:tab pos="4162425" algn="l"/>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t>
            </a:r>
            <a:r>
              <a:rPr lang="en-US" sz="2000" dirty="0">
                <a:solidFill>
                  <a:srgbClr val="000000"/>
                </a:solidFill>
                <a:latin typeface="Avenir Book" panose="02000503020000020003" pitchFamily="2" charset="0"/>
                <a:ea typeface="Avenir Medium" charset="0"/>
                <a:cs typeface="Avenir Medium" charset="0"/>
              </a:rPr>
              <a:t>There is a proposal to use a portion of the Emergency and Innovation Fund to develop drought-resistant seeds and better irrigation methods</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endParaRPr kumimoji="0" lang="en-US" sz="20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endParaRPr>
          </a:p>
        </p:txBody>
      </p:sp>
      <p:grpSp>
        <p:nvGrpSpPr>
          <p:cNvPr id="11" name="Group 10">
            <a:extLst>
              <a:ext uri="{FF2B5EF4-FFF2-40B4-BE49-F238E27FC236}">
                <a16:creationId xmlns:a16="http://schemas.microsoft.com/office/drawing/2014/main" id="{3CE75CF4-34BA-58FB-A0FF-14EE1CDAD1BC}"/>
              </a:ext>
            </a:extLst>
          </p:cNvPr>
          <p:cNvGrpSpPr/>
          <p:nvPr/>
        </p:nvGrpSpPr>
        <p:grpSpPr>
          <a:xfrm>
            <a:off x="4807652" y="2109832"/>
            <a:ext cx="4023839" cy="1200330"/>
            <a:chOff x="4807652" y="2109832"/>
            <a:chExt cx="4023839" cy="1200330"/>
          </a:xfrm>
        </p:grpSpPr>
        <p:sp>
          <p:nvSpPr>
            <p:cNvPr id="15" name="TextBox 14">
              <a:extLst>
                <a:ext uri="{FF2B5EF4-FFF2-40B4-BE49-F238E27FC236}">
                  <a16:creationId xmlns:a16="http://schemas.microsoft.com/office/drawing/2014/main" id="{83F4CC5F-8BFA-1B0C-A256-5C7B84A00795}"/>
                </a:ext>
              </a:extLst>
            </p:cNvPr>
            <p:cNvSpPr txBox="1"/>
            <p:nvPr/>
          </p:nvSpPr>
          <p:spPr>
            <a:xfrm>
              <a:off x="4807652" y="2109832"/>
              <a:ext cx="4023839" cy="1200329"/>
            </a:xfrm>
            <a:prstGeom prst="rect">
              <a:avLst/>
            </a:prstGeom>
            <a:noFill/>
            <a:ln>
              <a:solidFill>
                <a:srgbClr val="000000"/>
              </a:solidFill>
            </a:ln>
          </p:spPr>
          <p:txBody>
            <a:bodyPr wrap="square" rtlCol="0">
              <a:spAutoFit/>
            </a:bodyPr>
            <a:lstStyle/>
            <a:p>
              <a:pPr marL="1316038" marR="0" lvl="0" indent="-1301750" algn="l" defTabSz="914400" rtl="0" eaLnBrk="0" fontAlgn="base" latinLnBrk="0" hangingPunct="0">
                <a:lnSpc>
                  <a:spcPct val="100000"/>
                </a:lnSpc>
                <a:spcBef>
                  <a:spcPct val="0"/>
                </a:spcBef>
                <a:spcAft>
                  <a:spcPct val="0"/>
                </a:spcAft>
                <a:buClrTx/>
                <a:buSzTx/>
                <a:buFontTx/>
                <a:buNone/>
                <a:tabLst>
                  <a:tab pos="1308100" algn="l"/>
                </a:tabLst>
                <a:defRPr/>
              </a:pP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Owner: 	</a:t>
              </a:r>
            </a:p>
            <a:p>
              <a:pPr marL="1316038" marR="0" lvl="0" indent="-1301750" algn="l" defTabSz="914400" rtl="0" eaLnBrk="0" fontAlgn="base" latinLnBrk="0" hangingPunct="0">
                <a:lnSpc>
                  <a:spcPct val="100000"/>
                </a:lnSpc>
                <a:spcBef>
                  <a:spcPct val="0"/>
                </a:spcBef>
                <a:spcAft>
                  <a:spcPct val="0"/>
                </a:spcAft>
                <a:buClrTx/>
                <a:buSzTx/>
                <a:buFontTx/>
                <a:buNone/>
                <a:tabLst>
                  <a:tab pos="1428750" algn="l"/>
                </a:tabLst>
                <a:defRPr/>
              </a:pP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Competitor:</a:t>
              </a:r>
            </a:p>
            <a:p>
              <a:pPr marL="1319213" marR="0" lvl="0" indent="-1295400" algn="l" defTabSz="914400" rtl="0" eaLnBrk="0" fontAlgn="base" latinLnBrk="0" hangingPunct="0">
                <a:lnSpc>
                  <a:spcPct val="100000"/>
                </a:lnSpc>
                <a:spcBef>
                  <a:spcPct val="0"/>
                </a:spcBef>
                <a:spcAft>
                  <a:spcPct val="0"/>
                </a:spcAft>
                <a:buClrTx/>
                <a:buSzTx/>
                <a:buFontTx/>
                <a:buNone/>
                <a:tabLst/>
                <a:defRPr/>
              </a:pP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Owner: 	</a:t>
              </a:r>
            </a:p>
            <a:p>
              <a:pPr marL="1319213" marR="0" lvl="0" indent="-1295400" algn="l" defTabSz="914400" rtl="0" eaLnBrk="0" fontAlgn="base" latinLnBrk="0" hangingPunct="0">
                <a:lnSpc>
                  <a:spcPct val="100000"/>
                </a:lnSpc>
                <a:spcBef>
                  <a:spcPct val="0"/>
                </a:spcBef>
                <a:spcAft>
                  <a:spcPct val="0"/>
                </a:spcAft>
                <a:buClrTx/>
                <a:buSzTx/>
                <a:buFontTx/>
                <a:buNone/>
                <a:tabLst/>
                <a:defRPr/>
              </a:pPr>
              <a:endPar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endParaRPr>
            </a:p>
          </p:txBody>
        </p:sp>
        <p:sp>
          <p:nvSpPr>
            <p:cNvPr id="17" name="TextBox 16">
              <a:extLst>
                <a:ext uri="{FF2B5EF4-FFF2-40B4-BE49-F238E27FC236}">
                  <a16:creationId xmlns:a16="http://schemas.microsoft.com/office/drawing/2014/main" id="{4B473F05-4755-4BB8-FA2B-7D3F66EDE85E}"/>
                </a:ext>
              </a:extLst>
            </p:cNvPr>
            <p:cNvSpPr txBox="1"/>
            <p:nvPr/>
          </p:nvSpPr>
          <p:spPr>
            <a:xfrm>
              <a:off x="6096001" y="2109833"/>
              <a:ext cx="2619729" cy="1200329"/>
            </a:xfrm>
            <a:prstGeom prst="rect">
              <a:avLst/>
            </a:prstGeom>
            <a:noFill/>
            <a:ln>
              <a:noFill/>
            </a:ln>
          </p:spPr>
          <p:txBody>
            <a:bodyPr wrap="square" rtlCol="0">
              <a:spAutoFit/>
            </a:bodyPr>
            <a:lstStyle/>
            <a:p>
              <a:pPr marL="1316038" marR="0" lvl="0" indent="-1301750" algn="l" defTabSz="914400" rtl="0" eaLnBrk="0" fontAlgn="base" latinLnBrk="0" hangingPunct="0">
                <a:lnSpc>
                  <a:spcPct val="100000"/>
                </a:lnSpc>
                <a:spcBef>
                  <a:spcPct val="0"/>
                </a:spcBef>
                <a:spcAft>
                  <a:spcPct val="0"/>
                </a:spcAft>
                <a:buClrTx/>
                <a:buSzTx/>
                <a:buFontTx/>
                <a:buNone/>
                <a:tabLst>
                  <a:tab pos="1308100" algn="l"/>
                </a:tabLst>
                <a:defRPr/>
              </a:pP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“That’s a great idea…“ </a:t>
              </a:r>
            </a:p>
            <a:p>
              <a:pPr marL="1316038" marR="0" lvl="0" indent="-1301750" algn="l" defTabSz="914400" rtl="0" eaLnBrk="0" fontAlgn="base" latinLnBrk="0" hangingPunct="0">
                <a:lnSpc>
                  <a:spcPct val="100000"/>
                </a:lnSpc>
                <a:spcBef>
                  <a:spcPct val="0"/>
                </a:spcBef>
                <a:spcAft>
                  <a:spcPct val="0"/>
                </a:spcAft>
                <a:buClrTx/>
                <a:buSzTx/>
                <a:buFontTx/>
                <a:buNone/>
                <a:tabLst>
                  <a:tab pos="1428750" algn="l"/>
                </a:tabLst>
                <a:defRPr/>
              </a:pP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“You should do it!“</a:t>
              </a:r>
            </a:p>
            <a:p>
              <a:pPr marL="1319213" marR="0" lvl="0" indent="-1295400" algn="l" defTabSz="914400" rtl="0" eaLnBrk="0" fontAlgn="base" latinLnBrk="0" hangingPunct="0">
                <a:lnSpc>
                  <a:spcPct val="100000"/>
                </a:lnSpc>
                <a:spcBef>
                  <a:spcPct val="0"/>
                </a:spcBef>
                <a:spcAft>
                  <a:spcPct val="0"/>
                </a:spcAft>
                <a:buClrTx/>
                <a:buSzTx/>
                <a:buFontTx/>
                <a:buNone/>
                <a:tabLst/>
                <a:defRPr/>
              </a:pP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“I’ll definitely propose </a:t>
              </a:r>
            </a:p>
            <a:p>
              <a:pPr marL="117475" marR="0" lvl="0" indent="0" algn="l" defTabSz="914400" rtl="0" eaLnBrk="0" fontAlgn="base" latinLnBrk="0" hangingPunct="0">
                <a:lnSpc>
                  <a:spcPct val="100000"/>
                </a:lnSpc>
                <a:spcBef>
                  <a:spcPct val="0"/>
                </a:spcBef>
                <a:spcAft>
                  <a:spcPct val="0"/>
                </a:spcAft>
                <a:buClrTx/>
                <a:buSzTx/>
                <a:buFontTx/>
                <a:buNone/>
                <a:tabLst/>
                <a:defRPr/>
              </a:pP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it to my co-owners.“</a:t>
              </a:r>
            </a:p>
          </p:txBody>
        </p:sp>
      </p:grpSp>
    </p:spTree>
    <p:extLst>
      <p:ext uri="{BB962C8B-B14F-4D97-AF65-F5344CB8AC3E}">
        <p14:creationId xmlns:p14="http://schemas.microsoft.com/office/powerpoint/2010/main" val="7560708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fade">
                                      <p:cBhvr>
                                        <p:cTn id="10" dur="2000"/>
                                        <p:tgtEl>
                                          <p:spTgt spid="1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0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2000"/>
                                        <p:tgtEl>
                                          <p:spTgt spid="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20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20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2000"/>
                                        <p:tgtEl>
                                          <p:spTgt spid="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20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20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9" grpId="0"/>
      <p:bldP spid="13" grpId="0" animBg="1"/>
      <p:bldP spid="14" grpId="0" animBg="1"/>
      <p:bldP spid="1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26DC26-6E9B-B441-A532-5420BBF25E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7534" y="435287"/>
            <a:ext cx="5960512" cy="6076634"/>
          </a:xfrm>
          <a:prstGeom prst="rect">
            <a:avLst/>
          </a:prstGeom>
        </p:spPr>
      </p:pic>
      <p:sp>
        <p:nvSpPr>
          <p:cNvPr id="2" name="Rectangle 1">
            <a:extLst>
              <a:ext uri="{FF2B5EF4-FFF2-40B4-BE49-F238E27FC236}">
                <a16:creationId xmlns:a16="http://schemas.microsoft.com/office/drawing/2014/main" id="{ACE086D3-E5C5-3182-401F-FFB3A8A7425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A9D3BDFE-5029-A443-0D7A-154A9BDDF49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C3350509-D676-5B18-07DB-0B3F9EF5591F}"/>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39845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308975-7E38-A668-46B8-421F19FC50D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4" name="Picture 3" descr="A close-up of a ballot&#10;&#10;Description automatically generated">
            <a:extLst>
              <a:ext uri="{FF2B5EF4-FFF2-40B4-BE49-F238E27FC236}">
                <a16:creationId xmlns:a16="http://schemas.microsoft.com/office/drawing/2014/main" id="{AD221ACE-4A05-47FC-E68E-57EA6F78C4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7980" y="2151160"/>
            <a:ext cx="5448039" cy="4209848"/>
          </a:xfrm>
          <a:prstGeom prst="rect">
            <a:avLst/>
          </a:prstGeom>
          <a:ln>
            <a:solidFill>
              <a:schemeClr val="tx1"/>
            </a:solidFill>
          </a:ln>
        </p:spPr>
      </p:pic>
      <p:sp>
        <p:nvSpPr>
          <p:cNvPr id="9" name="Rectangle 8">
            <a:extLst>
              <a:ext uri="{FF2B5EF4-FFF2-40B4-BE49-F238E27FC236}">
                <a16:creationId xmlns:a16="http://schemas.microsoft.com/office/drawing/2014/main" id="{2820105A-1223-4224-D4C4-57E9B8B42927}"/>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Tools, cont’d</a:t>
            </a:r>
          </a:p>
        </p:txBody>
      </p:sp>
      <p:cxnSp>
        <p:nvCxnSpPr>
          <p:cNvPr id="10" name="Straight Connector 9">
            <a:extLst>
              <a:ext uri="{FF2B5EF4-FFF2-40B4-BE49-F238E27FC236}">
                <a16:creationId xmlns:a16="http://schemas.microsoft.com/office/drawing/2014/main" id="{5A5D65E1-2E4C-8296-DC99-1057EC56E5B4}"/>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CA3CB503-635F-16C4-2BB2-A224ABFCA99F}"/>
              </a:ext>
            </a:extLst>
          </p:cNvPr>
          <p:cNvSpPr txBox="1"/>
          <p:nvPr/>
        </p:nvSpPr>
        <p:spPr>
          <a:xfrm rot="19304269">
            <a:off x="-4178" y="1205073"/>
            <a:ext cx="1547218" cy="523220"/>
          </a:xfrm>
          <a:prstGeom prst="rect">
            <a:avLst/>
          </a:prstGeom>
          <a:noFill/>
        </p:spPr>
        <p:txBody>
          <a:bodyPr wrap="none" rtlCol="0">
            <a:spAutoFit/>
          </a:bodyPr>
          <a:lstStyle/>
          <a:p>
            <a:r>
              <a:rPr lang="en-US" sz="2800" dirty="0">
                <a:latin typeface="Avenir Book" panose="02000503020000020003" pitchFamily="2" charset="0"/>
              </a:rPr>
              <a:t>Practice!</a:t>
            </a:r>
          </a:p>
        </p:txBody>
      </p:sp>
      <p:sp>
        <p:nvSpPr>
          <p:cNvPr id="5" name="TextBox 4">
            <a:extLst>
              <a:ext uri="{FF2B5EF4-FFF2-40B4-BE49-F238E27FC236}">
                <a16:creationId xmlns:a16="http://schemas.microsoft.com/office/drawing/2014/main" id="{9D9C3A1B-3C9E-1129-7A9A-D1C5746061BB}"/>
              </a:ext>
            </a:extLst>
          </p:cNvPr>
          <p:cNvSpPr txBox="1"/>
          <p:nvPr/>
        </p:nvSpPr>
        <p:spPr>
          <a:xfrm>
            <a:off x="1494203" y="998634"/>
            <a:ext cx="6583680" cy="1097280"/>
          </a:xfrm>
          <a:prstGeom prst="rect">
            <a:avLst/>
          </a:prstGeom>
          <a:noFill/>
        </p:spPr>
        <p:txBody>
          <a:bodyPr wrap="square" numCol="2" spcCol="182880">
            <a:spAutoFit/>
          </a:bodyPr>
          <a:lstStyle/>
          <a:p>
            <a:r>
              <a:rPr lang="en-US" sz="1400" dirty="0">
                <a:latin typeface="Times New Roman" panose="02020603050405020304" pitchFamily="18" charset="0"/>
                <a:cs typeface="Times New Roman" panose="02020603050405020304" pitchFamily="18" charset="0"/>
              </a:rPr>
              <a:t>The state passed new requirements for asparagus farmers yesterday. They must register the names of the pesticides they use on fields located near schools. In addition, those  farmers must submit soil samples on a quarterly basis to certified independent labs to ensure that toxicity levels don't pose a threat to the community.</a:t>
            </a:r>
          </a:p>
        </p:txBody>
      </p:sp>
      <p:sp>
        <p:nvSpPr>
          <p:cNvPr id="6" name="TextBox 5">
            <a:extLst>
              <a:ext uri="{FF2B5EF4-FFF2-40B4-BE49-F238E27FC236}">
                <a16:creationId xmlns:a16="http://schemas.microsoft.com/office/drawing/2014/main" id="{ED2917B3-3633-63D4-95C1-56E6846730C3}"/>
              </a:ext>
            </a:extLst>
          </p:cNvPr>
          <p:cNvSpPr txBox="1"/>
          <p:nvPr/>
        </p:nvSpPr>
        <p:spPr>
          <a:xfrm>
            <a:off x="1494203" y="632359"/>
            <a:ext cx="6430597" cy="369332"/>
          </a:xfrm>
          <a:prstGeom prst="rect">
            <a:avLst/>
          </a:prstGeom>
          <a:noFill/>
        </p:spPr>
        <p:txBody>
          <a:bodyPr wrap="square">
            <a:spAutoFit/>
          </a:bodyPr>
          <a:lstStyle/>
          <a:p>
            <a:r>
              <a:rPr lang="en-US" b="1" dirty="0">
                <a:latin typeface="Times New Roman" panose="02020603050405020304" pitchFamily="18" charset="0"/>
                <a:cs typeface="Times New Roman" panose="02020603050405020304" pitchFamily="18" charset="0"/>
              </a:rPr>
              <a:t>New state law affects asparagus farmers</a:t>
            </a:r>
          </a:p>
        </p:txBody>
      </p:sp>
    </p:spTree>
    <p:extLst>
      <p:ext uri="{BB962C8B-B14F-4D97-AF65-F5344CB8AC3E}">
        <p14:creationId xmlns:p14="http://schemas.microsoft.com/office/powerpoint/2010/main" val="14277271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2" name="Picture 11" descr="A close-up of a ballot&#10;&#10;Description automatically generated">
            <a:extLst>
              <a:ext uri="{FF2B5EF4-FFF2-40B4-BE49-F238E27FC236}">
                <a16:creationId xmlns:a16="http://schemas.microsoft.com/office/drawing/2014/main" id="{D64597C1-7576-EDE7-4E33-95575F5428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132" y="517441"/>
            <a:ext cx="7535798" cy="5823117"/>
          </a:xfrm>
          <a:prstGeom prst="rect">
            <a:avLst/>
          </a:prstGeom>
          <a:ln>
            <a:solidFill>
              <a:schemeClr val="tx1"/>
            </a:solidFill>
          </a:ln>
        </p:spPr>
      </p:pic>
      <p:sp>
        <p:nvSpPr>
          <p:cNvPr id="3" name="Rectangle 2"/>
          <p:cNvSpPr/>
          <p:nvPr/>
        </p:nvSpPr>
        <p:spPr>
          <a:xfrm>
            <a:off x="1840086" y="2160752"/>
            <a:ext cx="2923758" cy="400110"/>
          </a:xfrm>
          <a:prstGeom prst="rect">
            <a:avLst/>
          </a:prstGeom>
        </p:spPr>
        <p:txBody>
          <a:bodyPr wrap="square">
            <a:spAutoFit/>
          </a:bodyPr>
          <a:lstStyle/>
          <a:p>
            <a:pPr marL="65088" lvl="1"/>
            <a:r>
              <a:rPr lang="en-US" sz="1000" dirty="0">
                <a:solidFill>
                  <a:srgbClr val="000000"/>
                </a:solidFill>
                <a:latin typeface="Avenir Book" panose="02000503020000020003" pitchFamily="2" charset="0"/>
                <a:ea typeface="Avenir Medium" charset="0"/>
                <a:cs typeface="Avenir Medium" charset="0"/>
              </a:rPr>
              <a:t>Pesticides could </a:t>
            </a:r>
          </a:p>
          <a:p>
            <a:pPr marL="65088" lvl="1"/>
            <a:r>
              <a:rPr lang="en-US" sz="1000" dirty="0">
                <a:solidFill>
                  <a:srgbClr val="000000"/>
                </a:solidFill>
                <a:latin typeface="Avenir Book" panose="02000503020000020003" pitchFamily="2" charset="0"/>
                <a:ea typeface="Avenir Medium" charset="0"/>
                <a:cs typeface="Avenir Medium" charset="0"/>
              </a:rPr>
              <a:t>ham children</a:t>
            </a:r>
          </a:p>
        </p:txBody>
      </p:sp>
      <p:sp>
        <p:nvSpPr>
          <p:cNvPr id="4" name="Rectangle 3"/>
          <p:cNvSpPr/>
          <p:nvPr/>
        </p:nvSpPr>
        <p:spPr>
          <a:xfrm>
            <a:off x="4763844" y="2160752"/>
            <a:ext cx="2923758" cy="400110"/>
          </a:xfrm>
          <a:prstGeom prst="rect">
            <a:avLst/>
          </a:prstGeom>
        </p:spPr>
        <p:txBody>
          <a:bodyPr wrap="square">
            <a:spAutoFit/>
          </a:bodyPr>
          <a:lstStyle/>
          <a:p>
            <a:pPr marL="65088" lvl="1"/>
            <a:r>
              <a:rPr lang="en-US" sz="1000" dirty="0">
                <a:solidFill>
                  <a:srgbClr val="00C588"/>
                </a:solidFill>
                <a:latin typeface="Avenir Book" panose="02000503020000020003" pitchFamily="2" charset="0"/>
                <a:ea typeface="Avenir Medium" charset="0"/>
                <a:cs typeface="Avenir Medium" charset="0"/>
              </a:rPr>
              <a:t>Pesticides could </a:t>
            </a:r>
          </a:p>
          <a:p>
            <a:pPr marL="65088" lvl="1"/>
            <a:r>
              <a:rPr lang="en-US" sz="1000" dirty="0">
                <a:solidFill>
                  <a:srgbClr val="00C588"/>
                </a:solidFill>
                <a:latin typeface="Avenir Book" panose="02000503020000020003" pitchFamily="2" charset="0"/>
                <a:ea typeface="Avenir Medium" charset="0"/>
                <a:cs typeface="Avenir Medium" charset="0"/>
              </a:rPr>
              <a:t>harm children</a:t>
            </a:r>
          </a:p>
        </p:txBody>
      </p:sp>
      <p:sp>
        <p:nvSpPr>
          <p:cNvPr id="5" name="TextBox 4"/>
          <p:cNvSpPr txBox="1"/>
          <p:nvPr/>
        </p:nvSpPr>
        <p:spPr>
          <a:xfrm>
            <a:off x="1820664" y="3576980"/>
            <a:ext cx="268022" cy="246221"/>
          </a:xfrm>
          <a:prstGeom prst="rect">
            <a:avLst/>
          </a:prstGeom>
          <a:noFill/>
        </p:spPr>
        <p:txBody>
          <a:bodyPr wrap="none" rtlCol="0">
            <a:spAutoFit/>
          </a:bodyPr>
          <a:lstStyle/>
          <a:p>
            <a:r>
              <a:rPr lang="en-US" sz="1000" dirty="0">
                <a:solidFill>
                  <a:srgbClr val="000000"/>
                </a:solidFill>
                <a:latin typeface="Avenir Book" panose="02000503020000020003" pitchFamily="2" charset="0"/>
                <a:ea typeface="Avenir Medium" charset="0"/>
                <a:cs typeface="Avenir Medium" charset="0"/>
              </a:rPr>
              <a:t>X</a:t>
            </a:r>
          </a:p>
        </p:txBody>
      </p:sp>
      <p:sp>
        <p:nvSpPr>
          <p:cNvPr id="6" name="TextBox 5"/>
          <p:cNvSpPr txBox="1"/>
          <p:nvPr/>
        </p:nvSpPr>
        <p:spPr>
          <a:xfrm>
            <a:off x="4726818" y="3582121"/>
            <a:ext cx="268022" cy="246221"/>
          </a:xfrm>
          <a:prstGeom prst="rect">
            <a:avLst/>
          </a:prstGeom>
          <a:noFill/>
        </p:spPr>
        <p:txBody>
          <a:bodyPr wrap="none" rtlCol="0">
            <a:spAutoFit/>
          </a:bodyPr>
          <a:lstStyle/>
          <a:p>
            <a:r>
              <a:rPr lang="en-US" sz="1000" dirty="0">
                <a:solidFill>
                  <a:srgbClr val="5DC387"/>
                </a:solidFill>
                <a:latin typeface="Avenir Book" panose="02000503020000020003" pitchFamily="2" charset="0"/>
              </a:rPr>
              <a:t>X</a:t>
            </a:r>
          </a:p>
        </p:txBody>
      </p:sp>
      <p:sp>
        <p:nvSpPr>
          <p:cNvPr id="7" name="Rectangle 6"/>
          <p:cNvSpPr/>
          <p:nvPr/>
        </p:nvSpPr>
        <p:spPr>
          <a:xfrm>
            <a:off x="1912313" y="4527881"/>
            <a:ext cx="2659687" cy="553998"/>
          </a:xfrm>
          <a:prstGeom prst="rect">
            <a:avLst/>
          </a:prstGeom>
        </p:spPr>
        <p:txBody>
          <a:bodyPr wrap="square">
            <a:spAutoFit/>
          </a:bodyPr>
          <a:lstStyle/>
          <a:p>
            <a:pPr marL="12700" lvl="1"/>
            <a:r>
              <a:rPr lang="en-US" sz="1000" dirty="0">
                <a:solidFill>
                  <a:srgbClr val="000000"/>
                </a:solidFill>
                <a:latin typeface="Avenir Book" panose="02000503020000020003" pitchFamily="2" charset="0"/>
                <a:ea typeface="Avenir Medium" charset="0"/>
                <a:cs typeface="Avenir Medium" charset="0"/>
              </a:rPr>
              <a:t>Decision-making is left in the hands of a few elected officials and bureaucrats, and people don’t have a real say. </a:t>
            </a:r>
          </a:p>
        </p:txBody>
      </p:sp>
      <p:sp>
        <p:nvSpPr>
          <p:cNvPr id="8" name="Rectangle 7"/>
          <p:cNvSpPr/>
          <p:nvPr/>
        </p:nvSpPr>
        <p:spPr>
          <a:xfrm>
            <a:off x="4857973" y="4527881"/>
            <a:ext cx="2829629" cy="707886"/>
          </a:xfrm>
          <a:prstGeom prst="rect">
            <a:avLst/>
          </a:prstGeom>
        </p:spPr>
        <p:txBody>
          <a:bodyPr wrap="square">
            <a:spAutoFit/>
          </a:bodyPr>
          <a:lstStyle/>
          <a:p>
            <a:pPr marL="12700" lvl="1"/>
            <a:r>
              <a:rPr lang="en-US" sz="1000" dirty="0">
                <a:solidFill>
                  <a:srgbClr val="00C588"/>
                </a:solidFill>
                <a:latin typeface="Avenir Book" panose="02000503020000020003" pitchFamily="2" charset="0"/>
                <a:ea typeface="Avenir Medium" charset="0"/>
                <a:cs typeface="Avenir Medium" charset="0"/>
              </a:rPr>
              <a:t>Decisions are made by community councils, of diverse stakeholders who represent our collective best interests. </a:t>
            </a:r>
          </a:p>
          <a:p>
            <a:pPr marL="12700" lvl="1"/>
            <a:r>
              <a:rPr lang="en-US" sz="1000" dirty="0">
                <a:solidFill>
                  <a:srgbClr val="00C588"/>
                </a:solidFill>
                <a:latin typeface="Avenir Book" panose="02000503020000020003" pitchFamily="2" charset="0"/>
                <a:ea typeface="Avenir Medium" charset="0"/>
                <a:cs typeface="Avenir Medium" charset="0"/>
              </a:rPr>
              <a:t>  </a:t>
            </a:r>
          </a:p>
        </p:txBody>
      </p:sp>
      <p:sp>
        <p:nvSpPr>
          <p:cNvPr id="9" name="Rectangle 8"/>
          <p:cNvSpPr/>
          <p:nvPr/>
        </p:nvSpPr>
        <p:spPr>
          <a:xfrm>
            <a:off x="4860829" y="5285560"/>
            <a:ext cx="2626979" cy="400110"/>
          </a:xfrm>
          <a:prstGeom prst="rect">
            <a:avLst/>
          </a:prstGeom>
        </p:spPr>
        <p:txBody>
          <a:bodyPr wrap="square">
            <a:spAutoFit/>
          </a:bodyPr>
          <a:lstStyle/>
          <a:p>
            <a:pPr marL="298450" lvl="1" indent="-285750">
              <a:buFont typeface="Arial" charset="0"/>
              <a:buChar char="•"/>
            </a:pPr>
            <a:r>
              <a:rPr lang="en-US" sz="1000" dirty="0">
                <a:solidFill>
                  <a:srgbClr val="00C588"/>
                </a:solidFill>
                <a:latin typeface="Avenir Book" panose="02000503020000020003" pitchFamily="2" charset="0"/>
                <a:ea typeface="Avenir Medium" charset="0"/>
                <a:cs typeface="Avenir Medium" charset="0"/>
              </a:rPr>
              <a:t>Abundant, healthy food</a:t>
            </a:r>
          </a:p>
          <a:p>
            <a:pPr marL="298450" lvl="1" indent="-285750">
              <a:buFont typeface="Arial" charset="0"/>
              <a:buChar char="•"/>
            </a:pPr>
            <a:r>
              <a:rPr lang="en-US" sz="1000" dirty="0">
                <a:solidFill>
                  <a:srgbClr val="00C588"/>
                </a:solidFill>
                <a:latin typeface="Avenir Book" panose="02000503020000020003" pitchFamily="2" charset="0"/>
                <a:ea typeface="Avenir Medium" charset="0"/>
                <a:cs typeface="Avenir Medium" charset="0"/>
              </a:rPr>
              <a:t>Safe and helpful products</a:t>
            </a:r>
          </a:p>
        </p:txBody>
      </p:sp>
      <p:sp>
        <p:nvSpPr>
          <p:cNvPr id="10" name="Rectangle 9"/>
          <p:cNvSpPr/>
          <p:nvPr/>
        </p:nvSpPr>
        <p:spPr>
          <a:xfrm>
            <a:off x="1934215" y="5285560"/>
            <a:ext cx="2829629" cy="400110"/>
          </a:xfrm>
          <a:prstGeom prst="rect">
            <a:avLst/>
          </a:prstGeom>
        </p:spPr>
        <p:txBody>
          <a:bodyPr wrap="square">
            <a:spAutoFit/>
          </a:bodyPr>
          <a:lstStyle/>
          <a:p>
            <a:pPr marL="298450" lvl="1" indent="-285750">
              <a:buFont typeface="Arial" charset="0"/>
              <a:buChar char="•"/>
            </a:pPr>
            <a:r>
              <a:rPr lang="en-US" sz="1000" dirty="0">
                <a:solidFill>
                  <a:srgbClr val="000000"/>
                </a:solidFill>
                <a:latin typeface="Avenir Book" panose="02000503020000020003" pitchFamily="2" charset="0"/>
                <a:ea typeface="Avenir Medium" charset="0"/>
                <a:cs typeface="Avenir Medium" charset="0"/>
              </a:rPr>
              <a:t>Hunger and malnourishment</a:t>
            </a:r>
          </a:p>
          <a:p>
            <a:pPr marL="298450" lvl="1" indent="-285750">
              <a:buFont typeface="Arial" charset="0"/>
              <a:buChar char="•"/>
            </a:pPr>
            <a:r>
              <a:rPr lang="en-US" sz="1000" dirty="0">
                <a:solidFill>
                  <a:srgbClr val="000000"/>
                </a:solidFill>
                <a:latin typeface="Avenir Book" panose="02000503020000020003" pitchFamily="2" charset="0"/>
                <a:ea typeface="Avenir Medium" charset="0"/>
                <a:cs typeface="Avenir Medium" charset="0"/>
              </a:rPr>
              <a:t>Harmful products</a:t>
            </a:r>
          </a:p>
        </p:txBody>
      </p:sp>
      <p:sp>
        <p:nvSpPr>
          <p:cNvPr id="2" name="Rectangle 1">
            <a:extLst>
              <a:ext uri="{FF2B5EF4-FFF2-40B4-BE49-F238E27FC236}">
                <a16:creationId xmlns:a16="http://schemas.microsoft.com/office/drawing/2014/main" id="{5669CF23-21E6-33A6-9084-C8509C8B828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1" name="Rectangle 10">
            <a:extLst>
              <a:ext uri="{FF2B5EF4-FFF2-40B4-BE49-F238E27FC236}">
                <a16:creationId xmlns:a16="http://schemas.microsoft.com/office/drawing/2014/main" id="{E127D940-2057-62E8-3E21-E86C12535FE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3" name="Straight Connector 12">
            <a:extLst>
              <a:ext uri="{FF2B5EF4-FFF2-40B4-BE49-F238E27FC236}">
                <a16:creationId xmlns:a16="http://schemas.microsoft.com/office/drawing/2014/main" id="{7FB4CB1E-0153-E5D9-58C9-989949CBAA42}"/>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02420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000"/>
                                        <p:tgtEl>
                                          <p:spTgt spid="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20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1"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000"/>
                                        <p:tgtEl>
                                          <p:spTgt spid="10"/>
                                        </p:tgtEl>
                                      </p:cBhvr>
                                    </p:animEffect>
                                  </p:childTnLst>
                                </p:cTn>
                              </p:par>
                              <p:par>
                                <p:cTn id="32" presetID="10" presetClass="entr" presetSubtype="0" fill="hold" grpId="1"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1"/>
      <p:bldP spid="10" grpId="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a:cxnSpLocks/>
          </p:cNvCxnSpPr>
          <p:nvPr/>
        </p:nvCxnSpPr>
        <p:spPr bwMode="auto">
          <a:xfrm>
            <a:off x="2740702" y="1007943"/>
            <a:ext cx="0" cy="5406709"/>
          </a:xfrm>
          <a:prstGeom prst="line">
            <a:avLst/>
          </a:prstGeom>
          <a:noFill/>
          <a:ln w="9525" cap="flat" cmpd="sng" algn="ctr">
            <a:solidFill>
              <a:schemeClr val="tx1"/>
            </a:solidFill>
            <a:prstDash val="solid"/>
            <a:round/>
            <a:headEnd type="none" w="med" len="med"/>
            <a:tailEnd type="none" w="med" len="med"/>
          </a:ln>
          <a:effectLst/>
        </p:spPr>
      </p:cxnSp>
      <p:sp>
        <p:nvSpPr>
          <p:cNvPr id="17" name="Rectangle 2"/>
          <p:cNvSpPr>
            <a:spLocks noChangeArrowheads="1"/>
          </p:cNvSpPr>
          <p:nvPr/>
        </p:nvSpPr>
        <p:spPr bwMode="auto">
          <a:xfrm>
            <a:off x="0" y="1552696"/>
            <a:ext cx="2740702" cy="461665"/>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anchor="ctr">
            <a:spAutoFit/>
          </a:bodyPr>
          <a:lstStyle/>
          <a:p>
            <a:pPr marL="342900" marR="0" lvl="0" indent="-342900"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b="1"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Conservative</a:t>
            </a:r>
          </a:p>
        </p:txBody>
      </p:sp>
      <p:sp>
        <p:nvSpPr>
          <p:cNvPr id="108546" name="Rectangle 2"/>
          <p:cNvSpPr>
            <a:spLocks noChangeArrowheads="1"/>
          </p:cNvSpPr>
          <p:nvPr/>
        </p:nvSpPr>
        <p:spPr bwMode="auto">
          <a:xfrm>
            <a:off x="2740702" y="1552697"/>
            <a:ext cx="3527960" cy="461665"/>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anchor="ctr">
            <a:spAutoFit/>
          </a:bodyPr>
          <a:lstStyle/>
          <a:p>
            <a:pPr marL="342900" marR="0" lvl="0" indent="-342900"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b="1"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rPr>
              <a:t>Liberal</a:t>
            </a:r>
          </a:p>
        </p:txBody>
      </p:sp>
      <p:sp>
        <p:nvSpPr>
          <p:cNvPr id="178178" name="Rectangle 3"/>
          <p:cNvSpPr>
            <a:spLocks noChangeArrowheads="1"/>
          </p:cNvSpPr>
          <p:nvPr/>
        </p:nvSpPr>
        <p:spPr bwMode="auto">
          <a:xfrm>
            <a:off x="0" y="228600"/>
            <a:ext cx="1841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cxnSp>
        <p:nvCxnSpPr>
          <p:cNvPr id="7" name="Straight Connector 6"/>
          <p:cNvCxnSpPr/>
          <p:nvPr/>
        </p:nvCxnSpPr>
        <p:spPr bwMode="auto">
          <a:xfrm>
            <a:off x="6265889" y="1007943"/>
            <a:ext cx="0" cy="5404104"/>
          </a:xfrm>
          <a:prstGeom prst="line">
            <a:avLst/>
          </a:prstGeom>
          <a:noFill/>
          <a:ln w="9525" cap="flat" cmpd="sng" algn="ctr">
            <a:solidFill>
              <a:schemeClr val="tx1"/>
            </a:solidFill>
            <a:prstDash val="solid"/>
            <a:round/>
            <a:headEnd type="none" w="med" len="med"/>
            <a:tailEnd type="none" w="med" len="med"/>
          </a:ln>
          <a:effectLst/>
        </p:spPr>
      </p:cxnSp>
      <p:sp>
        <p:nvSpPr>
          <p:cNvPr id="8" name="Rectangle 2"/>
          <p:cNvSpPr>
            <a:spLocks noChangeArrowheads="1"/>
          </p:cNvSpPr>
          <p:nvPr/>
        </p:nvSpPr>
        <p:spPr bwMode="auto">
          <a:xfrm>
            <a:off x="6263117" y="1552696"/>
            <a:ext cx="2880883" cy="461665"/>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anchor="ctr">
            <a:spAutoFit/>
          </a:bodyPr>
          <a:lstStyle/>
          <a:p>
            <a:pPr marL="342900" marR="0" lvl="0" indent="-342900"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b="1" strike="noStrike" kern="1200" cap="none" spc="0" normalizeH="0" baseline="0" noProof="0" dirty="0">
                <a:ln>
                  <a:noFill/>
                </a:ln>
                <a:solidFill>
                  <a:srgbClr val="5DC387"/>
                </a:solidFill>
                <a:effectLst/>
                <a:uLnTx/>
                <a:uFillTx/>
                <a:latin typeface="Avenir Black" panose="02000503020000020003" pitchFamily="2" charset="0"/>
                <a:ea typeface="Avenir Medium" charset="0"/>
                <a:cs typeface="Avenir Medium" charset="0"/>
              </a:rPr>
              <a:t>Radical</a:t>
            </a:r>
          </a:p>
        </p:txBody>
      </p:sp>
      <p:sp>
        <p:nvSpPr>
          <p:cNvPr id="10" name="TextBox 9">
            <a:extLst>
              <a:ext uri="{FF2B5EF4-FFF2-40B4-BE49-F238E27FC236}">
                <a16:creationId xmlns:a16="http://schemas.microsoft.com/office/drawing/2014/main" id="{BB7A413F-61E6-CE49-B72C-AEA5B2083015}"/>
              </a:ext>
            </a:extLst>
          </p:cNvPr>
          <p:cNvSpPr txBox="1"/>
          <p:nvPr/>
        </p:nvSpPr>
        <p:spPr>
          <a:xfrm>
            <a:off x="0" y="0"/>
            <a:ext cx="9144000" cy="1015663"/>
          </a:xfrm>
          <a:prstGeom prst="rect">
            <a:avLst/>
          </a:prstGeom>
          <a:solidFill>
            <a:srgbClr val="FFFFFF"/>
          </a:solidFill>
          <a:ln>
            <a:solidFill>
              <a:srgbClr val="000000"/>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THE BLAME GAME</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What causes food insecurity and unsafe products?</a:t>
            </a:r>
          </a:p>
        </p:txBody>
      </p:sp>
      <p:sp>
        <p:nvSpPr>
          <p:cNvPr id="2" name="Rectangle 1">
            <a:extLst>
              <a:ext uri="{FF2B5EF4-FFF2-40B4-BE49-F238E27FC236}">
                <a16:creationId xmlns:a16="http://schemas.microsoft.com/office/drawing/2014/main" id="{6C064EB4-038E-4B3C-8A09-A6180CA8C04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6" name="Picture 5">
            <a:extLst>
              <a:ext uri="{FF2B5EF4-FFF2-40B4-BE49-F238E27FC236}">
                <a16:creationId xmlns:a16="http://schemas.microsoft.com/office/drawing/2014/main" id="{8FB4E50D-BAA6-9664-8EBF-61FBE528E93B}"/>
              </a:ext>
            </a:extLst>
          </p:cNvPr>
          <p:cNvPicPr>
            <a:picLocks noChangeAspect="1"/>
          </p:cNvPicPr>
          <p:nvPr/>
        </p:nvPicPr>
        <p:blipFill>
          <a:blip r:embed="rId3"/>
          <a:stretch>
            <a:fillRect/>
          </a:stretch>
        </p:blipFill>
        <p:spPr>
          <a:xfrm>
            <a:off x="8120248" y="314493"/>
            <a:ext cx="852302" cy="1371600"/>
          </a:xfrm>
          <a:prstGeom prst="rect">
            <a:avLst/>
          </a:prstGeom>
        </p:spPr>
      </p:pic>
    </p:spTree>
    <p:extLst>
      <p:ext uri="{BB962C8B-B14F-4D97-AF65-F5344CB8AC3E}">
        <p14:creationId xmlns:p14="http://schemas.microsoft.com/office/powerpoint/2010/main" val="15017094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MasterPhAnim="0">
  <p:cSld>
    <p:bg>
      <p:bgPr>
        <a:solidFill>
          <a:srgbClr val="B4A394"/>
        </a:solidFill>
        <a:effectLst/>
      </p:bgPr>
    </p:bg>
    <p:spTree>
      <p:nvGrpSpPr>
        <p:cNvPr id="1" name="">
          <a:extLst>
            <a:ext uri="{FF2B5EF4-FFF2-40B4-BE49-F238E27FC236}">
              <a16:creationId xmlns:a16="http://schemas.microsoft.com/office/drawing/2014/main" id="{136DBC33-DAF1-530E-8DC8-3BBACBC7AB30}"/>
            </a:ext>
          </a:extLst>
        </p:cNvPr>
        <p:cNvGrpSpPr/>
        <p:nvPr/>
      </p:nvGrpSpPr>
      <p:grpSpPr>
        <a:xfrm>
          <a:off x="0" y="0"/>
          <a:ext cx="0" cy="0"/>
          <a:chOff x="0" y="0"/>
          <a:chExt cx="0" cy="0"/>
        </a:xfrm>
      </p:grpSpPr>
      <p:sp>
        <p:nvSpPr>
          <p:cNvPr id="17" name="Text Box 4">
            <a:extLst>
              <a:ext uri="{FF2B5EF4-FFF2-40B4-BE49-F238E27FC236}">
                <a16:creationId xmlns:a16="http://schemas.microsoft.com/office/drawing/2014/main" id="{2B89A94C-C4A1-A0C9-DCDB-66E62407ACF0}"/>
              </a:ext>
            </a:extLst>
          </p:cNvPr>
          <p:cNvSpPr txBox="1">
            <a:spLocks noChangeArrowheads="1"/>
          </p:cNvSpPr>
          <p:nvPr/>
        </p:nvSpPr>
        <p:spPr bwMode="auto">
          <a:xfrm>
            <a:off x="0" y="331876"/>
            <a:ext cx="9144000" cy="1354217"/>
          </a:xfrm>
          <a:prstGeom prst="rect">
            <a:avLst/>
          </a:prstGeom>
          <a:pattFill prst="pct30">
            <a:fgClr>
              <a:srgbClr val="AB7942"/>
            </a:fgClr>
            <a:bgClr>
              <a:schemeClr val="bg1"/>
            </a:bgClr>
          </a:patt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Polling Question</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The Blame Game</a:t>
            </a:r>
          </a:p>
        </p:txBody>
      </p:sp>
      <p:pic>
        <p:nvPicPr>
          <p:cNvPr id="13" name="Picture 12">
            <a:extLst>
              <a:ext uri="{FF2B5EF4-FFF2-40B4-BE49-F238E27FC236}">
                <a16:creationId xmlns:a16="http://schemas.microsoft.com/office/drawing/2014/main" id="{56602707-454B-4072-0982-D53735C8562B}"/>
              </a:ext>
            </a:extLst>
          </p:cNvPr>
          <p:cNvPicPr>
            <a:picLocks noChangeAspect="1"/>
          </p:cNvPicPr>
          <p:nvPr/>
        </p:nvPicPr>
        <p:blipFill>
          <a:blip r:embed="rId3"/>
          <a:stretch>
            <a:fillRect/>
          </a:stretch>
        </p:blipFill>
        <p:spPr>
          <a:xfrm>
            <a:off x="8120248" y="314493"/>
            <a:ext cx="852302" cy="1371600"/>
          </a:xfrm>
          <a:prstGeom prst="rect">
            <a:avLst/>
          </a:prstGeom>
        </p:spPr>
      </p:pic>
      <p:sp>
        <p:nvSpPr>
          <p:cNvPr id="3" name="TextBox 2">
            <a:extLst>
              <a:ext uri="{FF2B5EF4-FFF2-40B4-BE49-F238E27FC236}">
                <a16:creationId xmlns:a16="http://schemas.microsoft.com/office/drawing/2014/main" id="{0A684B96-853B-1862-F107-0D9DA775A41E}"/>
              </a:ext>
            </a:extLst>
          </p:cNvPr>
          <p:cNvSpPr txBox="1"/>
          <p:nvPr/>
        </p:nvSpPr>
        <p:spPr>
          <a:xfrm>
            <a:off x="197485" y="1866280"/>
            <a:ext cx="8887870" cy="2746906"/>
          </a:xfrm>
          <a:prstGeom prst="rect">
            <a:avLst/>
          </a:prstGeom>
          <a:noFill/>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lang="en-US" sz="2300" dirty="0">
                <a:solidFill>
                  <a:srgbClr val="000000"/>
                </a:solidFill>
                <a:latin typeface="Avenir Book" charset="0"/>
                <a:ea typeface="Avenir Book" charset="0"/>
                <a:cs typeface="Avenir Book" charset="0"/>
              </a:rPr>
              <a:t>What causes food insecurity and unsafe products? Choose all that apply.  </a:t>
            </a:r>
          </a:p>
          <a:p>
            <a:pPr marL="342900" lvl="0" indent="-342900">
              <a:spcBef>
                <a:spcPct val="50000"/>
              </a:spcBef>
              <a:buFont typeface="Arial" panose="020B0604020202020204" pitchFamily="34" charset="0"/>
              <a:buChar char="•"/>
              <a:defRPr/>
            </a:pPr>
            <a:r>
              <a:rPr lang="en-US" sz="2300" dirty="0">
                <a:solidFill>
                  <a:srgbClr val="000000"/>
                </a:solidFill>
                <a:latin typeface="Avenir Book" charset="0"/>
                <a:ea typeface="Avenir Book" charset="0"/>
                <a:cs typeface="Avenir Book" charset="0"/>
              </a:rPr>
              <a:t>Conservatives: “Too much government interference in capitalism.”</a:t>
            </a:r>
          </a:p>
          <a:p>
            <a:pPr marL="342900" lvl="0" indent="-342900">
              <a:spcBef>
                <a:spcPct val="50000"/>
              </a:spcBef>
              <a:buFont typeface="Arial" panose="020B0604020202020204" pitchFamily="34" charset="0"/>
              <a:buChar char="•"/>
              <a:defRPr/>
            </a:pPr>
            <a:r>
              <a:rPr lang="en-US" sz="2300" dirty="0">
                <a:solidFill>
                  <a:srgbClr val="000000"/>
                </a:solidFill>
                <a:latin typeface="Avenir Book" charset="0"/>
                <a:ea typeface="Avenir Book" charset="0"/>
                <a:cs typeface="Avenir Book" charset="0"/>
              </a:rPr>
              <a:t>Liberals: “Not enough government intervention in capitalism.”</a:t>
            </a:r>
          </a:p>
          <a:p>
            <a:pPr marL="342900" lvl="0" indent="-342900">
              <a:spcBef>
                <a:spcPct val="50000"/>
              </a:spcBef>
              <a:buFont typeface="Arial" panose="020B0604020202020204" pitchFamily="34" charset="0"/>
              <a:buChar char="•"/>
              <a:defRPr/>
            </a:pPr>
            <a:r>
              <a:rPr lang="en-US" sz="2300" dirty="0">
                <a:solidFill>
                  <a:srgbClr val="000000"/>
                </a:solidFill>
                <a:latin typeface="Avenir Book" charset="0"/>
                <a:ea typeface="Avenir Book" charset="0"/>
                <a:cs typeface="Avenir Book" charset="0"/>
              </a:rPr>
              <a:t>Radicals: “The drive for profit in capitalism.”</a:t>
            </a:r>
          </a:p>
        </p:txBody>
      </p:sp>
      <p:sp>
        <p:nvSpPr>
          <p:cNvPr id="4" name="Rectangle 3">
            <a:extLst>
              <a:ext uri="{FF2B5EF4-FFF2-40B4-BE49-F238E27FC236}">
                <a16:creationId xmlns:a16="http://schemas.microsoft.com/office/drawing/2014/main" id="{2BEF8393-B6B7-714A-B020-431C2F4CE89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32135906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2000" fill="hold"/>
                                        <p:tgtEl>
                                          <p:spTgt spid="3">
                                            <p:txEl>
                                              <p:pRg st="1" end="1"/>
                                            </p:txEl>
                                          </p:spTgt>
                                        </p:tgtEl>
                                        <p:attrNameLst>
                                          <p:attrName>style.textDecorationUnderline</p:attrName>
                                        </p:attrNameLst>
                                      </p:cBhvr>
                                      <p:to>
                                        <p:strVal val="true"/>
                                      </p:to>
                                    </p:set>
                                  </p:childTnLst>
                                </p:cTn>
                              </p:par>
                              <p:par>
                                <p:cTn id="7" presetID="18" presetClass="emph" presetSubtype="0" fill="hold" nodeType="withEffect">
                                  <p:stCondLst>
                                    <p:cond delay="0"/>
                                  </p:stCondLst>
                                  <p:iterate type="lt">
                                    <p:tmPct val="4000"/>
                                  </p:iterate>
                                  <p:childTnLst>
                                    <p:set>
                                      <p:cBhvr override="childStyle">
                                        <p:cTn id="8" dur="2000" fill="hold"/>
                                        <p:tgtEl>
                                          <p:spTgt spid="3">
                                            <p:txEl>
                                              <p:pRg st="2" end="2"/>
                                            </p:txEl>
                                          </p:spTgt>
                                        </p:tgtEl>
                                        <p:attrNameLst>
                                          <p:attrName>style.textDecorationUnderline</p:attrName>
                                        </p:attrNameLst>
                                      </p:cBhvr>
                                      <p:to>
                                        <p:strVal val="true"/>
                                      </p:to>
                                    </p:set>
                                  </p:childTnLst>
                                </p:cTn>
                              </p:par>
                              <p:par>
                                <p:cTn id="9" presetID="18" presetClass="emph" presetSubtype="0" fill="hold" nodeType="withEffect">
                                  <p:stCondLst>
                                    <p:cond delay="0"/>
                                  </p:stCondLst>
                                  <p:iterate type="lt">
                                    <p:tmPct val="4000"/>
                                  </p:iterate>
                                  <p:childTnLst>
                                    <p:set>
                                      <p:cBhvr override="childStyle">
                                        <p:cTn id="10" dur="2000" fill="hold"/>
                                        <p:tgtEl>
                                          <p:spTgt spid="3">
                                            <p:txEl>
                                              <p:pRg st="3" end="3"/>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a:cxnSpLocks/>
          </p:cNvCxnSpPr>
          <p:nvPr/>
        </p:nvCxnSpPr>
        <p:spPr bwMode="auto">
          <a:xfrm>
            <a:off x="2912152" y="1015663"/>
            <a:ext cx="0" cy="5468112"/>
          </a:xfrm>
          <a:prstGeom prst="line">
            <a:avLst/>
          </a:prstGeom>
          <a:noFill/>
          <a:ln w="9525" cap="flat" cmpd="sng" algn="ctr">
            <a:solidFill>
              <a:schemeClr val="tx1"/>
            </a:solidFill>
            <a:prstDash val="solid"/>
            <a:round/>
            <a:headEnd type="none" w="med" len="med"/>
            <a:tailEnd type="none" w="med" len="med"/>
          </a:ln>
          <a:effectLst/>
        </p:spPr>
      </p:cxnSp>
      <p:sp>
        <p:nvSpPr>
          <p:cNvPr id="17" name="Rectangle 2"/>
          <p:cNvSpPr>
            <a:spLocks noChangeArrowheads="1"/>
          </p:cNvSpPr>
          <p:nvPr/>
        </p:nvSpPr>
        <p:spPr bwMode="auto">
          <a:xfrm>
            <a:off x="0" y="1552696"/>
            <a:ext cx="2740702" cy="461665"/>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wrap="square" anchor="ctr">
            <a:spAutoFit/>
          </a:bodyPr>
          <a:lstStyle/>
          <a:p>
            <a:pPr marL="342900" marR="0" lvl="0" indent="-342900"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b="1"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Conservative</a:t>
            </a:r>
          </a:p>
        </p:txBody>
      </p:sp>
      <p:sp>
        <p:nvSpPr>
          <p:cNvPr id="108546" name="Rectangle 2"/>
          <p:cNvSpPr>
            <a:spLocks noChangeArrowheads="1"/>
          </p:cNvSpPr>
          <p:nvPr/>
        </p:nvSpPr>
        <p:spPr bwMode="auto">
          <a:xfrm>
            <a:off x="2740702" y="1552697"/>
            <a:ext cx="3527960" cy="461665"/>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wrap="square" anchor="ctr">
            <a:spAutoFit/>
          </a:bodyPr>
          <a:lstStyle/>
          <a:p>
            <a:pPr marL="342900" marR="0" lvl="0" indent="-342900"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b="1"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rPr>
              <a:t>Liberal</a:t>
            </a:r>
          </a:p>
        </p:txBody>
      </p:sp>
      <p:sp>
        <p:nvSpPr>
          <p:cNvPr id="178178" name="Rectangle 3"/>
          <p:cNvSpPr>
            <a:spLocks noChangeArrowheads="1"/>
          </p:cNvSpPr>
          <p:nvPr/>
        </p:nvSpPr>
        <p:spPr bwMode="auto">
          <a:xfrm>
            <a:off x="0" y="228600"/>
            <a:ext cx="18415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cxnSp>
        <p:nvCxnSpPr>
          <p:cNvPr id="7" name="Straight Connector 6"/>
          <p:cNvCxnSpPr>
            <a:cxnSpLocks/>
          </p:cNvCxnSpPr>
          <p:nvPr/>
        </p:nvCxnSpPr>
        <p:spPr bwMode="auto">
          <a:xfrm>
            <a:off x="6094439" y="1052325"/>
            <a:ext cx="0" cy="5468112"/>
          </a:xfrm>
          <a:prstGeom prst="line">
            <a:avLst/>
          </a:prstGeom>
          <a:noFill/>
          <a:ln w="9525" cap="flat" cmpd="sng" algn="ctr">
            <a:solidFill>
              <a:schemeClr val="tx1"/>
            </a:solidFill>
            <a:prstDash val="solid"/>
            <a:round/>
            <a:headEnd type="none" w="med" len="med"/>
            <a:tailEnd type="none" w="med" len="med"/>
          </a:ln>
          <a:effectLst/>
        </p:spPr>
      </p:cxnSp>
      <p:sp>
        <p:nvSpPr>
          <p:cNvPr id="8" name="Rectangle 2"/>
          <p:cNvSpPr>
            <a:spLocks noChangeArrowheads="1"/>
          </p:cNvSpPr>
          <p:nvPr/>
        </p:nvSpPr>
        <p:spPr bwMode="auto">
          <a:xfrm>
            <a:off x="6263117" y="1552696"/>
            <a:ext cx="2880883" cy="461665"/>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wrap="square" anchor="ctr">
            <a:spAutoFit/>
          </a:bodyPr>
          <a:lstStyle/>
          <a:p>
            <a:pPr marL="342900" marR="0" lvl="0" indent="-342900"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b="1" strike="noStrike" kern="1200" cap="none" spc="0" normalizeH="0" baseline="0" noProof="0" dirty="0">
                <a:ln>
                  <a:noFill/>
                </a:ln>
                <a:solidFill>
                  <a:srgbClr val="5DC387"/>
                </a:solidFill>
                <a:effectLst/>
                <a:uLnTx/>
                <a:uFillTx/>
                <a:latin typeface="Avenir Black" panose="02000503020000020003" pitchFamily="2" charset="0"/>
                <a:ea typeface="Avenir Medium" charset="0"/>
                <a:cs typeface="Avenir Medium" charset="0"/>
              </a:rPr>
              <a:t>Radical</a:t>
            </a:r>
          </a:p>
        </p:txBody>
      </p:sp>
      <p:sp>
        <p:nvSpPr>
          <p:cNvPr id="10" name="TextBox 9">
            <a:extLst>
              <a:ext uri="{FF2B5EF4-FFF2-40B4-BE49-F238E27FC236}">
                <a16:creationId xmlns:a16="http://schemas.microsoft.com/office/drawing/2014/main" id="{BB7A413F-61E6-CE49-B72C-AEA5B2083015}"/>
              </a:ext>
            </a:extLst>
          </p:cNvPr>
          <p:cNvSpPr txBox="1"/>
          <p:nvPr/>
        </p:nvSpPr>
        <p:spPr>
          <a:xfrm>
            <a:off x="0" y="0"/>
            <a:ext cx="9144000" cy="1015663"/>
          </a:xfrm>
          <a:prstGeom prst="rect">
            <a:avLst/>
          </a:prstGeom>
          <a:solidFill>
            <a:srgbClr val="FFFFFF"/>
          </a:solidFill>
          <a:ln>
            <a:solidFill>
              <a:srgbClr val="000000"/>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THE BLAME GAME</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What causes food insecurity and unsafe products?</a:t>
            </a:r>
          </a:p>
        </p:txBody>
      </p:sp>
      <p:sp>
        <p:nvSpPr>
          <p:cNvPr id="11" name="Rectangle 2">
            <a:extLst>
              <a:ext uri="{FF2B5EF4-FFF2-40B4-BE49-F238E27FC236}">
                <a16:creationId xmlns:a16="http://schemas.microsoft.com/office/drawing/2014/main" id="{52E4A085-D831-234E-8AE5-4E1CD358E5E8}"/>
              </a:ext>
            </a:extLst>
          </p:cNvPr>
          <p:cNvSpPr>
            <a:spLocks noChangeArrowheads="1"/>
          </p:cNvSpPr>
          <p:nvPr/>
        </p:nvSpPr>
        <p:spPr bwMode="auto">
          <a:xfrm>
            <a:off x="0" y="2324442"/>
            <a:ext cx="2909376" cy="2923877"/>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wrap="square" anchor="ctr">
            <a:spAutoFit/>
          </a:bodyPr>
          <a:lstStyle/>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T</a:t>
            </a:r>
            <a:r>
              <a:rPr kumimoji="0" lang="en-US" sz="2400" u="none" strike="noStrike" kern="1200" cap="none" spc="0" normalizeH="0" baseline="0" noProof="0" dirty="0" err="1">
                <a:ln>
                  <a:noFill/>
                </a:ln>
                <a:solidFill>
                  <a:srgbClr val="C21B30"/>
                </a:solidFill>
                <a:effectLst/>
                <a:uLnTx/>
                <a:uFillTx/>
                <a:latin typeface="Avenir Book" panose="02000503020000020003" pitchFamily="2" charset="0"/>
                <a:ea typeface="Avenir Medium" charset="0"/>
                <a:cs typeface="Avenir Medium" charset="0"/>
              </a:rPr>
              <a:t>oo</a:t>
            </a:r>
            <a:r>
              <a:rPr kumimoji="0" lang="en-US" sz="240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 much g</a:t>
            </a:r>
            <a:r>
              <a:rPr kumimoji="0" lang="en-US" sz="2400" u="none" strike="noStrike" kern="1200" cap="none" spc="0" normalizeH="0" baseline="0" noProof="0" dirty="0" err="1">
                <a:ln>
                  <a:noFill/>
                </a:ln>
                <a:solidFill>
                  <a:srgbClr val="C21B30"/>
                </a:solidFill>
                <a:effectLst/>
                <a:uLnTx/>
                <a:uFillTx/>
                <a:latin typeface="Avenir Book" panose="02000503020000020003" pitchFamily="2" charset="0"/>
                <a:ea typeface="Avenir Medium" charset="0"/>
                <a:cs typeface="Avenir Medium" charset="0"/>
              </a:rPr>
              <a:t>overnment</a:t>
            </a:r>
            <a:r>
              <a:rPr kumimoji="0" lang="en-US" sz="240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 interference </a:t>
            </a: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in capitalism </a:t>
            </a: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endParaRP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endParaRPr>
          </a:p>
          <a:p>
            <a:pPr marL="55563" marR="0" lvl="0" indent="-4763" algn="l" defTabSz="914400" rtl="0" eaLnBrk="1" fontAlgn="base" latinLnBrk="0" hangingPunct="1">
              <a:lnSpc>
                <a:spcPct val="100000"/>
              </a:lnSpc>
              <a:spcBef>
                <a:spcPct val="0"/>
              </a:spcBef>
              <a:spcAft>
                <a:spcPct val="0"/>
              </a:spcAft>
              <a:buClrTx/>
              <a:buSzTx/>
              <a:buFontTx/>
              <a:buNone/>
              <a:tabLst>
                <a:tab pos="685800" algn="l"/>
              </a:tabLst>
              <a:defRPr/>
            </a:pPr>
            <a:r>
              <a:rPr kumimoji="0" lang="en-US" sz="200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We need </a:t>
            </a:r>
          </a:p>
          <a:p>
            <a:pPr marL="55563" marR="0" lvl="0" indent="-4763" algn="l" defTabSz="914400" rtl="0" eaLnBrk="1" fontAlgn="base" latinLnBrk="0" hangingPunct="1">
              <a:lnSpc>
                <a:spcPct val="100000"/>
              </a:lnSpc>
              <a:spcBef>
                <a:spcPct val="0"/>
              </a:spcBef>
              <a:spcAft>
                <a:spcPct val="0"/>
              </a:spcAft>
              <a:buClrTx/>
              <a:buSzTx/>
              <a:buFontTx/>
              <a:buNone/>
              <a:tabLst>
                <a:tab pos="685800" algn="l"/>
              </a:tabLst>
              <a:defRPr/>
            </a:pPr>
            <a:r>
              <a:rPr kumimoji="0" lang="en-US" sz="200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free-market capitalism.</a:t>
            </a:r>
          </a:p>
        </p:txBody>
      </p:sp>
      <p:sp>
        <p:nvSpPr>
          <p:cNvPr id="12" name="Rectangle 2">
            <a:extLst>
              <a:ext uri="{FF2B5EF4-FFF2-40B4-BE49-F238E27FC236}">
                <a16:creationId xmlns:a16="http://schemas.microsoft.com/office/drawing/2014/main" id="{C6C7B43B-6765-2B4E-B83D-B30D2BA2849E}"/>
              </a:ext>
            </a:extLst>
          </p:cNvPr>
          <p:cNvSpPr>
            <a:spLocks noChangeArrowheads="1"/>
          </p:cNvSpPr>
          <p:nvPr/>
        </p:nvSpPr>
        <p:spPr bwMode="auto">
          <a:xfrm>
            <a:off x="2930036" y="2324441"/>
            <a:ext cx="3164403" cy="2923877"/>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wrap="square" anchor="ctr">
            <a:spAutoFit/>
          </a:bodyPr>
          <a:lstStyle/>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Not enough government intervention </a:t>
            </a: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in capitalism </a:t>
            </a: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a:p>
            <a:pPr marL="55563" marR="0" lvl="0" indent="-4763" algn="l" defTabSz="914400" rtl="0" eaLnBrk="1" fontAlgn="base" latinLnBrk="0" hangingPunct="1">
              <a:lnSpc>
                <a:spcPct val="100000"/>
              </a:lnSpc>
              <a:spcBef>
                <a:spcPct val="0"/>
              </a:spcBef>
              <a:spcAft>
                <a:spcPct val="0"/>
              </a:spcAft>
              <a:buClrTx/>
              <a:buSzTx/>
              <a:buFontTx/>
              <a:buNone/>
              <a:tabLst>
                <a:tab pos="685800" algn="l"/>
              </a:tabLst>
              <a:defRPr/>
            </a:pPr>
            <a:r>
              <a:rPr kumimoji="0" lang="en-US" sz="200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We need</a:t>
            </a:r>
          </a:p>
          <a:p>
            <a:pPr marL="55563" marR="0" lvl="0" indent="-4763" algn="l" defTabSz="914400" rtl="0" eaLnBrk="1" fontAlgn="base" latinLnBrk="0" hangingPunct="1">
              <a:lnSpc>
                <a:spcPct val="100000"/>
              </a:lnSpc>
              <a:spcBef>
                <a:spcPct val="0"/>
              </a:spcBef>
              <a:spcAft>
                <a:spcPct val="0"/>
              </a:spcAft>
              <a:buClrTx/>
              <a:buSzTx/>
              <a:buFontTx/>
              <a:buNone/>
              <a:tabLst>
                <a:tab pos="685800" algn="l"/>
              </a:tabLst>
              <a:defRPr/>
            </a:pPr>
            <a:r>
              <a:rPr kumimoji="0" lang="en-US" sz="200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fair-market capitalism.</a:t>
            </a:r>
          </a:p>
        </p:txBody>
      </p:sp>
      <p:sp>
        <p:nvSpPr>
          <p:cNvPr id="13" name="Rectangle 2">
            <a:extLst>
              <a:ext uri="{FF2B5EF4-FFF2-40B4-BE49-F238E27FC236}">
                <a16:creationId xmlns:a16="http://schemas.microsoft.com/office/drawing/2014/main" id="{93314C0B-B33B-6B47-8ED5-4DF9387ADF71}"/>
              </a:ext>
            </a:extLst>
          </p:cNvPr>
          <p:cNvSpPr>
            <a:spLocks noChangeArrowheads="1"/>
          </p:cNvSpPr>
          <p:nvPr/>
        </p:nvSpPr>
        <p:spPr bwMode="auto">
          <a:xfrm>
            <a:off x="6142663" y="2330751"/>
            <a:ext cx="3001335" cy="2923877"/>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wrap="square" anchor="ctr">
            <a:spAutoFit/>
          </a:bodyPr>
          <a:lstStyle/>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rPr>
              <a:t>The drive for profit in capitalism</a:t>
            </a: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endParaRP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endParaRP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endParaRP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endParaRPr>
          </a:p>
          <a:p>
            <a:pPr marL="55563" marR="0" lvl="0" indent="-4763" algn="l" defTabSz="914400" rtl="0" eaLnBrk="1" fontAlgn="base" latinLnBrk="0" hangingPunct="1">
              <a:lnSpc>
                <a:spcPct val="100000"/>
              </a:lnSpc>
              <a:spcBef>
                <a:spcPct val="0"/>
              </a:spcBef>
              <a:spcAft>
                <a:spcPct val="0"/>
              </a:spcAft>
              <a:buClrTx/>
              <a:buSzTx/>
              <a:buFontTx/>
              <a:buNone/>
              <a:tabLst>
                <a:tab pos="685800" algn="l"/>
              </a:tabLst>
              <a:defRPr/>
            </a:pPr>
            <a:r>
              <a:rPr kumimoji="0" lang="en-US" sz="200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rPr>
              <a:t>We need </a:t>
            </a:r>
          </a:p>
          <a:p>
            <a:pPr marL="55563" marR="0" lvl="0" indent="-4763" algn="l" defTabSz="914400" rtl="0" eaLnBrk="1" fontAlgn="base" latinLnBrk="0" hangingPunct="1">
              <a:lnSpc>
                <a:spcPct val="100000"/>
              </a:lnSpc>
              <a:spcBef>
                <a:spcPct val="0"/>
              </a:spcBef>
              <a:spcAft>
                <a:spcPct val="0"/>
              </a:spcAft>
              <a:buClrTx/>
              <a:buSzTx/>
              <a:buFontTx/>
              <a:buNone/>
              <a:tabLst>
                <a:tab pos="685800" algn="l"/>
              </a:tabLst>
              <a:defRPr/>
            </a:pPr>
            <a:r>
              <a:rPr kumimoji="0" lang="en-US" sz="200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rPr>
              <a:t>democratic socialism.</a:t>
            </a:r>
          </a:p>
        </p:txBody>
      </p:sp>
      <p:sp>
        <p:nvSpPr>
          <p:cNvPr id="2" name="Rectangle 1">
            <a:extLst>
              <a:ext uri="{FF2B5EF4-FFF2-40B4-BE49-F238E27FC236}">
                <a16:creationId xmlns:a16="http://schemas.microsoft.com/office/drawing/2014/main" id="{DB985993-8FF2-9CE9-A330-EA331815FF2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22074937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5"/>
          <a:srcRect l="14808" r="2326"/>
          <a:stretch/>
        </p:blipFill>
        <p:spPr>
          <a:xfrm>
            <a:off x="-13853" y="1135228"/>
            <a:ext cx="9144000" cy="5722772"/>
          </a:xfrm>
          <a:prstGeom prst="rect">
            <a:avLst/>
          </a:prstGeom>
        </p:spPr>
      </p:pic>
      <p:sp>
        <p:nvSpPr>
          <p:cNvPr id="22" name="Freeform 21">
            <a:extLst>
              <a:ext uri="{FF2B5EF4-FFF2-40B4-BE49-F238E27FC236}">
                <a16:creationId xmlns:a16="http://schemas.microsoft.com/office/drawing/2014/main" id="{AC88A891-B48D-354F-91EB-C020ADF31C27}"/>
              </a:ext>
            </a:extLst>
          </p:cNvPr>
          <p:cNvSpPr>
            <a:spLocks noChangeArrowheads="1"/>
          </p:cNvSpPr>
          <p:nvPr/>
        </p:nvSpPr>
        <p:spPr bwMode="auto">
          <a:xfrm>
            <a:off x="24793" y="361562"/>
            <a:ext cx="8897534" cy="765488"/>
          </a:xfrm>
          <a:custGeom>
            <a:avLst/>
            <a:gdLst>
              <a:gd name="T0" fmla="*/ 0 w 4495800"/>
              <a:gd name="T1" fmla="*/ 91944 h 551655"/>
              <a:gd name="T2" fmla="*/ 26930 w 4495800"/>
              <a:gd name="T3" fmla="*/ 26930 h 551655"/>
              <a:gd name="T4" fmla="*/ 91944 w 4495800"/>
              <a:gd name="T5" fmla="*/ 0 h 551655"/>
              <a:gd name="T6" fmla="*/ 4403856 w 4495800"/>
              <a:gd name="T7" fmla="*/ 0 h 551655"/>
              <a:gd name="T8" fmla="*/ 4468868 w 4495800"/>
              <a:gd name="T9" fmla="*/ 26930 h 551655"/>
              <a:gd name="T10" fmla="*/ 4495800 w 4495800"/>
              <a:gd name="T11" fmla="*/ 91944 h 551655"/>
              <a:gd name="T12" fmla="*/ 4495800 w 4495800"/>
              <a:gd name="T13" fmla="*/ 459711 h 551655"/>
              <a:gd name="T14" fmla="*/ 4468868 w 4495800"/>
              <a:gd name="T15" fmla="*/ 524725 h 551655"/>
              <a:gd name="T16" fmla="*/ 4403856 w 4495800"/>
              <a:gd name="T17" fmla="*/ 551655 h 551655"/>
              <a:gd name="T18" fmla="*/ 91944 w 4495800"/>
              <a:gd name="T19" fmla="*/ 551655 h 551655"/>
              <a:gd name="T20" fmla="*/ 26930 w 4495800"/>
              <a:gd name="T21" fmla="*/ 524725 h 551655"/>
              <a:gd name="T22" fmla="*/ 0 w 4495800"/>
              <a:gd name="T23" fmla="*/ 459711 h 551655"/>
              <a:gd name="T24" fmla="*/ 0 w 4495800"/>
              <a:gd name="T25" fmla="*/ 91944 h 5516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95800"/>
              <a:gd name="T40" fmla="*/ 0 h 551655"/>
              <a:gd name="T41" fmla="*/ 4495800 w 4495800"/>
              <a:gd name="T42" fmla="*/ 551655 h 5516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95800" h="551655">
                <a:moveTo>
                  <a:pt x="0" y="91944"/>
                </a:moveTo>
                <a:cubicBezTo>
                  <a:pt x="0" y="67559"/>
                  <a:pt x="9687" y="44173"/>
                  <a:pt x="26930" y="26930"/>
                </a:cubicBezTo>
                <a:cubicBezTo>
                  <a:pt x="44173" y="9687"/>
                  <a:pt x="67559" y="0"/>
                  <a:pt x="91944" y="0"/>
                </a:cubicBezTo>
                <a:lnTo>
                  <a:pt x="4403856" y="0"/>
                </a:lnTo>
                <a:cubicBezTo>
                  <a:pt x="4428241" y="0"/>
                  <a:pt x="4451627" y="9687"/>
                  <a:pt x="4468870" y="26930"/>
                </a:cubicBezTo>
                <a:cubicBezTo>
                  <a:pt x="4486113" y="44173"/>
                  <a:pt x="4495800" y="67559"/>
                  <a:pt x="4495800" y="91944"/>
                </a:cubicBezTo>
                <a:lnTo>
                  <a:pt x="4495800" y="459711"/>
                </a:lnTo>
                <a:cubicBezTo>
                  <a:pt x="4495800" y="484096"/>
                  <a:pt x="4486113" y="507482"/>
                  <a:pt x="4468870" y="524725"/>
                </a:cubicBezTo>
                <a:cubicBezTo>
                  <a:pt x="4451627" y="541968"/>
                  <a:pt x="4428241" y="551655"/>
                  <a:pt x="4403856" y="551655"/>
                </a:cubicBezTo>
                <a:lnTo>
                  <a:pt x="91944" y="551655"/>
                </a:lnTo>
                <a:cubicBezTo>
                  <a:pt x="67559" y="551655"/>
                  <a:pt x="44173" y="541968"/>
                  <a:pt x="26930" y="524725"/>
                </a:cubicBezTo>
                <a:cubicBezTo>
                  <a:pt x="9687" y="507482"/>
                  <a:pt x="0" y="484096"/>
                  <a:pt x="0" y="459711"/>
                </a:cubicBezTo>
                <a:lnTo>
                  <a:pt x="0" y="91944"/>
                </a:lnTo>
                <a:close/>
              </a:path>
            </a:pathLst>
          </a:custGeom>
          <a:noFill/>
          <a:ln w="9525">
            <a:noFill/>
            <a:miter lim="800000"/>
            <a:headEnd/>
            <a:tailEnd/>
          </a:ln>
          <a:effectLst/>
        </p:spPr>
        <p:txBody>
          <a:bodyPr lIns="114560" tIns="114560" rIns="114560" bIns="114560" anchor="ctr">
            <a:prstTxWarp prst="textNoShape">
              <a:avLst/>
            </a:prstTxWarp>
          </a:bodyPr>
          <a:lstStyle/>
          <a:p>
            <a:pPr marL="0" marR="0" lvl="0" indent="0" algn="ctr" defTabSz="1022350" rtl="0" eaLnBrk="1" fontAlgn="auto" latinLnBrk="0" hangingPunct="1">
              <a:lnSpc>
                <a:spcPct val="90000"/>
              </a:lnSpc>
              <a:spcBef>
                <a:spcPts val="0"/>
              </a:spcBef>
              <a:spcAft>
                <a:spcPct val="3500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Avenir LT Std 55 Roman" panose="020B0503020203020204" pitchFamily="34" charset="0"/>
                <a:ea typeface="Avenir Book" charset="0"/>
                <a:cs typeface="Avenir Book" charset="0"/>
              </a:rPr>
              <a:t>The VOTE Jingle</a:t>
            </a:r>
          </a:p>
        </p:txBody>
      </p:sp>
      <p:sp>
        <p:nvSpPr>
          <p:cNvPr id="23" name="Rectangle 22"/>
          <p:cNvSpPr/>
          <p:nvPr/>
        </p:nvSpPr>
        <p:spPr>
          <a:xfrm>
            <a:off x="24792" y="1518363"/>
            <a:ext cx="9119208" cy="495520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Conservatives say,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“Government, NO! Free markets let prosperity flow.”</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Liberals say,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“Government’s a GO! Fair markets make the economy grow.”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Radicals say,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“Capitalism, WHOA! Democratic socialism is the way to go.”</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p:txBody>
      </p:sp>
      <p:pic>
        <p:nvPicPr>
          <p:cNvPr id="7" name="Jingle_Kyle_1.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30360" y="6067166"/>
            <a:ext cx="812800" cy="812800"/>
          </a:xfrm>
          <a:prstGeom prst="rect">
            <a:avLst/>
          </a:prstGeom>
        </p:spPr>
      </p:pic>
      <p:sp>
        <p:nvSpPr>
          <p:cNvPr id="3" name="Rectangle 2">
            <a:extLst>
              <a:ext uri="{FF2B5EF4-FFF2-40B4-BE49-F238E27FC236}">
                <a16:creationId xmlns:a16="http://schemas.microsoft.com/office/drawing/2014/main" id="{185F640B-E054-C3F3-968D-199B244AD7A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1304408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78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3637" y="4726379"/>
            <a:ext cx="1600200" cy="1600200"/>
          </a:xfrm>
          <a:prstGeom prst="rect">
            <a:avLst/>
          </a:prstGeom>
        </p:spPr>
      </p:pic>
      <p:sp>
        <p:nvSpPr>
          <p:cNvPr id="8" name="Text Box 3">
            <a:extLst>
              <a:ext uri="{FF2B5EF4-FFF2-40B4-BE49-F238E27FC236}">
                <a16:creationId xmlns:a16="http://schemas.microsoft.com/office/drawing/2014/main" id="{FB5BC18A-6885-E04C-B647-EA8B2C27F818}"/>
              </a:ext>
            </a:extLst>
          </p:cNvPr>
          <p:cNvSpPr txBox="1">
            <a:spLocks noChangeArrowheads="1"/>
          </p:cNvSpPr>
          <p:nvPr/>
        </p:nvSpPr>
        <p:spPr bwMode="auto">
          <a:xfrm>
            <a:off x="0" y="15256"/>
            <a:ext cx="9144000" cy="2062103"/>
          </a:xfrm>
          <a:prstGeom prst="rect">
            <a:avLst/>
          </a:prstGeom>
          <a:noFill/>
          <a:ln w="9525">
            <a:noFill/>
            <a:miter lim="800000"/>
            <a:headEnd/>
            <a:tailEnd/>
          </a:ln>
          <a:effectLst/>
        </p:spPr>
        <p:txBody>
          <a:bodyPr>
            <a:prstTxWarp prst="textNoShape">
              <a:avLst/>
            </a:prstTxWarp>
            <a:spAutoFit/>
          </a:bodyPr>
          <a:lstStyle/>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4000" b="0" i="0" u="sng"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Chapter 7</a:t>
            </a: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Check out the book for more!</a:t>
            </a: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 </a:t>
            </a:r>
            <a:endParaRPr kumimoji="0" lang="en-US" sz="4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Test Yourself • Key Terms • Answer Key</a:t>
            </a:r>
          </a:p>
        </p:txBody>
      </p:sp>
      <p:sp>
        <p:nvSpPr>
          <p:cNvPr id="2" name="Explosion 2 1">
            <a:extLst>
              <a:ext uri="{FF2B5EF4-FFF2-40B4-BE49-F238E27FC236}">
                <a16:creationId xmlns:a16="http://schemas.microsoft.com/office/drawing/2014/main" id="{D6DFFF8E-3D77-834E-915F-96B62A7E7324}"/>
              </a:ext>
            </a:extLst>
          </p:cNvPr>
          <p:cNvSpPr/>
          <p:nvPr/>
        </p:nvSpPr>
        <p:spPr>
          <a:xfrm rot="459845">
            <a:off x="1313475" y="1743801"/>
            <a:ext cx="6357958" cy="5270655"/>
          </a:xfrm>
          <a:prstGeom prst="irregularSeal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pic>
        <p:nvPicPr>
          <p:cNvPr id="6" name="Picture 5" descr="A picture containing clock&#10;&#10;Description automatically generated">
            <a:extLst>
              <a:ext uri="{FF2B5EF4-FFF2-40B4-BE49-F238E27FC236}">
                <a16:creationId xmlns:a16="http://schemas.microsoft.com/office/drawing/2014/main" id="{4EA5125E-17EC-ED4E-8911-1C34174CC0CA}"/>
              </a:ext>
            </a:extLst>
          </p:cNvPr>
          <p:cNvPicPr>
            <a:picLocks noChangeAspect="1"/>
          </p:cNvPicPr>
          <p:nvPr/>
        </p:nvPicPr>
        <p:blipFill>
          <a:blip r:embed="rId6"/>
          <a:stretch>
            <a:fillRect/>
          </a:stretch>
        </p:blipFill>
        <p:spPr>
          <a:xfrm>
            <a:off x="3379338" y="3208007"/>
            <a:ext cx="1796133" cy="2351772"/>
          </a:xfrm>
          <a:prstGeom prst="rect">
            <a:avLst/>
          </a:prstGeom>
        </p:spPr>
      </p:pic>
      <p:sp>
        <p:nvSpPr>
          <p:cNvPr id="4" name="Rectangle 3">
            <a:extLst>
              <a:ext uri="{FF2B5EF4-FFF2-40B4-BE49-F238E27FC236}">
                <a16:creationId xmlns:a16="http://schemas.microsoft.com/office/drawing/2014/main" id="{F2D3D8EA-D15F-6441-A07A-632BA5A08DA0}"/>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mn-cs"/>
            </a:endParaRPr>
          </a:p>
        </p:txBody>
      </p:sp>
      <p:pic>
        <p:nvPicPr>
          <p:cNvPr id="5" name="VOTE Jingle.mp3">
            <a:hlinkClick r:id="" action="ppaction://media"/>
            <a:extLst>
              <a:ext uri="{FF2B5EF4-FFF2-40B4-BE49-F238E27FC236}">
                <a16:creationId xmlns:a16="http://schemas.microsoft.com/office/drawing/2014/main" id="{B0BEDF58-9A2A-E3E4-4E6D-D1E94EA1FE0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44000" y="6045200"/>
            <a:ext cx="812800" cy="812800"/>
          </a:xfrm>
          <a:prstGeom prst="rect">
            <a:avLst/>
          </a:prstGeom>
        </p:spPr>
      </p:pic>
    </p:spTree>
    <p:extLst>
      <p:ext uri="{BB962C8B-B14F-4D97-AF65-F5344CB8AC3E}">
        <p14:creationId xmlns:p14="http://schemas.microsoft.com/office/powerpoint/2010/main" val="707584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2000"/>
                                        <p:tgtEl>
                                          <p:spTgt spid="8">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5" end="5"/>
                                            </p:txEl>
                                          </p:spTgt>
                                        </p:tgtEl>
                                        <p:attrNameLst>
                                          <p:attrName>style.visibility</p:attrName>
                                        </p:attrNameLst>
                                      </p:cBhvr>
                                      <p:to>
                                        <p:strVal val="visible"/>
                                      </p:to>
                                    </p:set>
                                    <p:animEffect transition="in" filter="fade">
                                      <p:cBhvr>
                                        <p:cTn id="10" dur="2000"/>
                                        <p:tgtEl>
                                          <p:spTgt spid="8">
                                            <p:txEl>
                                              <p:pRg st="5" end="5"/>
                                            </p:txEl>
                                          </p:spTgt>
                                        </p:tgtEl>
                                      </p:cBhvr>
                                    </p:animEffect>
                                  </p:childTnLst>
                                </p:cTn>
                              </p:par>
                              <p:par>
                                <p:cTn id="11" presetID="1" presetClass="mediacall" presetSubtype="0" fill="hold" nodeType="withEffect">
                                  <p:stCondLst>
                                    <p:cond delay="0"/>
                                  </p:stCondLst>
                                  <p:childTnLst>
                                    <p:cmd type="call" cmd="playFrom(0.0)">
                                      <p:cBhvr>
                                        <p:cTn id="12" dur="3134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6_Globe">
  <a:themeElements>
    <a:clrScheme name="1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6_Glob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1_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1_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1_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1_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1_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1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1_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4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Maple">
  <a:themeElements>
    <a:clrScheme name="Maple 10">
      <a:dk1>
        <a:srgbClr val="777777"/>
      </a:dk1>
      <a:lt1>
        <a:srgbClr val="FFFFFF"/>
      </a:lt1>
      <a:dk2>
        <a:srgbClr val="000000"/>
      </a:dk2>
      <a:lt2>
        <a:srgbClr val="FFFFFF"/>
      </a:lt2>
      <a:accent1>
        <a:srgbClr val="FFFFFF"/>
      </a:accent1>
      <a:accent2>
        <a:srgbClr val="FFFFFF"/>
      </a:accent2>
      <a:accent3>
        <a:srgbClr val="AAAAAA"/>
      </a:accent3>
      <a:accent4>
        <a:srgbClr val="DADADA"/>
      </a:accent4>
      <a:accent5>
        <a:srgbClr val="FFFFFF"/>
      </a:accent5>
      <a:accent6>
        <a:srgbClr val="E7E7E7"/>
      </a:accent6>
      <a:hlink>
        <a:srgbClr val="FFFFCC"/>
      </a:hlink>
      <a:folHlink>
        <a:srgbClr val="FFFFFF"/>
      </a:folHlink>
    </a:clrScheme>
    <a:fontScheme name="Maple">
      <a:majorFont>
        <a:latin typeface="Times New Roman"/>
        <a:ea typeface="Arial"/>
        <a:cs typeface="Arial"/>
      </a:majorFont>
      <a:minorFont>
        <a:latin typeface="Times New Roman"/>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Maple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Maple 2">
        <a:dk1>
          <a:srgbClr val="EA9306"/>
        </a:dk1>
        <a:lt1>
          <a:srgbClr val="FFFFFF"/>
        </a:lt1>
        <a:dk2>
          <a:srgbClr val="FAC120"/>
        </a:dk2>
        <a:lt2>
          <a:srgbClr val="FFFDD1"/>
        </a:lt2>
        <a:accent1>
          <a:srgbClr val="CC6600"/>
        </a:accent1>
        <a:accent2>
          <a:srgbClr val="FF9933"/>
        </a:accent2>
        <a:accent3>
          <a:srgbClr val="FCDDAB"/>
        </a:accent3>
        <a:accent4>
          <a:srgbClr val="DADADA"/>
        </a:accent4>
        <a:accent5>
          <a:srgbClr val="E2B8AA"/>
        </a:accent5>
        <a:accent6>
          <a:srgbClr val="E78A2D"/>
        </a:accent6>
        <a:hlink>
          <a:srgbClr val="A50021"/>
        </a:hlink>
        <a:folHlink>
          <a:srgbClr val="666633"/>
        </a:folHlink>
      </a:clrScheme>
      <a:clrMap bg1="dk2" tx1="lt1" bg2="dk1" tx2="lt2" accent1="accent1" accent2="accent2" accent3="accent3" accent4="accent4" accent5="accent5" accent6="accent6" hlink="hlink" folHlink="folHlink"/>
    </a:extraClrScheme>
    <a:extraClrScheme>
      <a:clrScheme name="Maple 3">
        <a:dk1>
          <a:srgbClr val="000000"/>
        </a:dk1>
        <a:lt1>
          <a:srgbClr val="FFFFCC"/>
        </a:lt1>
        <a:dk2>
          <a:srgbClr val="A26D18"/>
        </a:dk2>
        <a:lt2>
          <a:srgbClr val="F9D793"/>
        </a:lt2>
        <a:accent1>
          <a:srgbClr val="FFD05B"/>
        </a:accent1>
        <a:accent2>
          <a:srgbClr val="FEE1A8"/>
        </a:accent2>
        <a:accent3>
          <a:srgbClr val="FFFFE2"/>
        </a:accent3>
        <a:accent4>
          <a:srgbClr val="000000"/>
        </a:accent4>
        <a:accent5>
          <a:srgbClr val="FFE4B5"/>
        </a:accent5>
        <a:accent6>
          <a:srgbClr val="E6CC98"/>
        </a:accent6>
        <a:hlink>
          <a:srgbClr val="FF0000"/>
        </a:hlink>
        <a:folHlink>
          <a:srgbClr val="CC6600"/>
        </a:folHlink>
      </a:clrScheme>
      <a:clrMap bg1="lt1" tx1="dk1" bg2="lt2" tx2="dk2" accent1="accent1" accent2="accent2" accent3="accent3" accent4="accent4" accent5="accent5" accent6="accent6" hlink="hlink" folHlink="folHlink"/>
    </a:extraClrScheme>
    <a:extraClrScheme>
      <a:clrScheme name="Maple 4">
        <a:dk1>
          <a:srgbClr val="008000"/>
        </a:dk1>
        <a:lt1>
          <a:srgbClr val="FFFFFF"/>
        </a:lt1>
        <a:dk2>
          <a:srgbClr val="005800"/>
        </a:dk2>
        <a:lt2>
          <a:srgbClr val="FFFFCC"/>
        </a:lt2>
        <a:accent1>
          <a:srgbClr val="00CC99"/>
        </a:accent1>
        <a:accent2>
          <a:srgbClr val="007825"/>
        </a:accent2>
        <a:accent3>
          <a:srgbClr val="AAB4AA"/>
        </a:accent3>
        <a:accent4>
          <a:srgbClr val="DADADA"/>
        </a:accent4>
        <a:accent5>
          <a:srgbClr val="AAE2CA"/>
        </a:accent5>
        <a:accent6>
          <a:srgbClr val="006C20"/>
        </a:accent6>
        <a:hlink>
          <a:srgbClr val="9966FF"/>
        </a:hlink>
        <a:folHlink>
          <a:srgbClr val="99CCFF"/>
        </a:folHlink>
      </a:clrScheme>
      <a:clrMap bg1="dk2" tx1="lt1" bg2="dk1" tx2="lt2" accent1="accent1" accent2="accent2" accent3="accent3" accent4="accent4" accent5="accent5" accent6="accent6" hlink="hlink" folHlink="folHlink"/>
    </a:extraClrScheme>
    <a:extraClrScheme>
      <a:clrScheme name="Maple 5">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CCFF99"/>
        </a:folHlink>
      </a:clrScheme>
      <a:clrMap bg1="dk2" tx1="lt1" bg2="dk1" tx2="lt2" accent1="accent1" accent2="accent2" accent3="accent3" accent4="accent4" accent5="accent5" accent6="accent6" hlink="hlink" folHlink="folHlink"/>
    </a:extraClrScheme>
    <a:extraClrScheme>
      <a:clrScheme name="Maple 6">
        <a:dk1>
          <a:srgbClr val="006699"/>
        </a:dk1>
        <a:lt1>
          <a:srgbClr val="FFFFFF"/>
        </a:lt1>
        <a:dk2>
          <a:srgbClr val="006666"/>
        </a:dk2>
        <a:lt2>
          <a:srgbClr val="CCECFF"/>
        </a:lt2>
        <a:accent1>
          <a:srgbClr val="00CCFF"/>
        </a:accent1>
        <a:accent2>
          <a:srgbClr val="017A83"/>
        </a:accent2>
        <a:accent3>
          <a:srgbClr val="AAB8B8"/>
        </a:accent3>
        <a:accent4>
          <a:srgbClr val="DADADA"/>
        </a:accent4>
        <a:accent5>
          <a:srgbClr val="AAE2FF"/>
        </a:accent5>
        <a:accent6>
          <a:srgbClr val="016E76"/>
        </a:accent6>
        <a:hlink>
          <a:srgbClr val="FFFFCC"/>
        </a:hlink>
        <a:folHlink>
          <a:srgbClr val="99FF99"/>
        </a:folHlink>
      </a:clrScheme>
      <a:clrMap bg1="dk2" tx1="lt1" bg2="dk1" tx2="lt2" accent1="accent1" accent2="accent2" accent3="accent3" accent4="accent4" accent5="accent5" accent6="accent6" hlink="hlink" folHlink="folHlink"/>
    </a:extraClrScheme>
    <a:extraClrScheme>
      <a:clrScheme name="Maple 7">
        <a:dk1>
          <a:srgbClr val="80ACC4"/>
        </a:dk1>
        <a:lt1>
          <a:srgbClr val="FFFFFF"/>
        </a:lt1>
        <a:dk2>
          <a:srgbClr val="B3D1DF"/>
        </a:dk2>
        <a:lt2>
          <a:srgbClr val="FFFFFF"/>
        </a:lt2>
        <a:accent1>
          <a:srgbClr val="5089A8"/>
        </a:accent1>
        <a:accent2>
          <a:srgbClr val="BBC6DB"/>
        </a:accent2>
        <a:accent3>
          <a:srgbClr val="D6E5EC"/>
        </a:accent3>
        <a:accent4>
          <a:srgbClr val="DADADA"/>
        </a:accent4>
        <a:accent5>
          <a:srgbClr val="B3C4D1"/>
        </a:accent5>
        <a:accent6>
          <a:srgbClr val="A9B3C6"/>
        </a:accent6>
        <a:hlink>
          <a:srgbClr val="0000FF"/>
        </a:hlink>
        <a:folHlink>
          <a:srgbClr val="006699"/>
        </a:folHlink>
      </a:clrScheme>
      <a:clrMap bg1="dk2" tx1="lt1" bg2="dk1" tx2="lt2" accent1="accent1" accent2="accent2" accent3="accent3" accent4="accent4" accent5="accent5" accent6="accent6" hlink="hlink" folHlink="folHlink"/>
    </a:extraClrScheme>
    <a:extraClrScheme>
      <a:clrScheme name="Maple 8">
        <a:dk1>
          <a:srgbClr val="5700AE"/>
        </a:dk1>
        <a:lt1>
          <a:srgbClr val="FFFFFF"/>
        </a:lt1>
        <a:dk2>
          <a:srgbClr val="7301CB"/>
        </a:dk2>
        <a:lt2>
          <a:srgbClr val="C5C5FF"/>
        </a:lt2>
        <a:accent1>
          <a:srgbClr val="9999FF"/>
        </a:accent1>
        <a:accent2>
          <a:srgbClr val="7000E0"/>
        </a:accent2>
        <a:accent3>
          <a:srgbClr val="BCAAE2"/>
        </a:accent3>
        <a:accent4>
          <a:srgbClr val="DADADA"/>
        </a:accent4>
        <a:accent5>
          <a:srgbClr val="CACAFF"/>
        </a:accent5>
        <a:accent6>
          <a:srgbClr val="6500CB"/>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Maple 9">
        <a:dk1>
          <a:srgbClr val="003366"/>
        </a:dk1>
        <a:lt1>
          <a:srgbClr val="FFFFFF"/>
        </a:lt1>
        <a:dk2>
          <a:srgbClr val="003366"/>
        </a:dk2>
        <a:lt2>
          <a:srgbClr val="CBD5DF"/>
        </a:lt2>
        <a:accent1>
          <a:srgbClr val="A9BEE9"/>
        </a:accent1>
        <a:accent2>
          <a:srgbClr val="D6E4F2"/>
        </a:accent2>
        <a:accent3>
          <a:srgbClr val="FFFFFF"/>
        </a:accent3>
        <a:accent4>
          <a:srgbClr val="002A56"/>
        </a:accent4>
        <a:accent5>
          <a:srgbClr val="D1DBF2"/>
        </a:accent5>
        <a:accent6>
          <a:srgbClr val="C2CFDB"/>
        </a:accent6>
        <a:hlink>
          <a:srgbClr val="0000CC"/>
        </a:hlink>
        <a:folHlink>
          <a:srgbClr val="8668E8"/>
        </a:folHlink>
      </a:clrScheme>
      <a:clrMap bg1="lt1" tx1="dk1" bg2="lt2" tx2="dk2" accent1="accent1" accent2="accent2" accent3="accent3" accent4="accent4" accent5="accent5" accent6="accent6" hlink="hlink" folHlink="folHlink"/>
    </a:extraClrScheme>
    <a:extraClrScheme>
      <a:clrScheme name="Maple 10">
        <a:dk1>
          <a:srgbClr val="777777"/>
        </a:dk1>
        <a:lt1>
          <a:srgbClr val="FFFFFF"/>
        </a:lt1>
        <a:dk2>
          <a:srgbClr val="000000"/>
        </a:dk2>
        <a:lt2>
          <a:srgbClr val="FFFFFF"/>
        </a:lt2>
        <a:accent1>
          <a:srgbClr val="FFFFFF"/>
        </a:accent1>
        <a:accent2>
          <a:srgbClr val="FFFFFF"/>
        </a:accent2>
        <a:accent3>
          <a:srgbClr val="AAAAAA"/>
        </a:accent3>
        <a:accent4>
          <a:srgbClr val="DADADA"/>
        </a:accent4>
        <a:accent5>
          <a:srgbClr val="FFFFFF"/>
        </a:accent5>
        <a:accent6>
          <a:srgbClr val="E7E7E7"/>
        </a:accent6>
        <a:hlink>
          <a:srgbClr val="FFFFCC"/>
        </a:hlink>
        <a:folHlink>
          <a:srgbClr val="FFFFFF"/>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9_Globe">
  <a:themeElements>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8_Globe">
  <a:themeElements>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5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6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5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0_Globe">
  <a:themeElements>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5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6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2_Globe">
  <a:themeElements>
    <a:clrScheme name="2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2_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2_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2_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2_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2_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2_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2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2_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6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6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2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27_Globe">
  <a:themeElements>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19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1_Globe">
  <a:themeElements>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5.xml><?xml version="1.0" encoding="utf-8"?>
<a:theme xmlns:a="http://schemas.openxmlformats.org/drawingml/2006/main" name="30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7.xml><?xml version="1.0" encoding="utf-8"?>
<a:theme xmlns:a="http://schemas.openxmlformats.org/drawingml/2006/main" name="2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80708</TotalTime>
  <Words>3066</Words>
  <Application>Microsoft Macintosh PowerPoint</Application>
  <PresentationFormat>On-screen Show (4:3)</PresentationFormat>
  <Paragraphs>620</Paragraphs>
  <Slides>54</Slides>
  <Notes>54</Notes>
  <HiddenSlides>0</HiddenSlides>
  <MMClips>5</MMClips>
  <ScaleCrop>false</ScaleCrop>
  <HeadingPairs>
    <vt:vector size="6" baseType="variant">
      <vt:variant>
        <vt:lpstr>Fonts Used</vt:lpstr>
      </vt:variant>
      <vt:variant>
        <vt:i4>19</vt:i4>
      </vt:variant>
      <vt:variant>
        <vt:lpstr>Theme</vt:lpstr>
      </vt:variant>
      <vt:variant>
        <vt:i4>27</vt:i4>
      </vt:variant>
      <vt:variant>
        <vt:lpstr>Slide Titles</vt:lpstr>
      </vt:variant>
      <vt:variant>
        <vt:i4>54</vt:i4>
      </vt:variant>
    </vt:vector>
  </HeadingPairs>
  <TitlesOfParts>
    <vt:vector size="100" baseType="lpstr">
      <vt:lpstr>ＭＳ Ｐゴシック</vt:lpstr>
      <vt:lpstr>American Typewriter</vt:lpstr>
      <vt:lpstr>Apple Color Emoji</vt:lpstr>
      <vt:lpstr>Arial</vt:lpstr>
      <vt:lpstr>Avenir Black</vt:lpstr>
      <vt:lpstr>Avenir Black Oblique</vt:lpstr>
      <vt:lpstr>Avenir Book</vt:lpstr>
      <vt:lpstr>Avenir LT Std 55 Roman</vt:lpstr>
      <vt:lpstr>Avenir Medium</vt:lpstr>
      <vt:lpstr>Ayuthaya</vt:lpstr>
      <vt:lpstr>Calibri</vt:lpstr>
      <vt:lpstr>Calibri Light</vt:lpstr>
      <vt:lpstr>Chalkboard</vt:lpstr>
      <vt:lpstr>Comic Sans MS</vt:lpstr>
      <vt:lpstr>Helvetica Neue</vt:lpstr>
      <vt:lpstr>Helvetica Neue Regular</vt:lpstr>
      <vt:lpstr>Times New Roman</vt:lpstr>
      <vt:lpstr>Verdana</vt:lpstr>
      <vt:lpstr>Wingdings</vt:lpstr>
      <vt:lpstr>6_Globe</vt:lpstr>
      <vt:lpstr>1_Blank Presentation</vt:lpstr>
      <vt:lpstr>24_Blank Presentation</vt:lpstr>
      <vt:lpstr>1_Maple</vt:lpstr>
      <vt:lpstr>19_Globe</vt:lpstr>
      <vt:lpstr>18_Globe</vt:lpstr>
      <vt:lpstr>5_Default Design</vt:lpstr>
      <vt:lpstr>55_Default Design</vt:lpstr>
      <vt:lpstr>66_Default Design</vt:lpstr>
      <vt:lpstr>57_Default Design</vt:lpstr>
      <vt:lpstr>20_Globe</vt:lpstr>
      <vt:lpstr>59_Default Design</vt:lpstr>
      <vt:lpstr>61_Default Design</vt:lpstr>
      <vt:lpstr>32_Globe</vt:lpstr>
      <vt:lpstr>62_Default Design</vt:lpstr>
      <vt:lpstr>64_Default Design</vt:lpstr>
      <vt:lpstr>25_Default Design</vt:lpstr>
      <vt:lpstr>27_Globe</vt:lpstr>
      <vt:lpstr>2_Office Theme</vt:lpstr>
      <vt:lpstr>19_Blank Presentation</vt:lpstr>
      <vt:lpstr>11_Blank Presentation</vt:lpstr>
      <vt:lpstr>9_Blank Presentation</vt:lpstr>
      <vt:lpstr>21_Globe</vt:lpstr>
      <vt:lpstr>3_Office Theme</vt:lpstr>
      <vt:lpstr>30_Default Design</vt:lpstr>
      <vt:lpstr>21_Office Theme</vt:lpstr>
      <vt:lpstr>23_Default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Voices On The Economy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Slide 1</dc:title>
  <dc:subject/>
  <dc:creator>Amy S. Cramer</dc:creator>
  <cp:keywords/>
  <dc:description/>
  <cp:lastModifiedBy>Amy S Cramer</cp:lastModifiedBy>
  <cp:revision>1727</cp:revision>
  <cp:lastPrinted>2014-05-06T23:12:35Z</cp:lastPrinted>
  <dcterms:created xsi:type="dcterms:W3CDTF">2011-12-26T19:41:55Z</dcterms:created>
  <dcterms:modified xsi:type="dcterms:W3CDTF">2024-07-02T17:22:51Z</dcterms:modified>
  <cp:category/>
</cp:coreProperties>
</file>