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tiff" ContentType="image/tiff"/>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7.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8.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9.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0.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1.xml" ContentType="application/vnd.openxmlformats-officedocument.theme+xml"/>
  <Override PartName="/ppt/slideLayouts/slideLayout101.xml" ContentType="application/vnd.openxmlformats-officedocument.presentationml.slideLayout+xml"/>
  <Override PartName="/ppt/theme/theme12.xml" ContentType="application/vnd.openxmlformats-officedocument.theme+xml"/>
  <Override PartName="/ppt/slideLayouts/slideLayout102.xml" ContentType="application/vnd.openxmlformats-officedocument.presentationml.slideLayout+xml"/>
  <Override PartName="/ppt/theme/theme13.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2" r:id="rId2"/>
    <p:sldMasterId id="2147484416" r:id="rId3"/>
    <p:sldMasterId id="2147484531" r:id="rId4"/>
    <p:sldMasterId id="2147484811" r:id="rId5"/>
    <p:sldMasterId id="2147484984" r:id="rId6"/>
    <p:sldMasterId id="2147485056" r:id="rId7"/>
    <p:sldMasterId id="2147485068" r:id="rId8"/>
    <p:sldMasterId id="2147485129" r:id="rId9"/>
    <p:sldMasterId id="2147485187" r:id="rId10"/>
    <p:sldMasterId id="2147485199" r:id="rId11"/>
    <p:sldMasterId id="2147485211" r:id="rId12"/>
    <p:sldMasterId id="2147485213" r:id="rId13"/>
    <p:sldMasterId id="2147485215" r:id="rId14"/>
  </p:sldMasterIdLst>
  <p:notesMasterIdLst>
    <p:notesMasterId r:id="rId53"/>
  </p:notesMasterIdLst>
  <p:handoutMasterIdLst>
    <p:handoutMasterId r:id="rId54"/>
  </p:handoutMasterIdLst>
  <p:sldIdLst>
    <p:sldId id="2568" r:id="rId15"/>
    <p:sldId id="4224" r:id="rId16"/>
    <p:sldId id="4225" r:id="rId17"/>
    <p:sldId id="4226" r:id="rId18"/>
    <p:sldId id="4227" r:id="rId19"/>
    <p:sldId id="3639" r:id="rId20"/>
    <p:sldId id="259" r:id="rId21"/>
    <p:sldId id="260" r:id="rId22"/>
    <p:sldId id="4214" r:id="rId23"/>
    <p:sldId id="262" r:id="rId24"/>
    <p:sldId id="263" r:id="rId25"/>
    <p:sldId id="264" r:id="rId26"/>
    <p:sldId id="4215" r:id="rId27"/>
    <p:sldId id="286" r:id="rId28"/>
    <p:sldId id="267" r:id="rId29"/>
    <p:sldId id="266" r:id="rId30"/>
    <p:sldId id="1421" r:id="rId31"/>
    <p:sldId id="4197" r:id="rId32"/>
    <p:sldId id="4216" r:id="rId33"/>
    <p:sldId id="1422" r:id="rId34"/>
    <p:sldId id="1531" r:id="rId35"/>
    <p:sldId id="294" r:id="rId36"/>
    <p:sldId id="1400" r:id="rId37"/>
    <p:sldId id="284" r:id="rId38"/>
    <p:sldId id="1435" r:id="rId39"/>
    <p:sldId id="274" r:id="rId40"/>
    <p:sldId id="293" r:id="rId41"/>
    <p:sldId id="287" r:id="rId42"/>
    <p:sldId id="288" r:id="rId43"/>
    <p:sldId id="289" r:id="rId44"/>
    <p:sldId id="290" r:id="rId45"/>
    <p:sldId id="4217" r:id="rId46"/>
    <p:sldId id="2919" r:id="rId47"/>
    <p:sldId id="4218" r:id="rId48"/>
    <p:sldId id="4222" r:id="rId49"/>
    <p:sldId id="1432" r:id="rId50"/>
    <p:sldId id="4223" r:id="rId51"/>
    <p:sldId id="277" r:id="rId52"/>
  </p:sldIdLst>
  <p:sldSz cx="9144000" cy="6858000" type="screen4x3"/>
  <p:notesSz cx="6997700" cy="9283700"/>
  <p:defaultTex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p:defaultTextStyle>
  <p:modifyVerifier cryptProviderType="rsaAES" cryptAlgorithmClass="hash" cryptAlgorithmType="typeAny" cryptAlgorithmSid="14" spinCount="100000" saltData="9OVNTDwxOPyxKxNt8w+9rg==" hashData="i71SbJ5vtjOOuaqjpLp/TZB3Ko9AUxqmoGJZ88zLsMJ2ZxOpx8uf+EMT7laCZLYVXSAVfqXlfQkg1rs017PhmQ=="/>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p15:clr>
            <a:srgbClr val="A4A3A4"/>
          </p15:clr>
        </p15:guide>
        <p15:guide id="2" pos="22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0000"/>
    <a:srgbClr val="422B1B"/>
    <a:srgbClr val="FFFFFF"/>
    <a:srgbClr val="543018"/>
    <a:srgbClr val="432B1C"/>
    <a:srgbClr val="707070"/>
    <a:srgbClr val="3F281F"/>
    <a:srgbClr val="F7F4F2"/>
    <a:srgbClr val="A89988"/>
    <a:srgbClr val="5353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768"/>
    <p:restoredTop sz="90272" autoAdjust="0"/>
  </p:normalViewPr>
  <p:slideViewPr>
    <p:cSldViewPr snapToGrid="0">
      <p:cViewPr varScale="1">
        <p:scale>
          <a:sx n="115" d="100"/>
          <a:sy n="115" d="100"/>
        </p:scale>
        <p:origin x="2088"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2992"/>
    </p:cViewPr>
  </p:sorterViewPr>
  <p:notesViewPr>
    <p:cSldViewPr snapToGrid="0" snapToObjects="1">
      <p:cViewPr varScale="1">
        <p:scale>
          <a:sx n="70" d="100"/>
          <a:sy n="70" d="100"/>
        </p:scale>
        <p:origin x="-2616" y="-96"/>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slide" Target="slides/slide36.xml"/><Relationship Id="rId55"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7.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defRPr sz="1200"/>
            </a:lvl1pPr>
          </a:lstStyle>
          <a:p>
            <a:pPr>
              <a:defRPr/>
            </a:pPr>
            <a:endParaRPr lang="en-GB" dirty="0">
              <a:latin typeface="Helvetica Neue Regular" charset="0"/>
            </a:endParaRPr>
          </a:p>
        </p:txBody>
      </p:sp>
      <p:sp>
        <p:nvSpPr>
          <p:cNvPr id="3" name="Date Placeholder 2"/>
          <p:cNvSpPr>
            <a:spLocks noGrp="1"/>
          </p:cNvSpPr>
          <p:nvPr>
            <p:ph type="dt" sz="quarter" idx="1"/>
          </p:nvPr>
        </p:nvSpPr>
        <p:spPr bwMode="auto">
          <a:xfrm>
            <a:off x="3963988"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lgn="r">
              <a:defRPr sz="1200"/>
            </a:lvl1pPr>
          </a:lstStyle>
          <a:p>
            <a:pPr>
              <a:defRPr/>
            </a:pPr>
            <a:fld id="{E266AC0B-B3A8-164A-BAE2-9BF137C10619}" type="datetime1">
              <a:rPr lang="en-US">
                <a:latin typeface="Helvetica Neue Regular" charset="0"/>
              </a:rPr>
              <a:pPr>
                <a:defRPr/>
              </a:pPr>
              <a:t>7/2/24</a:t>
            </a:fld>
            <a:endParaRPr lang="en-GB" dirty="0">
              <a:latin typeface="Helvetica Neue Regular" charset="0"/>
            </a:endParaRPr>
          </a:p>
        </p:txBody>
      </p:sp>
      <p:sp>
        <p:nvSpPr>
          <p:cNvPr id="4" name="Footer Placeholder 3"/>
          <p:cNvSpPr>
            <a:spLocks noGrp="1"/>
          </p:cNvSpPr>
          <p:nvPr>
            <p:ph type="ftr" sz="quarter" idx="2"/>
          </p:nvPr>
        </p:nvSpPr>
        <p:spPr bwMode="auto">
          <a:xfrm>
            <a:off x="0"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defRPr sz="1200"/>
            </a:lvl1pPr>
          </a:lstStyle>
          <a:p>
            <a:pPr>
              <a:defRPr/>
            </a:pPr>
            <a:endParaRPr lang="en-GB" dirty="0">
              <a:latin typeface="Helvetica Neue Regular" charset="0"/>
            </a:endParaRPr>
          </a:p>
        </p:txBody>
      </p:sp>
      <p:sp>
        <p:nvSpPr>
          <p:cNvPr id="5" name="Slide Number Placeholder 4"/>
          <p:cNvSpPr>
            <a:spLocks noGrp="1"/>
          </p:cNvSpPr>
          <p:nvPr>
            <p:ph type="sldNum" sz="quarter" idx="3"/>
          </p:nvPr>
        </p:nvSpPr>
        <p:spPr bwMode="auto">
          <a:xfrm>
            <a:off x="3963988"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lgn="r">
              <a:defRPr sz="1200"/>
            </a:lvl1pPr>
          </a:lstStyle>
          <a:p>
            <a:pPr>
              <a:defRPr/>
            </a:pPr>
            <a:fld id="{8194931A-D39D-C346-8DC2-781B45F44193}" type="slidenum">
              <a:rPr lang="en-GB">
                <a:latin typeface="Helvetica Neue Regular" charset="0"/>
              </a:rPr>
              <a:pPr>
                <a:defRPr/>
              </a:pPr>
              <a:t>‹#›</a:t>
            </a:fld>
            <a:endParaRPr lang="en-GB" dirty="0">
              <a:latin typeface="Helvetica Neue Regular" charset="0"/>
            </a:endParaRPr>
          </a:p>
        </p:txBody>
      </p:sp>
    </p:spTree>
    <p:extLst>
      <p:ext uri="{BB962C8B-B14F-4D97-AF65-F5344CB8AC3E}">
        <p14:creationId xmlns:p14="http://schemas.microsoft.com/office/powerpoint/2010/main" val="2675404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defRPr sz="1200" b="0" i="0">
                <a:latin typeface="Helvetica Neue Regular" charset="0"/>
              </a:defRPr>
            </a:lvl1pPr>
          </a:lstStyle>
          <a:p>
            <a:pPr>
              <a:defRPr/>
            </a:pPr>
            <a:endParaRPr lang="en-US" dirty="0"/>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lgn="r">
              <a:defRPr sz="1200" b="0" i="0">
                <a:latin typeface="Helvetica Neue Regular" charset="0"/>
              </a:defRPr>
            </a:lvl1pPr>
          </a:lstStyle>
          <a:p>
            <a:pPr>
              <a:defRPr/>
            </a:pPr>
            <a:endParaRPr lang="en-US" dirty="0"/>
          </a:p>
        </p:txBody>
      </p:sp>
      <p:sp>
        <p:nvSpPr>
          <p:cNvPr id="276484" name="Rectangle 4"/>
          <p:cNvSpPr>
            <a:spLocks noGrp="1" noRot="1" noChangeAspect="1" noChangeArrowheads="1" noTextEdit="1"/>
          </p:cNvSpPr>
          <p:nvPr>
            <p:ph type="sldImg" idx="2"/>
          </p:nvPr>
        </p:nvSpPr>
        <p:spPr bwMode="auto">
          <a:xfrm>
            <a:off x="1177925" y="695325"/>
            <a:ext cx="4643438" cy="348297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defRPr sz="1200" b="0" i="0">
                <a:latin typeface="Helvetica Neue Regular" charset="0"/>
              </a:defRPr>
            </a:lvl1pPr>
          </a:lstStyle>
          <a:p>
            <a:pPr>
              <a:defRPr/>
            </a:pPr>
            <a:endParaRPr lang="en-US" dirty="0"/>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lgn="r">
              <a:defRPr sz="1200" b="0" i="0">
                <a:latin typeface="Helvetica Neue Regular" charset="0"/>
              </a:defRPr>
            </a:lvl1pPr>
          </a:lstStyle>
          <a:p>
            <a:pPr>
              <a:defRPr/>
            </a:pPr>
            <a:fld id="{F8ED5F03-7BA7-314F-8145-8D2ED49A0D99}" type="slidenum">
              <a:rPr lang="en-US" smtClean="0"/>
              <a:pPr>
                <a:defRPr/>
              </a:pPr>
              <a:t>‹#›</a:t>
            </a:fld>
            <a:endParaRPr lang="en-US" dirty="0"/>
          </a:p>
        </p:txBody>
      </p:sp>
    </p:spTree>
    <p:extLst>
      <p:ext uri="{BB962C8B-B14F-4D97-AF65-F5344CB8AC3E}">
        <p14:creationId xmlns:p14="http://schemas.microsoft.com/office/powerpoint/2010/main" val="25957317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b="0" i="0" kern="1200">
        <a:solidFill>
          <a:schemeClr val="tx1"/>
        </a:solidFill>
        <a:latin typeface="Helvetica Neue Regular" charset="0"/>
        <a:ea typeface="Helvetica Neue Regular" charset="0"/>
        <a:cs typeface="Helvetica Neue Regular" charset="0"/>
      </a:defRPr>
    </a:lvl1pPr>
    <a:lvl2pPr marL="457200" algn="l" rtl="0" eaLnBrk="0" fontAlgn="base" hangingPunct="0">
      <a:spcBef>
        <a:spcPct val="30000"/>
      </a:spcBef>
      <a:spcAft>
        <a:spcPct val="0"/>
      </a:spcAft>
      <a:defRPr sz="1200" b="0" i="0" kern="1200">
        <a:solidFill>
          <a:schemeClr val="tx1"/>
        </a:solidFill>
        <a:latin typeface="Helvetica Neue Regular" charset="0"/>
        <a:ea typeface="Helvetica Neue Regular" charset="0"/>
        <a:cs typeface="Helvetica Neue Regular" charset="0"/>
      </a:defRPr>
    </a:lvl2pPr>
    <a:lvl3pPr marL="914400" algn="l" rtl="0" eaLnBrk="0" fontAlgn="base" hangingPunct="0">
      <a:spcBef>
        <a:spcPct val="30000"/>
      </a:spcBef>
      <a:spcAft>
        <a:spcPct val="0"/>
      </a:spcAft>
      <a:defRPr sz="1200" b="0" i="0" kern="1200">
        <a:solidFill>
          <a:schemeClr val="tx1"/>
        </a:solidFill>
        <a:latin typeface="Helvetica Neue Regular" charset="0"/>
        <a:ea typeface="Helvetica Neue Regular" charset="0"/>
        <a:cs typeface="Helvetica Neue Regular" charset="0"/>
      </a:defRPr>
    </a:lvl3pPr>
    <a:lvl4pPr marL="1371600" algn="l" rtl="0" eaLnBrk="0" fontAlgn="base" hangingPunct="0">
      <a:spcBef>
        <a:spcPct val="30000"/>
      </a:spcBef>
      <a:spcAft>
        <a:spcPct val="0"/>
      </a:spcAft>
      <a:defRPr sz="1200" b="0" i="0" kern="1200">
        <a:solidFill>
          <a:schemeClr val="tx1"/>
        </a:solidFill>
        <a:latin typeface="Helvetica Neue Regular" charset="0"/>
        <a:ea typeface="Helvetica Neue Regular" charset="0"/>
        <a:cs typeface="Helvetica Neue Regular" charset="0"/>
      </a:defRPr>
    </a:lvl4pPr>
    <a:lvl5pPr marL="1828800" algn="l" rtl="0" eaLnBrk="0" fontAlgn="base" hangingPunct="0">
      <a:spcBef>
        <a:spcPct val="30000"/>
      </a:spcBef>
      <a:spcAft>
        <a:spcPct val="0"/>
      </a:spcAft>
      <a:defRPr sz="1200" b="0" i="0" kern="1200">
        <a:solidFill>
          <a:schemeClr val="tx1"/>
        </a:solidFill>
        <a:latin typeface="Helvetica Neue Regular" charset="0"/>
        <a:ea typeface="Helvetica Neue Regular" charset="0"/>
        <a:cs typeface="Helvetica Neue Regular"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itchFamily="-106" charset="-128"/>
              <a:cs typeface="+mn-cs"/>
            </a:endParaRPr>
          </a:p>
        </p:txBody>
      </p:sp>
    </p:spTree>
    <p:extLst>
      <p:ext uri="{BB962C8B-B14F-4D97-AF65-F5344CB8AC3E}">
        <p14:creationId xmlns:p14="http://schemas.microsoft.com/office/powerpoint/2010/main" val="436430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821D754-E8A4-F143-8230-9DC62A688C3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4"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7BBC940-3033-E440-983B-63FA76CC7CC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609600" indent="-609600" eaLnBrk="1" hangingPunct="1"/>
            <a:endParaRPr lang="en-US" dirty="0"/>
          </a:p>
        </p:txBody>
      </p:sp>
    </p:spTree>
    <p:extLst>
      <p:ext uri="{BB962C8B-B14F-4D97-AF65-F5344CB8AC3E}">
        <p14:creationId xmlns:p14="http://schemas.microsoft.com/office/powerpoint/2010/main" val="1033222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070478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699908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457438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33C02E5-794F-D24B-879A-7B171EEC558F}"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endParaRPr lang="en-US" sz="1000" dirty="0"/>
          </a:p>
        </p:txBody>
      </p:sp>
    </p:spTree>
    <p:extLst>
      <p:ext uri="{BB962C8B-B14F-4D97-AF65-F5344CB8AC3E}">
        <p14:creationId xmlns:p14="http://schemas.microsoft.com/office/powerpoint/2010/main" val="645572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4953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66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262E5-477D-5C61-5021-E62C6646A9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BEAC59-4DD2-3106-F8C2-6A1522FE96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094D79-A527-6D48-BBDB-17106BB44C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F5EE12-D550-8D13-0BAF-775BAC3565E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3527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9718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1810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0135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F193BC-B700-794D-958A-F5CEC8190436}"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357993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xfrm>
            <a:off x="1176338" y="695325"/>
            <a:ext cx="4645025" cy="3482975"/>
          </a:xfrm>
          <a:ln/>
        </p:spPr>
      </p:sp>
      <p:sp>
        <p:nvSpPr>
          <p:cNvPr id="1751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5301504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B095E-2580-6D5D-45F4-3AFD681267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86700A-08BA-A956-CAD2-8D249EF56D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A1084F-DB7D-B1BE-76D2-5149164587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41BCF1-B254-8575-EB9C-EE2E9355B761}"/>
              </a:ext>
            </a:extLst>
          </p:cNvPr>
          <p:cNvSpPr>
            <a:spLocks noGrp="1"/>
          </p:cNvSpPr>
          <p:nvPr>
            <p:ph type="sldNum" sz="quarter" idx="10"/>
          </p:nvPr>
        </p:nvSpPr>
        <p:spPr/>
        <p:txBody>
          <a:bodyPr/>
          <a:lstStyle/>
          <a:p>
            <a:fld id="{6AF193BC-B700-794D-958A-F5CEC8190436}"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404644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F193BC-B700-794D-958A-F5CEC8190436}"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516718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itchFamily="-106" charset="-128"/>
              <a:cs typeface="+mn-cs"/>
            </a:endParaRPr>
          </a:p>
        </p:txBody>
      </p:sp>
    </p:spTree>
    <p:extLst>
      <p:ext uri="{BB962C8B-B14F-4D97-AF65-F5344CB8AC3E}">
        <p14:creationId xmlns:p14="http://schemas.microsoft.com/office/powerpoint/2010/main" val="4229791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Osaka" charset="0"/>
                <a:cs typeface="Osaka" charset="0"/>
              </a:defRPr>
            </a:lvl1pPr>
            <a:lvl2pPr marL="38591737" indent="-38126582">
              <a:defRPr sz="2400">
                <a:solidFill>
                  <a:schemeClr val="tx1"/>
                </a:solidFill>
                <a:latin typeface="Arial" charset="0"/>
                <a:ea typeface="Osaka" charset="0"/>
                <a:cs typeface="Osaka" charset="0"/>
              </a:defRPr>
            </a:lvl2pPr>
            <a:lvl3pPr>
              <a:defRPr sz="2400">
                <a:solidFill>
                  <a:schemeClr val="tx1"/>
                </a:solidFill>
                <a:latin typeface="Arial" charset="0"/>
                <a:ea typeface="Osaka" charset="0"/>
                <a:cs typeface="Osaka" charset="0"/>
              </a:defRPr>
            </a:lvl3pPr>
            <a:lvl4pPr>
              <a:defRPr sz="2400">
                <a:solidFill>
                  <a:schemeClr val="tx1"/>
                </a:solidFill>
                <a:latin typeface="Arial" charset="0"/>
                <a:ea typeface="Osaka" charset="0"/>
                <a:cs typeface="Osaka" charset="0"/>
              </a:defRPr>
            </a:lvl4pPr>
            <a:lvl5pPr>
              <a:defRPr sz="2400">
                <a:solidFill>
                  <a:schemeClr val="tx1"/>
                </a:solidFill>
                <a:latin typeface="Arial" charset="0"/>
                <a:ea typeface="Osaka" charset="0"/>
                <a:cs typeface="Osaka" charset="0"/>
              </a:defRPr>
            </a:lvl5pPr>
            <a:lvl6pPr marL="465155" eaLnBrk="0" fontAlgn="base" hangingPunct="0">
              <a:spcBef>
                <a:spcPct val="0"/>
              </a:spcBef>
              <a:spcAft>
                <a:spcPct val="0"/>
              </a:spcAft>
              <a:defRPr sz="2400">
                <a:solidFill>
                  <a:schemeClr val="tx1"/>
                </a:solidFill>
                <a:latin typeface="Arial" charset="0"/>
                <a:ea typeface="Osaka" charset="0"/>
                <a:cs typeface="Osaka" charset="0"/>
              </a:defRPr>
            </a:lvl6pPr>
            <a:lvl7pPr marL="930311" eaLnBrk="0" fontAlgn="base" hangingPunct="0">
              <a:spcBef>
                <a:spcPct val="0"/>
              </a:spcBef>
              <a:spcAft>
                <a:spcPct val="0"/>
              </a:spcAft>
              <a:defRPr sz="2400">
                <a:solidFill>
                  <a:schemeClr val="tx1"/>
                </a:solidFill>
                <a:latin typeface="Arial" charset="0"/>
                <a:ea typeface="Osaka" charset="0"/>
                <a:cs typeface="Osaka" charset="0"/>
              </a:defRPr>
            </a:lvl7pPr>
            <a:lvl8pPr marL="1395466" eaLnBrk="0" fontAlgn="base" hangingPunct="0">
              <a:spcBef>
                <a:spcPct val="0"/>
              </a:spcBef>
              <a:spcAft>
                <a:spcPct val="0"/>
              </a:spcAft>
              <a:defRPr sz="2400">
                <a:solidFill>
                  <a:schemeClr val="tx1"/>
                </a:solidFill>
                <a:latin typeface="Arial" charset="0"/>
                <a:ea typeface="Osaka" charset="0"/>
                <a:cs typeface="Osaka" charset="0"/>
              </a:defRPr>
            </a:lvl8pPr>
            <a:lvl9pPr marL="1860621" eaLnBrk="0" fontAlgn="base" hangingPunct="0">
              <a:spcBef>
                <a:spcPct val="0"/>
              </a:spcBef>
              <a:spcAft>
                <a:spcPct val="0"/>
              </a:spcAft>
              <a:defRPr sz="2400">
                <a:solidFill>
                  <a:schemeClr val="tx1"/>
                </a:solidFill>
                <a:latin typeface="Arial" charset="0"/>
                <a:ea typeface="Osaka" charset="0"/>
                <a:cs typeface="Osaka" charset="0"/>
              </a:defRPr>
            </a:lvl9pPr>
          </a:lstStyle>
          <a:p>
            <a:fld id="{9B066210-BF6C-CA4A-897F-651931ABAA07}" type="slidenum">
              <a:rPr lang="en-US" sz="1200">
                <a:solidFill>
                  <a:srgbClr val="000000"/>
                </a:solidFill>
                <a:latin typeface="Helvetica Neue Regular" charset="0"/>
                <a:ea typeface="Helvetica Neue Regular" charset="0"/>
                <a:cs typeface="Helvetica Neue Regular" charset="0"/>
              </a:rPr>
              <a:pPr/>
              <a:t>23</a:t>
            </a:fld>
            <a:endParaRPr lang="en-US" sz="1200" dirty="0">
              <a:solidFill>
                <a:srgbClr val="000000"/>
              </a:solidFill>
              <a:latin typeface="Helvetica Neue Regular" charset="0"/>
              <a:ea typeface="Helvetica Neue Regular" charset="0"/>
              <a:cs typeface="Helvetica Neue Regular"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7733" indent="-227733"/>
            <a:endParaRPr lang="en-US" dirty="0">
              <a:ea typeface="ＭＳ Ｐゴシック" charset="0"/>
              <a:cs typeface="ＭＳ Ｐゴシック" charset="0"/>
            </a:endParaRPr>
          </a:p>
        </p:txBody>
      </p:sp>
    </p:spTree>
    <p:extLst>
      <p:ext uri="{BB962C8B-B14F-4D97-AF65-F5344CB8AC3E}">
        <p14:creationId xmlns:p14="http://schemas.microsoft.com/office/powerpoint/2010/main" val="4225123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59851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ED5F03-7BA7-314F-8145-8D2ED49A0D99}" type="slidenum">
              <a:rPr lang="en-US" smtClean="0">
                <a:solidFill>
                  <a:srgbClr val="000000"/>
                </a:solidFill>
              </a:rPr>
              <a:pPr>
                <a:defRPr/>
              </a:pPr>
              <a:t>25</a:t>
            </a:fld>
            <a:endParaRPr lang="en-US" dirty="0">
              <a:solidFill>
                <a:srgbClr val="000000"/>
              </a:solidFill>
            </a:endParaRPr>
          </a:p>
        </p:txBody>
      </p:sp>
    </p:spTree>
    <p:extLst>
      <p:ext uri="{BB962C8B-B14F-4D97-AF65-F5344CB8AC3E}">
        <p14:creationId xmlns:p14="http://schemas.microsoft.com/office/powerpoint/2010/main" val="15671667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94026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67740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58570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30288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76657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xfrm>
            <a:off x="1176338" y="695325"/>
            <a:ext cx="4645025" cy="3482975"/>
          </a:xfrm>
          <a:ln/>
        </p:spPr>
      </p:sp>
      <p:sp>
        <p:nvSpPr>
          <p:cNvPr id="1751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5301504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52340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75032-4D38-1254-EA22-20C02858E467}"/>
            </a:ext>
          </a:extLst>
        </p:cNvPr>
        <p:cNvGrpSpPr/>
        <p:nvPr/>
      </p:nvGrpSpPr>
      <p:grpSpPr>
        <a:xfrm>
          <a:off x="0" y="0"/>
          <a:ext cx="0" cy="0"/>
          <a:chOff x="0" y="0"/>
          <a:chExt cx="0" cy="0"/>
        </a:xfrm>
      </p:grpSpPr>
      <p:sp>
        <p:nvSpPr>
          <p:cNvPr id="175106" name="Rectangle 2">
            <a:extLst>
              <a:ext uri="{FF2B5EF4-FFF2-40B4-BE49-F238E27FC236}">
                <a16:creationId xmlns:a16="http://schemas.microsoft.com/office/drawing/2014/main" id="{959F9E73-D925-D4D6-CDF0-7CB4F9E92177}"/>
              </a:ext>
            </a:extLst>
          </p:cNvPr>
          <p:cNvSpPr>
            <a:spLocks noGrp="1" noRot="1" noChangeAspect="1" noChangeArrowheads="1" noTextEdit="1"/>
          </p:cNvSpPr>
          <p:nvPr>
            <p:ph type="sldImg"/>
          </p:nvPr>
        </p:nvSpPr>
        <p:spPr>
          <a:xfrm>
            <a:off x="1176338" y="695325"/>
            <a:ext cx="4645025" cy="3482975"/>
          </a:xfrm>
          <a:ln/>
        </p:spPr>
      </p:sp>
      <p:sp>
        <p:nvSpPr>
          <p:cNvPr id="175107" name="Rectangle 3">
            <a:extLst>
              <a:ext uri="{FF2B5EF4-FFF2-40B4-BE49-F238E27FC236}">
                <a16:creationId xmlns:a16="http://schemas.microsoft.com/office/drawing/2014/main" id="{4B054768-1817-A9A3-7C6C-E1563988E65E}"/>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32514593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4A5D7-9B1E-4C3B-4C59-E23624E717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704F54-5771-36B9-BD5B-EAC9A9298D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055861-55B8-DA36-A2F3-2E51029A123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9DF5AC-6E7F-3C61-6434-BF3571393C6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itchFamily="-106" charset="-128"/>
              <a:cs typeface="+mn-cs"/>
            </a:endParaRPr>
          </a:p>
        </p:txBody>
      </p:sp>
    </p:spTree>
    <p:extLst>
      <p:ext uri="{BB962C8B-B14F-4D97-AF65-F5344CB8AC3E}">
        <p14:creationId xmlns:p14="http://schemas.microsoft.com/office/powerpoint/2010/main" val="40278579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lvl1pPr defTabSz="930275" eaLnBrk="0" hangingPunct="0">
              <a:defRPr sz="2400">
                <a:solidFill>
                  <a:srgbClr val="000000"/>
                </a:solidFill>
                <a:latin typeface="Arial" charset="0"/>
                <a:ea typeface="ヒラギノ角ゴ Pro W3" charset="0"/>
                <a:cs typeface="ヒラギノ角ゴ Pro W3" charset="0"/>
                <a:sym typeface="Arial" charset="0"/>
              </a:defRPr>
            </a:lvl1pPr>
            <a:lvl2pPr marL="37931725" indent="-37474525" defTabSz="930275" eaLnBrk="0" hangingPunct="0">
              <a:defRPr sz="2400">
                <a:solidFill>
                  <a:srgbClr val="000000"/>
                </a:solidFill>
                <a:latin typeface="Arial" charset="0"/>
                <a:ea typeface="ヒラギノ角ゴ Pro W3" charset="0"/>
                <a:cs typeface="ヒラギノ角ゴ Pro W3" charset="0"/>
                <a:sym typeface="Arial" charset="0"/>
              </a:defRPr>
            </a:lvl2pPr>
            <a:lvl3pPr eaLnBrk="0" hangingPunct="0">
              <a:defRPr sz="2400">
                <a:solidFill>
                  <a:srgbClr val="000000"/>
                </a:solidFill>
                <a:latin typeface="Arial" charset="0"/>
                <a:ea typeface="ヒラギノ角ゴ Pro W3" charset="0"/>
                <a:cs typeface="ヒラギノ角ゴ Pro W3" charset="0"/>
                <a:sym typeface="Arial" charset="0"/>
              </a:defRPr>
            </a:lvl3pPr>
            <a:lvl4pPr eaLnBrk="0" hangingPunct="0">
              <a:defRPr sz="2400">
                <a:solidFill>
                  <a:srgbClr val="000000"/>
                </a:solidFill>
                <a:latin typeface="Arial" charset="0"/>
                <a:ea typeface="ヒラギノ角ゴ Pro W3" charset="0"/>
                <a:cs typeface="ヒラギノ角ゴ Pro W3" charset="0"/>
                <a:sym typeface="Arial" charset="0"/>
              </a:defRPr>
            </a:lvl4pPr>
            <a:lvl5pPr eaLnBrk="0" hangingPunct="0">
              <a:defRPr sz="2400">
                <a:solidFill>
                  <a:srgbClr val="000000"/>
                </a:solidFill>
                <a:latin typeface="Arial" charset="0"/>
                <a:ea typeface="ヒラギノ角ゴ Pro W3" charset="0"/>
                <a:cs typeface="ヒラギノ角ゴ Pro W3" charset="0"/>
                <a:sym typeface="Arial" charset="0"/>
              </a:defRPr>
            </a:lvl5pPr>
            <a:lvl6pPr marL="4572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6pPr>
            <a:lvl7pPr marL="9144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7pPr>
            <a:lvl8pPr marL="13716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8pPr>
            <a:lvl9pPr marL="18288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9pPr>
          </a:lstStyle>
          <a:p>
            <a:pPr eaLnBrk="1" hangingPunct="1"/>
            <a:fld id="{F4F17DE9-782D-9741-82D4-B192C35D872A}" type="slidenum">
              <a:rPr lang="en-US" sz="1200">
                <a:latin typeface="Helvetica Neue Regular" charset="0"/>
              </a:rPr>
              <a:pPr eaLnBrk="1" hangingPunct="1"/>
              <a:t>36</a:t>
            </a:fld>
            <a:endParaRPr lang="en-US" sz="1200" dirty="0">
              <a:latin typeface="Helvetica Neue Regular"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2992607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30CD7-445C-FCB4-560F-C268B0CB54DA}"/>
            </a:ext>
          </a:extLst>
        </p:cNvPr>
        <p:cNvGrpSpPr/>
        <p:nvPr/>
      </p:nvGrpSpPr>
      <p:grpSpPr>
        <a:xfrm>
          <a:off x="0" y="0"/>
          <a:ext cx="0" cy="0"/>
          <a:chOff x="0" y="0"/>
          <a:chExt cx="0" cy="0"/>
        </a:xfrm>
      </p:grpSpPr>
      <p:sp>
        <p:nvSpPr>
          <p:cNvPr id="199682" name="Rectangle 7">
            <a:extLst>
              <a:ext uri="{FF2B5EF4-FFF2-40B4-BE49-F238E27FC236}">
                <a16:creationId xmlns:a16="http://schemas.microsoft.com/office/drawing/2014/main" id="{51B7AF02-43FB-FB48-1116-897AFEA55525}"/>
              </a:ext>
            </a:extLst>
          </p:cNvPr>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lvl1pPr defTabSz="930275" eaLnBrk="0" hangingPunct="0">
              <a:defRPr sz="2400">
                <a:solidFill>
                  <a:srgbClr val="000000"/>
                </a:solidFill>
                <a:latin typeface="Arial" charset="0"/>
                <a:ea typeface="ヒラギノ角ゴ Pro W3" charset="0"/>
                <a:cs typeface="ヒラギノ角ゴ Pro W3" charset="0"/>
                <a:sym typeface="Arial" charset="0"/>
              </a:defRPr>
            </a:lvl1pPr>
            <a:lvl2pPr marL="37931725" indent="-37474525" defTabSz="930275" eaLnBrk="0" hangingPunct="0">
              <a:defRPr sz="2400">
                <a:solidFill>
                  <a:srgbClr val="000000"/>
                </a:solidFill>
                <a:latin typeface="Arial" charset="0"/>
                <a:ea typeface="ヒラギノ角ゴ Pro W3" charset="0"/>
                <a:cs typeface="ヒラギノ角ゴ Pro W3" charset="0"/>
                <a:sym typeface="Arial" charset="0"/>
              </a:defRPr>
            </a:lvl2pPr>
            <a:lvl3pPr eaLnBrk="0" hangingPunct="0">
              <a:defRPr sz="2400">
                <a:solidFill>
                  <a:srgbClr val="000000"/>
                </a:solidFill>
                <a:latin typeface="Arial" charset="0"/>
                <a:ea typeface="ヒラギノ角ゴ Pro W3" charset="0"/>
                <a:cs typeface="ヒラギノ角ゴ Pro W3" charset="0"/>
                <a:sym typeface="Arial" charset="0"/>
              </a:defRPr>
            </a:lvl3pPr>
            <a:lvl4pPr eaLnBrk="0" hangingPunct="0">
              <a:defRPr sz="2400">
                <a:solidFill>
                  <a:srgbClr val="000000"/>
                </a:solidFill>
                <a:latin typeface="Arial" charset="0"/>
                <a:ea typeface="ヒラギノ角ゴ Pro W3" charset="0"/>
                <a:cs typeface="ヒラギノ角ゴ Pro W3" charset="0"/>
                <a:sym typeface="Arial" charset="0"/>
              </a:defRPr>
            </a:lvl4pPr>
            <a:lvl5pPr eaLnBrk="0" hangingPunct="0">
              <a:defRPr sz="2400">
                <a:solidFill>
                  <a:srgbClr val="000000"/>
                </a:solidFill>
                <a:latin typeface="Arial" charset="0"/>
                <a:ea typeface="ヒラギノ角ゴ Pro W3" charset="0"/>
                <a:cs typeface="ヒラギノ角ゴ Pro W3" charset="0"/>
                <a:sym typeface="Arial" charset="0"/>
              </a:defRPr>
            </a:lvl5pPr>
            <a:lvl6pPr marL="4572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6pPr>
            <a:lvl7pPr marL="9144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7pPr>
            <a:lvl8pPr marL="13716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8pPr>
            <a:lvl9pPr marL="18288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9pPr>
          </a:lstStyle>
          <a:p>
            <a:pPr eaLnBrk="1" hangingPunct="1"/>
            <a:fld id="{F4F17DE9-782D-9741-82D4-B192C35D872A}" type="slidenum">
              <a:rPr lang="en-US" sz="1200">
                <a:latin typeface="Helvetica Neue Regular" charset="0"/>
              </a:rPr>
              <a:pPr eaLnBrk="1" hangingPunct="1"/>
              <a:t>37</a:t>
            </a:fld>
            <a:endParaRPr lang="en-US" sz="1200" dirty="0">
              <a:latin typeface="Helvetica Neue Regular" charset="0"/>
            </a:endParaRPr>
          </a:p>
        </p:txBody>
      </p:sp>
      <p:sp>
        <p:nvSpPr>
          <p:cNvPr id="199683" name="Rectangle 2">
            <a:extLst>
              <a:ext uri="{FF2B5EF4-FFF2-40B4-BE49-F238E27FC236}">
                <a16:creationId xmlns:a16="http://schemas.microsoft.com/office/drawing/2014/main" id="{E48C1179-5B34-45E8-A64F-85606CCD921F}"/>
              </a:ext>
            </a:extLst>
          </p:cNvPr>
          <p:cNvSpPr>
            <a:spLocks noGrp="1" noRot="1" noChangeAspect="1" noChangeArrowheads="1" noTextEdit="1"/>
          </p:cNvSpPr>
          <p:nvPr>
            <p:ph type="sldImg"/>
          </p:nvPr>
        </p:nvSpPr>
        <p:spPr>
          <a:ln/>
        </p:spPr>
      </p:sp>
      <p:sp>
        <p:nvSpPr>
          <p:cNvPr id="199684" name="Rectangle 3">
            <a:extLst>
              <a:ext uri="{FF2B5EF4-FFF2-40B4-BE49-F238E27FC236}">
                <a16:creationId xmlns:a16="http://schemas.microsoft.com/office/drawing/2014/main" id="{1064087D-1932-02E5-63CC-BF8226C7D67D}"/>
              </a:ext>
            </a:extLst>
          </p:cNvPr>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9094602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itchFamily="-106" charset="-128"/>
              <a:cs typeface="+mn-cs"/>
            </a:endParaRPr>
          </a:p>
        </p:txBody>
      </p:sp>
    </p:spTree>
    <p:extLst>
      <p:ext uri="{BB962C8B-B14F-4D97-AF65-F5344CB8AC3E}">
        <p14:creationId xmlns:p14="http://schemas.microsoft.com/office/powerpoint/2010/main" val="1859573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B84B1985-1251-304A-8740-248AE3457190}"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48F234DC-9E23-1442-96F7-A97D139B502B}"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AE913F99-277B-3A40-BD92-F885C85E77F7}"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p>
        </p:txBody>
      </p:sp>
      <p:sp>
        <p:nvSpPr>
          <p:cNvPr id="8" name="Rectangle 41"/>
          <p:cNvSpPr>
            <a:spLocks noGrp="1" noChangeArrowheads="1"/>
          </p:cNvSpPr>
          <p:nvPr>
            <p:ph type="ftr" sz="quarter" idx="11"/>
          </p:nvPr>
        </p:nvSpPr>
        <p:spPr>
          <a:ln/>
        </p:spPr>
        <p:txBody>
          <a:bodyPr/>
          <a:lstStyle>
            <a:lvl1pPr>
              <a:defRPr/>
            </a:lvl1pPr>
          </a:lstStyle>
          <a:p>
            <a:pPr>
              <a:defRPr/>
            </a:pPr>
            <a:endParaRPr lang="en-US"/>
          </a:p>
        </p:txBody>
      </p:sp>
      <p:sp>
        <p:nvSpPr>
          <p:cNvPr id="9" name="Rectangle 42"/>
          <p:cNvSpPr>
            <a:spLocks noGrp="1" noChangeArrowheads="1"/>
          </p:cNvSpPr>
          <p:nvPr>
            <p:ph type="sldNum" sz="quarter" idx="12"/>
          </p:nvPr>
        </p:nvSpPr>
        <p:spPr>
          <a:ln/>
        </p:spPr>
        <p:txBody>
          <a:bodyPr/>
          <a:lstStyle>
            <a:lvl1pPr>
              <a:defRPr/>
            </a:lvl1pPr>
          </a:lstStyle>
          <a:p>
            <a:pPr>
              <a:defRPr/>
            </a:pPr>
            <a:fld id="{B4266743-AB09-3F4A-A971-977242EA0372}"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pPr>
              <a:defRPr/>
            </a:pPr>
            <a:fld id="{E2AE00E6-FEAE-AD48-A6F8-687FBBA649BD}"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p>
        </p:txBody>
      </p:sp>
      <p:sp>
        <p:nvSpPr>
          <p:cNvPr id="3" name="Rectangle 41"/>
          <p:cNvSpPr>
            <a:spLocks noGrp="1" noChangeArrowheads="1"/>
          </p:cNvSpPr>
          <p:nvPr>
            <p:ph type="ftr" sz="quarter" idx="11"/>
          </p:nvPr>
        </p:nvSpPr>
        <p:spPr>
          <a:ln/>
        </p:spPr>
        <p:txBody>
          <a:bodyPr/>
          <a:lstStyle>
            <a:lvl1pPr>
              <a:defRPr/>
            </a:lvl1pPr>
          </a:lstStyle>
          <a:p>
            <a:pPr>
              <a:defRPr/>
            </a:pPr>
            <a:endParaRPr lang="en-US"/>
          </a:p>
        </p:txBody>
      </p:sp>
      <p:sp>
        <p:nvSpPr>
          <p:cNvPr id="4" name="Rectangle 42"/>
          <p:cNvSpPr>
            <a:spLocks noGrp="1" noChangeArrowheads="1"/>
          </p:cNvSpPr>
          <p:nvPr>
            <p:ph type="sldNum" sz="quarter" idx="12"/>
          </p:nvPr>
        </p:nvSpPr>
        <p:spPr>
          <a:ln/>
        </p:spPr>
        <p:txBody>
          <a:bodyPr/>
          <a:lstStyle>
            <a:lvl1pPr>
              <a:defRPr/>
            </a:lvl1pPr>
          </a:lstStyle>
          <a:p>
            <a:pPr>
              <a:defRPr/>
            </a:pPr>
            <a:fld id="{7B501870-B538-184C-940B-B3753F6BFEE7}"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1754622D-35B3-684C-98EB-3BCE859B45D0}"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41EC6976-CAAB-084C-9798-7D8A0DC27BDD}"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95718F3C-C19B-934C-A3D5-19C26FD083B1}"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173D446D-876F-B849-941F-DE20F002E9CD}"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latin typeface="Helvetica Neue Regular" charset="0"/>
                <a:ea typeface="+mn-ea"/>
                <a:cs typeface="Helvetica Neue Regular"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latin typeface="Helvetica Neue Regular" charset="0"/>
                <a:ea typeface="+mn-ea"/>
                <a:cs typeface="Helvetica Neue Regular"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latin typeface="Helvetica Neue Regular" charset="0"/>
                <a:ea typeface="+mn-ea"/>
                <a:cs typeface="Helvetica Neue Regular"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latin typeface="Helvetica Neue Regular" charset="0"/>
                  <a:ea typeface="+mn-ea"/>
                  <a:cs typeface="Helvetica Neue Regular"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latin typeface="Helvetica Neue Regular" charset="0"/>
                  <a:ea typeface="+mn-ea"/>
                  <a:cs typeface="Helvetica Neue Regular"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latin typeface="Helvetica Neue Regular" charset="0"/>
                  <a:ea typeface="+mn-ea"/>
                  <a:cs typeface="Helvetica Neue Regular"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latin typeface="Helvetica Neue Regular" charset="0"/>
                  <a:ea typeface="+mn-ea"/>
                  <a:cs typeface="Helvetica Neue Regular"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latin typeface="Helvetica Neue Regular" charset="0"/>
                  <a:ea typeface="+mn-ea"/>
                  <a:cs typeface="Helvetica Neue Regular"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latin typeface="Helvetica Neue Regular" charset="0"/>
                <a:ea typeface="+mn-ea"/>
                <a:cs typeface="Helvetica Neue Regular"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latin typeface="Helvetica Neue Regular" charset="0"/>
                <a:ea typeface="+mn-ea"/>
                <a:cs typeface="Helvetica Neue Regular" charset="0"/>
              </a:endParaRPr>
            </a:p>
          </p:txBody>
        </p:sp>
      </p:grpSp>
      <p:sp>
        <p:nvSpPr>
          <p:cNvPr id="512039"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512040"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fld id="{BC518161-6403-FD49-ACC3-B1E06E5DAA2A}" type="datetime1">
              <a:rPr lang="en-US"/>
              <a:pPr>
                <a:defRPr/>
              </a:pPr>
              <a:t>7/2/24</a:t>
            </a:fld>
            <a:endParaRPr lang="en-US"/>
          </a:p>
        </p:txBody>
      </p:sp>
      <p:sp>
        <p:nvSpPr>
          <p:cNvPr id="42" name="Rectangle 42"/>
          <p:cNvSpPr>
            <a:spLocks noGrp="1" noChangeArrowheads="1"/>
          </p:cNvSpPr>
          <p:nvPr>
            <p:ph type="ftr" sz="quarter" idx="11"/>
          </p:nvPr>
        </p:nvSpPr>
        <p:spPr/>
        <p:txBody>
          <a:bodyPr/>
          <a:lstStyle>
            <a:lvl1pPr>
              <a:defRPr/>
            </a:lvl1pPr>
          </a:lstStyle>
          <a:p>
            <a:pPr>
              <a:defRPr/>
            </a:pPr>
            <a:endParaRPr lang="en-US"/>
          </a:p>
        </p:txBody>
      </p:sp>
      <p:sp>
        <p:nvSpPr>
          <p:cNvPr id="43" name="Rectangle 43"/>
          <p:cNvSpPr>
            <a:spLocks noGrp="1" noChangeArrowheads="1"/>
          </p:cNvSpPr>
          <p:nvPr>
            <p:ph type="sldNum" sz="quarter" idx="12"/>
          </p:nvPr>
        </p:nvSpPr>
        <p:spPr/>
        <p:txBody>
          <a:bodyPr/>
          <a:lstStyle>
            <a:lvl1pPr>
              <a:defRPr/>
            </a:lvl1pPr>
          </a:lstStyle>
          <a:p>
            <a:pPr>
              <a:defRPr/>
            </a:pPr>
            <a:fld id="{56FA8057-9D5E-2C42-838F-62E1B1B70E76}" type="slidenum">
              <a:rPr lang="en-US"/>
              <a:pPr>
                <a:defRPr/>
              </a:pPr>
              <a:t>‹#›</a:t>
            </a:fld>
            <a:endParaRPr lang="en-US"/>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lIns="91435" tIns="45718" rIns="91435" bIns="45718"/>
          <a:lstStyle>
            <a:lvl1pPr>
              <a:defRPr b="0" i="0">
                <a:latin typeface="Helvetica Neue Regular"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lIns="91435" tIns="45718" rIns="91435" bIns="45718"/>
          <a:lstStyle>
            <a:lvl1pPr marL="0" indent="0" algn="ctr">
              <a:buNone/>
              <a:defRPr b="0" i="0">
                <a:latin typeface="Helvetica Neue Regular" charset="0"/>
              </a:defRPr>
            </a:lvl1pPr>
            <a:lvl2pPr marL="457177" indent="0" algn="ctr">
              <a:buNone/>
              <a:defRPr/>
            </a:lvl2pPr>
            <a:lvl3pPr marL="914353" indent="0" algn="ctr">
              <a:buNone/>
              <a:defRPr/>
            </a:lvl3pPr>
            <a:lvl4pPr marL="1371530" indent="0" algn="ctr">
              <a:buNone/>
              <a:defRPr/>
            </a:lvl4pPr>
            <a:lvl5pPr marL="1828706" indent="0" algn="ctr">
              <a:buNone/>
              <a:defRPr/>
            </a:lvl5pPr>
            <a:lvl6pPr marL="2285883" indent="0" algn="ctr">
              <a:buNone/>
              <a:defRPr/>
            </a:lvl6pPr>
            <a:lvl7pPr marL="2743060" indent="0" algn="ctr">
              <a:buNone/>
              <a:defRPr/>
            </a:lvl7pPr>
            <a:lvl8pPr marL="3200236" indent="0" algn="ctr">
              <a:buNone/>
              <a:defRPr/>
            </a:lvl8pPr>
            <a:lvl9pPr marL="3657413" indent="0" algn="ctr">
              <a:buNone/>
              <a:defRPr/>
            </a:lvl9pPr>
          </a:lstStyle>
          <a:p>
            <a:r>
              <a:rPr lang="en-US" dirty="0"/>
              <a:t>Click to edit Master subtitle style</a:t>
            </a:r>
          </a:p>
        </p:txBody>
      </p:sp>
      <p:sp>
        <p:nvSpPr>
          <p:cNvPr id="4" name="Text Box 3"/>
          <p:cNvSpPr txBox="1">
            <a:spLocks noGrp="1" noChangeArrowheads="1"/>
          </p:cNvSpPr>
          <p:nvPr>
            <p:ph type="sldNum" sz="quarter" idx="10"/>
          </p:nvPr>
        </p:nvSpPr>
        <p:spPr>
          <a:ln/>
        </p:spPr>
        <p:txBody>
          <a:bodyPr/>
          <a:lstStyle>
            <a:lvl1pPr>
              <a:defRPr/>
            </a:lvl1pPr>
          </a:lstStyle>
          <a:p>
            <a:fld id="{96F2D203-D656-7640-AD81-AA017EE6D012}" type="slidenum">
              <a:rPr lang="en-US">
                <a:solidFill>
                  <a:srgbClr val="000000"/>
                </a:solidFill>
              </a:rPr>
              <a:pPr/>
              <a:t>‹#›</a:t>
            </a:fld>
            <a:endParaRPr lang="en-US">
              <a:solidFill>
                <a:srgbClr val="000000"/>
              </a:solidFill>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Helvetica Neue Regular" charset="0"/>
              </a:defRPr>
            </a:lvl1pPr>
          </a:lstStyle>
          <a:p>
            <a:r>
              <a:rPr lang="en-US" dirty="0"/>
              <a:t>Click to edit Master title style</a:t>
            </a:r>
          </a:p>
        </p:txBody>
      </p:sp>
      <p:sp>
        <p:nvSpPr>
          <p:cNvPr id="3" name="Content Placeholder 2"/>
          <p:cNvSpPr>
            <a:spLocks noGrp="1"/>
          </p:cNvSpPr>
          <p:nvPr>
            <p:ph idx="1"/>
          </p:nvPr>
        </p:nvSpPr>
        <p:spPr>
          <a:xfrm>
            <a:off x="457200" y="1600201"/>
            <a:ext cx="8229600" cy="4525963"/>
          </a:xfrm>
          <a:prstGeom prst="rect">
            <a:avLst/>
          </a:prstGeom>
        </p:spPr>
        <p:txBody>
          <a:bodyPr lIns="91435" tIns="45718" rIns="91435" bIns="45718"/>
          <a:lstStyle>
            <a:lvl1pPr>
              <a:defRPr b="0" i="0">
                <a:latin typeface="Helvetica Neue Regular" charset="0"/>
              </a:defRPr>
            </a:lvl1pPr>
            <a:lvl2pPr>
              <a:defRPr b="0" i="0">
                <a:latin typeface="Helvetica Neue Regular" charset="0"/>
              </a:defRPr>
            </a:lvl2pPr>
            <a:lvl3pPr>
              <a:defRPr b="0" i="0">
                <a:latin typeface="Helvetica Neue Regular" charset="0"/>
              </a:defRPr>
            </a:lvl3pPr>
            <a:lvl4pPr>
              <a:defRPr b="0" i="0">
                <a:latin typeface="Helvetica Neue Regular" charset="0"/>
              </a:defRPr>
            </a:lvl4pPr>
            <a:lvl5pPr>
              <a:defRPr b="0" i="0">
                <a:latin typeface="Helvetica Neue Regular"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Box 3"/>
          <p:cNvSpPr txBox="1">
            <a:spLocks noGrp="1" noChangeArrowheads="1"/>
          </p:cNvSpPr>
          <p:nvPr>
            <p:ph type="sldNum" sz="quarter" idx="10"/>
          </p:nvPr>
        </p:nvSpPr>
        <p:spPr>
          <a:ln/>
        </p:spPr>
        <p:txBody>
          <a:bodyPr/>
          <a:lstStyle>
            <a:lvl1pPr>
              <a:defRPr/>
            </a:lvl1pPr>
          </a:lstStyle>
          <a:p>
            <a:fld id="{1AF2D83A-DDF2-1D49-8CC9-11B1D2A384D7}" type="slidenum">
              <a:rPr lang="en-US">
                <a:solidFill>
                  <a:srgbClr val="000000"/>
                </a:solidFill>
              </a:rPr>
              <a:pPr/>
              <a:t>‹#›</a:t>
            </a:fld>
            <a:endParaRPr lang="en-US">
              <a:solidFill>
                <a:srgbClr val="000000"/>
              </a:solidFill>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a:prstGeom prst="rect">
            <a:avLst/>
          </a:prstGeom>
        </p:spPr>
        <p:txBody>
          <a:bodyPr lIns="91435" tIns="45718" rIns="91435" bIns="45718" anchor="t"/>
          <a:lstStyle>
            <a:lvl1pPr algn="l">
              <a:defRPr sz="4000" b="0" i="0" cap="all">
                <a:latin typeface="Helvetica Neue Regular" charset="0"/>
              </a:defRPr>
            </a:lvl1pPr>
          </a:lstStyle>
          <a:p>
            <a:r>
              <a:rPr lang="en-US" dirty="0"/>
              <a:t>Click to edit Master title style</a:t>
            </a:r>
          </a:p>
        </p:txBody>
      </p:sp>
      <p:sp>
        <p:nvSpPr>
          <p:cNvPr id="3" name="Text Placeholder 2"/>
          <p:cNvSpPr>
            <a:spLocks noGrp="1"/>
          </p:cNvSpPr>
          <p:nvPr>
            <p:ph type="body" idx="1"/>
          </p:nvPr>
        </p:nvSpPr>
        <p:spPr>
          <a:xfrm>
            <a:off x="722313" y="2906714"/>
            <a:ext cx="7772400" cy="1500187"/>
          </a:xfrm>
          <a:prstGeom prst="rect">
            <a:avLst/>
          </a:prstGeom>
        </p:spPr>
        <p:txBody>
          <a:bodyPr lIns="91435" tIns="45718" rIns="91435" bIns="45718" anchor="b"/>
          <a:lstStyle>
            <a:lvl1pPr marL="0" indent="0">
              <a:buNone/>
              <a:defRPr sz="2000" b="0" i="0">
                <a:latin typeface="Helvetica Neue Regular" charset="0"/>
              </a:defRPr>
            </a:lvl1pPr>
            <a:lvl2pPr marL="457177" indent="0">
              <a:buNone/>
              <a:defRPr sz="1800"/>
            </a:lvl2pPr>
            <a:lvl3pPr marL="914353" indent="0">
              <a:buNone/>
              <a:defRPr sz="1600"/>
            </a:lvl3pPr>
            <a:lvl4pPr marL="1371530" indent="0">
              <a:buNone/>
              <a:defRPr sz="1400"/>
            </a:lvl4pPr>
            <a:lvl5pPr marL="1828706" indent="0">
              <a:buNone/>
              <a:defRPr sz="1400"/>
            </a:lvl5pPr>
            <a:lvl6pPr marL="2285883" indent="0">
              <a:buNone/>
              <a:defRPr sz="1400"/>
            </a:lvl6pPr>
            <a:lvl7pPr marL="2743060" indent="0">
              <a:buNone/>
              <a:defRPr sz="1400"/>
            </a:lvl7pPr>
            <a:lvl8pPr marL="3200236" indent="0">
              <a:buNone/>
              <a:defRPr sz="1400"/>
            </a:lvl8pPr>
            <a:lvl9pPr marL="3657413" indent="0">
              <a:buNone/>
              <a:defRPr sz="1400"/>
            </a:lvl9pPr>
          </a:lstStyle>
          <a:p>
            <a:pPr lvl="0"/>
            <a:r>
              <a:rPr lang="en-US" dirty="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fld id="{BF9A6548-55D4-E545-AB86-69C6D054FBFF}" type="slidenum">
              <a:rPr lang="en-US">
                <a:solidFill>
                  <a:srgbClr val="000000"/>
                </a:solidFill>
              </a:rPr>
              <a:pPr/>
              <a:t>‹#›</a:t>
            </a:fld>
            <a:endParaRPr lang="en-US">
              <a:solidFill>
                <a:srgbClr val="000000"/>
              </a:solidFill>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Helvetica Neue Regular" charset="0"/>
              </a:defRPr>
            </a:lvl1pPr>
          </a:lstStyle>
          <a:p>
            <a:r>
              <a:rPr lang="en-US" dirty="0"/>
              <a:t>Click to edit Master title style</a:t>
            </a:r>
          </a:p>
        </p:txBody>
      </p:sp>
      <p:sp>
        <p:nvSpPr>
          <p:cNvPr id="3" name="Content Placeholder 2"/>
          <p:cNvSpPr>
            <a:spLocks noGrp="1"/>
          </p:cNvSpPr>
          <p:nvPr>
            <p:ph sz="half" idx="1"/>
          </p:nvPr>
        </p:nvSpPr>
        <p:spPr>
          <a:xfrm>
            <a:off x="457200" y="1600201"/>
            <a:ext cx="4038600" cy="4525963"/>
          </a:xfrm>
          <a:prstGeom prst="rect">
            <a:avLst/>
          </a:prstGeom>
        </p:spPr>
        <p:txBody>
          <a:bodyPr lIns="91435" tIns="45718" rIns="91435" bIns="45718"/>
          <a:lstStyle>
            <a:lvl1pPr>
              <a:defRPr sz="2800" b="0" i="0">
                <a:latin typeface="Helvetica Neue Regular" charset="0"/>
              </a:defRPr>
            </a:lvl1pPr>
            <a:lvl2pPr>
              <a:defRPr sz="2400" b="0" i="0">
                <a:latin typeface="Helvetica Neue Regular" charset="0"/>
              </a:defRPr>
            </a:lvl2pPr>
            <a:lvl3pPr>
              <a:defRPr sz="2000" b="0" i="0">
                <a:latin typeface="Helvetica Neue Regular" charset="0"/>
              </a:defRPr>
            </a:lvl3pPr>
            <a:lvl4pPr>
              <a:defRPr sz="1800" b="0" i="0">
                <a:latin typeface="Helvetica Neue Regular" charset="0"/>
              </a:defRPr>
            </a:lvl4pPr>
            <a:lvl5pPr>
              <a:defRPr sz="1800" b="0" i="0">
                <a:latin typeface="Helvetica Neue Regular"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1"/>
            <a:ext cx="4038600" cy="4525963"/>
          </a:xfrm>
          <a:prstGeom prst="rect">
            <a:avLst/>
          </a:prstGeom>
        </p:spPr>
        <p:txBody>
          <a:bodyPr lIns="91435" tIns="45718" rIns="91435" bIns="45718"/>
          <a:lstStyle>
            <a:lvl1pPr>
              <a:defRPr sz="2800" b="0" i="0">
                <a:latin typeface="Helvetica Neue Regular" charset="0"/>
              </a:defRPr>
            </a:lvl1pPr>
            <a:lvl2pPr>
              <a:defRPr sz="2400" b="0" i="0">
                <a:latin typeface="Helvetica Neue Regular" charset="0"/>
              </a:defRPr>
            </a:lvl2pPr>
            <a:lvl3pPr>
              <a:defRPr sz="2000" b="0" i="0">
                <a:latin typeface="Helvetica Neue Regular" charset="0"/>
              </a:defRPr>
            </a:lvl3pPr>
            <a:lvl4pPr>
              <a:defRPr sz="1800" b="0" i="0">
                <a:latin typeface="Helvetica Neue Regular" charset="0"/>
              </a:defRPr>
            </a:lvl4pPr>
            <a:lvl5pPr>
              <a:defRPr sz="1800" b="0" i="0">
                <a:latin typeface="Helvetica Neue Regular"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Box 3"/>
          <p:cNvSpPr txBox="1">
            <a:spLocks noGrp="1" noChangeArrowheads="1"/>
          </p:cNvSpPr>
          <p:nvPr>
            <p:ph type="sldNum" sz="quarter" idx="10"/>
          </p:nvPr>
        </p:nvSpPr>
        <p:spPr>
          <a:ln/>
        </p:spPr>
        <p:txBody>
          <a:bodyPr/>
          <a:lstStyle>
            <a:lvl1pPr>
              <a:defRPr/>
            </a:lvl1pPr>
          </a:lstStyle>
          <a:p>
            <a:fld id="{8256BD30-D449-F548-8CCC-3A06300D85D0}" type="slidenum">
              <a:rPr lang="en-US">
                <a:solidFill>
                  <a:srgbClr val="000000"/>
                </a:solidFill>
              </a:rPr>
              <a:pPr/>
              <a:t>‹#›</a:t>
            </a:fld>
            <a:endParaRPr lang="en-US">
              <a:solidFill>
                <a:srgbClr val="000000"/>
              </a:solidFill>
            </a:endParaRP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Helvetica Neue Regular" charset="0"/>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lIns="91435" tIns="45718" rIns="91435" bIns="45718" anchor="b"/>
          <a:lstStyle>
            <a:lvl1pPr marL="0" indent="0">
              <a:buNone/>
              <a:defRPr sz="2400" b="0" i="0">
                <a:latin typeface="Helvetica Neue Regular" charset="0"/>
              </a:defRPr>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435" tIns="45718" rIns="91435" bIns="45718"/>
          <a:lstStyle>
            <a:lvl1pPr>
              <a:defRPr sz="2400" b="0" i="0">
                <a:latin typeface="Helvetica Neue Regular" charset="0"/>
              </a:defRPr>
            </a:lvl1pPr>
            <a:lvl2pPr>
              <a:defRPr sz="2000" b="0" i="0">
                <a:latin typeface="Helvetica Neue Regular" charset="0"/>
              </a:defRPr>
            </a:lvl2pPr>
            <a:lvl3pPr>
              <a:defRPr sz="1800" b="0" i="0">
                <a:latin typeface="Helvetica Neue Regular" charset="0"/>
              </a:defRPr>
            </a:lvl3pPr>
            <a:lvl4pPr>
              <a:defRPr sz="1600" b="0" i="0">
                <a:latin typeface="Helvetica Neue Regular" charset="0"/>
              </a:defRPr>
            </a:lvl4pPr>
            <a:lvl5pPr>
              <a:defRPr sz="1600" b="0" i="0">
                <a:latin typeface="Helvetica Neue Regular"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lIns="91435" tIns="45718" rIns="91435" bIns="45718" anchor="b"/>
          <a:lstStyle>
            <a:lvl1pPr marL="0" indent="0">
              <a:buNone/>
              <a:defRPr sz="2400" b="0" i="0">
                <a:latin typeface="Helvetica Neue Regular" charset="0"/>
              </a:defRPr>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lIns="91435" tIns="45718" rIns="91435" bIns="45718"/>
          <a:lstStyle>
            <a:lvl1pPr>
              <a:defRPr sz="2400" b="0" i="0">
                <a:latin typeface="Helvetica Neue Regular" charset="0"/>
              </a:defRPr>
            </a:lvl1pPr>
            <a:lvl2pPr>
              <a:defRPr sz="2000" b="0" i="0">
                <a:latin typeface="Helvetica Neue Regular" charset="0"/>
              </a:defRPr>
            </a:lvl2pPr>
            <a:lvl3pPr>
              <a:defRPr sz="1800" b="0" i="0">
                <a:latin typeface="Helvetica Neue Regular" charset="0"/>
              </a:defRPr>
            </a:lvl3pPr>
            <a:lvl4pPr>
              <a:defRPr sz="1600" b="0" i="0">
                <a:latin typeface="Helvetica Neue Regular" charset="0"/>
              </a:defRPr>
            </a:lvl4pPr>
            <a:lvl5pPr>
              <a:defRPr sz="1600" b="0" i="0">
                <a:latin typeface="Helvetica Neue Regular"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Box 3"/>
          <p:cNvSpPr txBox="1">
            <a:spLocks noGrp="1" noChangeArrowheads="1"/>
          </p:cNvSpPr>
          <p:nvPr>
            <p:ph type="sldNum" sz="quarter" idx="10"/>
          </p:nvPr>
        </p:nvSpPr>
        <p:spPr>
          <a:ln/>
        </p:spPr>
        <p:txBody>
          <a:bodyPr/>
          <a:lstStyle>
            <a:lvl1pPr>
              <a:defRPr/>
            </a:lvl1pPr>
          </a:lstStyle>
          <a:p>
            <a:fld id="{E5EC31DC-1F3E-FA41-AD34-01BCC7C94D1D}" type="slidenum">
              <a:rPr lang="en-US">
                <a:solidFill>
                  <a:srgbClr val="000000"/>
                </a:solidFill>
              </a:rPr>
              <a:pPr/>
              <a:t>‹#›</a:t>
            </a:fld>
            <a:endParaRPr lang="en-US">
              <a:solidFill>
                <a:srgbClr val="000000"/>
              </a:solidFill>
            </a:endParaRP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Helvetica Neue Regular" charset="0"/>
              </a:defRPr>
            </a:lvl1pPr>
          </a:lstStyle>
          <a:p>
            <a:r>
              <a:rPr lang="en-US" dirty="0"/>
              <a:t>Click to edit Master title style</a:t>
            </a:r>
          </a:p>
        </p:txBody>
      </p:sp>
      <p:sp>
        <p:nvSpPr>
          <p:cNvPr id="3" name="Text Box 3"/>
          <p:cNvSpPr txBox="1">
            <a:spLocks noGrp="1" noChangeArrowheads="1"/>
          </p:cNvSpPr>
          <p:nvPr>
            <p:ph type="sldNum" sz="quarter" idx="10"/>
          </p:nvPr>
        </p:nvSpPr>
        <p:spPr>
          <a:ln/>
        </p:spPr>
        <p:txBody>
          <a:bodyPr/>
          <a:lstStyle>
            <a:lvl1pPr>
              <a:defRPr/>
            </a:lvl1pPr>
          </a:lstStyle>
          <a:p>
            <a:fld id="{22585134-5E3A-494F-A77C-4A5BD4C40E6D}" type="slidenum">
              <a:rPr lang="en-US">
                <a:solidFill>
                  <a:srgbClr val="000000"/>
                </a:solidFill>
              </a:rPr>
              <a:pPr/>
              <a:t>‹#›</a:t>
            </a:fld>
            <a:endParaRPr lang="en-US">
              <a:solidFill>
                <a:srgbClr val="000000"/>
              </a:solidFill>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fld id="{BAAE7840-9581-8548-8818-18F3E87022A0}" type="slidenum">
              <a:rPr lang="en-US">
                <a:solidFill>
                  <a:srgbClr val="000000"/>
                </a:solidFill>
              </a:rPr>
              <a:pPr/>
              <a:t>‹#›</a:t>
            </a:fld>
            <a:endParaRPr lang="en-US">
              <a:solidFill>
                <a:srgbClr val="000000"/>
              </a:solidFill>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lIns="91435" tIns="45718" rIns="91435" bIns="45718" anchor="b"/>
          <a:lstStyle>
            <a:lvl1pPr algn="l">
              <a:defRPr sz="2000" b="0" i="0">
                <a:latin typeface="Helvetica Neue Regular" charset="0"/>
              </a:defRPr>
            </a:lvl1pPr>
          </a:lstStyle>
          <a:p>
            <a:r>
              <a:rPr lang="en-US" dirty="0"/>
              <a:t>Click to edit Master title style</a:t>
            </a:r>
          </a:p>
        </p:txBody>
      </p:sp>
      <p:sp>
        <p:nvSpPr>
          <p:cNvPr id="3" name="Content Placeholder 2"/>
          <p:cNvSpPr>
            <a:spLocks noGrp="1"/>
          </p:cNvSpPr>
          <p:nvPr>
            <p:ph idx="1"/>
          </p:nvPr>
        </p:nvSpPr>
        <p:spPr>
          <a:xfrm>
            <a:off x="3575050" y="273051"/>
            <a:ext cx="5111750" cy="5853113"/>
          </a:xfrm>
          <a:prstGeom prst="rect">
            <a:avLst/>
          </a:prstGeom>
        </p:spPr>
        <p:txBody>
          <a:bodyPr lIns="91435" tIns="45718" rIns="91435" bIns="45718"/>
          <a:lstStyle>
            <a:lvl1pPr>
              <a:defRPr sz="3200" b="0" i="0">
                <a:latin typeface="Helvetica Neue Regular" charset="0"/>
              </a:defRPr>
            </a:lvl1pPr>
            <a:lvl2pPr>
              <a:defRPr sz="2800" b="0" i="0">
                <a:latin typeface="Helvetica Neue Regular" charset="0"/>
              </a:defRPr>
            </a:lvl2pPr>
            <a:lvl3pPr>
              <a:defRPr sz="2400" b="0" i="0">
                <a:latin typeface="Helvetica Neue Regular" charset="0"/>
              </a:defRPr>
            </a:lvl3pPr>
            <a:lvl4pPr>
              <a:defRPr sz="2000" b="0" i="0">
                <a:latin typeface="Helvetica Neue Regular" charset="0"/>
              </a:defRPr>
            </a:lvl4pPr>
            <a:lvl5pPr>
              <a:defRPr sz="2000" b="0" i="0">
                <a:latin typeface="Helvetica Neue Regular"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1" y="1435101"/>
            <a:ext cx="3008313" cy="4691063"/>
          </a:xfrm>
          <a:prstGeom prst="rect">
            <a:avLst/>
          </a:prstGeom>
        </p:spPr>
        <p:txBody>
          <a:bodyPr lIns="91435" tIns="45718" rIns="91435" bIns="45718"/>
          <a:lstStyle>
            <a:lvl1pPr marL="0" indent="0">
              <a:buNone/>
              <a:defRPr sz="1400" b="0" i="0">
                <a:latin typeface="Helvetica Neue Regular" charset="0"/>
              </a:defRPr>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dirty="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fld id="{A916782D-51B6-F544-9255-924AE52DCD2D}" type="slidenum">
              <a:rPr lang="en-US">
                <a:solidFill>
                  <a:srgbClr val="000000"/>
                </a:solidFill>
              </a:rPr>
              <a:pPr/>
              <a:t>‹#›</a:t>
            </a:fld>
            <a:endParaRPr lang="en-US">
              <a:solidFill>
                <a:srgbClr val="000000"/>
              </a:solidFill>
            </a:endParaRP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435" tIns="45718" rIns="91435" bIns="45718" anchor="b"/>
          <a:lstStyle>
            <a:lvl1pPr algn="l">
              <a:defRPr sz="2000" b="0" i="0">
                <a:latin typeface="Helvetica Neue Regular"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435" tIns="45718" rIns="91435" bIns="45718"/>
          <a:lstStyle>
            <a:lvl1pPr marL="0" indent="0">
              <a:buNone/>
              <a:defRPr sz="3200" b="0" i="0">
                <a:latin typeface="Helvetica Neue Regular" charset="0"/>
              </a:defRPr>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pPr lvl="0"/>
            <a:endParaRPr lang="en-US" noProof="0" dirty="0">
              <a:sym typeface="Arial"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lIns="91435" tIns="45718" rIns="91435" bIns="45718"/>
          <a:lstStyle>
            <a:lvl1pPr marL="0" indent="0">
              <a:buNone/>
              <a:defRPr sz="1400" b="0" i="0">
                <a:latin typeface="Helvetica Neue Regular" charset="0"/>
              </a:defRPr>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dirty="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fld id="{18991AB5-7C87-CA41-8C46-7492042F4395}" type="slidenum">
              <a:rPr lang="en-US">
                <a:solidFill>
                  <a:srgbClr val="000000"/>
                </a:solidFill>
              </a:rPr>
              <a:pPr/>
              <a:t>‹#›</a:t>
            </a:fld>
            <a:endParaRPr lang="en-US">
              <a:solidFill>
                <a:srgbClr val="000000"/>
              </a:solidFill>
            </a:endParaRP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Helvetica Neue Regular"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1600201"/>
            <a:ext cx="8229600" cy="4525963"/>
          </a:xfrm>
          <a:prstGeom prst="rect">
            <a:avLst/>
          </a:prstGeom>
        </p:spPr>
        <p:txBody>
          <a:bodyPr vert="eaVert" lIns="91435" tIns="45718" rIns="91435" bIns="45718"/>
          <a:lstStyle>
            <a:lvl1pPr>
              <a:defRPr b="0" i="0">
                <a:latin typeface="Helvetica Neue Regular" charset="0"/>
              </a:defRPr>
            </a:lvl1pPr>
            <a:lvl2pPr>
              <a:defRPr b="0" i="0">
                <a:latin typeface="Helvetica Neue Regular" charset="0"/>
              </a:defRPr>
            </a:lvl2pPr>
            <a:lvl3pPr>
              <a:defRPr b="0" i="0">
                <a:latin typeface="Helvetica Neue Regular" charset="0"/>
              </a:defRPr>
            </a:lvl3pPr>
            <a:lvl4pPr>
              <a:defRPr b="0" i="0">
                <a:latin typeface="Helvetica Neue Regular" charset="0"/>
              </a:defRPr>
            </a:lvl4pPr>
            <a:lvl5pPr>
              <a:defRPr b="0" i="0">
                <a:latin typeface="Helvetica Neue Regular"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Box 3"/>
          <p:cNvSpPr txBox="1">
            <a:spLocks noGrp="1" noChangeArrowheads="1"/>
          </p:cNvSpPr>
          <p:nvPr>
            <p:ph type="sldNum" sz="quarter" idx="10"/>
          </p:nvPr>
        </p:nvSpPr>
        <p:spPr>
          <a:ln/>
        </p:spPr>
        <p:txBody>
          <a:bodyPr/>
          <a:lstStyle>
            <a:lvl1pPr>
              <a:defRPr/>
            </a:lvl1pPr>
          </a:lstStyle>
          <a:p>
            <a:fld id="{1E8765F0-FCCC-CF41-BF66-D03A469FF764}" type="slidenum">
              <a:rPr lang="en-US">
                <a:solidFill>
                  <a:srgbClr val="000000"/>
                </a:solidFill>
              </a:rPr>
              <a:pPr/>
              <a:t>‹#›</a:t>
            </a:fld>
            <a:endParaRPr lang="en-US">
              <a:solidFill>
                <a:srgbClr val="000000"/>
              </a:solidFill>
            </a:endParaRP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a:prstGeom prst="rect">
            <a:avLst/>
          </a:prstGeom>
        </p:spPr>
        <p:txBody>
          <a:bodyPr vert="eaVert" lIns="91435" tIns="45718" rIns="91435" bIns="45718"/>
          <a:lstStyle>
            <a:lvl1pPr>
              <a:defRPr b="0" i="0">
                <a:latin typeface="Helvetica Neue Regular"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274639"/>
            <a:ext cx="6019800" cy="5851525"/>
          </a:xfrm>
          <a:prstGeom prst="rect">
            <a:avLst/>
          </a:prstGeom>
        </p:spPr>
        <p:txBody>
          <a:bodyPr vert="eaVert" lIns="91435" tIns="45718" rIns="91435" bIns="45718"/>
          <a:lstStyle>
            <a:lvl1pPr>
              <a:defRPr b="0" i="0">
                <a:latin typeface="Helvetica Neue Regular" charset="0"/>
              </a:defRPr>
            </a:lvl1pPr>
            <a:lvl2pPr>
              <a:defRPr b="0" i="0">
                <a:latin typeface="Helvetica Neue Regular" charset="0"/>
              </a:defRPr>
            </a:lvl2pPr>
            <a:lvl3pPr>
              <a:defRPr b="0" i="0">
                <a:latin typeface="Helvetica Neue Regular" charset="0"/>
              </a:defRPr>
            </a:lvl3pPr>
            <a:lvl4pPr>
              <a:defRPr b="0" i="0">
                <a:latin typeface="Helvetica Neue Regular" charset="0"/>
              </a:defRPr>
            </a:lvl4pPr>
            <a:lvl5pPr>
              <a:defRPr b="0" i="0">
                <a:latin typeface="Helvetica Neue Regular"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Box 3"/>
          <p:cNvSpPr txBox="1">
            <a:spLocks noGrp="1" noChangeArrowheads="1"/>
          </p:cNvSpPr>
          <p:nvPr>
            <p:ph type="sldNum" sz="quarter" idx="10"/>
          </p:nvPr>
        </p:nvSpPr>
        <p:spPr>
          <a:ln/>
        </p:spPr>
        <p:txBody>
          <a:bodyPr/>
          <a:lstStyle>
            <a:lvl1pPr>
              <a:defRPr/>
            </a:lvl1pPr>
          </a:lstStyle>
          <a:p>
            <a:fld id="{CB0EB96A-B1B2-EC42-AEC4-EED6BC482DA9}" type="slidenum">
              <a:rPr lang="en-US">
                <a:solidFill>
                  <a:srgbClr val="000000"/>
                </a:solidFill>
              </a:rPr>
              <a:pPr/>
              <a:t>‹#›</a:t>
            </a:fld>
            <a:endParaRPr lang="en-US">
              <a:solidFill>
                <a:srgbClr val="000000"/>
              </a:solidFill>
            </a:endParaRP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Helvetica Neue Regular" charset="0"/>
              </a:defRPr>
            </a:lvl1pPr>
          </a:lstStyle>
          <a:p>
            <a:r>
              <a:rPr lang="en-US" dirty="0"/>
              <a:t>Click to edit Master title style</a:t>
            </a:r>
          </a:p>
        </p:txBody>
      </p:sp>
      <p:sp>
        <p:nvSpPr>
          <p:cNvPr id="3" name="Content Placeholder 2"/>
          <p:cNvSpPr>
            <a:spLocks noGrp="1"/>
          </p:cNvSpPr>
          <p:nvPr>
            <p:ph idx="1"/>
          </p:nvPr>
        </p:nvSpPr>
        <p:spPr>
          <a:xfrm>
            <a:off x="457200" y="1600201"/>
            <a:ext cx="8229600" cy="4525963"/>
          </a:xfrm>
          <a:prstGeom prst="rect">
            <a:avLst/>
          </a:prstGeom>
        </p:spPr>
        <p:txBody>
          <a:bodyPr lIns="91435" tIns="45718" rIns="91435" bIns="45718"/>
          <a:lstStyle>
            <a:lvl1pPr>
              <a:defRPr b="0" i="0">
                <a:latin typeface="Helvetica Neue Regular" charset="0"/>
              </a:defRPr>
            </a:lvl1pPr>
            <a:lvl2pPr>
              <a:defRPr b="0" i="0">
                <a:latin typeface="Helvetica Neue Regular" charset="0"/>
              </a:defRPr>
            </a:lvl2pPr>
            <a:lvl3pPr>
              <a:defRPr b="0" i="0">
                <a:latin typeface="Helvetica Neue Regular" charset="0"/>
              </a:defRPr>
            </a:lvl3pPr>
            <a:lvl4pPr>
              <a:defRPr b="0" i="0">
                <a:latin typeface="Helvetica Neue Regular" charset="0"/>
              </a:defRPr>
            </a:lvl4pPr>
            <a:lvl5pPr>
              <a:defRPr b="0" i="0">
                <a:latin typeface="Helvetica Neue Regular"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Box 3"/>
          <p:cNvSpPr txBox="1">
            <a:spLocks noGrp="1" noChangeArrowheads="1"/>
          </p:cNvSpPr>
          <p:nvPr>
            <p:ph type="sldNum" sz="quarter" idx="10"/>
          </p:nvPr>
        </p:nvSpPr>
        <p:spPr/>
        <p:txBody>
          <a:bodyPr/>
          <a:lstStyle>
            <a:lvl1pPr eaLnBrk="0" hangingPunct="0">
              <a:defRPr/>
            </a:lvl1pPr>
          </a:lstStyle>
          <a:p>
            <a:fld id="{D210F657-7F52-5F4D-92F5-7AD6E3E269FE}" type="slidenum">
              <a:rPr lang="en-US"/>
              <a:pPr/>
              <a:t>‹#›</a:t>
            </a:fld>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A91AF61-6C7E-ED49-89D2-3D54CDAB6D94}"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38647421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91AF61-6C7E-ED49-89D2-3D54CDAB6D94}"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9441908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91AF61-6C7E-ED49-89D2-3D54CDAB6D94}"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41875009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91AF61-6C7E-ED49-89D2-3D54CDAB6D94}"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363323353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91AF61-6C7E-ED49-89D2-3D54CDAB6D94}" type="datetimeFigureOut">
              <a:rPr lang="en-US" smtClean="0"/>
              <a:t>7/2/24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38418188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91AF61-6C7E-ED49-89D2-3D54CDAB6D94}" type="datetimeFigureOut">
              <a:rPr lang="en-US" smtClean="0"/>
              <a:t>7/2/24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24308460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91AF61-6C7E-ED49-89D2-3D54CDAB6D94}" type="datetimeFigureOut">
              <a:rPr lang="en-US" smtClean="0"/>
              <a:t>7/2/24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21576016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91AF61-6C7E-ED49-89D2-3D54CDAB6D94}"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197508040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91AF61-6C7E-ED49-89D2-3D54CDAB6D94}"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343540205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91AF61-6C7E-ED49-89D2-3D54CDAB6D94}"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3121387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91AF61-6C7E-ED49-89D2-3D54CDAB6D94}"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34453023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A91AF61-6C7E-ED49-89D2-3D54CDAB6D9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3C91B5F-74C9-9C40-B9B3-D39FF51CCF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826065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91AF61-6C7E-ED49-89D2-3D54CDAB6D9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3C91B5F-74C9-9C40-B9B3-D39FF51CCF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79496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91AF61-6C7E-ED49-89D2-3D54CDAB6D9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3C91B5F-74C9-9C40-B9B3-D39FF51CCF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005931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91AF61-6C7E-ED49-89D2-3D54CDAB6D9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3C91B5F-74C9-9C40-B9B3-D39FF51CCF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661998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91AF61-6C7E-ED49-89D2-3D54CDAB6D94}" type="datetimeFigureOut">
              <a:rPr lang="en-US" smtClean="0">
                <a:solidFill>
                  <a:prstClr val="black">
                    <a:tint val="75000"/>
                  </a:prstClr>
                </a:solidFill>
              </a:rPr>
              <a:pPr/>
              <a:t>7/2/24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3C91B5F-74C9-9C40-B9B3-D39FF51CCF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97995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91AF61-6C7E-ED49-89D2-3D54CDAB6D94}" type="datetimeFigureOut">
              <a:rPr lang="en-US" smtClean="0">
                <a:solidFill>
                  <a:prstClr val="black">
                    <a:tint val="75000"/>
                  </a:prstClr>
                </a:solidFill>
              </a:rPr>
              <a:pPr/>
              <a:t>7/2/24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3C91B5F-74C9-9C40-B9B3-D39FF51CCF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1805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91AF61-6C7E-ED49-89D2-3D54CDAB6D94}" type="datetimeFigureOut">
              <a:rPr lang="en-US" smtClean="0">
                <a:solidFill>
                  <a:prstClr val="black">
                    <a:tint val="75000"/>
                  </a:prstClr>
                </a:solidFill>
              </a:rPr>
              <a:pPr/>
              <a:t>7/2/24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3C91B5F-74C9-9C40-B9B3-D39FF51CCF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555182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91AF61-6C7E-ED49-89D2-3D54CDAB6D9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3C91B5F-74C9-9C40-B9B3-D39FF51CCF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4194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91AF61-6C7E-ED49-89D2-3D54CDAB6D9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3C91B5F-74C9-9C40-B9B3-D39FF51CCF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60716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91AF61-6C7E-ED49-89D2-3D54CDAB6D9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3C91B5F-74C9-9C40-B9B3-D39FF51CCF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743948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91AF61-6C7E-ED49-89D2-3D54CDAB6D9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3C91B5F-74C9-9C40-B9B3-D39FF51CCF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593804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5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5DD18AB1-9A28-4E4A-9414-BD23F83D1BE4}"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B0E1715-0148-4E4A-8715-F9A2C4091A0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84012915"/>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5304892-B807-5F4C-8FAE-DD2AE45993D5}"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2A7F312-572F-AB41-8711-4849A7135DB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97699742"/>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642754BF-8C0C-9446-B7A6-5E8D949CB84D}"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CB9722F-ECA8-7444-838D-2C3ECD3013C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9397327"/>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270258B2-508B-464E-B072-C5C608353337}"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F4E5F49-A8F8-DC42-BE0F-0B9AF75FBC0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6432711"/>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8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8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B2FFFB93-141E-B44F-B2F1-C9FE5F73302F}" type="datetime1">
              <a:rPr lang="en-US">
                <a:solidFill>
                  <a:srgbClr val="000000"/>
                </a:solidFill>
              </a:rPr>
              <a:pPr/>
              <a:t>7/2/24</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5997777-F7BB-8844-8201-55B19482B22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85658107"/>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1C49F8F2-99CC-DF49-918C-2C58E6953C0F}" type="datetime1">
              <a:rPr lang="en-US">
                <a:solidFill>
                  <a:srgbClr val="000000"/>
                </a:solidFill>
              </a:rPr>
              <a:pPr/>
              <a:t>7/2/24</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B2E692B3-68EA-6C4C-AB4D-592370CADE1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23723876"/>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9250B0F0-A169-894D-87BF-DCEFD6D4AEFC}" type="datetime1">
              <a:rPr lang="en-US">
                <a:solidFill>
                  <a:srgbClr val="000000"/>
                </a:solidFill>
              </a:rPr>
              <a:pPr/>
              <a:t>7/2/24</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BFA315BF-1FC6-D94F-9600-BD482A7F27C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28953416"/>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7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DB12C30E-6BB0-354C-9C94-F072A2881EFF}"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B59080E-DA74-3A47-80D9-0B109BF6D5F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05520229"/>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149CDFBC-A2A2-3D44-8D90-430C4EA4DCE3}"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AD6AA30-A7C5-0242-ABD8-A28D5600400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90533924"/>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FA49C951-AB97-B645-9296-672AF586FF1A}"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413D0FC-A80C-6049-B5B3-E90C6924024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09172077"/>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3B8AAA6-5A01-D74B-B1FB-A1C310711FE1}"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2FB9350-1529-5648-9B38-107F5923A32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59886628"/>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08261677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427188623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44957004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28175521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406692383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73727369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19113812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41587675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42010159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08429428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98663595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pPr>
              <a:defRPr/>
            </a:pPr>
            <a:fld id="{51F977AA-6EEB-F747-977A-21C20DE1D44F}" type="slidenum">
              <a:rPr lang="en-US" smtClean="0"/>
              <a:pPr>
                <a:defRPr/>
              </a:pPr>
              <a:t>‹#›</a:t>
            </a:fld>
            <a:endParaRPr lang="en-US" dirty="0"/>
          </a:p>
        </p:txBody>
      </p:sp>
    </p:spTree>
    <p:extLst>
      <p:ext uri="{BB962C8B-B14F-4D97-AF65-F5344CB8AC3E}">
        <p14:creationId xmlns:p14="http://schemas.microsoft.com/office/powerpoint/2010/main" val="973183887"/>
      </p:ext>
    </p:extLst>
  </p:cSld>
  <p:clrMapOvr>
    <a:masterClrMapping/>
  </p:clrMapOvr>
  <p:transition spd="slow"/>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fld id="{4EF4F0C3-4583-D447-BC95-B1C7BE1432B8}" type="slidenum">
              <a:rPr lang="en-US" smtClean="0"/>
              <a:pPr/>
              <a:t>‹#›</a:t>
            </a:fld>
            <a:endParaRPr lang="en-US" dirty="0"/>
          </a:p>
        </p:txBody>
      </p:sp>
    </p:spTree>
    <p:extLst>
      <p:ext uri="{BB962C8B-B14F-4D97-AF65-F5344CB8AC3E}">
        <p14:creationId xmlns:p14="http://schemas.microsoft.com/office/powerpoint/2010/main" val="1277613992"/>
      </p:ext>
    </p:extLst>
  </p:cSld>
  <p:clrMapOvr>
    <a:masterClrMapping/>
  </p:clrMapOvr>
  <p:transition spd="slow"/>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A338B19C-CA18-5D4A-BB21-45A0217043A5}"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06839446"/>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6ADE6A3C-6580-2F42-BE50-21DFC71C2EF1}"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96254997"/>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8FBBDB10-5186-8640-A2F2-86012CCEF752}"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22241727"/>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C2DBA1E4-85A8-6D43-AA89-4C2BF6BC2C28}"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35638513"/>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pPr>
              <a:defRPr/>
            </a:pPr>
            <a:fld id="{A95D832C-6412-424C-B4A2-9DD236878758}"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29828522"/>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4D23E0B9-F86E-B747-9521-BBC1E38490E9}"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246334425"/>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pPr>
              <a:defRPr/>
            </a:pPr>
            <a:fld id="{EF0690DD-3567-D74F-B6ED-383E09AFC285}"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45171440"/>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698F4DEE-2CE6-9840-979B-CE31AE9334DF}"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23813603"/>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42659D89-4E22-2643-8000-59D046A59377}"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36522286"/>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5867C9A2-E465-714F-A77D-1CE1B73045AE}"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5071284"/>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0B11EDC5-A7B2-C34D-8194-22793C8BCF3B}"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29023620"/>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EB4B7C31-2F51-7042-99F4-9B82AC81CD90}"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09725581"/>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10.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11.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101.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10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theme" Target="../theme/theme14.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33FF"/>
        </a:solidFill>
        <a:effectLst/>
      </p:bgPr>
    </p:bg>
    <p:spTree>
      <p:nvGrpSpPr>
        <p:cNvPr id="1" name=""/>
        <p:cNvGrpSpPr/>
        <p:nvPr/>
      </p:nvGrpSpPr>
      <p:grpSpPr>
        <a:xfrm>
          <a:off x="0" y="0"/>
          <a:ext cx="0" cy="0"/>
          <a:chOff x="0" y="0"/>
          <a:chExt cx="0" cy="0"/>
        </a:xfrm>
      </p:grpSpPr>
      <p:grpSp>
        <p:nvGrpSpPr>
          <p:cNvPr id="51202" name="Group 2"/>
          <p:cNvGrpSpPr>
            <a:grpSpLocks/>
          </p:cNvGrpSpPr>
          <p:nvPr/>
        </p:nvGrpSpPr>
        <p:grpSpPr bwMode="auto">
          <a:xfrm>
            <a:off x="1588" y="0"/>
            <a:ext cx="9148762" cy="6851650"/>
            <a:chOff x="1" y="0"/>
            <a:chExt cx="5763" cy="4316"/>
          </a:xfrm>
        </p:grpSpPr>
        <p:sp>
          <p:nvSpPr>
            <p:cNvPr id="42291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1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1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grpSp>
          <p:nvGrpSpPr>
            <p:cNvPr id="51211" name="Group 6"/>
            <p:cNvGrpSpPr>
              <a:grpSpLocks/>
            </p:cNvGrpSpPr>
            <p:nvPr/>
          </p:nvGrpSpPr>
          <p:grpSpPr bwMode="auto">
            <a:xfrm>
              <a:off x="288" y="0"/>
              <a:ext cx="5098" cy="4316"/>
              <a:chOff x="288" y="0"/>
              <a:chExt cx="5098" cy="4316"/>
            </a:xfrm>
          </p:grpSpPr>
          <p:sp>
            <p:nvSpPr>
              <p:cNvPr id="422919"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20"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21"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22"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23"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24"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25"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26"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27"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28"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29"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30"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31"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grpSp>
        <p:sp>
          <p:nvSpPr>
            <p:cNvPr id="422932"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33"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34"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35"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36"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37"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38"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39"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Helvetica Neue Regular" charset="0"/>
              </a:endParaRPr>
            </a:p>
          </p:txBody>
        </p:sp>
        <p:sp>
          <p:nvSpPr>
            <p:cNvPr id="422940"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latin typeface="Helvetica Neue Regular" charset="0"/>
                <a:ea typeface="+mn-ea"/>
                <a:cs typeface="Helvetica Neue Regular" charset="0"/>
              </a:endParaRPr>
            </a:p>
          </p:txBody>
        </p:sp>
        <p:sp>
          <p:nvSpPr>
            <p:cNvPr id="422941"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latin typeface="Helvetica Neue Regular" charset="0"/>
                <a:ea typeface="+mn-ea"/>
                <a:cs typeface="Helvetica Neue Regular" charset="0"/>
              </a:endParaRPr>
            </a:p>
          </p:txBody>
        </p:sp>
        <p:sp>
          <p:nvSpPr>
            <p:cNvPr id="422942"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latin typeface="Helvetica Neue Regular" charset="0"/>
                <a:ea typeface="+mn-ea"/>
                <a:cs typeface="Helvetica Neue Regular" charset="0"/>
              </a:endParaRPr>
            </a:p>
          </p:txBody>
        </p:sp>
        <p:grpSp>
          <p:nvGrpSpPr>
            <p:cNvPr id="51223" name="Group 31"/>
            <p:cNvGrpSpPr>
              <a:grpSpLocks/>
            </p:cNvGrpSpPr>
            <p:nvPr/>
          </p:nvGrpSpPr>
          <p:grpSpPr bwMode="auto">
            <a:xfrm>
              <a:off x="1" y="392"/>
              <a:ext cx="5758" cy="1571"/>
              <a:chOff x="1" y="392"/>
              <a:chExt cx="5758" cy="1571"/>
            </a:xfrm>
          </p:grpSpPr>
          <p:sp>
            <p:nvSpPr>
              <p:cNvPr id="422944"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latin typeface="Helvetica Neue Regular" charset="0"/>
                  <a:ea typeface="+mn-ea"/>
                  <a:cs typeface="Helvetica Neue Regular" charset="0"/>
                </a:endParaRPr>
              </a:p>
            </p:txBody>
          </p:sp>
          <p:sp>
            <p:nvSpPr>
              <p:cNvPr id="422945"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latin typeface="Helvetica Neue Regular" charset="0"/>
                  <a:ea typeface="+mn-ea"/>
                  <a:cs typeface="Helvetica Neue Regular" charset="0"/>
                </a:endParaRPr>
              </a:p>
            </p:txBody>
          </p:sp>
          <p:sp>
            <p:nvSpPr>
              <p:cNvPr id="422946"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latin typeface="Helvetica Neue Regular" charset="0"/>
                  <a:ea typeface="+mn-ea"/>
                  <a:cs typeface="Helvetica Neue Regular" charset="0"/>
                </a:endParaRPr>
              </a:p>
            </p:txBody>
          </p:sp>
          <p:sp>
            <p:nvSpPr>
              <p:cNvPr id="422947"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latin typeface="Helvetica Neue Regular" charset="0"/>
                  <a:ea typeface="+mn-ea"/>
                  <a:cs typeface="Helvetica Neue Regular" charset="0"/>
                </a:endParaRPr>
              </a:p>
            </p:txBody>
          </p:sp>
          <p:sp>
            <p:nvSpPr>
              <p:cNvPr id="422948"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latin typeface="Helvetica Neue Regular" charset="0"/>
                  <a:ea typeface="+mn-ea"/>
                  <a:cs typeface="Helvetica Neue Regular" charset="0"/>
                </a:endParaRPr>
              </a:p>
            </p:txBody>
          </p:sp>
        </p:grpSp>
        <p:sp>
          <p:nvSpPr>
            <p:cNvPr id="422949"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latin typeface="Helvetica Neue Regular" charset="0"/>
                <a:ea typeface="+mn-ea"/>
                <a:cs typeface="Helvetica Neue Regular" charset="0"/>
              </a:endParaRPr>
            </a:p>
          </p:txBody>
        </p:sp>
        <p:sp>
          <p:nvSpPr>
            <p:cNvPr id="422950"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latin typeface="Helvetica Neue Regular" charset="0"/>
                <a:ea typeface="+mn-ea"/>
                <a:cs typeface="Helvetica Neue Regular" charset="0"/>
              </a:endParaRPr>
            </a:p>
          </p:txBody>
        </p:sp>
      </p:grpSp>
      <p:sp>
        <p:nvSpPr>
          <p:cNvPr id="422951"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22952"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Helvetica Neue Regular" charset="0"/>
              </a:defRPr>
            </a:lvl1pPr>
          </a:lstStyle>
          <a:p>
            <a:pPr>
              <a:defRPr/>
            </a:pPr>
            <a:endParaRPr lang="en-US" dirty="0"/>
          </a:p>
        </p:txBody>
      </p:sp>
      <p:sp>
        <p:nvSpPr>
          <p:cNvPr id="422953"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a:effectLst>
                  <a:outerShdw blurRad="38100" dist="38100" dir="2700000" algn="tl">
                    <a:srgbClr val="000000"/>
                  </a:outerShdw>
                </a:effectLst>
                <a:latin typeface="Helvetica Neue Regular" charset="0"/>
              </a:defRPr>
            </a:lvl1pPr>
          </a:lstStyle>
          <a:p>
            <a:pPr>
              <a:defRPr/>
            </a:pPr>
            <a:endParaRPr lang="en-US" dirty="0"/>
          </a:p>
        </p:txBody>
      </p:sp>
      <p:sp>
        <p:nvSpPr>
          <p:cNvPr id="422954"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Helvetica Neue Regular" charset="0"/>
              </a:defRPr>
            </a:lvl1pPr>
          </a:lstStyle>
          <a:p>
            <a:pPr>
              <a:defRPr/>
            </a:pPr>
            <a:fld id="{D61F656E-11DA-D74D-B2D0-8B4194B072E2}" type="slidenum">
              <a:rPr lang="en-US" smtClean="0"/>
              <a:pPr>
                <a:defRPr/>
              </a:pPr>
              <a:t>‹#›</a:t>
            </a:fld>
            <a:endParaRPr lang="en-US" dirty="0"/>
          </a:p>
        </p:txBody>
      </p:sp>
      <p:sp>
        <p:nvSpPr>
          <p:cNvPr id="422955"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dk2" tx1="lt1" bg2="dk1"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Helvetica Neue Regular"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06" charset="2"/>
        <a:buChar char="n"/>
        <a:defRPr sz="3200" b="0" i="0">
          <a:solidFill>
            <a:schemeClr val="tx1"/>
          </a:solidFill>
          <a:effectLst>
            <a:outerShdw blurRad="38100" dist="38100" dir="2700000" algn="tl">
              <a:srgbClr val="000000"/>
            </a:outerShdw>
          </a:effectLst>
          <a:latin typeface="Helvetica Neue Regular"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Helvetica Neue Regular" charset="0"/>
          <a:ea typeface="ＭＳ Ｐゴシック" pitchFamily="-106" charset="-128"/>
        </a:defRPr>
      </a:lvl2pPr>
      <a:lvl3pPr marL="1143000" indent="-228600" algn="l" rtl="0" eaLnBrk="0" fontAlgn="base" hangingPunct="0">
        <a:spcBef>
          <a:spcPct val="20000"/>
        </a:spcBef>
        <a:spcAft>
          <a:spcPct val="0"/>
        </a:spcAft>
        <a:buClr>
          <a:schemeClr val="accent2"/>
        </a:buClr>
        <a:buSzPct val="60000"/>
        <a:buFont typeface="Wingdings" pitchFamily="-106" charset="2"/>
        <a:buChar char="n"/>
        <a:defRPr sz="2400" b="0" i="0">
          <a:solidFill>
            <a:schemeClr val="tx1"/>
          </a:solidFill>
          <a:effectLst>
            <a:outerShdw blurRad="38100" dist="38100" dir="2700000" algn="tl">
              <a:srgbClr val="000000"/>
            </a:outerShdw>
          </a:effectLst>
          <a:latin typeface="Helvetica Neue Regular" charset="0"/>
          <a:ea typeface="ＭＳ Ｐゴシック" pitchFamily="-106"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Helvetica Neue Regular" charset="0"/>
          <a:ea typeface="ＭＳ Ｐゴシック" pitchFamily="-106" charset="-128"/>
        </a:defRPr>
      </a:lvl4pPr>
      <a:lvl5pPr marL="2057400" indent="-228600" algn="l" rtl="0" eaLnBrk="0" fontAlgn="base" hangingPunct="0">
        <a:spcBef>
          <a:spcPct val="20000"/>
        </a:spcBef>
        <a:spcAft>
          <a:spcPct val="0"/>
        </a:spcAft>
        <a:buClr>
          <a:schemeClr val="folHlink"/>
        </a:buClr>
        <a:buSzPct val="60000"/>
        <a:buFont typeface="Wingdings" pitchFamily="-106" charset="2"/>
        <a:buChar char="n"/>
        <a:defRPr sz="2000" b="0" i="0">
          <a:solidFill>
            <a:schemeClr val="tx1"/>
          </a:solidFill>
          <a:effectLst>
            <a:outerShdw blurRad="38100" dist="38100" dir="2700000" algn="tl">
              <a:srgbClr val="000000"/>
            </a:outerShdw>
          </a:effectLst>
          <a:latin typeface="Helvetica Neue Regular" charset="0"/>
          <a:ea typeface="ＭＳ Ｐゴシック" pitchFamily="-106"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00"/>
            </a:gs>
            <a:gs pos="100000">
              <a:srgbClr val="475E00"/>
            </a:gs>
          </a:gsLst>
          <a:lin ang="5400000" scaled="1"/>
        </a:gradFill>
        <a:effectLst/>
      </p:bgPr>
    </p:bg>
    <p:spTree>
      <p:nvGrpSpPr>
        <p:cNvPr id="1" name=""/>
        <p:cNvGrpSpPr/>
        <p:nvPr/>
      </p:nvGrpSpPr>
      <p:grpSpPr>
        <a:xfrm>
          <a:off x="0" y="0"/>
          <a:ext cx="0" cy="0"/>
          <a:chOff x="0" y="0"/>
          <a:chExt cx="0" cy="0"/>
        </a:xfrm>
      </p:grpSpPr>
      <p:sp>
        <p:nvSpPr>
          <p:cNvPr id="511015"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51101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1" name="Rectangle 41"/>
          <p:cNvSpPr>
            <a:spLocks noGrp="1" noChangeArrowheads="1"/>
          </p:cNvSpPr>
          <p:nvPr>
            <p:ph type="dt" sz="quarter" idx="2"/>
          </p:nvPr>
        </p:nvSpPr>
        <p:spPr bwMode="auto">
          <a:xfrm>
            <a:off x="457200" y="6243638"/>
            <a:ext cx="2133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Helvetica Neue Regular" charset="0"/>
              </a:defRPr>
            </a:lvl1pPr>
          </a:lstStyle>
          <a:p>
            <a:pPr>
              <a:defRPr/>
            </a:pPr>
            <a:fld id="{FD72D302-D068-5848-8B8C-A30365F1F9FB}" type="datetime1">
              <a:rPr lang="en-US" smtClean="0"/>
              <a:pPr>
                <a:defRPr/>
              </a:pPr>
              <a:t>7/2/24</a:t>
            </a:fld>
            <a:endParaRPr lang="en-US" dirty="0"/>
          </a:p>
        </p:txBody>
      </p:sp>
      <p:sp>
        <p:nvSpPr>
          <p:cNvPr id="82" name="Rectangle 42"/>
          <p:cNvSpPr>
            <a:spLocks noGrp="1" noChangeArrowheads="1"/>
          </p:cNvSpPr>
          <p:nvPr>
            <p:ph type="ftr" sz="quarter" idx="3"/>
          </p:nvPr>
        </p:nvSpPr>
        <p:spPr bwMode="auto">
          <a:xfrm>
            <a:off x="3124200" y="6248400"/>
            <a:ext cx="2895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defRPr sz="1000" b="0" i="0">
                <a:effectLst>
                  <a:outerShdw blurRad="38100" dist="38100" dir="2700000" algn="tl">
                    <a:srgbClr val="000000"/>
                  </a:outerShdw>
                </a:effectLst>
                <a:latin typeface="Helvetica Neue Regular" charset="0"/>
              </a:defRPr>
            </a:lvl1pPr>
          </a:lstStyle>
          <a:p>
            <a:pPr>
              <a:defRPr/>
            </a:pPr>
            <a:endParaRPr lang="en-US" dirty="0"/>
          </a:p>
        </p:txBody>
      </p:sp>
      <p:sp>
        <p:nvSpPr>
          <p:cNvPr id="83" name="Rectangle 43"/>
          <p:cNvSpPr>
            <a:spLocks noGrp="1" noChangeArrowheads="1"/>
          </p:cNvSpPr>
          <p:nvPr>
            <p:ph type="sldNum" sz="quarter" idx="4"/>
          </p:nvPr>
        </p:nvSpPr>
        <p:spPr bwMode="auto">
          <a:xfrm>
            <a:off x="6553200" y="6243638"/>
            <a:ext cx="2133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Helvetica Neue Regular" charset="0"/>
              </a:defRPr>
            </a:lvl1pPr>
          </a:lstStyle>
          <a:p>
            <a:pPr>
              <a:defRPr/>
            </a:pPr>
            <a:fld id="{0337A8D8-9C6E-7D4C-A0C3-DE1F32579CE3}" type="slidenum">
              <a:rPr lang="en-US" smtClean="0"/>
              <a:pPr>
                <a:defRPr/>
              </a:pPr>
              <a:t>‹#›</a:t>
            </a:fld>
            <a:endParaRPr lang="en-US" dirty="0"/>
          </a:p>
        </p:txBody>
      </p:sp>
    </p:spTree>
  </p:cSld>
  <p:clrMap bg1="dk2" tx1="lt1" bg2="dk1" tx2="lt2" accent1="accent1" accent2="accent2" accent3="accent3" accent4="accent4" accent5="accent5" accent6="accent6" hlink="hlink" folHlink="folHlink"/>
  <p:sldLayoutIdLst>
    <p:sldLayoutId id="2147483673" r:id="rId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Helvetica Neue Regular"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06" charset="2"/>
        <a:buChar char="n"/>
        <a:defRPr sz="3200" b="0" i="0">
          <a:solidFill>
            <a:schemeClr val="tx1"/>
          </a:solidFill>
          <a:effectLst>
            <a:outerShdw blurRad="38100" dist="38100" dir="2700000" algn="tl">
              <a:srgbClr val="000000"/>
            </a:outerShdw>
          </a:effectLst>
          <a:latin typeface="Helvetica Neue Regular"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Helvetica Neue Regular" charset="0"/>
          <a:ea typeface="ＭＳ Ｐゴシック" pitchFamily="-106" charset="-128"/>
        </a:defRPr>
      </a:lvl2pPr>
      <a:lvl3pPr marL="1143000" indent="-228600" algn="l" rtl="0" eaLnBrk="0" fontAlgn="base" hangingPunct="0">
        <a:spcBef>
          <a:spcPct val="20000"/>
        </a:spcBef>
        <a:spcAft>
          <a:spcPct val="0"/>
        </a:spcAft>
        <a:buClr>
          <a:schemeClr val="accent2"/>
        </a:buClr>
        <a:buSzPct val="60000"/>
        <a:buFont typeface="Wingdings" pitchFamily="-106" charset="2"/>
        <a:buChar char="n"/>
        <a:defRPr sz="2400" b="0" i="0">
          <a:solidFill>
            <a:schemeClr val="tx1"/>
          </a:solidFill>
          <a:effectLst>
            <a:outerShdw blurRad="38100" dist="38100" dir="2700000" algn="tl">
              <a:srgbClr val="000000"/>
            </a:outerShdw>
          </a:effectLst>
          <a:latin typeface="Helvetica Neue Regular" charset="0"/>
          <a:ea typeface="ＭＳ Ｐゴシック" pitchFamily="-106"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Helvetica Neue Regular" charset="0"/>
          <a:ea typeface="ＭＳ Ｐゴシック" pitchFamily="-106" charset="-128"/>
        </a:defRPr>
      </a:lvl4pPr>
      <a:lvl5pPr marL="2057400" indent="-228600" algn="l" rtl="0" eaLnBrk="0" fontAlgn="base" hangingPunct="0">
        <a:spcBef>
          <a:spcPct val="20000"/>
        </a:spcBef>
        <a:spcAft>
          <a:spcPct val="0"/>
        </a:spcAft>
        <a:buClr>
          <a:schemeClr val="folHlink"/>
        </a:buClr>
        <a:buSzPct val="60000"/>
        <a:buFont typeface="Wingdings" pitchFamily="-106" charset="2"/>
        <a:buChar char="n"/>
        <a:defRPr sz="2000" b="0" i="0">
          <a:solidFill>
            <a:schemeClr val="tx1"/>
          </a:solidFill>
          <a:effectLst>
            <a:outerShdw blurRad="38100" dist="38100" dir="2700000" algn="tl">
              <a:srgbClr val="000000"/>
            </a:outerShdw>
          </a:effectLst>
          <a:latin typeface="Helvetica Neue Regular" charset="0"/>
          <a:ea typeface="ＭＳ Ｐゴシック" pitchFamily="-106"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ext Box 3"/>
          <p:cNvSpPr txBox="1">
            <a:spLocks noGrp="1" noChangeArrowheads="1"/>
          </p:cNvSpPr>
          <p:nvPr>
            <p:ph type="sldNum" sz="quarter" idx="4"/>
          </p:nvPr>
        </p:nvSpPr>
        <p:spPr bwMode="auto">
          <a:xfrm>
            <a:off x="7462838" y="6245225"/>
            <a:ext cx="312737" cy="304800"/>
          </a:xfrm>
          <a:prstGeom prst="rect">
            <a:avLst/>
          </a:prstGeom>
          <a:noFill/>
          <a:ln w="12700">
            <a:noFill/>
            <a:miter lim="800000"/>
            <a:headEnd/>
            <a:tailEnd/>
          </a:ln>
          <a:effectLst/>
        </p:spPr>
        <p:txBody>
          <a:bodyPr vert="horz" wrap="none" lIns="91435" tIns="45718" rIns="91435" bIns="45718" numCol="1" anchor="t" anchorCtr="0" compatLnSpc="1">
            <a:prstTxWarp prst="textNoShape">
              <a:avLst/>
            </a:prstTxWarp>
          </a:bodyPr>
          <a:lstStyle>
            <a:lvl1pPr algn="ctr">
              <a:defRPr sz="1400" b="0" i="0">
                <a:solidFill>
                  <a:schemeClr val="tx1"/>
                </a:solidFill>
                <a:latin typeface="Helvetica Neue Regular" charset="0"/>
                <a:cs typeface="Helvetica Neue Regular" charset="0"/>
              </a:defRPr>
            </a:lvl1pPr>
          </a:lstStyle>
          <a:p>
            <a:fld id="{112465E6-4A56-EF45-8CBB-0D9A1AE5DC83}" type="slidenum">
              <a:rPr lang="en-US" smtClean="0">
                <a:solidFill>
                  <a:srgbClr val="000000"/>
                </a:solidFill>
                <a:ea typeface="ヒラギノ角ゴ Pro W3" charset="0"/>
                <a:sym typeface="Arial" charset="0"/>
              </a:rPr>
              <a:pPr/>
              <a:t>‹#›</a:t>
            </a:fld>
            <a:endParaRPr lang="en-US" dirty="0">
              <a:solidFill>
                <a:srgbClr val="000000"/>
              </a:solidFill>
              <a:ea typeface="ヒラギノ角ゴ Pro W3" charset="0"/>
              <a:sym typeface="Arial" charset="0"/>
            </a:endParaRPr>
          </a:p>
        </p:txBody>
      </p:sp>
    </p:spTree>
    <p:extLst>
      <p:ext uri="{BB962C8B-B14F-4D97-AF65-F5344CB8AC3E}">
        <p14:creationId xmlns:p14="http://schemas.microsoft.com/office/powerpoint/2010/main" val="1866353626"/>
      </p:ext>
    </p:extLst>
  </p:cSld>
  <p:clrMap bg1="lt1" tx1="dk1" bg2="lt2" tx2="dk2" accent1="accent1" accent2="accent2" accent3="accent3" accent4="accent4" accent5="accent5" accent6="accent6" hlink="hlink" folHlink="folHlink"/>
  <p:sldLayoutIdLst>
    <p:sldLayoutId id="2147484417" r:id="rId1"/>
    <p:sldLayoutId id="2147484418" r:id="rId2"/>
    <p:sldLayoutId id="2147484419" r:id="rId3"/>
    <p:sldLayoutId id="2147484420" r:id="rId4"/>
    <p:sldLayoutId id="2147484421" r:id="rId5"/>
    <p:sldLayoutId id="2147484422" r:id="rId6"/>
    <p:sldLayoutId id="2147484423" r:id="rId7"/>
    <p:sldLayoutId id="2147484424" r:id="rId8"/>
    <p:sldLayoutId id="2147484425" r:id="rId9"/>
    <p:sldLayoutId id="2147484426" r:id="rId10"/>
    <p:sldLayoutId id="2147484427" r:id="rId11"/>
  </p:sldLayoutIdLst>
  <p:transition/>
  <p:txStyles>
    <p:titleStyle>
      <a:lvl1pPr marL="38100" indent="-38100" algn="ctr" rtl="0" eaLnBrk="0" fontAlgn="base" hangingPunct="0">
        <a:spcBef>
          <a:spcPct val="0"/>
        </a:spcBef>
        <a:spcAft>
          <a:spcPct val="0"/>
        </a:spcAft>
        <a:defRPr sz="4400">
          <a:solidFill>
            <a:schemeClr val="tx1"/>
          </a:solidFill>
          <a:latin typeface="+mj-lt"/>
          <a:ea typeface="+mj-ea"/>
          <a:cs typeface="ヒラギノ角ゴ Pro W3" pitchFamily="-112" charset="-128"/>
          <a:sym typeface="Arial" charset="0"/>
        </a:defRPr>
      </a:lvl1pPr>
      <a:lvl2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2pPr>
      <a:lvl3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3pPr>
      <a:lvl4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4pPr>
      <a:lvl5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5pPr>
      <a:lvl6pPr marL="496862" algn="ctr" rtl="0" fontAlgn="base">
        <a:spcBef>
          <a:spcPct val="0"/>
        </a:spcBef>
        <a:spcAft>
          <a:spcPct val="0"/>
        </a:spcAft>
        <a:defRPr sz="4400">
          <a:solidFill>
            <a:schemeClr val="tx1"/>
          </a:solidFill>
          <a:latin typeface="Arial" charset="0"/>
          <a:ea typeface="ヒラギノ角ゴ Pro W3" pitchFamily="-80" charset="-128"/>
          <a:sym typeface="Arial" charset="0"/>
        </a:defRPr>
      </a:lvl6pPr>
      <a:lvl7pPr marL="954039" algn="ctr" rtl="0" fontAlgn="base">
        <a:spcBef>
          <a:spcPct val="0"/>
        </a:spcBef>
        <a:spcAft>
          <a:spcPct val="0"/>
        </a:spcAft>
        <a:defRPr sz="4400">
          <a:solidFill>
            <a:schemeClr val="tx1"/>
          </a:solidFill>
          <a:latin typeface="Arial" charset="0"/>
          <a:ea typeface="ヒラギノ角ゴ Pro W3" pitchFamily="-80" charset="-128"/>
          <a:sym typeface="Arial" charset="0"/>
        </a:defRPr>
      </a:lvl7pPr>
      <a:lvl8pPr marL="1411216" algn="ctr" rtl="0" fontAlgn="base">
        <a:spcBef>
          <a:spcPct val="0"/>
        </a:spcBef>
        <a:spcAft>
          <a:spcPct val="0"/>
        </a:spcAft>
        <a:defRPr sz="4400">
          <a:solidFill>
            <a:schemeClr val="tx1"/>
          </a:solidFill>
          <a:latin typeface="Arial" charset="0"/>
          <a:ea typeface="ヒラギノ角ゴ Pro W3" pitchFamily="-80" charset="-128"/>
          <a:sym typeface="Arial" charset="0"/>
        </a:defRPr>
      </a:lvl8pPr>
      <a:lvl9pPr marL="1868393" algn="ctr" rtl="0" fontAlgn="base">
        <a:spcBef>
          <a:spcPct val="0"/>
        </a:spcBef>
        <a:spcAft>
          <a:spcPct val="0"/>
        </a:spcAft>
        <a:defRPr sz="4400">
          <a:solidFill>
            <a:schemeClr val="tx1"/>
          </a:solidFill>
          <a:latin typeface="Arial" charset="0"/>
          <a:ea typeface="ヒラギノ角ゴ Pro W3" pitchFamily="-80" charset="-128"/>
          <a:sym typeface="Arial" charset="0"/>
        </a:defRPr>
      </a:lvl9pPr>
    </p:titleStyle>
    <p:bodyStyle>
      <a:lvl1pPr marL="381000" indent="-341313" algn="l" rtl="0" eaLnBrk="0" fontAlgn="base" hangingPunct="0">
        <a:spcBef>
          <a:spcPts val="700"/>
        </a:spcBef>
        <a:spcAft>
          <a:spcPct val="0"/>
        </a:spcAft>
        <a:buSzPct val="100000"/>
        <a:buFont typeface="Arial" charset="0"/>
        <a:buChar char="•"/>
        <a:defRPr sz="3200">
          <a:solidFill>
            <a:schemeClr val="tx1"/>
          </a:solidFill>
          <a:latin typeface="+mn-lt"/>
          <a:ea typeface="+mn-ea"/>
          <a:cs typeface="ヒラギノ角ゴ Pro W3" pitchFamily="-112" charset="-128"/>
          <a:sym typeface="Arial" charset="0"/>
        </a:defRPr>
      </a:lvl1pPr>
      <a:lvl2pPr marL="730250" indent="-284163" algn="l" rtl="0" eaLnBrk="0" fontAlgn="base" hangingPunct="0">
        <a:spcBef>
          <a:spcPts val="600"/>
        </a:spcBef>
        <a:spcAft>
          <a:spcPct val="0"/>
        </a:spcAft>
        <a:buSzPct val="100000"/>
        <a:buFont typeface="Arial" charset="0"/>
        <a:buChar char="–"/>
        <a:defRPr sz="2800">
          <a:solidFill>
            <a:schemeClr val="tx1"/>
          </a:solidFill>
          <a:latin typeface="+mn-lt"/>
          <a:ea typeface="+mn-ea"/>
          <a:cs typeface="ヒラギノ角ゴ Pro W3" pitchFamily="-112" charset="-128"/>
          <a:sym typeface="Arial" charset="0"/>
        </a:defRPr>
      </a:lvl2pPr>
      <a:lvl3pPr marL="1130300" indent="-227013" algn="l" rtl="0" eaLnBrk="0" fontAlgn="base" hangingPunct="0">
        <a:spcBef>
          <a:spcPts val="600"/>
        </a:spcBef>
        <a:spcAft>
          <a:spcPct val="0"/>
        </a:spcAft>
        <a:buSzPct val="100000"/>
        <a:buFont typeface="Arial" charset="0"/>
        <a:buChar char="•"/>
        <a:defRPr sz="2400">
          <a:solidFill>
            <a:schemeClr val="tx1"/>
          </a:solidFill>
          <a:latin typeface="+mn-lt"/>
          <a:ea typeface="+mn-ea"/>
          <a:cs typeface="ヒラギノ角ゴ Pro W3" pitchFamily="-112" charset="-128"/>
          <a:sym typeface="Arial" charset="0"/>
        </a:defRPr>
      </a:lvl3pPr>
      <a:lvl4pPr marL="1587500" indent="-227013" algn="l" rtl="0" eaLnBrk="0" fontAlgn="base" hangingPunct="0">
        <a:spcBef>
          <a:spcPts val="500"/>
        </a:spcBef>
        <a:spcAft>
          <a:spcPct val="0"/>
        </a:spcAft>
        <a:buSzPct val="100000"/>
        <a:buFont typeface="Arial" charset="0"/>
        <a:buChar char="–"/>
        <a:defRPr sz="2000">
          <a:solidFill>
            <a:schemeClr val="tx1"/>
          </a:solidFill>
          <a:latin typeface="+mn-lt"/>
          <a:ea typeface="+mn-ea"/>
          <a:cs typeface="ヒラギノ角ゴ Pro W3" pitchFamily="-112" charset="-128"/>
          <a:sym typeface="Arial" charset="0"/>
        </a:defRPr>
      </a:lvl4pPr>
      <a:lvl5pPr marL="2044700" indent="-227013" algn="l" rtl="0" eaLnBrk="0" fontAlgn="base" hangingPunct="0">
        <a:spcBef>
          <a:spcPts val="500"/>
        </a:spcBef>
        <a:spcAft>
          <a:spcPct val="0"/>
        </a:spcAft>
        <a:buSzPct val="100000"/>
        <a:buFont typeface="Arial" charset="0"/>
        <a:buChar char="»"/>
        <a:defRPr sz="2000">
          <a:solidFill>
            <a:schemeClr val="tx1"/>
          </a:solidFill>
          <a:latin typeface="+mn-lt"/>
          <a:ea typeface="+mn-ea"/>
          <a:cs typeface="ヒラギノ角ゴ Pro W3" pitchFamily="-112" charset="-128"/>
          <a:sym typeface="Arial" charset="0"/>
        </a:defRPr>
      </a:lvl5pPr>
      <a:lvl6pPr marL="2503360"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6pPr>
      <a:lvl7pPr marL="2960536"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7pPr>
      <a:lvl8pPr marL="3417713"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8pPr>
      <a:lvl9pPr marL="3874890"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ext Box 3"/>
          <p:cNvSpPr txBox="1">
            <a:spLocks noGrp="1" noChangeArrowheads="1"/>
          </p:cNvSpPr>
          <p:nvPr>
            <p:ph type="sldNum" sz="quarter" idx="4"/>
          </p:nvPr>
        </p:nvSpPr>
        <p:spPr bwMode="auto">
          <a:xfrm>
            <a:off x="7462838" y="6245225"/>
            <a:ext cx="312737" cy="304800"/>
          </a:xfrm>
          <a:prstGeom prst="rect">
            <a:avLst/>
          </a:prstGeom>
          <a:noFill/>
          <a:ln w="12700">
            <a:noFill/>
            <a:miter lim="800000"/>
            <a:headEnd/>
            <a:tailEnd/>
          </a:ln>
          <a:effectLst/>
        </p:spPr>
        <p:txBody>
          <a:bodyPr vert="horz" wrap="none" lIns="91435" tIns="45718" rIns="91435" bIns="45718" numCol="1" anchor="t" anchorCtr="0" compatLnSpc="1">
            <a:prstTxWarp prst="textNoShape">
              <a:avLst/>
            </a:prstTxWarp>
          </a:bodyPr>
          <a:lstStyle>
            <a:lvl1pPr algn="ctr" eaLnBrk="1" hangingPunct="1">
              <a:defRPr sz="1400" b="0" i="0">
                <a:solidFill>
                  <a:srgbClr val="000000"/>
                </a:solidFill>
                <a:latin typeface="Helvetica Neue Regular" charset="0"/>
                <a:ea typeface="Helvetica Neue Regular" charset="0"/>
                <a:cs typeface="Helvetica Neue Regular" charset="0"/>
                <a:sym typeface="Arial" charset="0"/>
              </a:defRPr>
            </a:lvl1pPr>
          </a:lstStyle>
          <a:p>
            <a:fld id="{E7EA0F50-385A-3849-9D9E-0905ECF87FE0}" type="slidenum">
              <a:rPr lang="en-US" smtClean="0"/>
              <a:pPr/>
              <a:t>‹#›</a:t>
            </a:fld>
            <a:endParaRPr lang="en-US" dirty="0"/>
          </a:p>
        </p:txBody>
      </p:sp>
    </p:spTree>
    <p:extLst>
      <p:ext uri="{BB962C8B-B14F-4D97-AF65-F5344CB8AC3E}">
        <p14:creationId xmlns:p14="http://schemas.microsoft.com/office/powerpoint/2010/main" val="1767506319"/>
      </p:ext>
    </p:extLst>
  </p:cSld>
  <p:clrMap bg1="lt1" tx1="dk1" bg2="lt2" tx2="dk2" accent1="accent1" accent2="accent2" accent3="accent3" accent4="accent4" accent5="accent5" accent6="accent6" hlink="hlink" folHlink="folHlink"/>
  <p:sldLayoutIdLst>
    <p:sldLayoutId id="2147484532" r:id="rId1"/>
  </p:sldLayoutIdLst>
  <p:transition/>
  <p:txStyles>
    <p:titleStyle>
      <a:lvl1pPr marL="38100" indent="-38100" algn="ctr" rtl="0" eaLnBrk="0" fontAlgn="base" hangingPunct="0">
        <a:spcBef>
          <a:spcPct val="0"/>
        </a:spcBef>
        <a:spcAft>
          <a:spcPct val="0"/>
        </a:spcAft>
        <a:defRPr sz="4400">
          <a:solidFill>
            <a:schemeClr val="tx1"/>
          </a:solidFill>
          <a:latin typeface="+mj-lt"/>
          <a:ea typeface="+mj-ea"/>
          <a:cs typeface="ヒラギノ角ゴ Pro W3" pitchFamily="-112" charset="-128"/>
          <a:sym typeface="Arial" charset="0"/>
        </a:defRPr>
      </a:lvl1pPr>
      <a:lvl2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2pPr>
      <a:lvl3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3pPr>
      <a:lvl4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4pPr>
      <a:lvl5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5pPr>
      <a:lvl6pPr marL="496862" algn="ctr" rtl="0" fontAlgn="base">
        <a:spcBef>
          <a:spcPct val="0"/>
        </a:spcBef>
        <a:spcAft>
          <a:spcPct val="0"/>
        </a:spcAft>
        <a:defRPr sz="4400">
          <a:solidFill>
            <a:schemeClr val="tx1"/>
          </a:solidFill>
          <a:latin typeface="Arial" charset="0"/>
          <a:ea typeface="ヒラギノ角ゴ Pro W3" pitchFamily="-80" charset="-128"/>
          <a:sym typeface="Arial" charset="0"/>
        </a:defRPr>
      </a:lvl6pPr>
      <a:lvl7pPr marL="954039" algn="ctr" rtl="0" fontAlgn="base">
        <a:spcBef>
          <a:spcPct val="0"/>
        </a:spcBef>
        <a:spcAft>
          <a:spcPct val="0"/>
        </a:spcAft>
        <a:defRPr sz="4400">
          <a:solidFill>
            <a:schemeClr val="tx1"/>
          </a:solidFill>
          <a:latin typeface="Arial" charset="0"/>
          <a:ea typeface="ヒラギノ角ゴ Pro W3" pitchFamily="-80" charset="-128"/>
          <a:sym typeface="Arial" charset="0"/>
        </a:defRPr>
      </a:lvl7pPr>
      <a:lvl8pPr marL="1411216" algn="ctr" rtl="0" fontAlgn="base">
        <a:spcBef>
          <a:spcPct val="0"/>
        </a:spcBef>
        <a:spcAft>
          <a:spcPct val="0"/>
        </a:spcAft>
        <a:defRPr sz="4400">
          <a:solidFill>
            <a:schemeClr val="tx1"/>
          </a:solidFill>
          <a:latin typeface="Arial" charset="0"/>
          <a:ea typeface="ヒラギノ角ゴ Pro W3" pitchFamily="-80" charset="-128"/>
          <a:sym typeface="Arial" charset="0"/>
        </a:defRPr>
      </a:lvl8pPr>
      <a:lvl9pPr marL="1868393" algn="ctr" rtl="0" fontAlgn="base">
        <a:spcBef>
          <a:spcPct val="0"/>
        </a:spcBef>
        <a:spcAft>
          <a:spcPct val="0"/>
        </a:spcAft>
        <a:defRPr sz="4400">
          <a:solidFill>
            <a:schemeClr val="tx1"/>
          </a:solidFill>
          <a:latin typeface="Arial" charset="0"/>
          <a:ea typeface="ヒラギノ角ゴ Pro W3" pitchFamily="-80" charset="-128"/>
          <a:sym typeface="Arial" charset="0"/>
        </a:defRPr>
      </a:lvl9pPr>
    </p:titleStyle>
    <p:bodyStyle>
      <a:lvl1pPr marL="381000" indent="-341313" algn="l" rtl="0" eaLnBrk="0" fontAlgn="base" hangingPunct="0">
        <a:spcBef>
          <a:spcPts val="700"/>
        </a:spcBef>
        <a:spcAft>
          <a:spcPct val="0"/>
        </a:spcAft>
        <a:buSzPct val="100000"/>
        <a:buFont typeface="Arial" charset="0"/>
        <a:buChar char="•"/>
        <a:defRPr sz="3200">
          <a:solidFill>
            <a:schemeClr val="tx1"/>
          </a:solidFill>
          <a:latin typeface="+mn-lt"/>
          <a:ea typeface="+mn-ea"/>
          <a:cs typeface="ヒラギノ角ゴ Pro W3" pitchFamily="-112" charset="-128"/>
          <a:sym typeface="Arial" charset="0"/>
        </a:defRPr>
      </a:lvl1pPr>
      <a:lvl2pPr marL="730250" indent="-284163" algn="l" rtl="0" eaLnBrk="0" fontAlgn="base" hangingPunct="0">
        <a:spcBef>
          <a:spcPts val="600"/>
        </a:spcBef>
        <a:spcAft>
          <a:spcPct val="0"/>
        </a:spcAft>
        <a:buSzPct val="100000"/>
        <a:buFont typeface="Arial" charset="0"/>
        <a:buChar char="–"/>
        <a:defRPr sz="2800">
          <a:solidFill>
            <a:schemeClr val="tx1"/>
          </a:solidFill>
          <a:latin typeface="+mn-lt"/>
          <a:ea typeface="+mn-ea"/>
          <a:cs typeface="ヒラギノ角ゴ Pro W3" pitchFamily="-112" charset="-128"/>
          <a:sym typeface="Arial" charset="0"/>
        </a:defRPr>
      </a:lvl2pPr>
      <a:lvl3pPr marL="1130300" indent="-227013" algn="l" rtl="0" eaLnBrk="0" fontAlgn="base" hangingPunct="0">
        <a:spcBef>
          <a:spcPts val="600"/>
        </a:spcBef>
        <a:spcAft>
          <a:spcPct val="0"/>
        </a:spcAft>
        <a:buSzPct val="100000"/>
        <a:buFont typeface="Arial" charset="0"/>
        <a:buChar char="•"/>
        <a:defRPr sz="2400">
          <a:solidFill>
            <a:schemeClr val="tx1"/>
          </a:solidFill>
          <a:latin typeface="+mn-lt"/>
          <a:ea typeface="+mn-ea"/>
          <a:cs typeface="ヒラギノ角ゴ Pro W3" pitchFamily="-112" charset="-128"/>
          <a:sym typeface="Arial" charset="0"/>
        </a:defRPr>
      </a:lvl3pPr>
      <a:lvl4pPr marL="1587500" indent="-227013" algn="l" rtl="0" eaLnBrk="0" fontAlgn="base" hangingPunct="0">
        <a:spcBef>
          <a:spcPts val="500"/>
        </a:spcBef>
        <a:spcAft>
          <a:spcPct val="0"/>
        </a:spcAft>
        <a:buSzPct val="100000"/>
        <a:buFont typeface="Arial" charset="0"/>
        <a:buChar char="–"/>
        <a:defRPr sz="2000">
          <a:solidFill>
            <a:schemeClr val="tx1"/>
          </a:solidFill>
          <a:latin typeface="+mn-lt"/>
          <a:ea typeface="+mn-ea"/>
          <a:cs typeface="ヒラギノ角ゴ Pro W3" pitchFamily="-112" charset="-128"/>
          <a:sym typeface="Arial" charset="0"/>
        </a:defRPr>
      </a:lvl4pPr>
      <a:lvl5pPr marL="2044700" indent="-227013" algn="l" rtl="0" eaLnBrk="0" fontAlgn="base" hangingPunct="0">
        <a:spcBef>
          <a:spcPts val="500"/>
        </a:spcBef>
        <a:spcAft>
          <a:spcPct val="0"/>
        </a:spcAft>
        <a:buSzPct val="100000"/>
        <a:buFont typeface="Arial" charset="0"/>
        <a:buChar char="»"/>
        <a:defRPr sz="2000">
          <a:solidFill>
            <a:schemeClr val="tx1"/>
          </a:solidFill>
          <a:latin typeface="+mn-lt"/>
          <a:ea typeface="+mn-ea"/>
          <a:cs typeface="ヒラギノ角ゴ Pro W3" pitchFamily="-112" charset="-128"/>
          <a:sym typeface="Arial" charset="0"/>
        </a:defRPr>
      </a:lvl5pPr>
      <a:lvl6pPr marL="2503360"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6pPr>
      <a:lvl7pPr marL="2960536"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7pPr>
      <a:lvl8pPr marL="3417713"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8pPr>
      <a:lvl9pPr marL="3874890"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FA91AF61-6C7E-ED49-89D2-3D54CDAB6D94}" type="datetimeFigureOut">
              <a:rPr lang="en-US" smtClean="0">
                <a:solidFill>
                  <a:prstClr val="black">
                    <a:tint val="75000"/>
                  </a:prstClr>
                </a:solidFill>
                <a:latin typeface="Calibri" panose="020F0502020204030204"/>
                <a:ea typeface=""/>
                <a:cs typeface=""/>
              </a:rPr>
              <a:pPr defTabSz="457200" fontAlgn="auto">
                <a:spcBef>
                  <a:spcPts val="0"/>
                </a:spcBef>
                <a:spcAft>
                  <a:spcPts val="0"/>
                </a:spcAft>
              </a:pPr>
              <a:t>7/2/24</a:t>
            </a:fld>
            <a:endParaRPr lang="en-US">
              <a:solidFill>
                <a:prstClr val="black">
                  <a:tint val="75000"/>
                </a:prstClr>
              </a:solidFill>
              <a:latin typeface="Calibri" panose="020F0502020204030204"/>
              <a:ea typeface=""/>
              <a:cs typeface=""/>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panose="020F0502020204030204"/>
              <a:ea typeface=""/>
              <a:cs typeface=""/>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93C91B5F-74C9-9C40-B9B3-D39FF51CCF4C}" type="slidenum">
              <a:rPr lang="en-US" smtClean="0">
                <a:solidFill>
                  <a:prstClr val="black">
                    <a:tint val="75000"/>
                  </a:prstClr>
                </a:solidFill>
                <a:latin typeface="Calibri" panose="020F0502020204030204"/>
                <a:ea typeface=""/>
                <a:cs typeface=""/>
              </a:rPr>
              <a:pPr defTabSz="457200" fontAlgn="auto">
                <a:spcBef>
                  <a:spcPts val="0"/>
                </a:spcBef>
                <a:spcAft>
                  <a:spcPts val="0"/>
                </a:spcAft>
              </a:pPr>
              <a:t>‹#›</a:t>
            </a:fld>
            <a:endParaRPr lang="en-US">
              <a:solidFill>
                <a:prstClr val="black">
                  <a:tint val="75000"/>
                </a:prstClr>
              </a:solidFill>
              <a:latin typeface="Calibri" panose="020F0502020204030204"/>
              <a:ea typeface=""/>
              <a:cs typeface=""/>
            </a:endParaRPr>
          </a:p>
        </p:txBody>
      </p:sp>
    </p:spTree>
    <p:extLst>
      <p:ext uri="{BB962C8B-B14F-4D97-AF65-F5344CB8AC3E}">
        <p14:creationId xmlns:p14="http://schemas.microsoft.com/office/powerpoint/2010/main" val="1223998540"/>
      </p:ext>
    </p:extLst>
  </p:cSld>
  <p:clrMap bg1="lt1" tx1="dk1" bg2="lt2" tx2="dk2" accent1="accent1" accent2="accent2" accent3="accent3" accent4="accent4" accent5="accent5" accent6="accent6" hlink="hlink" folHlink="folHlink"/>
  <p:sldLayoutIdLst>
    <p:sldLayoutId id="2147484812" r:id="rId1"/>
    <p:sldLayoutId id="2147484813" r:id="rId2"/>
    <p:sldLayoutId id="2147484814" r:id="rId3"/>
    <p:sldLayoutId id="2147484815" r:id="rId4"/>
    <p:sldLayoutId id="2147484816" r:id="rId5"/>
    <p:sldLayoutId id="2147484817" r:id="rId6"/>
    <p:sldLayoutId id="2147484818" r:id="rId7"/>
    <p:sldLayoutId id="2147484819" r:id="rId8"/>
    <p:sldLayoutId id="2147484820" r:id="rId9"/>
    <p:sldLayoutId id="2147484821" r:id="rId10"/>
    <p:sldLayoutId id="214748482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FA91AF61-6C7E-ED49-89D2-3D54CDAB6D94}" type="datetimeFigureOut">
              <a:rPr lang="en-US" smtClean="0">
                <a:solidFill>
                  <a:prstClr val="black">
                    <a:tint val="75000"/>
                  </a:prstClr>
                </a:solidFill>
                <a:latin typeface="Calibri" panose="020F0502020204030204"/>
                <a:ea typeface=""/>
                <a:cs typeface=""/>
              </a:rPr>
              <a:pPr defTabSz="457200" fontAlgn="auto">
                <a:spcBef>
                  <a:spcPts val="0"/>
                </a:spcBef>
                <a:spcAft>
                  <a:spcPts val="0"/>
                </a:spcAft>
              </a:pPr>
              <a:t>7/2/24</a:t>
            </a:fld>
            <a:endParaRPr lang="en-US">
              <a:solidFill>
                <a:prstClr val="black">
                  <a:tint val="75000"/>
                </a:prstClr>
              </a:solidFill>
              <a:latin typeface="Calibri" panose="020F0502020204030204"/>
              <a:ea typeface=""/>
              <a:cs typeface=""/>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panose="020F0502020204030204"/>
              <a:ea typeface=""/>
              <a:cs typeface=""/>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93C91B5F-74C9-9C40-B9B3-D39FF51CCF4C}" type="slidenum">
              <a:rPr lang="en-US" smtClean="0">
                <a:solidFill>
                  <a:prstClr val="black">
                    <a:tint val="75000"/>
                  </a:prstClr>
                </a:solidFill>
                <a:latin typeface="Calibri" panose="020F0502020204030204"/>
                <a:ea typeface=""/>
                <a:cs typeface=""/>
              </a:rPr>
              <a:pPr defTabSz="457200" fontAlgn="auto">
                <a:spcBef>
                  <a:spcPts val="0"/>
                </a:spcBef>
                <a:spcAft>
                  <a:spcPts val="0"/>
                </a:spcAft>
              </a:pPr>
              <a:t>‹#›</a:t>
            </a:fld>
            <a:endParaRPr lang="en-US">
              <a:solidFill>
                <a:prstClr val="black">
                  <a:tint val="75000"/>
                </a:prstClr>
              </a:solidFill>
              <a:latin typeface="Calibri" panose="020F0502020204030204"/>
              <a:ea typeface=""/>
              <a:cs typeface=""/>
            </a:endParaRPr>
          </a:p>
        </p:txBody>
      </p:sp>
    </p:spTree>
    <p:extLst>
      <p:ext uri="{BB962C8B-B14F-4D97-AF65-F5344CB8AC3E}">
        <p14:creationId xmlns:p14="http://schemas.microsoft.com/office/powerpoint/2010/main" val="1376270068"/>
      </p:ext>
    </p:extLst>
  </p:cSld>
  <p:clrMap bg1="lt1" tx1="dk1" bg2="lt2" tx2="dk2" accent1="accent1" accent2="accent2" accent3="accent3" accent4="accent4" accent5="accent5" accent6="accent6" hlink="hlink" folHlink="folHlink"/>
  <p:sldLayoutIdLst>
    <p:sldLayoutId id="2147484985" r:id="rId1"/>
    <p:sldLayoutId id="2147484986" r:id="rId2"/>
    <p:sldLayoutId id="2147484987" r:id="rId3"/>
    <p:sldLayoutId id="2147484988" r:id="rId4"/>
    <p:sldLayoutId id="2147484989" r:id="rId5"/>
    <p:sldLayoutId id="2147484990" r:id="rId6"/>
    <p:sldLayoutId id="2147484991" r:id="rId7"/>
    <p:sldLayoutId id="2147484992" r:id="rId8"/>
    <p:sldLayoutId id="2147484993" r:id="rId9"/>
    <p:sldLayoutId id="2147484994" r:id="rId10"/>
    <p:sldLayoutId id="21474849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FA91AF61-6C7E-ED49-89D2-3D54CDAB6D94}" type="datetimeFigureOut">
              <a:rPr lang="en-US" smtClean="0">
                <a:solidFill>
                  <a:prstClr val="black">
                    <a:tint val="75000"/>
                  </a:prstClr>
                </a:solidFill>
                <a:latin typeface="Calibri" panose="020F0502020204030204"/>
                <a:ea typeface=""/>
                <a:cs typeface=""/>
              </a:rPr>
              <a:pPr defTabSz="457200" fontAlgn="auto">
                <a:spcBef>
                  <a:spcPts val="0"/>
                </a:spcBef>
                <a:spcAft>
                  <a:spcPts val="0"/>
                </a:spcAft>
              </a:pPr>
              <a:t>7/2/24</a:t>
            </a:fld>
            <a:endParaRPr lang="en-US">
              <a:solidFill>
                <a:prstClr val="black">
                  <a:tint val="75000"/>
                </a:prstClr>
              </a:solidFill>
              <a:latin typeface="Calibri" panose="020F0502020204030204"/>
              <a:ea typeface=""/>
              <a:cs typeface=""/>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panose="020F0502020204030204"/>
              <a:ea typeface=""/>
              <a:cs typeface=""/>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93C91B5F-74C9-9C40-B9B3-D39FF51CCF4C}" type="slidenum">
              <a:rPr lang="en-US" smtClean="0">
                <a:solidFill>
                  <a:prstClr val="black">
                    <a:tint val="75000"/>
                  </a:prstClr>
                </a:solidFill>
                <a:latin typeface="Calibri" panose="020F0502020204030204"/>
                <a:ea typeface=""/>
                <a:cs typeface=""/>
              </a:rPr>
              <a:pPr defTabSz="457200" fontAlgn="auto">
                <a:spcBef>
                  <a:spcPts val="0"/>
                </a:spcBef>
                <a:spcAft>
                  <a:spcPts val="0"/>
                </a:spcAft>
              </a:pPr>
              <a:t>‹#›</a:t>
            </a:fld>
            <a:endParaRPr lang="en-US">
              <a:solidFill>
                <a:prstClr val="black">
                  <a:tint val="75000"/>
                </a:prstClr>
              </a:solidFill>
              <a:latin typeface="Calibri" panose="020F0502020204030204"/>
              <a:ea typeface=""/>
              <a:cs typeface=""/>
            </a:endParaRPr>
          </a:p>
        </p:txBody>
      </p:sp>
    </p:spTree>
    <p:extLst>
      <p:ext uri="{BB962C8B-B14F-4D97-AF65-F5344CB8AC3E}">
        <p14:creationId xmlns:p14="http://schemas.microsoft.com/office/powerpoint/2010/main" val="312325753"/>
      </p:ext>
    </p:extLst>
  </p:cSld>
  <p:clrMap bg1="lt1" tx1="dk1" bg2="lt2" tx2="dk2" accent1="accent1" accent2="accent2" accent3="accent3" accent4="accent4" accent5="accent5" accent6="accent6" hlink="hlink" folHlink="folHlink"/>
  <p:sldLayoutIdLst>
    <p:sldLayoutId id="2147485057" r:id="rId1"/>
    <p:sldLayoutId id="2147485058" r:id="rId2"/>
    <p:sldLayoutId id="2147485059" r:id="rId3"/>
    <p:sldLayoutId id="2147485060" r:id="rId4"/>
    <p:sldLayoutId id="2147485061" r:id="rId5"/>
    <p:sldLayoutId id="2147485062" r:id="rId6"/>
    <p:sldLayoutId id="2147485063" r:id="rId7"/>
    <p:sldLayoutId id="2147485064" r:id="rId8"/>
    <p:sldLayoutId id="2147485065" r:id="rId9"/>
    <p:sldLayoutId id="2147485066" r:id="rId10"/>
    <p:sldLayoutId id="21474850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fld id="{FA91AF61-6C7E-ED49-89D2-3D54CDAB6D94}" type="datetimeFigureOut">
              <a:rPr lang="en-US" smtClean="0"/>
              <a:pPr/>
              <a:t>7/2/24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fld id="{93C91B5F-74C9-9C40-B9B3-D39FF51CCF4C}" type="slidenum">
              <a:rPr lang="en-US" smtClean="0"/>
              <a:pPr/>
              <a:t>‹#›</a:t>
            </a:fld>
            <a:endParaRPr lang="en-US" dirty="0"/>
          </a:p>
        </p:txBody>
      </p:sp>
    </p:spTree>
    <p:extLst>
      <p:ext uri="{BB962C8B-B14F-4D97-AF65-F5344CB8AC3E}">
        <p14:creationId xmlns:p14="http://schemas.microsoft.com/office/powerpoint/2010/main" val="46640751"/>
      </p:ext>
    </p:extLst>
  </p:cSld>
  <p:clrMap bg1="lt1" tx1="dk1" bg2="lt2" tx2="dk2" accent1="accent1" accent2="accent2" accent3="accent3" accent4="accent4" accent5="accent5" accent6="accent6" hlink="hlink" folHlink="folHlink"/>
  <p:sldLayoutIdLst>
    <p:sldLayoutId id="2147485069" r:id="rId1"/>
    <p:sldLayoutId id="2147485070" r:id="rId2"/>
    <p:sldLayoutId id="2147485071" r:id="rId3"/>
    <p:sldLayoutId id="2147485072" r:id="rId4"/>
    <p:sldLayoutId id="2147485073" r:id="rId5"/>
    <p:sldLayoutId id="2147485074" r:id="rId6"/>
    <p:sldLayoutId id="2147485075" r:id="rId7"/>
    <p:sldLayoutId id="2147485076" r:id="rId8"/>
    <p:sldLayoutId id="2147485077" r:id="rId9"/>
    <p:sldLayoutId id="2147485078" r:id="rId10"/>
    <p:sldLayoutId id="21474850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fld id="{FA91AF61-6C7E-ED49-89D2-3D54CDAB6D9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fld id="{93C91B5F-74C9-9C40-B9B3-D39FF51CCF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25871451"/>
      </p:ext>
    </p:extLst>
  </p:cSld>
  <p:clrMap bg1="lt1" tx1="dk1" bg2="lt2" tx2="dk2" accent1="accent1" accent2="accent2" accent3="accent3" accent4="accent4" accent5="accent5" accent6="accent6" hlink="hlink" folHlink="folHlink"/>
  <p:sldLayoutIdLst>
    <p:sldLayoutId id="2147485130" r:id="rId1"/>
    <p:sldLayoutId id="2147485131" r:id="rId2"/>
    <p:sldLayoutId id="2147485132" r:id="rId3"/>
    <p:sldLayoutId id="2147485133" r:id="rId4"/>
    <p:sldLayoutId id="2147485134" r:id="rId5"/>
    <p:sldLayoutId id="2147485135" r:id="rId6"/>
    <p:sldLayoutId id="2147485136" r:id="rId7"/>
    <p:sldLayoutId id="2147485137" r:id="rId8"/>
    <p:sldLayoutId id="2147485138" r:id="rId9"/>
    <p:sldLayoutId id="2147485139" r:id="rId10"/>
    <p:sldLayoutId id="214748514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1203"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Helvetica Neue Regular" charset="0"/>
                <a:ea typeface="Helvetica Neue Regular" charset="0"/>
                <a:cs typeface="Helvetica Neue Regular" charset="0"/>
              </a:defRPr>
            </a:lvl1pPr>
          </a:lstStyle>
          <a:p>
            <a:pPr algn="l"/>
            <a:fld id="{136B73BB-8CA9-9E4A-9452-839C11CE8BFB}" type="datetime1">
              <a:rPr lang="en-US" smtClean="0">
                <a:solidFill>
                  <a:srgbClr val="000000"/>
                </a:solidFill>
              </a:rPr>
              <a:pPr algn="l"/>
              <a:t>7/2/24</a:t>
            </a:fld>
            <a:endParaRPr lang="en-US" dirty="0">
              <a:solidFill>
                <a:srgbClr val="000000"/>
              </a:solidFill>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Helvetica Neue Regular" charset="0"/>
                <a:ea typeface="Helvetica Neue Regular" charset="0"/>
                <a:cs typeface="Helvetica Neue Regular" charset="0"/>
              </a:defRPr>
            </a:lvl1pPr>
          </a:lstStyle>
          <a:p>
            <a:pP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Helvetica Neue Regular" charset="0"/>
                <a:ea typeface="Helvetica Neue Regular" charset="0"/>
                <a:cs typeface="Helvetica Neue Regular" charset="0"/>
              </a:defRPr>
            </a:lvl1pPr>
          </a:lstStyle>
          <a:p>
            <a:fld id="{CBC7C61A-05A2-D244-B488-60C863184CE4}"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68148584"/>
      </p:ext>
    </p:extLst>
  </p:cSld>
  <p:clrMap bg1="lt1" tx1="dk1" bg2="lt2" tx2="dk2" accent1="accent1" accent2="accent2" accent3="accent3" accent4="accent4" accent5="accent5" accent6="accent6" hlink="hlink" folHlink="folHlink"/>
  <p:sldLayoutIdLst>
    <p:sldLayoutId id="2147485188" r:id="rId1"/>
    <p:sldLayoutId id="2147485189" r:id="rId2"/>
    <p:sldLayoutId id="2147485190" r:id="rId3"/>
    <p:sldLayoutId id="2147485191" r:id="rId4"/>
    <p:sldLayoutId id="2147485192" r:id="rId5"/>
    <p:sldLayoutId id="2147485193" r:id="rId6"/>
    <p:sldLayoutId id="2147485194" r:id="rId7"/>
    <p:sldLayoutId id="2147485195" r:id="rId8"/>
    <p:sldLayoutId id="2147485196" r:id="rId9"/>
    <p:sldLayoutId id="2147485197" r:id="rId10"/>
    <p:sldLayoutId id="2147485198" r:id="rId11"/>
  </p:sldLayoutIdLst>
  <p:transition spd="slow">
    <p:fade/>
  </p:transition>
  <p:txStyles>
    <p:titleStyle>
      <a:lvl1pPr algn="ctr" rtl="0" eaLnBrk="0" fontAlgn="base" hangingPunct="0">
        <a:spcBef>
          <a:spcPct val="0"/>
        </a:spcBef>
        <a:spcAft>
          <a:spcPct val="0"/>
        </a:spcAft>
        <a:defRPr sz="4400" b="0" i="0">
          <a:solidFill>
            <a:schemeClr val="tx2"/>
          </a:solidFill>
          <a:latin typeface="Helvetica Neue Regular" charset="0"/>
          <a:ea typeface="Helvetica Neue Regular" charset="0"/>
          <a:cs typeface="Helvetica Neue Regular"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Helvetica Neue Regular" charset="0"/>
          <a:ea typeface="Helvetica Neue Regular" charset="0"/>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Helvetica Neue Regular" charset="0"/>
          <a:ea typeface="Helvetica Neue Regular" charset="0"/>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Helvetica Neue Regular" charset="0"/>
          <a:ea typeface="Helvetica Neue Regular" charset="0"/>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Helvetica Neue Regular" charset="0"/>
          <a:ea typeface="Helvetica Neue Regular" charset="0"/>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Helvetica Neue Regular" charset="0"/>
          <a:ea typeface="Helvetica Neue Regular" charset="0"/>
          <a:cs typeface="Helvetica Neue Regular"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6217920" y="6488431"/>
            <a:ext cx="2926080" cy="365125"/>
          </a:xfrm>
          <a:prstGeom prst="rect">
            <a:avLst/>
          </a:prstGeom>
        </p:spPr>
        <p:txBody>
          <a:bodyPr vert="horz" lIns="91440" tIns="45720" rIns="91440" bIns="45720" rtlCol="0" anchor="ctr"/>
          <a:lstStyle>
            <a:lvl1pPr algn="ctr">
              <a:defRPr sz="1000">
                <a:solidFill>
                  <a:schemeClr val="tx1"/>
                </a:solidFill>
              </a:defRPr>
            </a:lvl1pPr>
          </a:lstStyle>
          <a:p>
            <a:r>
              <a:rPr lang="de-DE" kern="0" dirty="0">
                <a:latin typeface="Avenir Book" panose="02000503020000020003" pitchFamily="2" charset="0"/>
                <a:ea typeface="Avenir Book" charset="0"/>
                <a:cs typeface="Avenir Book" charset="0"/>
                <a:sym typeface="Arial" pitchFamily="-106" charset="0"/>
              </a:rPr>
              <a:t>© Voices On The Economy. All Rights </a:t>
            </a:r>
            <a:r>
              <a:rPr lang="de-DE" kern="0" dirty="0" err="1">
                <a:latin typeface="Avenir Book" panose="02000503020000020003" pitchFamily="2" charset="0"/>
                <a:ea typeface="Avenir Book" charset="0"/>
                <a:cs typeface="Avenir Book" charset="0"/>
                <a:sym typeface="Arial" pitchFamily="-106" charset="0"/>
              </a:rPr>
              <a:t>Reserved</a:t>
            </a:r>
            <a:r>
              <a:rPr lang="de-DE" kern="0" dirty="0">
                <a:latin typeface="Avenir Book" panose="02000503020000020003" pitchFamily="2" charset="0"/>
                <a:ea typeface="Avenir Book" charset="0"/>
                <a:cs typeface="Avenir Book" charset="0"/>
                <a:sym typeface="Arial" pitchFamily="-106" charset="0"/>
              </a:rPr>
              <a:t>.</a:t>
            </a:r>
            <a:endParaRPr lang="en-US" dirty="0">
              <a:latin typeface="Avenir Book" panose="02000503020000020003" pitchFamily="2" charset="0"/>
            </a:endParaRPr>
          </a:p>
        </p:txBody>
      </p:sp>
    </p:spTree>
    <p:extLst>
      <p:ext uri="{BB962C8B-B14F-4D97-AF65-F5344CB8AC3E}">
        <p14:creationId xmlns:p14="http://schemas.microsoft.com/office/powerpoint/2010/main" val="2383130552"/>
      </p:ext>
    </p:extLst>
  </p:cSld>
  <p:clrMap bg1="lt1" tx1="dk1" bg2="lt2" tx2="dk2" accent1="accent1" accent2="accent2" accent3="accent3" accent4="accent4" accent5="accent5" accent6="accent6" hlink="hlink" folHlink="folHlink"/>
  <p:sldLayoutIdLst>
    <p:sldLayoutId id="2147485200" r:id="rId1"/>
    <p:sldLayoutId id="2147485201" r:id="rId2"/>
    <p:sldLayoutId id="2147485202" r:id="rId3"/>
    <p:sldLayoutId id="2147485203" r:id="rId4"/>
    <p:sldLayoutId id="2147485204" r:id="rId5"/>
    <p:sldLayoutId id="2147485205" r:id="rId6"/>
    <p:sldLayoutId id="2147485206" r:id="rId7"/>
    <p:sldLayoutId id="2147485207" r:id="rId8"/>
    <p:sldLayoutId id="2147485208" r:id="rId9"/>
    <p:sldLayoutId id="2147485209" r:id="rId10"/>
    <p:sldLayoutId id="214748521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57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smtClean="0">
                <a:solidFill>
                  <a:srgbClr val="000000"/>
                </a:solidFill>
                <a:latin typeface="Avenir Book" panose="02000503020000020003" pitchFamily="2" charset="0"/>
                <a:ea typeface="Helvetica Neue"/>
                <a:cs typeface="Helvetica Neue"/>
                <a:sym typeface="Arial" charset="0"/>
              </a:defRPr>
            </a:lvl1pPr>
          </a:lstStyle>
          <a:p>
            <a:pPr>
              <a:defRPr/>
            </a:pPr>
            <a:fld id="{D4EF604B-1DA3-CE49-9366-D619D7FEBBA7}" type="slidenum">
              <a:rPr lang="en-US" smtClean="0"/>
              <a:pPr>
                <a:defRPr/>
              </a:pPr>
              <a:t>‹#›</a:t>
            </a:fld>
            <a:endParaRPr lang="en-US" dirty="0"/>
          </a:p>
        </p:txBody>
      </p:sp>
    </p:spTree>
    <p:extLst>
      <p:ext uri="{BB962C8B-B14F-4D97-AF65-F5344CB8AC3E}">
        <p14:creationId xmlns:p14="http://schemas.microsoft.com/office/powerpoint/2010/main" val="596459275"/>
      </p:ext>
    </p:extLst>
  </p:cSld>
  <p:clrMap bg1="lt1" tx1="dk1" bg2="lt2" tx2="dk2" accent1="accent1" accent2="accent2" accent3="accent3" accent4="accent4" accent5="accent5" accent6="accent6" hlink="hlink" folHlink="folHlink"/>
  <p:sldLayoutIdLst>
    <p:sldLayoutId id="2147485212"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a:cs typeface="Helvetica Neue"/>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01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solidFill>
                  <a:srgbClr val="000000"/>
                </a:solidFill>
                <a:latin typeface="Avenir Book" panose="02000503020000020003" pitchFamily="2" charset="0"/>
                <a:cs typeface="Helvetica Neue" charset="0"/>
                <a:sym typeface="Arial" charset="0"/>
              </a:defRPr>
            </a:lvl1pPr>
          </a:lstStyle>
          <a:p>
            <a:fld id="{712E1AF3-ED95-DA48-87FC-4744D1E6FB13}" type="slidenum">
              <a:rPr lang="en-US" smtClean="0">
                <a:ea typeface="ＭＳ Ｐゴシック" charset="0"/>
              </a:rPr>
              <a:pPr/>
              <a:t>‹#›</a:t>
            </a:fld>
            <a:endParaRPr lang="en-US" dirty="0">
              <a:ea typeface="ＭＳ Ｐゴシック" charset="0"/>
            </a:endParaRPr>
          </a:p>
        </p:txBody>
      </p:sp>
    </p:spTree>
    <p:extLst>
      <p:ext uri="{BB962C8B-B14F-4D97-AF65-F5344CB8AC3E}">
        <p14:creationId xmlns:p14="http://schemas.microsoft.com/office/powerpoint/2010/main" val="4104325047"/>
      </p:ext>
    </p:extLst>
  </p:cSld>
  <p:clrMap bg1="lt1" tx1="dk1" bg2="lt2" tx2="dk2" accent1="accent1" accent2="accent2" accent3="accent3" accent4="accent4" accent5="accent5" accent6="accent6" hlink="hlink" folHlink="folHlink"/>
  <p:sldLayoutIdLst>
    <p:sldLayoutId id="2147485214"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331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pPr>
              <a:defRPr/>
            </a:pPr>
            <a:fld id="{CFD5BD68-9ED9-2B4D-8131-0713FD745E2D}"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96055717"/>
      </p:ext>
    </p:extLst>
  </p:cSld>
  <p:clrMap bg1="lt1" tx1="dk1" bg2="lt2" tx2="dk2" accent1="accent1" accent2="accent2" accent3="accent3" accent4="accent4" accent5="accent5" accent6="accent6" hlink="hlink" folHlink="folHlink"/>
  <p:sldLayoutIdLst>
    <p:sldLayoutId id="2147485216" r:id="rId1"/>
    <p:sldLayoutId id="2147485217" r:id="rId2"/>
    <p:sldLayoutId id="2147485218" r:id="rId3"/>
    <p:sldLayoutId id="2147485219" r:id="rId4"/>
    <p:sldLayoutId id="2147485220" r:id="rId5"/>
    <p:sldLayoutId id="2147485221" r:id="rId6"/>
    <p:sldLayoutId id="2147485222" r:id="rId7"/>
    <p:sldLayoutId id="2147485223" r:id="rId8"/>
    <p:sldLayoutId id="2147485224" r:id="rId9"/>
    <p:sldLayoutId id="2147485225" r:id="rId10"/>
    <p:sldLayoutId id="2147485226" r:id="rId11"/>
    <p:sldLayoutId id="2147485227" r:id="rId12"/>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Regular"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fontAlgn="base">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fontAlgn="base">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fontAlgn="base">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fontAlgn="base">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58.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0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0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0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03.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58.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58.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58.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58.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58.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6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58.xml"/><Relationship Id="rId5" Type="http://schemas.openxmlformats.org/officeDocument/2006/relationships/image" Target="../media/image21.jpg"/><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58.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36.xml"/><Relationship Id="rId5" Type="http://schemas.openxmlformats.org/officeDocument/2006/relationships/image" Target="../media/image25.tiff"/><Relationship Id="rId4" Type="http://schemas.openxmlformats.org/officeDocument/2006/relationships/image" Target="../media/image24.svg"/></Relationships>
</file>

<file path=ppt/slides/_rels/slide18.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14.xml"/><Relationship Id="rId1" Type="http://schemas.openxmlformats.org/officeDocument/2006/relationships/slideLayout" Target="../slideLayouts/slideLayout85.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36.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4.svg"/></Relationships>
</file>

<file path=ppt/slides/_rels/slide20.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slideLayout" Target="../slideLayouts/slideLayout36.xml"/><Relationship Id="rId7" Type="http://schemas.openxmlformats.org/officeDocument/2006/relationships/image" Target="../media/image30.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29.svg"/><Relationship Id="rId11" Type="http://schemas.openxmlformats.org/officeDocument/2006/relationships/image" Target="../media/image3.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notesSlide" Target="../notesSlides/notesSlide16.xml"/><Relationship Id="rId9"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3.png"/><Relationship Id="rId5" Type="http://schemas.openxmlformats.org/officeDocument/2006/relationships/image" Target="../media/image34.png"/><Relationship Id="rId4"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69.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69.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47.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1.xml"/><Relationship Id="rId1" Type="http://schemas.openxmlformats.org/officeDocument/2006/relationships/slideLayout" Target="../slideLayouts/slideLayout58.xml"/><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69.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2.xml"/><Relationship Id="rId1" Type="http://schemas.openxmlformats.org/officeDocument/2006/relationships/slideLayout" Target="../slideLayouts/slideLayout69.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3.xml"/><Relationship Id="rId1" Type="http://schemas.openxmlformats.org/officeDocument/2006/relationships/slideLayout" Target="../slideLayouts/slideLayout69.xml"/></Relationships>
</file>

<file path=ppt/slides/_rels/slide30.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24.xml"/><Relationship Id="rId1" Type="http://schemas.openxmlformats.org/officeDocument/2006/relationships/slideLayout" Target="../slideLayouts/slideLayout69.xml"/></Relationships>
</file>

<file path=ppt/slides/_rels/slide31.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25.xml"/><Relationship Id="rId1" Type="http://schemas.openxmlformats.org/officeDocument/2006/relationships/slideLayout" Target="../slideLayouts/slideLayout69.xml"/></Relationships>
</file>

<file path=ppt/slides/_rels/slide32.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26.xml"/><Relationship Id="rId1" Type="http://schemas.openxmlformats.org/officeDocument/2006/relationships/slideLayout" Target="../slideLayouts/slideLayout85.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7.xml"/><Relationship Id="rId1" Type="http://schemas.openxmlformats.org/officeDocument/2006/relationships/slideLayout" Target="../slideLayouts/slideLayout69.xml"/><Relationship Id="rId5" Type="http://schemas.openxmlformats.org/officeDocument/2006/relationships/image" Target="../media/image25.tiff"/><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28.xml"/><Relationship Id="rId1" Type="http://schemas.openxmlformats.org/officeDocument/2006/relationships/slideLayout" Target="../slideLayouts/slideLayout8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9.xml"/></Relationships>
</file>

<file path=ppt/slides/_rels/slide3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91.xml"/><Relationship Id="rId7" Type="http://schemas.openxmlformats.org/officeDocument/2006/relationships/image" Target="../media/image3.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50.jpg"/><Relationship Id="rId5" Type="http://schemas.openxmlformats.org/officeDocument/2006/relationships/image" Target="../media/image2.jpg"/><Relationship Id="rId4"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pic>
        <p:nvPicPr>
          <p:cNvPr id="3" name="Picture 2" descr="A close-up of sparklers&#10;&#10;Description automatically generated with medium confidence">
            <a:extLst>
              <a:ext uri="{FF2B5EF4-FFF2-40B4-BE49-F238E27FC236}">
                <a16:creationId xmlns:a16="http://schemas.microsoft.com/office/drawing/2014/main" id="{28331498-57D3-54CF-C793-F938ECACD2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8166" y="543631"/>
            <a:ext cx="4467669" cy="5770739"/>
          </a:xfrm>
          <a:prstGeom prst="rect">
            <a:avLst/>
          </a:prstGeom>
          <a:effectLst>
            <a:outerShdw blurRad="50800" dist="38100" dir="8100000" algn="tr" rotWithShape="0">
              <a:prstClr val="black">
                <a:alpha val="40000"/>
              </a:prstClr>
            </a:outerShdw>
          </a:effectLst>
        </p:spPr>
      </p:pic>
      <p:sp>
        <p:nvSpPr>
          <p:cNvPr id="2" name="Rectangle 1">
            <a:extLst>
              <a:ext uri="{FF2B5EF4-FFF2-40B4-BE49-F238E27FC236}">
                <a16:creationId xmlns:a16="http://schemas.microsoft.com/office/drawing/2014/main" id="{47DCF375-354E-3299-4A23-FB03FA23731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Tree>
    <p:extLst>
      <p:ext uri="{BB962C8B-B14F-4D97-AF65-F5344CB8AC3E}">
        <p14:creationId xmlns:p14="http://schemas.microsoft.com/office/powerpoint/2010/main" val="208720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 name="Rectangle 1">
            <a:extLst>
              <a:ext uri="{FF2B5EF4-FFF2-40B4-BE49-F238E27FC236}">
                <a16:creationId xmlns:a16="http://schemas.microsoft.com/office/drawing/2014/main" id="{86324B07-F66E-278C-08F7-B5D9A04D6C8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4" name="VOTE Theme Song">
            <a:hlinkClick r:id="" action="ppaction://media"/>
            <a:extLst>
              <a:ext uri="{FF2B5EF4-FFF2-40B4-BE49-F238E27FC236}">
                <a16:creationId xmlns:a16="http://schemas.microsoft.com/office/drawing/2014/main" id="{CB74731B-D02A-45C8-6828-A7D4B10F2D8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42249" y="6197808"/>
            <a:ext cx="812800" cy="812800"/>
          </a:xfrm>
          <a:prstGeom prst="rect">
            <a:avLst/>
          </a:prstGeom>
        </p:spPr>
      </p:pic>
    </p:spTree>
    <p:extLst>
      <p:ext uri="{BB962C8B-B14F-4D97-AF65-F5344CB8AC3E}">
        <p14:creationId xmlns:p14="http://schemas.microsoft.com/office/powerpoint/2010/main" val="3896671994"/>
      </p:ext>
    </p:extLst>
  </p:cSld>
  <p:clrMapOvr>
    <a:masterClrMapping/>
  </p:clrMapOvr>
  <mc:AlternateContent xmlns:mc="http://schemas.openxmlformats.org/markup-compatibility/2006" xmlns:p14="http://schemas.microsoft.com/office/powerpoint/2010/main">
    <mc:Choice Requires="p14">
      <p:transition spd="slow" p14:dur="1200" advTm="5000">
        <p:zoom/>
      </p:transition>
    </mc:Choice>
    <mc:Fallback xmlns="">
      <p:transition spd="slow" advTm="5000">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5">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4F5700DF-AE89-AF0E-0432-294A31568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7" name="AutoShape 7">
            <a:hlinkClick r:id="" action="ppaction://noaction" highlightClick="1"/>
            <a:extLst>
              <a:ext uri="{FF2B5EF4-FFF2-40B4-BE49-F238E27FC236}">
                <a16:creationId xmlns:a16="http://schemas.microsoft.com/office/drawing/2014/main" id="{47BD2C5F-7FDD-9B00-361E-39989F993CC0}"/>
              </a:ext>
            </a:extLst>
          </p:cNvPr>
          <p:cNvSpPr>
            <a:spLocks noChangeArrowheads="1"/>
          </p:cNvSpPr>
          <p:nvPr/>
        </p:nvSpPr>
        <p:spPr bwMode="auto">
          <a:xfrm>
            <a:off x="27086" y="3717"/>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9" name="AutoShape 8">
            <a:hlinkClick r:id="" action="ppaction://noaction" highlightClick="1"/>
            <a:extLst>
              <a:ext uri="{FF2B5EF4-FFF2-40B4-BE49-F238E27FC236}">
                <a16:creationId xmlns:a16="http://schemas.microsoft.com/office/drawing/2014/main" id="{74C78B0A-931E-F335-6235-AC25DAFD78D1}"/>
              </a:ext>
            </a:extLst>
          </p:cNvPr>
          <p:cNvSpPr>
            <a:spLocks noChangeArrowheads="1"/>
          </p:cNvSpPr>
          <p:nvPr/>
        </p:nvSpPr>
        <p:spPr bwMode="auto">
          <a:xfrm>
            <a:off x="1276419" y="12526"/>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30" name="AutoShape 9">
            <a:hlinkClick r:id="" action="ppaction://noaction" highlightClick="1"/>
            <a:extLst>
              <a:ext uri="{FF2B5EF4-FFF2-40B4-BE49-F238E27FC236}">
                <a16:creationId xmlns:a16="http://schemas.microsoft.com/office/drawing/2014/main" id="{BF764B47-A424-9BE5-CAF9-27AC398C9098}"/>
              </a:ext>
            </a:extLst>
          </p:cNvPr>
          <p:cNvSpPr>
            <a:spLocks noChangeArrowheads="1"/>
          </p:cNvSpPr>
          <p:nvPr/>
        </p:nvSpPr>
        <p:spPr bwMode="auto">
          <a:xfrm>
            <a:off x="2585794"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3" name="AutoShape 10">
            <a:hlinkClick r:id="" action="ppaction://noaction" highlightClick="1"/>
            <a:extLst>
              <a:ext uri="{FF2B5EF4-FFF2-40B4-BE49-F238E27FC236}">
                <a16:creationId xmlns:a16="http://schemas.microsoft.com/office/drawing/2014/main" id="{F51ADBF0-6457-611F-E023-076257913DF6}"/>
              </a:ext>
            </a:extLst>
          </p:cNvPr>
          <p:cNvSpPr>
            <a:spLocks noChangeArrowheads="1"/>
          </p:cNvSpPr>
          <p:nvPr/>
        </p:nvSpPr>
        <p:spPr bwMode="auto">
          <a:xfrm>
            <a:off x="3889218"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4" name="AutoShape 11">
            <a:hlinkClick r:id="" action="ppaction://noaction" highlightClick="1"/>
            <a:extLst>
              <a:ext uri="{FF2B5EF4-FFF2-40B4-BE49-F238E27FC236}">
                <a16:creationId xmlns:a16="http://schemas.microsoft.com/office/drawing/2014/main" id="{83E6B610-399C-B4CC-73C4-BBE58FEA9C05}"/>
              </a:ext>
            </a:extLst>
          </p:cNvPr>
          <p:cNvSpPr>
            <a:spLocks noChangeArrowheads="1"/>
          </p:cNvSpPr>
          <p:nvPr/>
        </p:nvSpPr>
        <p:spPr bwMode="auto">
          <a:xfrm>
            <a:off x="5197780"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5" name="AutoShape 7">
            <a:hlinkClick r:id="" action="ppaction://noaction" highlightClick="1"/>
            <a:extLst>
              <a:ext uri="{FF2B5EF4-FFF2-40B4-BE49-F238E27FC236}">
                <a16:creationId xmlns:a16="http://schemas.microsoft.com/office/drawing/2014/main" id="{11635CA1-BFF3-E239-E1F1-14E7C1333B43}"/>
              </a:ext>
            </a:extLst>
          </p:cNvPr>
          <p:cNvSpPr>
            <a:spLocks noChangeArrowheads="1"/>
          </p:cNvSpPr>
          <p:nvPr/>
        </p:nvSpPr>
        <p:spPr bwMode="auto">
          <a:xfrm>
            <a:off x="6496228" y="31844"/>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6" name="AutoShape 8">
            <a:hlinkClick r:id="" action="ppaction://noaction" highlightClick="1"/>
            <a:extLst>
              <a:ext uri="{FF2B5EF4-FFF2-40B4-BE49-F238E27FC236}">
                <a16:creationId xmlns:a16="http://schemas.microsoft.com/office/drawing/2014/main" id="{FA052D1F-EDB4-FB59-CE78-24A48B498064}"/>
              </a:ext>
            </a:extLst>
          </p:cNvPr>
          <p:cNvSpPr>
            <a:spLocks noChangeArrowheads="1"/>
          </p:cNvSpPr>
          <p:nvPr/>
        </p:nvSpPr>
        <p:spPr bwMode="auto">
          <a:xfrm>
            <a:off x="7805465" y="28735"/>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7" name="AutoShape 7">
            <a:hlinkClick r:id="" action="ppaction://noaction" highlightClick="1"/>
            <a:extLst>
              <a:ext uri="{FF2B5EF4-FFF2-40B4-BE49-F238E27FC236}">
                <a16:creationId xmlns:a16="http://schemas.microsoft.com/office/drawing/2014/main" id="{0CF35A11-F369-CEF1-781A-03F3669AA6BE}"/>
              </a:ext>
            </a:extLst>
          </p:cNvPr>
          <p:cNvSpPr>
            <a:spLocks noChangeArrowheads="1"/>
          </p:cNvSpPr>
          <p:nvPr/>
        </p:nvSpPr>
        <p:spPr bwMode="auto">
          <a:xfrm>
            <a:off x="19122" y="2310589"/>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8" name="AutoShape 8">
            <a:hlinkClick r:id="" action="ppaction://noaction" highlightClick="1"/>
            <a:extLst>
              <a:ext uri="{FF2B5EF4-FFF2-40B4-BE49-F238E27FC236}">
                <a16:creationId xmlns:a16="http://schemas.microsoft.com/office/drawing/2014/main" id="{AAE721E2-9BB7-7D97-FCC1-803E25091DC8}"/>
              </a:ext>
            </a:extLst>
          </p:cNvPr>
          <p:cNvSpPr>
            <a:spLocks noChangeArrowheads="1"/>
          </p:cNvSpPr>
          <p:nvPr/>
        </p:nvSpPr>
        <p:spPr bwMode="auto">
          <a:xfrm>
            <a:off x="1291033" y="231939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9" name="AutoShape 9">
            <a:hlinkClick r:id="" action="ppaction://noaction" highlightClick="1"/>
            <a:extLst>
              <a:ext uri="{FF2B5EF4-FFF2-40B4-BE49-F238E27FC236}">
                <a16:creationId xmlns:a16="http://schemas.microsoft.com/office/drawing/2014/main" id="{3A03D0AC-3CDC-B6F7-4624-B7FE7341CA7E}"/>
              </a:ext>
            </a:extLst>
          </p:cNvPr>
          <p:cNvSpPr>
            <a:spLocks noChangeArrowheads="1"/>
          </p:cNvSpPr>
          <p:nvPr/>
        </p:nvSpPr>
        <p:spPr bwMode="auto">
          <a:xfrm>
            <a:off x="2600408"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0" name="AutoShape 10">
            <a:hlinkClick r:id="" action="ppaction://noaction" highlightClick="1"/>
            <a:extLst>
              <a:ext uri="{FF2B5EF4-FFF2-40B4-BE49-F238E27FC236}">
                <a16:creationId xmlns:a16="http://schemas.microsoft.com/office/drawing/2014/main" id="{FD105F06-413E-96B8-36B1-F6D2A643E182}"/>
              </a:ext>
            </a:extLst>
          </p:cNvPr>
          <p:cNvSpPr>
            <a:spLocks noChangeArrowheads="1"/>
          </p:cNvSpPr>
          <p:nvPr/>
        </p:nvSpPr>
        <p:spPr bwMode="auto">
          <a:xfrm>
            <a:off x="3903832"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1" name="AutoShape 11">
            <a:hlinkClick r:id="" action="ppaction://noaction" highlightClick="1"/>
            <a:extLst>
              <a:ext uri="{FF2B5EF4-FFF2-40B4-BE49-F238E27FC236}">
                <a16:creationId xmlns:a16="http://schemas.microsoft.com/office/drawing/2014/main" id="{46453C66-5DF1-74D7-B03D-C8BD22B8E54C}"/>
              </a:ext>
            </a:extLst>
          </p:cNvPr>
          <p:cNvSpPr>
            <a:spLocks noChangeArrowheads="1"/>
          </p:cNvSpPr>
          <p:nvPr/>
        </p:nvSpPr>
        <p:spPr bwMode="auto">
          <a:xfrm>
            <a:off x="5212394"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2" name="AutoShape 7">
            <a:hlinkClick r:id="" action="ppaction://noaction" highlightClick="1"/>
            <a:extLst>
              <a:ext uri="{FF2B5EF4-FFF2-40B4-BE49-F238E27FC236}">
                <a16:creationId xmlns:a16="http://schemas.microsoft.com/office/drawing/2014/main" id="{436933AD-6D6B-9CE3-9FEC-5A852F5BAC22}"/>
              </a:ext>
            </a:extLst>
          </p:cNvPr>
          <p:cNvSpPr>
            <a:spLocks noChangeArrowheads="1"/>
          </p:cNvSpPr>
          <p:nvPr/>
        </p:nvSpPr>
        <p:spPr bwMode="auto">
          <a:xfrm>
            <a:off x="6510842" y="2338716"/>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3" name="AutoShape 8">
            <a:hlinkClick r:id="" action="ppaction://noaction" highlightClick="1"/>
            <a:extLst>
              <a:ext uri="{FF2B5EF4-FFF2-40B4-BE49-F238E27FC236}">
                <a16:creationId xmlns:a16="http://schemas.microsoft.com/office/drawing/2014/main" id="{7D5779DF-5E88-7E08-F75A-AB0A74871D3D}"/>
              </a:ext>
            </a:extLst>
          </p:cNvPr>
          <p:cNvSpPr>
            <a:spLocks noChangeArrowheads="1"/>
          </p:cNvSpPr>
          <p:nvPr/>
        </p:nvSpPr>
        <p:spPr bwMode="auto">
          <a:xfrm>
            <a:off x="7820079" y="2335607"/>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4" name="AutoShape 7">
            <a:hlinkClick r:id="" action="ppaction://noaction" highlightClick="1"/>
            <a:extLst>
              <a:ext uri="{FF2B5EF4-FFF2-40B4-BE49-F238E27FC236}">
                <a16:creationId xmlns:a16="http://schemas.microsoft.com/office/drawing/2014/main" id="{7FAE6503-DC64-0ED0-AA04-29965F177F9D}"/>
              </a:ext>
            </a:extLst>
          </p:cNvPr>
          <p:cNvSpPr>
            <a:spLocks noChangeArrowheads="1"/>
          </p:cNvSpPr>
          <p:nvPr/>
        </p:nvSpPr>
        <p:spPr bwMode="auto">
          <a:xfrm>
            <a:off x="21210" y="4604935"/>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a:extLst>
              <a:ext uri="{FF2B5EF4-FFF2-40B4-BE49-F238E27FC236}">
                <a16:creationId xmlns:a16="http://schemas.microsoft.com/office/drawing/2014/main" id="{84EBB3E1-CCD1-92A4-961A-F413C0E28BC0}"/>
              </a:ext>
            </a:extLst>
          </p:cNvPr>
          <p:cNvSpPr>
            <a:spLocks noChangeArrowheads="1"/>
          </p:cNvSpPr>
          <p:nvPr/>
        </p:nvSpPr>
        <p:spPr bwMode="auto">
          <a:xfrm>
            <a:off x="1293121" y="4613744"/>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a:extLst>
              <a:ext uri="{FF2B5EF4-FFF2-40B4-BE49-F238E27FC236}">
                <a16:creationId xmlns:a16="http://schemas.microsoft.com/office/drawing/2014/main" id="{F011B256-1EFB-A06F-D7AC-BA9CB3C4E130}"/>
              </a:ext>
            </a:extLst>
          </p:cNvPr>
          <p:cNvSpPr>
            <a:spLocks noChangeArrowheads="1"/>
          </p:cNvSpPr>
          <p:nvPr/>
        </p:nvSpPr>
        <p:spPr bwMode="auto">
          <a:xfrm>
            <a:off x="2602496"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a:extLst>
              <a:ext uri="{FF2B5EF4-FFF2-40B4-BE49-F238E27FC236}">
                <a16:creationId xmlns:a16="http://schemas.microsoft.com/office/drawing/2014/main" id="{F76E4639-EF2E-6EAD-BEF1-C774FEC47D6C}"/>
              </a:ext>
            </a:extLst>
          </p:cNvPr>
          <p:cNvSpPr>
            <a:spLocks noChangeArrowheads="1"/>
          </p:cNvSpPr>
          <p:nvPr/>
        </p:nvSpPr>
        <p:spPr bwMode="auto">
          <a:xfrm>
            <a:off x="3905920"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a:extLst>
              <a:ext uri="{FF2B5EF4-FFF2-40B4-BE49-F238E27FC236}">
                <a16:creationId xmlns:a16="http://schemas.microsoft.com/office/drawing/2014/main" id="{08737F14-67FF-9C40-1568-C73124D7A4A3}"/>
              </a:ext>
            </a:extLst>
          </p:cNvPr>
          <p:cNvSpPr>
            <a:spLocks noChangeArrowheads="1"/>
          </p:cNvSpPr>
          <p:nvPr/>
        </p:nvSpPr>
        <p:spPr bwMode="auto">
          <a:xfrm>
            <a:off x="5214482"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a:extLst>
              <a:ext uri="{FF2B5EF4-FFF2-40B4-BE49-F238E27FC236}">
                <a16:creationId xmlns:a16="http://schemas.microsoft.com/office/drawing/2014/main" id="{00AD207A-A6E8-DD6C-D8D3-F0B8915D5DD8}"/>
              </a:ext>
            </a:extLst>
          </p:cNvPr>
          <p:cNvSpPr>
            <a:spLocks noChangeArrowheads="1"/>
          </p:cNvSpPr>
          <p:nvPr/>
        </p:nvSpPr>
        <p:spPr bwMode="auto">
          <a:xfrm>
            <a:off x="6512930" y="4621773"/>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a:extLst>
              <a:ext uri="{FF2B5EF4-FFF2-40B4-BE49-F238E27FC236}">
                <a16:creationId xmlns:a16="http://schemas.microsoft.com/office/drawing/2014/main" id="{38BA3F5D-8343-C249-A556-A419CBB0AC82}"/>
              </a:ext>
            </a:extLst>
          </p:cNvPr>
          <p:cNvSpPr>
            <a:spLocks noChangeArrowheads="1"/>
          </p:cNvSpPr>
          <p:nvPr/>
        </p:nvSpPr>
        <p:spPr bwMode="auto">
          <a:xfrm>
            <a:off x="7822167" y="4623468"/>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Rectangle 1">
            <a:extLst>
              <a:ext uri="{FF2B5EF4-FFF2-40B4-BE49-F238E27FC236}">
                <a16:creationId xmlns:a16="http://schemas.microsoft.com/office/drawing/2014/main" id="{FD74AF25-C2F8-1A4F-35A1-16FA222ED63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392187063"/>
      </p:ext>
    </p:extLst>
  </p:cSld>
  <p:clrMapOvr>
    <a:masterClrMapping/>
  </p:clrMapOvr>
  <p:transition spd="slow" advTm="5000">
    <p:zoom/>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31844"/>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8735"/>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31" name="Text Box 35">
            <a:extLst>
              <a:ext uri="{FF2B5EF4-FFF2-40B4-BE49-F238E27FC236}">
                <a16:creationId xmlns:a16="http://schemas.microsoft.com/office/drawing/2014/main" id="{E4293E62-85E6-A3AD-D3A7-4D72FFDE0B1E}"/>
              </a:ext>
            </a:extLst>
          </p:cNvPr>
          <p:cNvSpPr txBox="1">
            <a:spLocks noChangeArrowheads="1"/>
          </p:cNvSpPr>
          <p:nvPr/>
        </p:nvSpPr>
        <p:spPr bwMode="auto">
          <a:xfrm>
            <a:off x="685800" y="2819400"/>
            <a:ext cx="7848600" cy="711200"/>
          </a:xfrm>
          <a:prstGeom prst="rect">
            <a:avLst/>
          </a:prstGeom>
          <a:solidFill>
            <a:srgbClr val="D9CFC1"/>
          </a:solidFill>
          <a:ln w="9525">
            <a:no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543018"/>
                </a:solidFill>
                <a:effectLst/>
                <a:uLnTx/>
                <a:uFillTx/>
                <a:latin typeface="Avenir Book" panose="02000503020000020003" pitchFamily="2" charset="0"/>
                <a:ea typeface="Avenir Medium" charset="0"/>
                <a:cs typeface="Avenir Medium" charset="0"/>
                <a:sym typeface="Arial" charset="0"/>
              </a:rPr>
              <a:t>The VOTE Textbook Chapters</a:t>
            </a:r>
          </a:p>
        </p:txBody>
      </p:sp>
      <p:sp>
        <p:nvSpPr>
          <p:cNvPr id="3" name="Rectangle 2">
            <a:extLst>
              <a:ext uri="{FF2B5EF4-FFF2-40B4-BE49-F238E27FC236}">
                <a16:creationId xmlns:a16="http://schemas.microsoft.com/office/drawing/2014/main" id="{56E77F15-BA73-FA44-BF2C-7D86B46CC8C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1265916223"/>
      </p:ext>
    </p:extLst>
  </p:cSld>
  <p:clrMapOvr>
    <a:masterClrMapping/>
  </p:clrMapOvr>
  <p:transition spd="slow" advTm="5000">
    <p:zoom/>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27258"/>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034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820" name="Text Box 12">
            <a:hlinkClick r:id="" action="ppaction://hlinkshowjump?jump=nextslide"/>
          </p:cNvPr>
          <p:cNvSpPr txBox="1">
            <a:spLocks noChangeArrowheads="1"/>
          </p:cNvSpPr>
          <p:nvPr/>
        </p:nvSpPr>
        <p:spPr bwMode="auto">
          <a:xfrm>
            <a:off x="211335" y="80597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a:t>
            </a:r>
          </a:p>
        </p:txBody>
      </p:sp>
      <p:sp>
        <p:nvSpPr>
          <p:cNvPr id="93248" name="AutoShape 64"/>
          <p:cNvSpPr>
            <a:spLocks noChangeArrowheads="1"/>
          </p:cNvSpPr>
          <p:nvPr/>
        </p:nvSpPr>
        <p:spPr bwMode="auto">
          <a:xfrm>
            <a:off x="3030606" y="12526"/>
            <a:ext cx="268470" cy="726367"/>
          </a:xfrm>
          <a:prstGeom prst="downArrow">
            <a:avLst>
              <a:gd name="adj1" fmla="val 50000"/>
              <a:gd name="adj2" fmla="val 58333"/>
            </a:avLst>
          </a:prstGeom>
          <a:solidFill>
            <a:srgbClr val="D9CFC1"/>
          </a:solidFill>
          <a:ln w="9525">
            <a:solidFill>
              <a:schemeClr val="tx1"/>
            </a:solidFill>
            <a:miter lim="800000"/>
            <a:headEnd/>
            <a:tailEnd/>
          </a:ln>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Helvetica Neue" charset="0"/>
              <a:sym typeface="Arial" charset="0"/>
            </a:endParaRPr>
          </a:p>
        </p:txBody>
      </p:sp>
      <p:sp>
        <p:nvSpPr>
          <p:cNvPr id="84" name="Text Box 12">
            <a:hlinkClick r:id="" action="ppaction://hlinkshowjump?jump=nextslide"/>
          </p:cNvPr>
          <p:cNvSpPr txBox="1">
            <a:spLocks noChangeArrowheads="1"/>
          </p:cNvSpPr>
          <p:nvPr/>
        </p:nvSpPr>
        <p:spPr bwMode="auto">
          <a:xfrm>
            <a:off x="1505298" y="832647"/>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a:t>
            </a:r>
          </a:p>
        </p:txBody>
      </p:sp>
      <p:sp>
        <p:nvSpPr>
          <p:cNvPr id="85" name="Text Box 12">
            <a:hlinkClick r:id="" action="ppaction://hlinkshowjump?jump=nextslide"/>
          </p:cNvPr>
          <p:cNvSpPr txBox="1">
            <a:spLocks noChangeArrowheads="1"/>
          </p:cNvSpPr>
          <p:nvPr/>
        </p:nvSpPr>
        <p:spPr bwMode="auto">
          <a:xfrm>
            <a:off x="2781793" y="828933"/>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3</a:t>
            </a:r>
          </a:p>
        </p:txBody>
      </p:sp>
      <p:sp>
        <p:nvSpPr>
          <p:cNvPr id="86" name="Text Box 12">
            <a:hlinkClick r:id="" action="ppaction://hlinkshowjump?jump=nextslide"/>
          </p:cNvPr>
          <p:cNvSpPr txBox="1">
            <a:spLocks noChangeArrowheads="1"/>
          </p:cNvSpPr>
          <p:nvPr/>
        </p:nvSpPr>
        <p:spPr bwMode="auto">
          <a:xfrm>
            <a:off x="4089398" y="828863"/>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4</a:t>
            </a:r>
          </a:p>
        </p:txBody>
      </p:sp>
      <p:sp>
        <p:nvSpPr>
          <p:cNvPr id="87" name="Text Box 12">
            <a:hlinkClick r:id="" action="ppaction://hlinkshowjump?jump=nextslide"/>
          </p:cNvPr>
          <p:cNvSpPr txBox="1">
            <a:spLocks noChangeArrowheads="1"/>
          </p:cNvSpPr>
          <p:nvPr/>
        </p:nvSpPr>
        <p:spPr bwMode="auto">
          <a:xfrm>
            <a:off x="5467508" y="820016"/>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5</a:t>
            </a:r>
          </a:p>
        </p:txBody>
      </p:sp>
      <p:sp>
        <p:nvSpPr>
          <p:cNvPr id="88" name="Text Box 12">
            <a:hlinkClick r:id="" action="ppaction://hlinkshowjump?jump=nextslide"/>
          </p:cNvPr>
          <p:cNvSpPr txBox="1">
            <a:spLocks noChangeArrowheads="1"/>
          </p:cNvSpPr>
          <p:nvPr/>
        </p:nvSpPr>
        <p:spPr bwMode="auto">
          <a:xfrm>
            <a:off x="6747881" y="820016"/>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6</a:t>
            </a:r>
          </a:p>
        </p:txBody>
      </p:sp>
      <p:sp>
        <p:nvSpPr>
          <p:cNvPr id="89" name="Text Box 12">
            <a:hlinkClick r:id="" action="ppaction://hlinkshowjump?jump=nextslide"/>
          </p:cNvPr>
          <p:cNvSpPr txBox="1">
            <a:spLocks noChangeArrowheads="1"/>
          </p:cNvSpPr>
          <p:nvPr/>
        </p:nvSpPr>
        <p:spPr bwMode="auto">
          <a:xfrm>
            <a:off x="8033375" y="820016"/>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7</a:t>
            </a: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1" name="Text Box 12">
            <a:hlinkClick r:id="" action="ppaction://hlinkshowjump?jump=nextslide"/>
            <a:extLst>
              <a:ext uri="{FF2B5EF4-FFF2-40B4-BE49-F238E27FC236}">
                <a16:creationId xmlns:a16="http://schemas.microsoft.com/office/drawing/2014/main" id="{5C096D5F-74B0-B802-D0FE-2C0DF31053E0}"/>
              </a:ext>
            </a:extLst>
          </p:cNvPr>
          <p:cNvSpPr txBox="1">
            <a:spLocks noChangeArrowheads="1"/>
          </p:cNvSpPr>
          <p:nvPr/>
        </p:nvSpPr>
        <p:spPr bwMode="auto">
          <a:xfrm>
            <a:off x="225949" y="3112847"/>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8</a:t>
            </a:r>
          </a:p>
        </p:txBody>
      </p:sp>
      <p:sp>
        <p:nvSpPr>
          <p:cNvPr id="82" name="Text Box 12">
            <a:hlinkClick r:id="" action="ppaction://hlinkshowjump?jump=nextslide"/>
            <a:extLst>
              <a:ext uri="{FF2B5EF4-FFF2-40B4-BE49-F238E27FC236}">
                <a16:creationId xmlns:a16="http://schemas.microsoft.com/office/drawing/2014/main" id="{BE11FA91-B3F8-98CD-6663-9B27B42533A1}"/>
              </a:ext>
            </a:extLst>
          </p:cNvPr>
          <p:cNvSpPr txBox="1">
            <a:spLocks noChangeArrowheads="1"/>
          </p:cNvSpPr>
          <p:nvPr/>
        </p:nvSpPr>
        <p:spPr bwMode="auto">
          <a:xfrm>
            <a:off x="1519912" y="3139519"/>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9</a:t>
            </a:r>
          </a:p>
        </p:txBody>
      </p:sp>
      <p:sp>
        <p:nvSpPr>
          <p:cNvPr id="83" name="Text Box 12">
            <a:hlinkClick r:id="" action="ppaction://hlinkshowjump?jump=nextslide"/>
            <a:extLst>
              <a:ext uri="{FF2B5EF4-FFF2-40B4-BE49-F238E27FC236}">
                <a16:creationId xmlns:a16="http://schemas.microsoft.com/office/drawing/2014/main" id="{33C652D8-C318-BEBA-EEA7-6A2A514578D5}"/>
              </a:ext>
            </a:extLst>
          </p:cNvPr>
          <p:cNvSpPr txBox="1">
            <a:spLocks noChangeArrowheads="1"/>
          </p:cNvSpPr>
          <p:nvPr/>
        </p:nvSpPr>
        <p:spPr bwMode="auto">
          <a:xfrm>
            <a:off x="2796407" y="313580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10</a:t>
            </a:r>
          </a:p>
        </p:txBody>
      </p:sp>
      <p:sp>
        <p:nvSpPr>
          <p:cNvPr id="113" name="Text Box 12">
            <a:hlinkClick r:id="" action="ppaction://hlinkshowjump?jump=nextslide"/>
            <a:extLst>
              <a:ext uri="{FF2B5EF4-FFF2-40B4-BE49-F238E27FC236}">
                <a16:creationId xmlns:a16="http://schemas.microsoft.com/office/drawing/2014/main" id="{7BC446E9-7386-8D79-7D32-728B2DD0AA7B}"/>
              </a:ext>
            </a:extLst>
          </p:cNvPr>
          <p:cNvSpPr txBox="1">
            <a:spLocks noChangeArrowheads="1"/>
          </p:cNvSpPr>
          <p:nvPr/>
        </p:nvSpPr>
        <p:spPr bwMode="auto">
          <a:xfrm>
            <a:off x="4104012" y="313573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11</a:t>
            </a:r>
          </a:p>
        </p:txBody>
      </p:sp>
      <p:sp>
        <p:nvSpPr>
          <p:cNvPr id="114" name="Text Box 12">
            <a:hlinkClick r:id="" action="ppaction://hlinkshowjump?jump=nextslide"/>
            <a:extLst>
              <a:ext uri="{FF2B5EF4-FFF2-40B4-BE49-F238E27FC236}">
                <a16:creationId xmlns:a16="http://schemas.microsoft.com/office/drawing/2014/main" id="{62BBEDF4-A2FD-B2A8-8473-6FEDF70898D1}"/>
              </a:ext>
            </a:extLst>
          </p:cNvPr>
          <p:cNvSpPr txBox="1">
            <a:spLocks noChangeArrowheads="1"/>
          </p:cNvSpPr>
          <p:nvPr/>
        </p:nvSpPr>
        <p:spPr bwMode="auto">
          <a:xfrm>
            <a:off x="5482122" y="3126888"/>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12</a:t>
            </a:r>
          </a:p>
        </p:txBody>
      </p:sp>
      <p:sp>
        <p:nvSpPr>
          <p:cNvPr id="115" name="Text Box 12">
            <a:hlinkClick r:id="" action="ppaction://hlinkshowjump?jump=nextslide"/>
            <a:extLst>
              <a:ext uri="{FF2B5EF4-FFF2-40B4-BE49-F238E27FC236}">
                <a16:creationId xmlns:a16="http://schemas.microsoft.com/office/drawing/2014/main" id="{CE84DBD4-6114-56BA-C1DC-DE0A1C292142}"/>
              </a:ext>
            </a:extLst>
          </p:cNvPr>
          <p:cNvSpPr txBox="1">
            <a:spLocks noChangeArrowheads="1"/>
          </p:cNvSpPr>
          <p:nvPr/>
        </p:nvSpPr>
        <p:spPr bwMode="auto">
          <a:xfrm>
            <a:off x="6762495" y="3126888"/>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13</a:t>
            </a:r>
          </a:p>
        </p:txBody>
      </p:sp>
      <p:sp>
        <p:nvSpPr>
          <p:cNvPr id="116" name="Text Box 12">
            <a:hlinkClick r:id="" action="ppaction://hlinkshowjump?jump=nextslide"/>
            <a:extLst>
              <a:ext uri="{FF2B5EF4-FFF2-40B4-BE49-F238E27FC236}">
                <a16:creationId xmlns:a16="http://schemas.microsoft.com/office/drawing/2014/main" id="{2524E336-1913-4F53-35B7-B5FD2F6985F4}"/>
              </a:ext>
            </a:extLst>
          </p:cNvPr>
          <p:cNvSpPr txBox="1">
            <a:spLocks noChangeArrowheads="1"/>
          </p:cNvSpPr>
          <p:nvPr/>
        </p:nvSpPr>
        <p:spPr bwMode="auto">
          <a:xfrm>
            <a:off x="8047989" y="3126888"/>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14</a:t>
            </a: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4" name="Text Box 12">
            <a:hlinkClick r:id="" action="ppaction://hlinkshowjump?jump=nextslide"/>
            <a:extLst>
              <a:ext uri="{FF2B5EF4-FFF2-40B4-BE49-F238E27FC236}">
                <a16:creationId xmlns:a16="http://schemas.microsoft.com/office/drawing/2014/main" id="{8C317FD0-2805-8A81-FB92-442DF72D30DB}"/>
              </a:ext>
            </a:extLst>
          </p:cNvPr>
          <p:cNvSpPr txBox="1">
            <a:spLocks noChangeArrowheads="1"/>
          </p:cNvSpPr>
          <p:nvPr/>
        </p:nvSpPr>
        <p:spPr bwMode="auto">
          <a:xfrm>
            <a:off x="228037" y="5407193"/>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15</a:t>
            </a:r>
          </a:p>
        </p:txBody>
      </p:sp>
      <p:sp>
        <p:nvSpPr>
          <p:cNvPr id="125" name="Text Box 12">
            <a:hlinkClick r:id="" action="ppaction://hlinkshowjump?jump=nextslide"/>
            <a:extLst>
              <a:ext uri="{FF2B5EF4-FFF2-40B4-BE49-F238E27FC236}">
                <a16:creationId xmlns:a16="http://schemas.microsoft.com/office/drawing/2014/main" id="{33B70D08-6B34-E071-3224-616E8E3BC5DE}"/>
              </a:ext>
            </a:extLst>
          </p:cNvPr>
          <p:cNvSpPr txBox="1">
            <a:spLocks noChangeArrowheads="1"/>
          </p:cNvSpPr>
          <p:nvPr/>
        </p:nvSpPr>
        <p:spPr bwMode="auto">
          <a:xfrm>
            <a:off x="1522000" y="543386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16</a:t>
            </a:r>
          </a:p>
        </p:txBody>
      </p:sp>
      <p:sp>
        <p:nvSpPr>
          <p:cNvPr id="126" name="Text Box 12">
            <a:hlinkClick r:id="" action="ppaction://hlinkshowjump?jump=nextslide"/>
            <a:extLst>
              <a:ext uri="{FF2B5EF4-FFF2-40B4-BE49-F238E27FC236}">
                <a16:creationId xmlns:a16="http://schemas.microsoft.com/office/drawing/2014/main" id="{D0046DFC-A235-01E0-D296-7D3F86E4E912}"/>
              </a:ext>
            </a:extLst>
          </p:cNvPr>
          <p:cNvSpPr txBox="1">
            <a:spLocks noChangeArrowheads="1"/>
          </p:cNvSpPr>
          <p:nvPr/>
        </p:nvSpPr>
        <p:spPr bwMode="auto">
          <a:xfrm>
            <a:off x="2798495" y="5430151"/>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17</a:t>
            </a:r>
          </a:p>
        </p:txBody>
      </p:sp>
      <p:sp>
        <p:nvSpPr>
          <p:cNvPr id="127" name="Text Box 12">
            <a:hlinkClick r:id="" action="ppaction://hlinkshowjump?jump=nextslide"/>
            <a:extLst>
              <a:ext uri="{FF2B5EF4-FFF2-40B4-BE49-F238E27FC236}">
                <a16:creationId xmlns:a16="http://schemas.microsoft.com/office/drawing/2014/main" id="{D5B3532C-0A95-A34F-D57E-FBBB7D6FC3E5}"/>
              </a:ext>
            </a:extLst>
          </p:cNvPr>
          <p:cNvSpPr txBox="1">
            <a:spLocks noChangeArrowheads="1"/>
          </p:cNvSpPr>
          <p:nvPr/>
        </p:nvSpPr>
        <p:spPr bwMode="auto">
          <a:xfrm>
            <a:off x="4106100" y="5430081"/>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18</a:t>
            </a:r>
          </a:p>
        </p:txBody>
      </p:sp>
      <p:sp>
        <p:nvSpPr>
          <p:cNvPr id="128" name="Text Box 12">
            <a:hlinkClick r:id="" action="ppaction://hlinkshowjump?jump=nextslide"/>
            <a:extLst>
              <a:ext uri="{FF2B5EF4-FFF2-40B4-BE49-F238E27FC236}">
                <a16:creationId xmlns:a16="http://schemas.microsoft.com/office/drawing/2014/main" id="{426BAFFE-1999-E103-9400-65CF6242CEBD}"/>
              </a:ext>
            </a:extLst>
          </p:cNvPr>
          <p:cNvSpPr txBox="1">
            <a:spLocks noChangeArrowheads="1"/>
          </p:cNvSpPr>
          <p:nvPr/>
        </p:nvSpPr>
        <p:spPr bwMode="auto">
          <a:xfrm>
            <a:off x="5484210" y="5421234"/>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19</a:t>
            </a:r>
          </a:p>
        </p:txBody>
      </p:sp>
      <p:sp>
        <p:nvSpPr>
          <p:cNvPr id="129" name="Text Box 12">
            <a:hlinkClick r:id="" action="ppaction://hlinkshowjump?jump=nextslide"/>
            <a:extLst>
              <a:ext uri="{FF2B5EF4-FFF2-40B4-BE49-F238E27FC236}">
                <a16:creationId xmlns:a16="http://schemas.microsoft.com/office/drawing/2014/main" id="{16D5E0F6-86EF-F3AD-2B81-6009B2A6426F}"/>
              </a:ext>
            </a:extLst>
          </p:cNvPr>
          <p:cNvSpPr txBox="1">
            <a:spLocks noChangeArrowheads="1"/>
          </p:cNvSpPr>
          <p:nvPr/>
        </p:nvSpPr>
        <p:spPr bwMode="auto">
          <a:xfrm>
            <a:off x="6764583" y="5421234"/>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20</a:t>
            </a:r>
          </a:p>
        </p:txBody>
      </p:sp>
      <p:sp>
        <p:nvSpPr>
          <p:cNvPr id="130" name="Text Box 12">
            <a:hlinkClick r:id="" action="ppaction://hlinkshowjump?jump=nextslide"/>
            <a:extLst>
              <a:ext uri="{FF2B5EF4-FFF2-40B4-BE49-F238E27FC236}">
                <a16:creationId xmlns:a16="http://schemas.microsoft.com/office/drawing/2014/main" id="{38930BDA-57CD-3C71-4B12-360D3A69B85B}"/>
              </a:ext>
            </a:extLst>
          </p:cNvPr>
          <p:cNvSpPr txBox="1">
            <a:spLocks noChangeArrowheads="1"/>
          </p:cNvSpPr>
          <p:nvPr/>
        </p:nvSpPr>
        <p:spPr bwMode="auto">
          <a:xfrm>
            <a:off x="8050077" y="5421234"/>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21</a:t>
            </a:r>
          </a:p>
        </p:txBody>
      </p:sp>
      <p:sp>
        <p:nvSpPr>
          <p:cNvPr id="3" name="Rectangle 2">
            <a:extLst>
              <a:ext uri="{FF2B5EF4-FFF2-40B4-BE49-F238E27FC236}">
                <a16:creationId xmlns:a16="http://schemas.microsoft.com/office/drawing/2014/main" id="{CEAF7B89-EA49-EF45-07CA-4ADB575E3D9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4" name="VOTE Click Sound">
            <a:hlinkClick r:id="" action="ppaction://media"/>
            <a:extLst>
              <a:ext uri="{FF2B5EF4-FFF2-40B4-BE49-F238E27FC236}">
                <a16:creationId xmlns:a16="http://schemas.microsoft.com/office/drawing/2014/main" id="{F4268F1C-9F56-F725-E7CC-3464670F9ED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30919" y="6050703"/>
            <a:ext cx="812800" cy="812800"/>
          </a:xfrm>
          <a:prstGeom prst="rect">
            <a:avLst/>
          </a:prstGeom>
        </p:spPr>
      </p:pic>
    </p:spTree>
    <p:extLst>
      <p:ext uri="{BB962C8B-B14F-4D97-AF65-F5344CB8AC3E}">
        <p14:creationId xmlns:p14="http://schemas.microsoft.com/office/powerpoint/2010/main" val="1159495536"/>
      </p:ext>
    </p:extLst>
  </p:cSld>
  <p:clrMapOvr>
    <a:masterClrMapping/>
  </p:clrMapOvr>
  <p:transition spd="slow" advTm="5000">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93248"/>
                                        </p:tgtEl>
                                        <p:attrNameLst>
                                          <p:attrName>style.visibility</p:attrName>
                                        </p:attrNameLst>
                                      </p:cBhvr>
                                      <p:to>
                                        <p:strVal val="visible"/>
                                      </p:to>
                                    </p:set>
                                    <p:anim calcmode="lin" valueType="num">
                                      <p:cBhvr additive="base">
                                        <p:cTn id="7" dur="3000" fill="hold"/>
                                        <p:tgtEl>
                                          <p:spTgt spid="93248"/>
                                        </p:tgtEl>
                                        <p:attrNameLst>
                                          <p:attrName>ppt_x</p:attrName>
                                        </p:attrNameLst>
                                      </p:cBhvr>
                                      <p:tavLst>
                                        <p:tav tm="0">
                                          <p:val>
                                            <p:strVal val="0-#ppt_w/2"/>
                                          </p:val>
                                        </p:tav>
                                        <p:tav tm="100000">
                                          <p:val>
                                            <p:strVal val="#ppt_x"/>
                                          </p:val>
                                        </p:tav>
                                      </p:tavLst>
                                    </p:anim>
                                    <p:anim calcmode="lin" valueType="num">
                                      <p:cBhvr additive="base">
                                        <p:cTn id="8" dur="3000" fill="hold"/>
                                        <p:tgtEl>
                                          <p:spTgt spid="93248"/>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1" presetClass="mediacall" presetSubtype="0" fill="hold" nodeType="afterEffect">
                                  <p:stCondLst>
                                    <p:cond delay="0"/>
                                  </p:stCondLst>
                                  <p:childTnLst>
                                    <p:cmd type="call" cmd="playFrom(0.0)">
                                      <p:cBhvr>
                                        <p:cTn id="11" dur="1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bldLst>
      <p:bldP spid="93248"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D1D99B7-05DB-0D19-4031-3628A1BB0B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6" name="Picture 5" descr="A close up of a logo&#10;&#10;Description automatically generated">
            <a:extLst>
              <a:ext uri="{FF2B5EF4-FFF2-40B4-BE49-F238E27FC236}">
                <a16:creationId xmlns:a16="http://schemas.microsoft.com/office/drawing/2014/main" id="{B0F105C3-D2E0-7780-1797-4C4D199D7201}"/>
              </a:ext>
            </a:extLst>
          </p:cNvPr>
          <p:cNvPicPr>
            <a:picLocks noChangeAspect="1"/>
          </p:cNvPicPr>
          <p:nvPr/>
        </p:nvPicPr>
        <p:blipFill>
          <a:blip r:embed="rId4"/>
          <a:stretch>
            <a:fillRect/>
          </a:stretch>
        </p:blipFill>
        <p:spPr>
          <a:xfrm>
            <a:off x="4693770" y="1442568"/>
            <a:ext cx="4283912" cy="2806701"/>
          </a:xfrm>
          <a:prstGeom prst="rect">
            <a:avLst/>
          </a:prstGeom>
        </p:spPr>
      </p:pic>
      <p:sp>
        <p:nvSpPr>
          <p:cNvPr id="7" name="Rectangle 6">
            <a:extLst>
              <a:ext uri="{FF2B5EF4-FFF2-40B4-BE49-F238E27FC236}">
                <a16:creationId xmlns:a16="http://schemas.microsoft.com/office/drawing/2014/main" id="{3877FDF7-9D1B-295E-CB09-03FCD2DB289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Tree>
    <p:extLst>
      <p:ext uri="{BB962C8B-B14F-4D97-AF65-F5344CB8AC3E}">
        <p14:creationId xmlns:p14="http://schemas.microsoft.com/office/powerpoint/2010/main" val="109450928"/>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1B662D-C108-DA46-B748-5A850F91FC85}"/>
              </a:ext>
            </a:extLst>
          </p:cNvPr>
          <p:cNvPicPr>
            <a:picLocks noChangeAspect="1"/>
          </p:cNvPicPr>
          <p:nvPr/>
        </p:nvPicPr>
        <p:blipFill>
          <a:blip r:embed="rId2"/>
          <a:stretch>
            <a:fillRect/>
          </a:stretch>
        </p:blipFill>
        <p:spPr>
          <a:xfrm>
            <a:off x="0" y="717733"/>
            <a:ext cx="9144000" cy="5872163"/>
          </a:xfrm>
          <a:prstGeom prst="rect">
            <a:avLst/>
          </a:prstGeom>
          <a:effectLst>
            <a:outerShdw blurRad="165100" dist="38100" dir="8100000" sx="102000" sy="102000" algn="tr" rotWithShape="0">
              <a:prstClr val="black">
                <a:alpha val="16000"/>
              </a:prstClr>
            </a:outerShdw>
          </a:effectLst>
        </p:spPr>
      </p:pic>
      <p:sp>
        <p:nvSpPr>
          <p:cNvPr id="3" name="Rectangle 2">
            <a:extLst>
              <a:ext uri="{FF2B5EF4-FFF2-40B4-BE49-F238E27FC236}">
                <a16:creationId xmlns:a16="http://schemas.microsoft.com/office/drawing/2014/main" id="{D30F8BF1-AC19-C0FD-F17D-DF1F96B76A2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EF378B0F-F26C-789E-665C-F12330E92E2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Opening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Sherlock Holmes on a camping trip</a:t>
            </a:r>
          </a:p>
        </p:txBody>
      </p:sp>
      <p:cxnSp>
        <p:nvCxnSpPr>
          <p:cNvPr id="6" name="Straight Connector 5">
            <a:extLst>
              <a:ext uri="{FF2B5EF4-FFF2-40B4-BE49-F238E27FC236}">
                <a16:creationId xmlns:a16="http://schemas.microsoft.com/office/drawing/2014/main" id="{617ECA6C-9DAC-604C-9C5C-C1DCC05E6BBE}"/>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631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3D28171-3391-3543-BCF2-D11414FA8444}"/>
              </a:ext>
            </a:extLst>
          </p:cNvPr>
          <p:cNvSpPr/>
          <p:nvPr/>
        </p:nvSpPr>
        <p:spPr>
          <a:xfrm>
            <a:off x="184823" y="730935"/>
            <a:ext cx="8774350" cy="523220"/>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What do you see in these photos? </a:t>
            </a:r>
          </a:p>
        </p:txBody>
      </p:sp>
      <p:pic>
        <p:nvPicPr>
          <p:cNvPr id="6" name="Picture 5">
            <a:extLst>
              <a:ext uri="{FF2B5EF4-FFF2-40B4-BE49-F238E27FC236}">
                <a16:creationId xmlns:a16="http://schemas.microsoft.com/office/drawing/2014/main" id="{69336615-42D4-E848-85EC-1F03A97F3B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735" y="1510976"/>
            <a:ext cx="3423167" cy="4616089"/>
          </a:xfrm>
          <a:prstGeom prst="rect">
            <a:avLst/>
          </a:prstGeom>
        </p:spPr>
      </p:pic>
      <p:pic>
        <p:nvPicPr>
          <p:cNvPr id="7" name="Picture 6">
            <a:extLst>
              <a:ext uri="{FF2B5EF4-FFF2-40B4-BE49-F238E27FC236}">
                <a16:creationId xmlns:a16="http://schemas.microsoft.com/office/drawing/2014/main" id="{16DA4684-C7D4-3D40-99A8-EFEFCBB38F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797" y="1665709"/>
            <a:ext cx="4659715" cy="3721300"/>
          </a:xfrm>
          <a:prstGeom prst="rect">
            <a:avLst/>
          </a:prstGeom>
          <a:ln>
            <a:solidFill>
              <a:schemeClr val="tx1"/>
            </a:solidFill>
          </a:ln>
        </p:spPr>
      </p:pic>
      <p:sp>
        <p:nvSpPr>
          <p:cNvPr id="3" name="Rectangle 2">
            <a:extLst>
              <a:ext uri="{FF2B5EF4-FFF2-40B4-BE49-F238E27FC236}">
                <a16:creationId xmlns:a16="http://schemas.microsoft.com/office/drawing/2014/main" id="{8837C937-4091-0859-F052-9B9FA0DF80E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2D83AA9D-DAA5-87E2-1D85-FD52FC83FA6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Opening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Sherlock Holmes on a camping trip</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88DAA94B-CDA6-3569-56B0-058F75EBB93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849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49494-D9FF-CDDC-FBC6-726DE1BDD11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873294B-9019-FE14-EA4D-D785B5664F8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3AA59EAE-98E8-F674-81AA-CDCADFB9B31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Opening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Sherlock Holmes on a camping trip</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8" name="Rectangle 7">
            <a:extLst>
              <a:ext uri="{FF2B5EF4-FFF2-40B4-BE49-F238E27FC236}">
                <a16:creationId xmlns:a16="http://schemas.microsoft.com/office/drawing/2014/main" id="{DB9A47D2-D0E4-72AF-AA3C-592924161F00}"/>
              </a:ext>
            </a:extLst>
          </p:cNvPr>
          <p:cNvSpPr/>
          <p:nvPr/>
        </p:nvSpPr>
        <p:spPr>
          <a:xfrm>
            <a:off x="238042" y="927490"/>
            <a:ext cx="8667912" cy="4154984"/>
          </a:xfrm>
          <a:prstGeom prst="rect">
            <a:avLst/>
          </a:prstGeom>
          <a:solidFill>
            <a:srgbClr val="FFFFFF"/>
          </a:solid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Avenir Book" panose="02000503020000020003" pitchFamily="2" charset="0"/>
                <a:ea typeface="Avenir Book" charset="0"/>
                <a:cs typeface="Avenir Book" charset="0"/>
              </a:rPr>
              <a:t>Conclusion: Sometimes the fact that see things from different perspectives isn’t that important, such as when one person sees two faces and the other person sees a vase. </a:t>
            </a:r>
          </a:p>
          <a:p>
            <a:pPr marL="0" marR="0" lvl="0" indent="0" defTabSz="457200" rtl="0" eaLnBrk="1" fontAlgn="auto" latinLnBrk="0" hangingPunct="1">
              <a:lnSpc>
                <a:spcPct val="100000"/>
              </a:lnSpc>
              <a:spcBef>
                <a:spcPts val="0"/>
              </a:spcBef>
              <a:spcAft>
                <a:spcPts val="0"/>
              </a:spcAft>
              <a:buClrTx/>
              <a:buSzTx/>
              <a:buFontTx/>
              <a:buNone/>
              <a:tabLst/>
              <a:defRPr/>
            </a:pPr>
            <a:endParaRPr lang="en-US" sz="2400" dirty="0">
              <a:solidFill>
                <a:srgbClr val="000000"/>
              </a:solidFill>
              <a:latin typeface="Avenir Book" panose="02000503020000020003" pitchFamily="2" charset="0"/>
              <a:ea typeface="Avenir Book" charset="0"/>
              <a:cs typeface="Avenir Book" charset="0"/>
            </a:endParaRPr>
          </a:p>
          <a:p>
            <a:pPr marL="0" marR="0" lvl="0" indent="0" defTabSz="4572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Avenir Book" panose="02000503020000020003" pitchFamily="2" charset="0"/>
                <a:ea typeface="Avenir Book" charset="0"/>
                <a:cs typeface="Avenir Book" charset="0"/>
              </a:rPr>
              <a:t>Other times it is quite dangerous to express one’s perspective and it takes profound courage to question the beliefs of everyone around you. </a:t>
            </a:r>
          </a:p>
          <a:p>
            <a:pPr marL="0" marR="0" lvl="0" indent="0" defTabSz="457200" rtl="0" eaLnBrk="1" fontAlgn="auto" latinLnBrk="0" hangingPunct="1">
              <a:lnSpc>
                <a:spcPct val="100000"/>
              </a:lnSpc>
              <a:spcBef>
                <a:spcPts val="0"/>
              </a:spcBef>
              <a:spcAft>
                <a:spcPts val="0"/>
              </a:spcAft>
              <a:buClrTx/>
              <a:buSzTx/>
              <a:buFontTx/>
              <a:buNone/>
              <a:tabLst/>
              <a:defRPr/>
            </a:pPr>
            <a:endParaRPr lang="en-US" sz="2400" dirty="0">
              <a:solidFill>
                <a:srgbClr val="000000"/>
              </a:solidFill>
              <a:latin typeface="Avenir Book" panose="02000503020000020003" pitchFamily="2" charset="0"/>
              <a:ea typeface="Avenir Book" charset="0"/>
              <a:cs typeface="Avenir Book" charset="0"/>
            </a:endParaRPr>
          </a:p>
          <a:p>
            <a:pPr marL="0" marR="0" lvl="0" indent="0" defTabSz="4572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Avenir Book" panose="02000503020000020003" pitchFamily="2" charset="0"/>
                <a:ea typeface="Avenir Book" charset="0"/>
                <a:cs typeface="Avenir Book" charset="0"/>
              </a:rPr>
              <a:t>Galileo Galilei took that leap and ended up paying a heavy price of lifetime imprisonment, destruction of his work, and being banned from publishing any new work. </a:t>
            </a: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endParaRPr>
          </a:p>
        </p:txBody>
      </p:sp>
      <p:cxnSp>
        <p:nvCxnSpPr>
          <p:cNvPr id="5" name="Straight Connector 4">
            <a:extLst>
              <a:ext uri="{FF2B5EF4-FFF2-40B4-BE49-F238E27FC236}">
                <a16:creationId xmlns:a16="http://schemas.microsoft.com/office/drawing/2014/main" id="{8637B7C8-47F2-A4B1-3861-EC6B3243FA06}"/>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1236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2000"/>
                                        <p:tgtEl>
                                          <p:spTgt spid="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4" end="4"/>
                                            </p:txEl>
                                          </p:spTgt>
                                        </p:tgtEl>
                                        <p:attrNameLst>
                                          <p:attrName>style.visibility</p:attrName>
                                        </p:attrNameLst>
                                      </p:cBhvr>
                                      <p:to>
                                        <p:strVal val="visible"/>
                                      </p:to>
                                    </p:set>
                                    <p:animEffect transition="in" filter="fade">
                                      <p:cBhvr>
                                        <p:cTn id="12" dur="20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BA7A0C5-9B8C-E244-886B-71A6F1B31E41}"/>
              </a:ext>
            </a:extLst>
          </p:cNvPr>
          <p:cNvPicPr>
            <a:picLocks noChangeAspect="1"/>
          </p:cNvPicPr>
          <p:nvPr/>
        </p:nvPicPr>
        <p:blipFill rotWithShape="1">
          <a:blip r:embed="rId2">
            <a:extLst>
              <a:ext uri="{28A0092B-C50C-407E-A947-70E740481C1C}">
                <a14:useLocalDpi xmlns:a14="http://schemas.microsoft.com/office/drawing/2010/main" val="0"/>
              </a:ext>
            </a:extLst>
          </a:blip>
          <a:srcRect b="17590"/>
          <a:stretch/>
        </p:blipFill>
        <p:spPr>
          <a:xfrm>
            <a:off x="2535937" y="2717389"/>
            <a:ext cx="6608063" cy="3872507"/>
          </a:xfrm>
          <a:prstGeom prst="rect">
            <a:avLst/>
          </a:prstGeom>
        </p:spPr>
      </p:pic>
      <p:sp>
        <p:nvSpPr>
          <p:cNvPr id="8" name="TextBox 2">
            <a:extLst>
              <a:ext uri="{FF2B5EF4-FFF2-40B4-BE49-F238E27FC236}">
                <a16:creationId xmlns:a16="http://schemas.microsoft.com/office/drawing/2014/main" id="{012245CE-381B-0845-8834-9EFF4C80566E}"/>
              </a:ext>
            </a:extLst>
          </p:cNvPr>
          <p:cNvSpPr txBox="1">
            <a:spLocks noChangeArrowheads="1"/>
          </p:cNvSpPr>
          <p:nvPr/>
        </p:nvSpPr>
        <p:spPr bwMode="auto">
          <a:xfrm>
            <a:off x="5167699" y="537428"/>
            <a:ext cx="3188693"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0000"/>
                </a:solidFill>
                <a:latin typeface="Arial" charset="0"/>
                <a:ea typeface="ヒラギノ角ゴ Pro W3" charset="0"/>
                <a:cs typeface="ヒラギノ角ゴ Pro W3" charset="0"/>
                <a:sym typeface="Arial" charset="0"/>
              </a:defRPr>
            </a:lvl1pPr>
            <a:lvl2pPr marL="37931725" indent="-37474525" eaLnBrk="0" hangingPunct="0">
              <a:defRPr sz="2400">
                <a:solidFill>
                  <a:srgbClr val="000000"/>
                </a:solidFill>
                <a:latin typeface="Arial" charset="0"/>
                <a:ea typeface="ヒラギノ角ゴ Pro W3" charset="0"/>
                <a:cs typeface="ヒラギノ角ゴ Pro W3" charset="0"/>
                <a:sym typeface="Arial" charset="0"/>
              </a:defRPr>
            </a:lvl2pPr>
            <a:lvl3pPr eaLnBrk="0" hangingPunct="0">
              <a:defRPr sz="2400">
                <a:solidFill>
                  <a:srgbClr val="000000"/>
                </a:solidFill>
                <a:latin typeface="Arial" charset="0"/>
                <a:ea typeface="ヒラギノ角ゴ Pro W3" charset="0"/>
                <a:cs typeface="ヒラギノ角ゴ Pro W3" charset="0"/>
                <a:sym typeface="Arial" charset="0"/>
              </a:defRPr>
            </a:lvl3pPr>
            <a:lvl4pPr eaLnBrk="0" hangingPunct="0">
              <a:defRPr sz="2400">
                <a:solidFill>
                  <a:srgbClr val="000000"/>
                </a:solidFill>
                <a:latin typeface="Arial" charset="0"/>
                <a:ea typeface="ヒラギノ角ゴ Pro W3" charset="0"/>
                <a:cs typeface="ヒラギノ角ゴ Pro W3" charset="0"/>
                <a:sym typeface="Arial" charset="0"/>
              </a:defRPr>
            </a:lvl4pPr>
            <a:lvl5pPr eaLnBrk="0" hangingPunct="0">
              <a:defRPr sz="2400">
                <a:solidFill>
                  <a:srgbClr val="000000"/>
                </a:solidFill>
                <a:latin typeface="Arial" charset="0"/>
                <a:ea typeface="ヒラギノ角ゴ Pro W3" charset="0"/>
                <a:cs typeface="ヒラギノ角ゴ Pro W3" charset="0"/>
                <a:sym typeface="Arial" charset="0"/>
              </a:defRPr>
            </a:lvl5pPr>
            <a:lvl6pPr marL="4572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6pPr>
            <a:lvl7pPr marL="9144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7pPr>
            <a:lvl8pPr marL="13716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8pPr>
            <a:lvl9pPr marL="18288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u="none" strike="noStrike" kern="1200" cap="none" spc="0" normalizeH="0" baseline="0" noProof="0" dirty="0">
                <a:ln>
                  <a:noFill/>
                </a:ln>
                <a:solidFill>
                  <a:srgbClr val="000000"/>
                </a:solidFill>
                <a:effectLst/>
                <a:uLnTx/>
                <a:uFillTx/>
                <a:latin typeface="Avenir Book" panose="02000503020000020003" pitchFamily="2" charset="0"/>
                <a:sym typeface="Arial" charset="0"/>
              </a:rPr>
              <a:t>Galileo Galilei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charset="0"/>
              </a:rPr>
              <a:t>1564–1642</a:t>
            </a:r>
          </a:p>
        </p:txBody>
      </p:sp>
      <p:pic>
        <p:nvPicPr>
          <p:cNvPr id="13" name="Picture 12">
            <a:extLst>
              <a:ext uri="{FF2B5EF4-FFF2-40B4-BE49-F238E27FC236}">
                <a16:creationId xmlns:a16="http://schemas.microsoft.com/office/drawing/2014/main" id="{22682265-81CC-8945-B8EF-FF7B59C26AA2}"/>
              </a:ext>
            </a:extLst>
          </p:cNvPr>
          <p:cNvPicPr>
            <a:picLocks noChangeAspect="1"/>
          </p:cNvPicPr>
          <p:nvPr/>
        </p:nvPicPr>
        <p:blipFill rotWithShape="1">
          <a:blip r:embed="rId3"/>
          <a:srcRect t="4348" b="3142"/>
          <a:stretch/>
        </p:blipFill>
        <p:spPr>
          <a:xfrm>
            <a:off x="0" y="513618"/>
            <a:ext cx="4380092" cy="6076278"/>
          </a:xfrm>
          <a:prstGeom prst="rect">
            <a:avLst/>
          </a:prstGeom>
        </p:spPr>
      </p:pic>
      <p:sp>
        <p:nvSpPr>
          <p:cNvPr id="2" name="Rectangle 1"/>
          <p:cNvSpPr/>
          <p:nvPr/>
        </p:nvSpPr>
        <p:spPr>
          <a:xfrm>
            <a:off x="4571998" y="1616405"/>
            <a:ext cx="4460117" cy="1754326"/>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rPr>
              <a:t>Galileo’s claim: The earth revolves around the sun,</a:t>
            </a:r>
            <a:r>
              <a:rPr kumimoji="0" lang="en-US" sz="1800" u="none" strike="noStrike" kern="1200" cap="none" spc="0" normalizeH="0" noProof="0" dirty="0">
                <a:ln>
                  <a:noFill/>
                </a:ln>
                <a:solidFill>
                  <a:prstClr val="black"/>
                </a:solidFill>
                <a:effectLst/>
                <a:uLnTx/>
                <a:uFillTx/>
                <a:latin typeface="Avenir Book" panose="02000503020000020003" pitchFamily="2" charset="0"/>
                <a:ea typeface="Avenir Book" charset="0"/>
                <a:cs typeface="Avenir Book" charset="0"/>
              </a:rPr>
              <a:t> not the other way around. </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baseline="0" dirty="0">
              <a:solidFill>
                <a:prstClr val="black"/>
              </a:solidFill>
              <a:latin typeface="Avenir Book" panose="02000503020000020003" pitchFamily="2" charset="0"/>
              <a:ea typeface="Avenir Book" charset="0"/>
              <a:cs typeface="Avenir Book"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noProof="0" dirty="0">
                <a:ln>
                  <a:noFill/>
                </a:ln>
                <a:solidFill>
                  <a:prstClr val="black"/>
                </a:solidFill>
                <a:effectLst/>
                <a:uLnTx/>
                <a:uFillTx/>
                <a:latin typeface="Avenir Book" panose="02000503020000020003" pitchFamily="2" charset="0"/>
                <a:ea typeface="Avenir Book" charset="0"/>
                <a:cs typeface="Avenir Book" charset="0"/>
              </a:rPr>
              <a:t>Today, </a:t>
            </a:r>
            <a:r>
              <a:rPr lang="en-US" noProof="0" dirty="0">
                <a:solidFill>
                  <a:prstClr val="black"/>
                </a:solidFill>
                <a:latin typeface="Avenir Book" panose="02000503020000020003" pitchFamily="2" charset="0"/>
                <a:ea typeface="Avenir Book" charset="0"/>
                <a:cs typeface="Avenir Book" charset="0"/>
              </a:rPr>
              <a:t>the vast majority of people agree </a:t>
            </a:r>
            <a:r>
              <a:rPr kumimoji="0" lang="en-US" sz="1800" u="none" strike="noStrike" kern="1200" cap="none" spc="0" normalizeH="0" noProof="0" dirty="0">
                <a:ln>
                  <a:noFill/>
                </a:ln>
                <a:solidFill>
                  <a:prstClr val="black"/>
                </a:solidFill>
                <a:effectLst/>
                <a:uLnTx/>
                <a:uFillTx/>
                <a:latin typeface="Avenir Book" panose="02000503020000020003" pitchFamily="2" charset="0"/>
                <a:ea typeface="Avenir Book" charset="0"/>
                <a:cs typeface="Avenir Book" charset="0"/>
              </a:rPr>
              <a:t>with Galileo, but we don’t all believe it in the same way. </a:t>
            </a:r>
            <a:endPar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Avenir Book" charset="0"/>
              <a:cs typeface="Avenir Book" charset="0"/>
            </a:endParaRPr>
          </a:p>
        </p:txBody>
      </p:sp>
      <p:sp>
        <p:nvSpPr>
          <p:cNvPr id="4" name="Rectangle 3">
            <a:extLst>
              <a:ext uri="{FF2B5EF4-FFF2-40B4-BE49-F238E27FC236}">
                <a16:creationId xmlns:a16="http://schemas.microsoft.com/office/drawing/2014/main" id="{D649E809-9576-42EB-6E02-D8902DD7A07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effectLst/>
              <a:uLnTx/>
              <a:uFillTx/>
              <a:latin typeface="Calibri" panose="020F0502020204030204"/>
              <a:cs typeface="+mn-cs"/>
            </a:endParaRPr>
          </a:p>
        </p:txBody>
      </p:sp>
      <p:sp>
        <p:nvSpPr>
          <p:cNvPr id="3" name="Rectangle 2">
            <a:extLst>
              <a:ext uri="{FF2B5EF4-FFF2-40B4-BE49-F238E27FC236}">
                <a16:creationId xmlns:a16="http://schemas.microsoft.com/office/drawing/2014/main" id="{86AF26B9-66B5-9DD9-1AA9-ADCC9552355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Opening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Sherlock Holmes on a camping trip</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883801E1-3058-E3F9-FADC-1F110BF83CED}"/>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8586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5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B9CE3BB-64F9-E608-7C1D-0DE2E4F22B4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C9D105E1-DB7A-177F-1D8F-AAD4CAB949C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Essentialism, Non-Essentialism, Relativism, and Absolutism</a:t>
            </a:r>
          </a:p>
        </p:txBody>
      </p:sp>
      <p:cxnSp>
        <p:nvCxnSpPr>
          <p:cNvPr id="8" name="Straight Connector 7">
            <a:extLst>
              <a:ext uri="{FF2B5EF4-FFF2-40B4-BE49-F238E27FC236}">
                <a16:creationId xmlns:a16="http://schemas.microsoft.com/office/drawing/2014/main" id="{DA3C0C9B-9B4C-6758-3D63-C2DEE9DBF37B}"/>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B236399B-5281-C2C8-BBAB-ABCD66B7235E}"/>
              </a:ext>
            </a:extLst>
          </p:cNvPr>
          <p:cNvSpPr/>
          <p:nvPr/>
        </p:nvSpPr>
        <p:spPr>
          <a:xfrm>
            <a:off x="89452" y="561901"/>
            <a:ext cx="5551693" cy="5477718"/>
          </a:xfrm>
          <a:prstGeom prst="rect">
            <a:avLst/>
          </a:prstGeom>
          <a:solidFill>
            <a:srgbClr val="FFFFFF"/>
          </a:solidFill>
        </p:spPr>
        <p:txBody>
          <a:bodyPr wrap="square">
            <a:spAutoFit/>
          </a:bodyPr>
          <a:lstStyle/>
          <a:p>
            <a:pPr marL="228600" lvl="0" indent="-228600" fontAlgn="auto">
              <a:lnSpc>
                <a:spcPct val="80000"/>
              </a:lnSpc>
              <a:spcBef>
                <a:spcPts val="1000"/>
              </a:spcBef>
              <a:spcAft>
                <a:spcPts val="0"/>
              </a:spcAft>
              <a:defRPr/>
            </a:pPr>
            <a:r>
              <a:rPr lang="en-US" sz="2800" dirty="0">
                <a:solidFill>
                  <a:srgbClr val="000000"/>
                </a:solidFill>
                <a:latin typeface="Avenir Book" panose="02000503020000020003" pitchFamily="2" charset="0"/>
                <a:ea typeface="Avenir Book" charset="0"/>
                <a:cs typeface="Avenir Book" charset="0"/>
              </a:rPr>
              <a:t>Epistemology</a:t>
            </a:r>
          </a:p>
          <a:p>
            <a:pPr marL="0" marR="0" lvl="0" indent="0" defTabSz="457200" rtl="0" eaLnBrk="1" fontAlgn="auto" latinLnBrk="0" hangingPunct="1">
              <a:lnSpc>
                <a:spcPct val="100000"/>
              </a:lnSpc>
              <a:spcBef>
                <a:spcPts val="0"/>
              </a:spcBef>
              <a:spcAft>
                <a:spcPts val="0"/>
              </a:spcAft>
              <a:buClrTx/>
              <a:buSzTx/>
              <a:buFontTx/>
              <a:buNone/>
              <a:tabLst/>
              <a:defRPr/>
            </a:pPr>
            <a:endParaRPr lang="en-US" sz="1000" dirty="0">
              <a:solidFill>
                <a:srgbClr val="000000"/>
              </a:solidFill>
              <a:latin typeface="Avenir Book" panose="02000503020000020003" pitchFamily="2" charset="0"/>
              <a:ea typeface="Avenir Book" charset="0"/>
              <a:cs typeface="Avenir Book" charset="0"/>
            </a:endParaRPr>
          </a:p>
          <a:p>
            <a:pPr marL="12700" lvl="0" fontAlgn="auto">
              <a:lnSpc>
                <a:spcPts val="2640"/>
              </a:lnSpc>
              <a:spcBef>
                <a:spcPts val="0"/>
              </a:spcBef>
              <a:spcAft>
                <a:spcPts val="0"/>
              </a:spcAft>
              <a:defRPr/>
            </a:pPr>
            <a:r>
              <a:rPr lang="en-US" sz="2400" dirty="0">
                <a:solidFill>
                  <a:srgbClr val="000000"/>
                </a:solidFill>
                <a:latin typeface="Avenir Book" panose="02000503020000020003" pitchFamily="2" charset="0"/>
                <a:ea typeface="Avenir Book" charset="0"/>
                <a:cs typeface="Avenir Book" charset="0"/>
              </a:rPr>
              <a:t>A branch of philosophy that explores how we think about thinking. </a:t>
            </a:r>
          </a:p>
          <a:p>
            <a:pPr marL="12700" lvl="0" fontAlgn="auto">
              <a:lnSpc>
                <a:spcPts val="2640"/>
              </a:lnSpc>
              <a:spcBef>
                <a:spcPts val="0"/>
              </a:spcBef>
              <a:spcAft>
                <a:spcPts val="0"/>
              </a:spcAft>
              <a:defRPr/>
            </a:pPr>
            <a:endParaRPr lang="en-US" sz="800" dirty="0">
              <a:solidFill>
                <a:srgbClr val="000000"/>
              </a:solidFill>
              <a:latin typeface="Avenir Book" panose="02000503020000020003" pitchFamily="2" charset="0"/>
              <a:ea typeface="Avenir Book" charset="0"/>
              <a:cs typeface="Avenir Book" charset="0"/>
            </a:endParaRPr>
          </a:p>
          <a:p>
            <a:pPr marL="12700" lvl="0" fontAlgn="auto">
              <a:lnSpc>
                <a:spcPts val="2640"/>
              </a:lnSpc>
              <a:spcBef>
                <a:spcPts val="0"/>
              </a:spcBef>
              <a:spcAft>
                <a:spcPts val="0"/>
              </a:spcAft>
              <a:defRPr/>
            </a:pPr>
            <a:r>
              <a:rPr lang="en-US" sz="2400" dirty="0">
                <a:solidFill>
                  <a:srgbClr val="000000"/>
                </a:solidFill>
                <a:latin typeface="Avenir Book" panose="02000503020000020003" pitchFamily="2" charset="0"/>
                <a:ea typeface="Avenir Book" charset="0"/>
                <a:cs typeface="Avenir Book" charset="0"/>
              </a:rPr>
              <a:t>Four ways people think about thinking: </a:t>
            </a:r>
          </a:p>
          <a:p>
            <a:pPr marL="920750" lvl="0" indent="-573088" fontAlgn="auto">
              <a:lnSpc>
                <a:spcPct val="250000"/>
              </a:lnSpc>
              <a:spcBef>
                <a:spcPts val="0"/>
              </a:spcBef>
              <a:spcAft>
                <a:spcPts val="0"/>
              </a:spcAft>
              <a:buFont typeface="+mj-lt"/>
              <a:buAutoNum type="arabicPeriod"/>
              <a:defRPr/>
            </a:pPr>
            <a:r>
              <a:rPr lang="en-US" sz="2400" dirty="0">
                <a:solidFill>
                  <a:srgbClr val="000000"/>
                </a:solidFill>
                <a:latin typeface="Avenir Book" panose="02000503020000020003" pitchFamily="2" charset="0"/>
                <a:ea typeface="Avenir Book" charset="0"/>
                <a:cs typeface="Avenir Book" charset="0"/>
              </a:rPr>
              <a:t>Essentialism </a:t>
            </a:r>
          </a:p>
          <a:p>
            <a:pPr marL="920750" lvl="0" indent="-573088" fontAlgn="auto">
              <a:lnSpc>
                <a:spcPct val="250000"/>
              </a:lnSpc>
              <a:spcBef>
                <a:spcPts val="0"/>
              </a:spcBef>
              <a:spcAft>
                <a:spcPts val="0"/>
              </a:spcAft>
              <a:buFont typeface="+mj-lt"/>
              <a:buAutoNum type="arabicPeriod"/>
              <a:defRPr/>
            </a:pPr>
            <a:r>
              <a:rPr lang="en-US" sz="2400" dirty="0">
                <a:solidFill>
                  <a:srgbClr val="000000"/>
                </a:solidFill>
                <a:latin typeface="Avenir Book" panose="02000503020000020003" pitchFamily="2" charset="0"/>
                <a:ea typeface="Avenir Book" charset="0"/>
                <a:cs typeface="Avenir Book" charset="0"/>
              </a:rPr>
              <a:t>Non-Essentialism</a:t>
            </a:r>
          </a:p>
          <a:p>
            <a:pPr marL="920750" lvl="0" indent="-573088" fontAlgn="auto">
              <a:lnSpc>
                <a:spcPct val="250000"/>
              </a:lnSpc>
              <a:spcBef>
                <a:spcPts val="0"/>
              </a:spcBef>
              <a:spcAft>
                <a:spcPts val="0"/>
              </a:spcAft>
              <a:buFont typeface="+mj-lt"/>
              <a:buAutoNum type="arabicPeriod"/>
              <a:defRPr/>
            </a:pPr>
            <a:r>
              <a:rPr lang="en-US" sz="2400" dirty="0">
                <a:solidFill>
                  <a:srgbClr val="000000"/>
                </a:solidFill>
                <a:latin typeface="Avenir Book" panose="02000503020000020003" pitchFamily="2" charset="0"/>
                <a:ea typeface="Avenir Book" charset="0"/>
                <a:cs typeface="Avenir Book" charset="0"/>
              </a:rPr>
              <a:t>Relativism</a:t>
            </a:r>
          </a:p>
          <a:p>
            <a:pPr marL="920750" lvl="0" indent="-573088" fontAlgn="auto">
              <a:lnSpc>
                <a:spcPct val="250000"/>
              </a:lnSpc>
              <a:spcBef>
                <a:spcPts val="0"/>
              </a:spcBef>
              <a:spcAft>
                <a:spcPts val="0"/>
              </a:spcAft>
              <a:buFont typeface="+mj-lt"/>
              <a:buAutoNum type="arabicPeriod"/>
              <a:defRPr/>
            </a:pPr>
            <a:r>
              <a:rPr lang="en-US" sz="2400" dirty="0">
                <a:solidFill>
                  <a:srgbClr val="000000"/>
                </a:solidFill>
                <a:latin typeface="Avenir Book" panose="02000503020000020003" pitchFamily="2" charset="0"/>
                <a:ea typeface="Avenir Book" charset="0"/>
                <a:cs typeface="Avenir Book" charset="0"/>
              </a:rPr>
              <a:t>Absolutism</a:t>
            </a:r>
          </a:p>
        </p:txBody>
      </p:sp>
      <p:pic>
        <p:nvPicPr>
          <p:cNvPr id="5" name="Picture 4">
            <a:extLst>
              <a:ext uri="{FF2B5EF4-FFF2-40B4-BE49-F238E27FC236}">
                <a16:creationId xmlns:a16="http://schemas.microsoft.com/office/drawing/2014/main" id="{FDC8190F-C820-CD4D-B65F-544AAE536F12}"/>
              </a:ext>
            </a:extLst>
          </p:cNvPr>
          <p:cNvPicPr>
            <a:picLocks noChangeAspect="1"/>
          </p:cNvPicPr>
          <p:nvPr/>
        </p:nvPicPr>
        <p:blipFill rotWithShape="1">
          <a:blip r:embed="rId3"/>
          <a:srcRect l="17675" r="15491"/>
          <a:stretch/>
        </p:blipFill>
        <p:spPr>
          <a:xfrm>
            <a:off x="5511896" y="778705"/>
            <a:ext cx="3542652" cy="5300589"/>
          </a:xfrm>
          <a:prstGeom prst="rect">
            <a:avLst/>
          </a:prstGeom>
        </p:spPr>
      </p:pic>
    </p:spTree>
    <p:extLst>
      <p:ext uri="{BB962C8B-B14F-4D97-AF65-F5344CB8AC3E}">
        <p14:creationId xmlns:p14="http://schemas.microsoft.com/office/powerpoint/2010/main" val="292341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2000"/>
                                        <p:tgtEl>
                                          <p:spTgt spid="6">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5" end="5"/>
                                            </p:txEl>
                                          </p:spTgt>
                                        </p:tgtEl>
                                        <p:attrNameLst>
                                          <p:attrName>style.visibility</p:attrName>
                                        </p:attrNameLst>
                                      </p:cBhvr>
                                      <p:to>
                                        <p:strVal val="visible"/>
                                      </p:to>
                                    </p:set>
                                    <p:animEffect transition="in" filter="fade">
                                      <p:cBhvr>
                                        <p:cTn id="12" dur="2000"/>
                                        <p:tgtEl>
                                          <p:spTgt spid="6">
                                            <p:txEl>
                                              <p:pRg st="5" end="5"/>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animEffect transition="in" filter="fade">
                                      <p:cBhvr>
                                        <p:cTn id="15" dur="2000"/>
                                        <p:tgtEl>
                                          <p:spTgt spid="6">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xEl>
                                              <p:pRg st="7" end="7"/>
                                            </p:txEl>
                                          </p:spTgt>
                                        </p:tgtEl>
                                        <p:attrNameLst>
                                          <p:attrName>style.visibility</p:attrName>
                                        </p:attrNameLst>
                                      </p:cBhvr>
                                      <p:to>
                                        <p:strVal val="visible"/>
                                      </p:to>
                                    </p:set>
                                    <p:animEffect transition="in" filter="fade">
                                      <p:cBhvr>
                                        <p:cTn id="18" dur="2000"/>
                                        <p:tgtEl>
                                          <p:spTgt spid="6">
                                            <p:txEl>
                                              <p:pRg st="7" end="7"/>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8" end="8"/>
                                            </p:txEl>
                                          </p:spTgt>
                                        </p:tgtEl>
                                        <p:attrNameLst>
                                          <p:attrName>style.visibility</p:attrName>
                                        </p:attrNameLst>
                                      </p:cBhvr>
                                      <p:to>
                                        <p:strVal val="visible"/>
                                      </p:to>
                                    </p:set>
                                    <p:animEffect transition="in" filter="fade">
                                      <p:cBhvr>
                                        <p:cTn id="21" dur="20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02E0F6-9F71-CD46-8AF4-0A9A887C15B7}"/>
              </a:ext>
            </a:extLst>
          </p:cNvPr>
          <p:cNvPicPr>
            <a:picLocks noChangeAspect="1"/>
          </p:cNvPicPr>
          <p:nvPr/>
        </p:nvPicPr>
        <p:blipFill rotWithShape="1">
          <a:blip r:embed="rId3"/>
          <a:srcRect b="1641"/>
          <a:stretch/>
        </p:blipFill>
        <p:spPr>
          <a:xfrm>
            <a:off x="0" y="112544"/>
            <a:ext cx="9144000" cy="6745456"/>
          </a:xfrm>
          <a:prstGeom prst="rect">
            <a:avLst/>
          </a:prstGeom>
        </p:spPr>
      </p:pic>
      <p:sp>
        <p:nvSpPr>
          <p:cNvPr id="7" name="Rectangle 6">
            <a:extLst>
              <a:ext uri="{FF2B5EF4-FFF2-40B4-BE49-F238E27FC236}">
                <a16:creationId xmlns:a16="http://schemas.microsoft.com/office/drawing/2014/main" id="{0473EA6B-0B34-AE4F-93D6-1F86B5A36A78}"/>
              </a:ext>
            </a:extLst>
          </p:cNvPr>
          <p:cNvSpPr/>
          <p:nvPr/>
        </p:nvSpPr>
        <p:spPr>
          <a:xfrm>
            <a:off x="-19878" y="14339"/>
            <a:ext cx="9144000" cy="2745784"/>
          </a:xfrm>
          <a:prstGeom prst="rect">
            <a:avLst/>
          </a:prstGeom>
          <a:solidFill>
            <a:schemeClr val="tx1">
              <a:alpha val="67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1">
            <a:extLst>
              <a:ext uri="{FF2B5EF4-FFF2-40B4-BE49-F238E27FC236}">
                <a16:creationId xmlns:a16="http://schemas.microsoft.com/office/drawing/2014/main" id="{B8F56A59-B5BB-7644-A280-C53497BCED6F}"/>
              </a:ext>
            </a:extLst>
          </p:cNvPr>
          <p:cNvSpPr txBox="1">
            <a:spLocks noChangeArrowheads="1"/>
          </p:cNvSpPr>
          <p:nvPr/>
        </p:nvSpPr>
        <p:spPr bwMode="auto">
          <a:xfrm>
            <a:off x="532355" y="390457"/>
            <a:ext cx="8039534" cy="6340079"/>
          </a:xfrm>
          <a:prstGeom prst="rect">
            <a:avLst/>
          </a:prstGeom>
          <a:noFill/>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132073" bIns="45720" numCol="1" rtlCol="0" anchor="t"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marR="0" lvl="0" indent="-742950" algn="l" defTabSz="914400" rtl="0" eaLnBrk="1" fontAlgn="auto" latinLnBrk="0" hangingPunct="1">
              <a:lnSpc>
                <a:spcPct val="80000"/>
              </a:lnSpc>
              <a:spcBef>
                <a:spcPts val="1000"/>
              </a:spcBef>
              <a:spcAft>
                <a:spcPts val="0"/>
              </a:spcAft>
              <a:buClrTx/>
              <a:buSzTx/>
              <a:buFont typeface="+mj-lt"/>
              <a:buAutoNum type="arabicPeriod"/>
              <a:tabLst/>
              <a:defRPr/>
            </a:pPr>
            <a:r>
              <a:rPr kumimoji="0" lang="en-US" sz="3600" u="none" strike="noStrike" kern="1200" cap="none" spc="0" normalizeH="0" baseline="0" noProof="0" dirty="0">
                <a:ln>
                  <a:noFill/>
                </a:ln>
                <a:solidFill>
                  <a:prstClr val="white"/>
                </a:solidFill>
                <a:effectLst/>
                <a:uLnTx/>
                <a:uFillTx/>
                <a:latin typeface="Avenir Book" panose="02000503020000020003" pitchFamily="2" charset="0"/>
                <a:ea typeface="Avenir Book" charset="0"/>
                <a:cs typeface="Avenir Book" charset="0"/>
              </a:rPr>
              <a:t>Essentialism</a:t>
            </a:r>
          </a:p>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endParaRPr kumimoji="0" lang="en-US" sz="400" u="none" strike="noStrike" kern="1200" cap="none" spc="0" normalizeH="0" baseline="0" noProof="0" dirty="0">
              <a:ln>
                <a:noFill/>
              </a:ln>
              <a:solidFill>
                <a:prstClr val="white"/>
              </a:solidFill>
              <a:effectLst/>
              <a:uLnTx/>
              <a:uFillTx/>
              <a:latin typeface="Avenir Book" panose="02000503020000020003" pitchFamily="2" charset="0"/>
              <a:ea typeface="Avenir Book" charset="0"/>
              <a:cs typeface="Avenir Book" charset="0"/>
            </a:endParaRPr>
          </a:p>
          <a:p>
            <a:pPr marL="180975" marR="0" lvl="0" indent="-171450" algn="l" defTabSz="914400" rtl="0" eaLnBrk="1" fontAlgn="auto" latinLnBrk="0" hangingPunct="1">
              <a:lnSpc>
                <a:spcPts val="2080"/>
              </a:lnSpc>
              <a:spcBef>
                <a:spcPts val="0"/>
              </a:spcBef>
              <a:spcAft>
                <a:spcPts val="12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rPr>
              <a:t>The essential truth (the essence) can be known through our senses and our rational minds.</a:t>
            </a:r>
          </a:p>
          <a:p>
            <a:pPr marL="180975" marR="0" lvl="0" indent="-171450" algn="l" defTabSz="914400" rtl="0" eaLnBrk="1" fontAlgn="auto" latinLnBrk="0" hangingPunct="1">
              <a:lnSpc>
                <a:spcPts val="2080"/>
              </a:lnSpc>
              <a:spcBef>
                <a:spcPts val="0"/>
              </a:spcBef>
              <a:spcAft>
                <a:spcPts val="12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rPr>
              <a:t>A fact can be proven because it’s objectively true.</a:t>
            </a:r>
          </a:p>
          <a:p>
            <a:pPr marL="180975" marR="0" lvl="0" indent="-171450" algn="l" defTabSz="914400" rtl="0" eaLnBrk="1" fontAlgn="auto" latinLnBrk="0" hangingPunct="1">
              <a:lnSpc>
                <a:spcPts val="2080"/>
              </a:lnSpc>
              <a:spcBef>
                <a:spcPts val="0"/>
              </a:spcBef>
              <a:spcAft>
                <a:spcPts val="12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rPr>
              <a:t>An open mind means new information brings us closer to understanding the essence of things.</a:t>
            </a:r>
          </a:p>
          <a:p>
            <a:pPr marL="935038" marR="0" lvl="0" indent="-457200" algn="l" defTabSz="914400" rtl="0" eaLnBrk="1" fontAlgn="auto" latinLnBrk="0" hangingPunct="1">
              <a:lnSpc>
                <a:spcPct val="80000"/>
              </a:lnSpc>
              <a:spcBef>
                <a:spcPts val="0"/>
              </a:spcBef>
              <a:spcAft>
                <a:spcPts val="600"/>
              </a:spcAft>
              <a:buClrTx/>
              <a:buSzTx/>
              <a:buFont typeface="Arial" panose="020B0604020202020204" pitchFamily="34" charset="0"/>
              <a:buChar char="•"/>
              <a:tabLst/>
              <a:defRPr/>
            </a:pPr>
            <a:endParaRPr kumimoji="0" lang="en-US" sz="26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endParaRPr>
          </a:p>
          <a:p>
            <a:pPr marL="935038" marR="0" lvl="0" indent="-457200" algn="l" defTabSz="914400" rtl="0" eaLnBrk="1" fontAlgn="auto" latinLnBrk="0" hangingPunct="1">
              <a:lnSpc>
                <a:spcPct val="80000"/>
              </a:lnSpc>
              <a:spcBef>
                <a:spcPts val="0"/>
              </a:spcBef>
              <a:spcAft>
                <a:spcPts val="600"/>
              </a:spcAft>
              <a:buClrTx/>
              <a:buSzTx/>
              <a:buFont typeface="Arial" panose="020B0604020202020204" pitchFamily="34" charset="0"/>
              <a:buChar char="•"/>
              <a:tabLst/>
              <a:defRPr/>
            </a:pPr>
            <a:endParaRPr kumimoji="0" lang="en-US" sz="26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endParaRPr>
          </a:p>
          <a:p>
            <a:pPr marL="935038" marR="0" lvl="0" indent="-457200" algn="l" defTabSz="914400" rtl="0" eaLnBrk="1" fontAlgn="auto" latinLnBrk="0" hangingPunct="1">
              <a:lnSpc>
                <a:spcPct val="80000"/>
              </a:lnSpc>
              <a:spcBef>
                <a:spcPts val="0"/>
              </a:spcBef>
              <a:spcAft>
                <a:spcPts val="600"/>
              </a:spcAft>
              <a:buClrTx/>
              <a:buSzTx/>
              <a:buFont typeface="Arial" panose="020B0604020202020204" pitchFamily="34" charset="0"/>
              <a:buChar char="•"/>
              <a:tabLst/>
              <a:defRPr/>
            </a:pPr>
            <a:endParaRPr kumimoji="0" lang="en-US" sz="26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endParaRPr>
          </a:p>
          <a:p>
            <a:pPr marL="39687"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endParaRPr kumimoji="0" lang="en-US" sz="20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endParaRPr>
          </a:p>
          <a:p>
            <a:pPr marL="39687"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endParaRPr>
          </a:p>
          <a:p>
            <a:pPr marL="228600" marR="0" lvl="0" indent="-228600" algn="l" defTabSz="914400" rtl="0" eaLnBrk="1" fontAlgn="auto" latinLnBrk="0" hangingPunct="1">
              <a:lnSpc>
                <a:spcPct val="80000"/>
              </a:lnSpc>
              <a:spcBef>
                <a:spcPts val="1000"/>
              </a:spcBef>
              <a:spcAft>
                <a:spcPts val="0"/>
              </a:spcAft>
              <a:buClrTx/>
              <a:buSzTx/>
              <a:buFont typeface="Arial" charset="0"/>
              <a:buNone/>
              <a:tabLst/>
              <a:defRPr/>
            </a:pP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endParaRPr>
          </a:p>
          <a:p>
            <a:pPr marL="228600" marR="0" lvl="0" indent="-228600" algn="l" defTabSz="914400" rtl="0" eaLnBrk="1" fontAlgn="auto" latinLnBrk="0" hangingPunct="1">
              <a:lnSpc>
                <a:spcPct val="80000"/>
              </a:lnSpc>
              <a:spcBef>
                <a:spcPts val="1000"/>
              </a:spcBef>
              <a:spcAft>
                <a:spcPts val="0"/>
              </a:spcAft>
              <a:buClrTx/>
              <a:buSzTx/>
              <a:buFont typeface="Arial" charset="0"/>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              				</a:t>
            </a:r>
          </a:p>
        </p:txBody>
      </p:sp>
      <p:sp>
        <p:nvSpPr>
          <p:cNvPr id="5" name="Rectangle 4">
            <a:extLst>
              <a:ext uri="{FF2B5EF4-FFF2-40B4-BE49-F238E27FC236}">
                <a16:creationId xmlns:a16="http://schemas.microsoft.com/office/drawing/2014/main" id="{6317F5E3-A871-F547-B525-ABB874326C2A}"/>
              </a:ext>
            </a:extLst>
          </p:cNvPr>
          <p:cNvSpPr/>
          <p:nvPr/>
        </p:nvSpPr>
        <p:spPr>
          <a:xfrm>
            <a:off x="5660096" y="3477561"/>
            <a:ext cx="1378904" cy="721544"/>
          </a:xfrm>
          <a:prstGeom prst="rect">
            <a:avLst/>
          </a:prstGeom>
        </p:spPr>
        <p:txBody>
          <a:bodyPr wrap="none">
            <a:spAutoFit/>
          </a:bodyPr>
          <a:lstStyle/>
          <a:p>
            <a:pPr marL="0" marR="0" lvl="0" indent="0" algn="l" defTabSz="457200" rtl="0" eaLnBrk="1" fontAlgn="auto" latinLnBrk="0" hangingPunct="1">
              <a:lnSpc>
                <a:spcPts val="2400"/>
              </a:lnSpc>
              <a:spcBef>
                <a:spcPts val="0"/>
              </a:spcBef>
              <a:spcAft>
                <a:spcPts val="0"/>
              </a:spcAft>
              <a:buClrTx/>
              <a:buSzTx/>
              <a:buFontTx/>
              <a:buNone/>
              <a:tabLst/>
              <a:defRPr/>
            </a:pPr>
            <a:r>
              <a:rPr kumimoji="0" lang="en-US" sz="24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rPr>
              <a:t>The</a:t>
            </a:r>
            <a:br>
              <a:rPr kumimoji="0" lang="en-US" sz="24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rPr>
            </a:br>
            <a:r>
              <a:rPr kumimoji="0" lang="en-US" sz="24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rPr>
              <a:t>Essence </a:t>
            </a:r>
            <a:endPar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p:txBody>
      </p:sp>
      <p:sp>
        <p:nvSpPr>
          <p:cNvPr id="2" name="Graphic 9" descr="Checkmark">
            <a:extLst>
              <a:ext uri="{FF2B5EF4-FFF2-40B4-BE49-F238E27FC236}">
                <a16:creationId xmlns:a16="http://schemas.microsoft.com/office/drawing/2014/main" id="{45506924-2F4D-574E-8377-ED71F656319D}"/>
              </a:ext>
            </a:extLst>
          </p:cNvPr>
          <p:cNvSpPr/>
          <p:nvPr/>
        </p:nvSpPr>
        <p:spPr>
          <a:xfrm>
            <a:off x="6196888" y="3107356"/>
            <a:ext cx="880109" cy="618172"/>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D6245ADD-B39B-4E34-7461-9CC5AEAB65D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FFFFFF"/>
              </a:solidFill>
              <a:effectLst/>
              <a:uLnTx/>
              <a:uFillTx/>
              <a:latin typeface="Calibri" panose="020F0502020204030204"/>
              <a:ea typeface="ＭＳ Ｐゴシック" pitchFamily="-106" charset="-128"/>
              <a:cs typeface="+mn-cs"/>
            </a:endParaRPr>
          </a:p>
        </p:txBody>
      </p:sp>
      <p:sp>
        <p:nvSpPr>
          <p:cNvPr id="6" name="Rectangle 5">
            <a:extLst>
              <a:ext uri="{FF2B5EF4-FFF2-40B4-BE49-F238E27FC236}">
                <a16:creationId xmlns:a16="http://schemas.microsoft.com/office/drawing/2014/main" id="{170817D0-6D46-270B-4B76-10035A508FD7}"/>
              </a:ext>
            </a:extLst>
          </p:cNvPr>
          <p:cNvSpPr/>
          <p:nvPr/>
        </p:nvSpPr>
        <p:spPr>
          <a:xfrm>
            <a:off x="-19878" y="0"/>
            <a:ext cx="9163878"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Essentialism, Non-Essentialism, Relativism, and Absolutism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spTree>
    <p:extLst>
      <p:ext uri="{BB962C8B-B14F-4D97-AF65-F5344CB8AC3E}">
        <p14:creationId xmlns:p14="http://schemas.microsoft.com/office/powerpoint/2010/main" val="97603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20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20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20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11589-4B77-A751-422E-4C7C40FFC93E}"/>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8F40FB80-C344-305A-B376-63DE505E83BC}"/>
              </a:ext>
            </a:extLst>
          </p:cNvPr>
          <p:cNvPicPr>
            <a:picLocks noChangeAspect="1"/>
          </p:cNvPicPr>
          <p:nvPr/>
        </p:nvPicPr>
        <p:blipFill>
          <a:blip r:embed="rId3"/>
          <a:stretch>
            <a:fillRect/>
          </a:stretch>
        </p:blipFill>
        <p:spPr>
          <a:xfrm>
            <a:off x="0" y="0"/>
            <a:ext cx="9144000" cy="6858000"/>
          </a:xfrm>
          <a:prstGeom prst="rect">
            <a:avLst/>
          </a:prstGeom>
        </p:spPr>
      </p:pic>
      <p:sp>
        <p:nvSpPr>
          <p:cNvPr id="13" name="Rectangle 12">
            <a:extLst>
              <a:ext uri="{FF2B5EF4-FFF2-40B4-BE49-F238E27FC236}">
                <a16:creationId xmlns:a16="http://schemas.microsoft.com/office/drawing/2014/main" id="{BD8C2E98-6F5B-8932-8E50-79A446D94587}"/>
              </a:ext>
            </a:extLst>
          </p:cNvPr>
          <p:cNvSpPr/>
          <p:nvPr/>
        </p:nvSpPr>
        <p:spPr>
          <a:xfrm>
            <a:off x="2135092" y="3459331"/>
            <a:ext cx="1612942" cy="721544"/>
          </a:xfrm>
          <a:prstGeom prst="rect">
            <a:avLst/>
          </a:prstGeom>
        </p:spPr>
        <p:txBody>
          <a:bodyPr wrap="none">
            <a:spAutoFit/>
          </a:bodyPr>
          <a:lstStyle/>
          <a:p>
            <a:pPr marL="0" marR="0" lvl="0" indent="0" algn="l" defTabSz="457200" rtl="0" eaLnBrk="1" fontAlgn="auto" latinLnBrk="0" hangingPunct="1">
              <a:lnSpc>
                <a:spcPts val="2400"/>
              </a:lnSpc>
              <a:spcBef>
                <a:spcPts val="0"/>
              </a:spcBef>
              <a:spcAft>
                <a:spcPts val="0"/>
              </a:spcAft>
              <a:buClrTx/>
              <a:buSzTx/>
              <a:buFontTx/>
              <a:buNone/>
              <a:tabLst/>
              <a:defRPr/>
            </a:pPr>
            <a:r>
              <a:rPr kumimoji="0" lang="en-US" sz="24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rPr>
              <a:t>Desirable</a:t>
            </a:r>
            <a:br>
              <a:rPr kumimoji="0" lang="en-US" sz="24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rPr>
            </a:br>
            <a:r>
              <a:rPr kumimoji="0" lang="en-US" sz="24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rPr>
              <a:t>Outcomes</a:t>
            </a:r>
            <a:endPar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p:txBody>
      </p:sp>
      <p:sp>
        <p:nvSpPr>
          <p:cNvPr id="14" name="Graphic 10" descr="Checkmark">
            <a:extLst>
              <a:ext uri="{FF2B5EF4-FFF2-40B4-BE49-F238E27FC236}">
                <a16:creationId xmlns:a16="http://schemas.microsoft.com/office/drawing/2014/main" id="{D1CE98C8-90CB-CFEE-D93F-76DAE6F44220}"/>
              </a:ext>
            </a:extLst>
          </p:cNvPr>
          <p:cNvSpPr/>
          <p:nvPr/>
        </p:nvSpPr>
        <p:spPr>
          <a:xfrm>
            <a:off x="2152236" y="2834017"/>
            <a:ext cx="880109" cy="618172"/>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B4AA10-C980-AEB8-46CE-23D0944954C5}"/>
              </a:ext>
            </a:extLst>
          </p:cNvPr>
          <p:cNvSpPr/>
          <p:nvPr/>
        </p:nvSpPr>
        <p:spPr>
          <a:xfrm>
            <a:off x="0" y="384876"/>
            <a:ext cx="9124122" cy="2064234"/>
          </a:xfrm>
          <a:prstGeom prst="rect">
            <a:avLst/>
          </a:prstGeom>
          <a:solidFill>
            <a:schemeClr val="tx1">
              <a:alpha val="67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E1C0D97-3371-919A-D446-9BB9C9F1316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FFFFFF"/>
              </a:solidFill>
              <a:effectLst/>
              <a:uLnTx/>
              <a:uFillTx/>
              <a:latin typeface="Calibri" panose="020F0502020204030204"/>
              <a:ea typeface="ＭＳ Ｐゴシック" pitchFamily="-106" charset="-128"/>
              <a:cs typeface="+mn-cs"/>
            </a:endParaRPr>
          </a:p>
        </p:txBody>
      </p:sp>
      <p:sp>
        <p:nvSpPr>
          <p:cNvPr id="6" name="Rectangle 5">
            <a:extLst>
              <a:ext uri="{FF2B5EF4-FFF2-40B4-BE49-F238E27FC236}">
                <a16:creationId xmlns:a16="http://schemas.microsoft.com/office/drawing/2014/main" id="{8BF543FB-2065-BB5D-F6DE-618A8981923F}"/>
              </a:ext>
            </a:extLst>
          </p:cNvPr>
          <p:cNvSpPr/>
          <p:nvPr/>
        </p:nvSpPr>
        <p:spPr>
          <a:xfrm>
            <a:off x="-19878" y="0"/>
            <a:ext cx="9163878"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Essentialism, Non-Essentialism, Relativism, and Absolutism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sp>
        <p:nvSpPr>
          <p:cNvPr id="11" name="Rectangle 1">
            <a:extLst>
              <a:ext uri="{FF2B5EF4-FFF2-40B4-BE49-F238E27FC236}">
                <a16:creationId xmlns:a16="http://schemas.microsoft.com/office/drawing/2014/main" id="{6DFFA3AB-D42F-01CD-920C-06CD9137631F}"/>
              </a:ext>
            </a:extLst>
          </p:cNvPr>
          <p:cNvSpPr txBox="1">
            <a:spLocks noChangeArrowheads="1"/>
          </p:cNvSpPr>
          <p:nvPr/>
        </p:nvSpPr>
        <p:spPr bwMode="auto">
          <a:xfrm>
            <a:off x="397565" y="426738"/>
            <a:ext cx="8328991" cy="6773778"/>
          </a:xfrm>
          <a:prstGeom prst="rect">
            <a:avLst/>
          </a:prstGeom>
          <a:noFill/>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132073" bIns="45720" numCol="1" rtlCol="0" anchor="t"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57250" marR="0" lvl="0" indent="-857250" algn="l" defTabSz="914400" rtl="0" eaLnBrk="1" fontAlgn="auto" latinLnBrk="0" hangingPunct="1">
              <a:lnSpc>
                <a:spcPct val="80000"/>
              </a:lnSpc>
              <a:spcBef>
                <a:spcPts val="1000"/>
              </a:spcBef>
              <a:spcAft>
                <a:spcPts val="0"/>
              </a:spcAft>
              <a:buClrTx/>
              <a:buSzTx/>
              <a:buFont typeface="+mj-lt"/>
              <a:buAutoNum type="arabicPeriod" startAt="2"/>
              <a:tabLst/>
              <a:defRPr/>
            </a:pPr>
            <a:r>
              <a:rPr kumimoji="0" lang="en-US" sz="3600" u="none" strike="noStrike" kern="1200" cap="none" spc="0" normalizeH="0" baseline="0" noProof="0" dirty="0">
                <a:ln>
                  <a:noFill/>
                </a:ln>
                <a:solidFill>
                  <a:prstClr val="white"/>
                </a:solidFill>
                <a:effectLst/>
                <a:uLnTx/>
                <a:uFillTx/>
                <a:latin typeface="Avenir Book" panose="02000503020000020003" pitchFamily="2" charset="0"/>
                <a:ea typeface="Avenir Book" charset="0"/>
                <a:cs typeface="Avenir Book" charset="0"/>
              </a:rPr>
              <a:t>Non-Essentialism</a:t>
            </a:r>
          </a:p>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endParaRPr kumimoji="0" lang="en-US" sz="400" u="none" strike="noStrike" kern="1200" cap="none" spc="0" normalizeH="0" baseline="0" noProof="0" dirty="0">
              <a:ln>
                <a:noFill/>
              </a:ln>
              <a:solidFill>
                <a:prstClr val="white"/>
              </a:solidFill>
              <a:effectLst/>
              <a:uLnTx/>
              <a:uFillTx/>
              <a:latin typeface="Avenir Book" panose="02000503020000020003" pitchFamily="2" charset="0"/>
              <a:ea typeface="Avenir Book" charset="0"/>
              <a:cs typeface="Avenir Book" charset="0"/>
            </a:endParaRPr>
          </a:p>
          <a:p>
            <a:pPr marL="180975" marR="0" lvl="0" indent="-171450" algn="l" defTabSz="914400" rtl="0" eaLnBrk="1" fontAlgn="auto" latinLnBrk="0" hangingPunct="1">
              <a:lnSpc>
                <a:spcPts val="2080"/>
              </a:lnSpc>
              <a:spcBef>
                <a:spcPts val="0"/>
              </a:spcBef>
              <a:spcAft>
                <a:spcPts val="12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rPr>
              <a:t>What we know to be true changes with context.</a:t>
            </a:r>
          </a:p>
          <a:p>
            <a:pPr marL="9525" marR="0" lvl="0" indent="223838" algn="l" defTabSz="914400" rtl="0" eaLnBrk="1" fontAlgn="auto" latinLnBrk="0" hangingPunct="1">
              <a:lnSpc>
                <a:spcPct val="80000"/>
              </a:lnSpc>
              <a:spcBef>
                <a:spcPts val="0"/>
              </a:spcBef>
              <a:spcAft>
                <a:spcPts val="6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rPr>
              <a:t>A “fact” is subjective and depends on how you think about it.</a:t>
            </a:r>
          </a:p>
          <a:p>
            <a:pPr marL="180975" marR="0" lvl="0" indent="-171450" algn="l" defTabSz="914400" rtl="0" eaLnBrk="1" fontAlgn="auto" latinLnBrk="0" hangingPunct="1">
              <a:lnSpc>
                <a:spcPts val="2080"/>
              </a:lnSpc>
              <a:spcBef>
                <a:spcPts val="0"/>
              </a:spcBef>
              <a:spcAft>
                <a:spcPts val="12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rPr>
              <a:t>An open mind means being open to alternative theories and </a:t>
            </a:r>
            <a:br>
              <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rPr>
            </a:br>
            <a:r>
              <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rPr>
              <a:t>their consequences.</a:t>
            </a:r>
            <a:endParaRPr kumimoji="0" lang="en-US" sz="26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endParaRPr>
          </a:p>
          <a:p>
            <a:pPr marL="935038" marR="0" lvl="0" indent="-457200" algn="l" defTabSz="914400" rtl="0" eaLnBrk="1" fontAlgn="auto" latinLnBrk="0" hangingPunct="1">
              <a:lnSpc>
                <a:spcPct val="80000"/>
              </a:lnSpc>
              <a:spcBef>
                <a:spcPts val="0"/>
              </a:spcBef>
              <a:spcAft>
                <a:spcPts val="600"/>
              </a:spcAft>
              <a:buClrTx/>
              <a:buSzTx/>
              <a:buFont typeface="Arial" panose="020B0604020202020204" pitchFamily="34" charset="0"/>
              <a:buChar char="•"/>
              <a:tabLst/>
              <a:defRPr/>
            </a:pPr>
            <a:endParaRPr kumimoji="0" lang="en-US" sz="26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endParaRPr>
          </a:p>
          <a:p>
            <a:pPr marL="39687"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endParaRPr kumimoji="0" lang="en-US" sz="2000" u="none" strike="noStrike" kern="1200" cap="none" spc="0" normalizeH="0" baseline="0" noProof="0" dirty="0">
              <a:ln>
                <a:noFill/>
              </a:ln>
              <a:solidFill>
                <a:prstClr val="white"/>
              </a:solidFill>
              <a:effectLst/>
              <a:uLnTx/>
              <a:uFillTx/>
              <a:latin typeface="Avenir Book" panose="02000503020000020003" pitchFamily="2" charset="0"/>
              <a:ea typeface="Avenir Medium" charset="0"/>
              <a:cs typeface="Avenir Medium" charset="0"/>
            </a:endParaRPr>
          </a:p>
          <a:p>
            <a:pPr marL="39687"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endParaRPr>
          </a:p>
          <a:p>
            <a:pPr marL="228600" marR="0" lvl="0" indent="-228600" algn="l" defTabSz="914400" rtl="0" eaLnBrk="1" fontAlgn="auto" latinLnBrk="0" hangingPunct="1">
              <a:lnSpc>
                <a:spcPct val="80000"/>
              </a:lnSpc>
              <a:spcBef>
                <a:spcPts val="1000"/>
              </a:spcBef>
              <a:spcAft>
                <a:spcPts val="0"/>
              </a:spcAft>
              <a:buClrTx/>
              <a:buSzTx/>
              <a:buFont typeface="Arial" charset="0"/>
              <a:buNone/>
              <a:tabLst/>
              <a:defRPr/>
            </a:pP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endParaRPr>
          </a:p>
          <a:p>
            <a:pPr marL="228600" marR="0" lvl="0" indent="-228600" algn="l" defTabSz="914400" rtl="0" eaLnBrk="1" fontAlgn="auto" latinLnBrk="0" hangingPunct="1">
              <a:lnSpc>
                <a:spcPct val="80000"/>
              </a:lnSpc>
              <a:spcBef>
                <a:spcPts val="1000"/>
              </a:spcBef>
              <a:spcAft>
                <a:spcPts val="0"/>
              </a:spcAft>
              <a:buClrTx/>
              <a:buSzTx/>
              <a:buFont typeface="Arial" charset="0"/>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              				</a:t>
            </a:r>
          </a:p>
        </p:txBody>
      </p:sp>
    </p:spTree>
    <p:extLst>
      <p:ext uri="{BB962C8B-B14F-4D97-AF65-F5344CB8AC3E}">
        <p14:creationId xmlns:p14="http://schemas.microsoft.com/office/powerpoint/2010/main" val="1023946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Effect transition="in" filter="fade">
                                      <p:cBhvr>
                                        <p:cTn id="7" dur="2000"/>
                                        <p:tgtEl>
                                          <p:spTgt spid="1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3" end="3"/>
                                            </p:txEl>
                                          </p:spTgt>
                                        </p:tgtEl>
                                        <p:attrNameLst>
                                          <p:attrName>style.visibility</p:attrName>
                                        </p:attrNameLst>
                                      </p:cBhvr>
                                      <p:to>
                                        <p:strVal val="visible"/>
                                      </p:to>
                                    </p:set>
                                    <p:animEffect transition="in" filter="fade">
                                      <p:cBhvr>
                                        <p:cTn id="12" dur="2000"/>
                                        <p:tgtEl>
                                          <p:spTgt spid="1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animEffect transition="in" filter="fade">
                                      <p:cBhvr>
                                        <p:cTn id="17" dur="2000"/>
                                        <p:tgtEl>
                                          <p:spTgt spid="1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20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6917D0-357E-9F48-A7DD-5F7F5996A0A5}"/>
              </a:ext>
            </a:extLst>
          </p:cNvPr>
          <p:cNvPicPr>
            <a:picLocks noChangeAspect="1"/>
          </p:cNvPicPr>
          <p:nvPr/>
        </p:nvPicPr>
        <p:blipFill>
          <a:blip r:embed="rId3"/>
          <a:stretch>
            <a:fillRect/>
          </a:stretch>
        </p:blipFill>
        <p:spPr>
          <a:xfrm>
            <a:off x="1700091" y="2030767"/>
            <a:ext cx="5391896" cy="3973937"/>
          </a:xfrm>
          <a:prstGeom prst="rect">
            <a:avLst/>
          </a:prstGeom>
        </p:spPr>
      </p:pic>
      <p:sp>
        <p:nvSpPr>
          <p:cNvPr id="5" name="Rectangle 4">
            <a:extLst>
              <a:ext uri="{FF2B5EF4-FFF2-40B4-BE49-F238E27FC236}">
                <a16:creationId xmlns:a16="http://schemas.microsoft.com/office/drawing/2014/main" id="{B29BE959-D885-2B4E-91B7-7F2E93C5EDAA}"/>
              </a:ext>
            </a:extLst>
          </p:cNvPr>
          <p:cNvSpPr/>
          <p:nvPr/>
        </p:nvSpPr>
        <p:spPr>
          <a:xfrm>
            <a:off x="950855" y="5858285"/>
            <a:ext cx="6305312" cy="560603"/>
          </a:xfrm>
          <a:prstGeom prst="rect">
            <a:avLst/>
          </a:prstGeom>
        </p:spPr>
        <p:txBody>
          <a:bodyPr wrap="square">
            <a:spAutoFit/>
          </a:bodyPr>
          <a:lstStyle/>
          <a:p>
            <a:pPr marL="381000" marR="0" lvl="0" indent="-341313" algn="ctr" defTabSz="457200" rtl="0" eaLnBrk="1" fontAlgn="auto" latinLnBrk="0" hangingPunct="1">
              <a:lnSpc>
                <a:spcPct val="80000"/>
              </a:lnSpc>
              <a:spcBef>
                <a:spcPts val="700"/>
              </a:spcBef>
              <a:spcAft>
                <a:spcPts val="0"/>
              </a:spcAft>
              <a:buClrTx/>
              <a:buSzPct val="100000"/>
              <a:buFontTx/>
              <a:buNone/>
              <a:tabLst/>
              <a:defRPr/>
            </a:pPr>
            <a:r>
              <a:rPr kumimoji="0" lang="en-US" sz="3600" u="none" strike="noStrike" kern="0" cap="none" spc="0" normalizeH="0" baseline="0" noProof="0" dirty="0">
                <a:ln>
                  <a:noFill/>
                </a:ln>
                <a:solidFill>
                  <a:prstClr val="white"/>
                </a:solidFill>
                <a:effectLst/>
                <a:uLnTx/>
                <a:uFillTx/>
                <a:latin typeface="Avenir Book" panose="02000503020000020003" pitchFamily="2" charset="0"/>
                <a:ea typeface="Avenir Book" charset="0"/>
                <a:cs typeface="Avenir Book" charset="0"/>
                <a:sym typeface="Arial" charset="0"/>
              </a:rPr>
              <a:t>Both are open-minded.</a:t>
            </a:r>
          </a:p>
        </p:txBody>
      </p:sp>
      <p:sp>
        <p:nvSpPr>
          <p:cNvPr id="10" name="Rectangle 9">
            <a:extLst>
              <a:ext uri="{FF2B5EF4-FFF2-40B4-BE49-F238E27FC236}">
                <a16:creationId xmlns:a16="http://schemas.microsoft.com/office/drawing/2014/main" id="{AA7F2AD7-DBE0-234F-BFC6-4E616AE0FC73}"/>
              </a:ext>
            </a:extLst>
          </p:cNvPr>
          <p:cNvSpPr/>
          <p:nvPr/>
        </p:nvSpPr>
        <p:spPr>
          <a:xfrm>
            <a:off x="13078" y="515257"/>
            <a:ext cx="3785633" cy="456535"/>
          </a:xfrm>
          <a:prstGeom prst="rect">
            <a:avLst/>
          </a:prstGeom>
        </p:spPr>
        <p:txBody>
          <a:bodyPr wrap="square">
            <a:spAutoFit/>
          </a:bodyPr>
          <a:lstStyle/>
          <a:p>
            <a:pPr marL="0" marR="0" lvl="0" indent="0" algn="l" defTabSz="457200" rtl="0" eaLnBrk="1" fontAlgn="auto" latinLnBrk="0" hangingPunct="1">
              <a:lnSpc>
                <a:spcPct val="80000"/>
              </a:lnSpc>
              <a:spcBef>
                <a:spcPts val="0"/>
              </a:spcBef>
              <a:spcAft>
                <a:spcPts val="0"/>
              </a:spcAft>
              <a:buClrTx/>
              <a:buSzTx/>
              <a:buFont typeface="Arial" charset="0"/>
              <a:buNone/>
              <a:tabLst/>
              <a:defRPr/>
            </a:pPr>
            <a:r>
              <a:rPr kumimoji="0" lang="en-US" sz="2800" u="none" strike="noStrike" kern="1200" cap="none" spc="0" normalizeH="0" baseline="0" noProof="0" dirty="0">
                <a:ln>
                  <a:noFill/>
                </a:ln>
                <a:solidFill>
                  <a:prstClr val="white"/>
                </a:solidFill>
                <a:effectLst/>
                <a:uLnTx/>
                <a:uFillTx/>
                <a:latin typeface="Avenir Book" panose="02000503020000020003" pitchFamily="2" charset="0"/>
                <a:ea typeface="Avenir Book" charset="0"/>
                <a:cs typeface="Avenir Book" charset="0"/>
              </a:rPr>
              <a:t>The Essence of Truth</a:t>
            </a:r>
          </a:p>
        </p:txBody>
      </p:sp>
      <p:sp>
        <p:nvSpPr>
          <p:cNvPr id="6" name="Rectangle 5">
            <a:extLst>
              <a:ext uri="{FF2B5EF4-FFF2-40B4-BE49-F238E27FC236}">
                <a16:creationId xmlns:a16="http://schemas.microsoft.com/office/drawing/2014/main" id="{B2735144-0ABE-7B4A-ABF5-3381E3381047}"/>
              </a:ext>
            </a:extLst>
          </p:cNvPr>
          <p:cNvSpPr/>
          <p:nvPr/>
        </p:nvSpPr>
        <p:spPr>
          <a:xfrm>
            <a:off x="5553807" y="515257"/>
            <a:ext cx="3590194" cy="456535"/>
          </a:xfrm>
          <a:prstGeom prst="rect">
            <a:avLst/>
          </a:prstGeom>
        </p:spPr>
        <p:txBody>
          <a:bodyPr wrap="square">
            <a:spAutoFit/>
          </a:bodyPr>
          <a:lstStyle/>
          <a:p>
            <a:pPr marL="0" marR="0" lvl="0" indent="0" algn="l" defTabSz="457200" rtl="0" eaLnBrk="1" fontAlgn="auto" latinLnBrk="0" hangingPunct="1">
              <a:lnSpc>
                <a:spcPct val="80000"/>
              </a:lnSpc>
              <a:spcBef>
                <a:spcPts val="0"/>
              </a:spcBef>
              <a:spcAft>
                <a:spcPts val="0"/>
              </a:spcAft>
              <a:buClrTx/>
              <a:buSzTx/>
              <a:buFont typeface="Arial" charset="0"/>
              <a:buNone/>
              <a:tabLst/>
              <a:defRPr/>
            </a:pPr>
            <a:r>
              <a:rPr kumimoji="0" lang="en-US" sz="2800" u="none" strike="noStrike" kern="1200" cap="none" spc="0" normalizeH="0" baseline="0" noProof="0" dirty="0">
                <a:ln>
                  <a:noFill/>
                </a:ln>
                <a:solidFill>
                  <a:prstClr val="white"/>
                </a:solidFill>
                <a:effectLst/>
                <a:uLnTx/>
                <a:uFillTx/>
                <a:latin typeface="Avenir Book" panose="02000503020000020003" pitchFamily="2" charset="0"/>
                <a:ea typeface="Avenir Book" charset="0"/>
                <a:cs typeface="Avenir Book" charset="0"/>
              </a:rPr>
              <a:t>Desirable Outcomes</a:t>
            </a:r>
          </a:p>
        </p:txBody>
      </p:sp>
      <p:pic>
        <p:nvPicPr>
          <p:cNvPr id="11" name="Picture 10">
            <a:extLst>
              <a:ext uri="{FF2B5EF4-FFF2-40B4-BE49-F238E27FC236}">
                <a16:creationId xmlns:a16="http://schemas.microsoft.com/office/drawing/2014/main" id="{8DCA8EB9-2969-8F44-BA9F-6862EF3D6CE2}"/>
              </a:ext>
            </a:extLst>
          </p:cNvPr>
          <p:cNvPicPr>
            <a:picLocks noChangeAspect="1"/>
          </p:cNvPicPr>
          <p:nvPr/>
        </p:nvPicPr>
        <p:blipFill>
          <a:blip r:embed="rId4"/>
          <a:stretch>
            <a:fillRect/>
          </a:stretch>
        </p:blipFill>
        <p:spPr>
          <a:xfrm>
            <a:off x="1019540" y="2645582"/>
            <a:ext cx="1174781" cy="988061"/>
          </a:xfrm>
          <a:prstGeom prst="rect">
            <a:avLst/>
          </a:prstGeom>
        </p:spPr>
      </p:pic>
      <p:pic>
        <p:nvPicPr>
          <p:cNvPr id="13" name="Picture 12">
            <a:extLst>
              <a:ext uri="{FF2B5EF4-FFF2-40B4-BE49-F238E27FC236}">
                <a16:creationId xmlns:a16="http://schemas.microsoft.com/office/drawing/2014/main" id="{FDD621F8-3ECE-5C40-82F5-33C3D70A6150}"/>
              </a:ext>
            </a:extLst>
          </p:cNvPr>
          <p:cNvPicPr>
            <a:picLocks noChangeAspect="1"/>
          </p:cNvPicPr>
          <p:nvPr/>
        </p:nvPicPr>
        <p:blipFill>
          <a:blip r:embed="rId5"/>
          <a:stretch>
            <a:fillRect/>
          </a:stretch>
        </p:blipFill>
        <p:spPr>
          <a:xfrm>
            <a:off x="6617486" y="2607826"/>
            <a:ext cx="1174782" cy="988062"/>
          </a:xfrm>
          <a:prstGeom prst="rect">
            <a:avLst/>
          </a:prstGeom>
        </p:spPr>
      </p:pic>
      <p:pic>
        <p:nvPicPr>
          <p:cNvPr id="14" name="Picture 13">
            <a:extLst>
              <a:ext uri="{FF2B5EF4-FFF2-40B4-BE49-F238E27FC236}">
                <a16:creationId xmlns:a16="http://schemas.microsoft.com/office/drawing/2014/main" id="{811066D4-7122-AF40-B827-FF38D23311E9}"/>
              </a:ext>
            </a:extLst>
          </p:cNvPr>
          <p:cNvPicPr>
            <a:picLocks noChangeAspect="1"/>
          </p:cNvPicPr>
          <p:nvPr/>
        </p:nvPicPr>
        <p:blipFill>
          <a:blip r:embed="rId5"/>
          <a:stretch>
            <a:fillRect/>
          </a:stretch>
        </p:blipFill>
        <p:spPr>
          <a:xfrm>
            <a:off x="231554" y="1840415"/>
            <a:ext cx="1174782" cy="988062"/>
          </a:xfrm>
          <a:prstGeom prst="rect">
            <a:avLst/>
          </a:prstGeom>
        </p:spPr>
      </p:pic>
      <p:pic>
        <p:nvPicPr>
          <p:cNvPr id="15" name="Picture 14">
            <a:extLst>
              <a:ext uri="{FF2B5EF4-FFF2-40B4-BE49-F238E27FC236}">
                <a16:creationId xmlns:a16="http://schemas.microsoft.com/office/drawing/2014/main" id="{6FB3B652-4FBB-AC44-A303-35C89E2154D9}"/>
              </a:ext>
            </a:extLst>
          </p:cNvPr>
          <p:cNvPicPr>
            <a:picLocks noChangeAspect="1"/>
          </p:cNvPicPr>
          <p:nvPr/>
        </p:nvPicPr>
        <p:blipFill>
          <a:blip r:embed="rId4"/>
          <a:stretch>
            <a:fillRect/>
          </a:stretch>
        </p:blipFill>
        <p:spPr>
          <a:xfrm>
            <a:off x="1019540" y="999715"/>
            <a:ext cx="1174781" cy="988061"/>
          </a:xfrm>
          <a:prstGeom prst="rect">
            <a:avLst/>
          </a:prstGeom>
        </p:spPr>
      </p:pic>
      <p:pic>
        <p:nvPicPr>
          <p:cNvPr id="16" name="Picture 15">
            <a:extLst>
              <a:ext uri="{FF2B5EF4-FFF2-40B4-BE49-F238E27FC236}">
                <a16:creationId xmlns:a16="http://schemas.microsoft.com/office/drawing/2014/main" id="{5DC0A345-4080-8F46-93BD-DC7CE44CD0B2}"/>
              </a:ext>
            </a:extLst>
          </p:cNvPr>
          <p:cNvPicPr>
            <a:picLocks noChangeAspect="1"/>
          </p:cNvPicPr>
          <p:nvPr/>
        </p:nvPicPr>
        <p:blipFill>
          <a:blip r:embed="rId4"/>
          <a:stretch>
            <a:fillRect/>
          </a:stretch>
        </p:blipFill>
        <p:spPr>
          <a:xfrm>
            <a:off x="7891284" y="2622465"/>
            <a:ext cx="1174781" cy="988061"/>
          </a:xfrm>
          <a:prstGeom prst="rect">
            <a:avLst/>
          </a:prstGeom>
        </p:spPr>
      </p:pic>
      <p:sp>
        <p:nvSpPr>
          <p:cNvPr id="17" name="Rectangle 16">
            <a:extLst>
              <a:ext uri="{FF2B5EF4-FFF2-40B4-BE49-F238E27FC236}">
                <a16:creationId xmlns:a16="http://schemas.microsoft.com/office/drawing/2014/main" id="{AA87D200-D489-6B43-83B6-7E368741EA08}"/>
              </a:ext>
            </a:extLst>
          </p:cNvPr>
          <p:cNvSpPr/>
          <p:nvPr/>
        </p:nvSpPr>
        <p:spPr>
          <a:xfrm>
            <a:off x="105316" y="4924126"/>
            <a:ext cx="2062151" cy="300467"/>
          </a:xfrm>
          <a:prstGeom prst="rect">
            <a:avLst/>
          </a:prstGeom>
        </p:spPr>
        <p:txBody>
          <a:bodyPr wrap="square">
            <a:spAutoFit/>
          </a:bodyPr>
          <a:lstStyle/>
          <a:p>
            <a:pPr marL="0" marR="0" lvl="0" indent="0" algn="l" defTabSz="457200" rtl="0" eaLnBrk="1" fontAlgn="auto" latinLnBrk="0" hangingPunct="1">
              <a:lnSpc>
                <a:spcPct val="80000"/>
              </a:lnSpc>
              <a:spcBef>
                <a:spcPts val="0"/>
              </a:spcBef>
              <a:spcAft>
                <a:spcPts val="0"/>
              </a:spcAft>
              <a:buClrTx/>
              <a:buSzTx/>
              <a:buFont typeface="Arial" charset="0"/>
              <a:buNone/>
              <a:tabLst/>
              <a:defRPr/>
            </a:pPr>
            <a:r>
              <a:rPr kumimoji="0" lang="en-US" sz="1600" u="none" strike="noStrike" kern="1200" cap="none" spc="0" normalizeH="0" baseline="0" noProof="0" dirty="0">
                <a:ln>
                  <a:noFill/>
                </a:ln>
                <a:solidFill>
                  <a:prstClr val="white"/>
                </a:solidFill>
                <a:effectLst/>
                <a:uLnTx/>
                <a:uFillTx/>
                <a:latin typeface="Avenir Book" panose="02000503020000020003" pitchFamily="2" charset="0"/>
                <a:ea typeface="Avenir Book" charset="0"/>
                <a:cs typeface="Avenir Book" charset="0"/>
              </a:rPr>
              <a:t>Essentialist Thinker</a:t>
            </a:r>
          </a:p>
        </p:txBody>
      </p:sp>
      <p:sp>
        <p:nvSpPr>
          <p:cNvPr id="18" name="Rectangle 17">
            <a:extLst>
              <a:ext uri="{FF2B5EF4-FFF2-40B4-BE49-F238E27FC236}">
                <a16:creationId xmlns:a16="http://schemas.microsoft.com/office/drawing/2014/main" id="{6B05EA75-41A1-5D47-8241-6C7D119DC89C}"/>
              </a:ext>
            </a:extLst>
          </p:cNvPr>
          <p:cNvSpPr/>
          <p:nvPr/>
        </p:nvSpPr>
        <p:spPr>
          <a:xfrm>
            <a:off x="6617487" y="4945545"/>
            <a:ext cx="2526513" cy="300467"/>
          </a:xfrm>
          <a:prstGeom prst="rect">
            <a:avLst/>
          </a:prstGeom>
        </p:spPr>
        <p:txBody>
          <a:bodyPr wrap="square">
            <a:spAutoFit/>
          </a:bodyPr>
          <a:lstStyle/>
          <a:p>
            <a:pPr marL="0" marR="0" lvl="0" indent="0" algn="ctr" defTabSz="457200" rtl="0" eaLnBrk="1" fontAlgn="auto" latinLnBrk="0" hangingPunct="1">
              <a:lnSpc>
                <a:spcPct val="80000"/>
              </a:lnSpc>
              <a:spcBef>
                <a:spcPts val="0"/>
              </a:spcBef>
              <a:spcAft>
                <a:spcPts val="0"/>
              </a:spcAft>
              <a:buClrTx/>
              <a:buSzTx/>
              <a:buFont typeface="Arial" charset="0"/>
              <a:buNone/>
              <a:tabLst/>
              <a:defRPr/>
            </a:pPr>
            <a:r>
              <a:rPr kumimoji="0" lang="en-US" sz="1600" u="none" strike="noStrike" kern="1200" cap="none" spc="0" normalizeH="0" baseline="0" noProof="0" dirty="0">
                <a:ln>
                  <a:noFill/>
                </a:ln>
                <a:solidFill>
                  <a:prstClr val="white"/>
                </a:solidFill>
                <a:effectLst/>
                <a:uLnTx/>
                <a:uFillTx/>
                <a:latin typeface="Avenir Book" panose="02000503020000020003" pitchFamily="2" charset="0"/>
                <a:ea typeface="Avenir Book" charset="0"/>
                <a:cs typeface="Avenir Book" charset="0"/>
              </a:rPr>
              <a:t>Non-Essentialist Thinker</a:t>
            </a:r>
          </a:p>
        </p:txBody>
      </p:sp>
      <p:pic>
        <p:nvPicPr>
          <p:cNvPr id="20" name="Picture 19">
            <a:extLst>
              <a:ext uri="{FF2B5EF4-FFF2-40B4-BE49-F238E27FC236}">
                <a16:creationId xmlns:a16="http://schemas.microsoft.com/office/drawing/2014/main" id="{49464172-1E75-684E-96AA-7C328E68131D}"/>
              </a:ext>
            </a:extLst>
          </p:cNvPr>
          <p:cNvPicPr>
            <a:picLocks noChangeAspect="1"/>
          </p:cNvPicPr>
          <p:nvPr/>
        </p:nvPicPr>
        <p:blipFill>
          <a:blip r:embed="rId6"/>
          <a:stretch>
            <a:fillRect/>
          </a:stretch>
        </p:blipFill>
        <p:spPr>
          <a:xfrm>
            <a:off x="7219982" y="1948274"/>
            <a:ext cx="1371583" cy="1153583"/>
          </a:xfrm>
          <a:prstGeom prst="rect">
            <a:avLst/>
          </a:prstGeom>
        </p:spPr>
      </p:pic>
      <p:pic>
        <p:nvPicPr>
          <p:cNvPr id="21" name="Picture 20">
            <a:extLst>
              <a:ext uri="{FF2B5EF4-FFF2-40B4-BE49-F238E27FC236}">
                <a16:creationId xmlns:a16="http://schemas.microsoft.com/office/drawing/2014/main" id="{82BE5619-A29F-CC42-9D98-38B8F6458A7B}"/>
              </a:ext>
            </a:extLst>
          </p:cNvPr>
          <p:cNvPicPr>
            <a:picLocks noChangeAspect="1"/>
          </p:cNvPicPr>
          <p:nvPr/>
        </p:nvPicPr>
        <p:blipFill>
          <a:blip r:embed="rId5"/>
          <a:stretch>
            <a:fillRect/>
          </a:stretch>
        </p:blipFill>
        <p:spPr>
          <a:xfrm>
            <a:off x="5915607" y="1708800"/>
            <a:ext cx="1174782" cy="988062"/>
          </a:xfrm>
          <a:prstGeom prst="rect">
            <a:avLst/>
          </a:prstGeom>
        </p:spPr>
      </p:pic>
      <p:pic>
        <p:nvPicPr>
          <p:cNvPr id="22" name="Picture 21">
            <a:extLst>
              <a:ext uri="{FF2B5EF4-FFF2-40B4-BE49-F238E27FC236}">
                <a16:creationId xmlns:a16="http://schemas.microsoft.com/office/drawing/2014/main" id="{9AF5C498-A022-154F-AC9E-6F623D7187BA}"/>
              </a:ext>
            </a:extLst>
          </p:cNvPr>
          <p:cNvPicPr>
            <a:picLocks noChangeAspect="1"/>
          </p:cNvPicPr>
          <p:nvPr/>
        </p:nvPicPr>
        <p:blipFill>
          <a:blip r:embed="rId4"/>
          <a:stretch>
            <a:fillRect/>
          </a:stretch>
        </p:blipFill>
        <p:spPr>
          <a:xfrm>
            <a:off x="7951131" y="1080278"/>
            <a:ext cx="1174781" cy="988061"/>
          </a:xfrm>
          <a:prstGeom prst="rect">
            <a:avLst/>
          </a:prstGeom>
        </p:spPr>
      </p:pic>
      <p:pic>
        <p:nvPicPr>
          <p:cNvPr id="3" name="Picture 2" descr="A picture containing light, drawing&#10;&#10;Description automatically generated">
            <a:extLst>
              <a:ext uri="{FF2B5EF4-FFF2-40B4-BE49-F238E27FC236}">
                <a16:creationId xmlns:a16="http://schemas.microsoft.com/office/drawing/2014/main" id="{1F8E363D-D91B-804E-B3C7-BD5F595E383B}"/>
              </a:ext>
            </a:extLst>
          </p:cNvPr>
          <p:cNvPicPr>
            <a:picLocks noChangeAspect="1"/>
          </p:cNvPicPr>
          <p:nvPr/>
        </p:nvPicPr>
        <p:blipFill>
          <a:blip r:embed="rId7"/>
          <a:stretch>
            <a:fillRect/>
          </a:stretch>
        </p:blipFill>
        <p:spPr>
          <a:xfrm>
            <a:off x="547824" y="3620713"/>
            <a:ext cx="1152267" cy="1183409"/>
          </a:xfrm>
          <a:prstGeom prst="rect">
            <a:avLst/>
          </a:prstGeom>
        </p:spPr>
      </p:pic>
      <p:pic>
        <p:nvPicPr>
          <p:cNvPr id="19" name="Picture 18" descr="A picture containing light, drawing&#10;&#10;Description automatically generated">
            <a:extLst>
              <a:ext uri="{FF2B5EF4-FFF2-40B4-BE49-F238E27FC236}">
                <a16:creationId xmlns:a16="http://schemas.microsoft.com/office/drawing/2014/main" id="{D9141834-EBDE-9E41-8975-7A75F55B9639}"/>
              </a:ext>
            </a:extLst>
          </p:cNvPr>
          <p:cNvPicPr>
            <a:picLocks noChangeAspect="1"/>
          </p:cNvPicPr>
          <p:nvPr/>
        </p:nvPicPr>
        <p:blipFill>
          <a:blip r:embed="rId7"/>
          <a:stretch>
            <a:fillRect/>
          </a:stretch>
        </p:blipFill>
        <p:spPr>
          <a:xfrm>
            <a:off x="7256167" y="3609573"/>
            <a:ext cx="1152267" cy="1183409"/>
          </a:xfrm>
          <a:prstGeom prst="rect">
            <a:avLst/>
          </a:prstGeom>
        </p:spPr>
      </p:pic>
      <p:sp>
        <p:nvSpPr>
          <p:cNvPr id="2" name="Up Arrow 1">
            <a:extLst>
              <a:ext uri="{FF2B5EF4-FFF2-40B4-BE49-F238E27FC236}">
                <a16:creationId xmlns:a16="http://schemas.microsoft.com/office/drawing/2014/main" id="{AC533E74-D100-2045-98A6-F0D1ECFB97F3}"/>
              </a:ext>
            </a:extLst>
          </p:cNvPr>
          <p:cNvSpPr/>
          <p:nvPr/>
        </p:nvSpPr>
        <p:spPr>
          <a:xfrm>
            <a:off x="6849514" y="944319"/>
            <a:ext cx="856611" cy="823239"/>
          </a:xfrm>
          <a:prstGeom prst="upArrow">
            <a:avLst>
              <a:gd name="adj1" fmla="val 50000"/>
              <a:gd name="adj2" fmla="val 5319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Up Arrow 22">
            <a:extLst>
              <a:ext uri="{FF2B5EF4-FFF2-40B4-BE49-F238E27FC236}">
                <a16:creationId xmlns:a16="http://schemas.microsoft.com/office/drawing/2014/main" id="{D6B493F9-495D-D749-95AD-701A2EC4F9AB}"/>
              </a:ext>
            </a:extLst>
          </p:cNvPr>
          <p:cNvSpPr/>
          <p:nvPr/>
        </p:nvSpPr>
        <p:spPr>
          <a:xfrm>
            <a:off x="2349827" y="924268"/>
            <a:ext cx="856611" cy="823239"/>
          </a:xfrm>
          <a:prstGeom prst="upArrow">
            <a:avLst>
              <a:gd name="adj1" fmla="val 50000"/>
              <a:gd name="adj2" fmla="val 5319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08E9E95-29C2-0080-5B7B-820A9B94D2C2}"/>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FFFFFF"/>
              </a:solidFill>
              <a:effectLst/>
              <a:uLnTx/>
              <a:uFillTx/>
              <a:latin typeface="Calibri" panose="020F0502020204030204"/>
              <a:ea typeface="ＭＳ Ｐゴシック" pitchFamily="-106" charset="-128"/>
              <a:cs typeface="+mn-cs"/>
            </a:endParaRPr>
          </a:p>
        </p:txBody>
      </p:sp>
      <p:sp>
        <p:nvSpPr>
          <p:cNvPr id="4" name="Rectangle 3">
            <a:extLst>
              <a:ext uri="{FF2B5EF4-FFF2-40B4-BE49-F238E27FC236}">
                <a16:creationId xmlns:a16="http://schemas.microsoft.com/office/drawing/2014/main" id="{AC3C0718-9581-0BD9-2924-A1D649B3BD4F}"/>
              </a:ext>
            </a:extLst>
          </p:cNvPr>
          <p:cNvSpPr/>
          <p:nvPr/>
        </p:nvSpPr>
        <p:spPr>
          <a:xfrm>
            <a:off x="-19878" y="0"/>
            <a:ext cx="9163878"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Essentialism, Non-Essentialism, Relativism, and Absolutism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spTree>
    <p:extLst>
      <p:ext uri="{BB962C8B-B14F-4D97-AF65-F5344CB8AC3E}">
        <p14:creationId xmlns:p14="http://schemas.microsoft.com/office/powerpoint/2010/main" val="190633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20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2000"/>
                                        <p:tgtEl>
                                          <p:spTgt spid="15"/>
                                        </p:tgtEl>
                                      </p:cBhvr>
                                    </p:animEffect>
                                  </p:childTnLst>
                                </p:cTn>
                              </p:par>
                              <p:par>
                                <p:cTn id="14" presetID="10" presetClass="entr" presetSubtype="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2000"/>
                                        <p:tgtEl>
                                          <p:spTgt spid="20"/>
                                        </p:tgtEl>
                                      </p:cBhvr>
                                    </p:animEffect>
                                  </p:childTnLst>
                                </p:cTn>
                              </p:par>
                              <p:par>
                                <p:cTn id="17" presetID="10"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2000"/>
                                        <p:tgtEl>
                                          <p:spTgt spid="16"/>
                                        </p:tgtEl>
                                      </p:cBhvr>
                                    </p:animEffect>
                                  </p:childTnLst>
                                </p:cTn>
                              </p:par>
                              <p:par>
                                <p:cTn id="20" presetID="10"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2000"/>
                                        <p:tgtEl>
                                          <p:spTgt spid="13"/>
                                        </p:tgtEl>
                                      </p:cBhvr>
                                    </p:animEffect>
                                  </p:childTnLst>
                                </p:cTn>
                              </p:par>
                              <p:par>
                                <p:cTn id="23" presetID="10"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2000"/>
                                        <p:tgtEl>
                                          <p:spTgt spid="21"/>
                                        </p:tgtEl>
                                      </p:cBhvr>
                                    </p:animEffect>
                                  </p:childTnLst>
                                </p:cTn>
                              </p:par>
                              <p:par>
                                <p:cTn id="26" presetID="10" presetClass="entr" presetSubtype="0" fill="hold"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2000"/>
                                        <p:tgtEl>
                                          <p:spTgt spid="2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20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2000"/>
                                        <p:tgtEl>
                                          <p:spTgt spid="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2000"/>
                                        <p:tgtEl>
                                          <p:spTgt spid="1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2000"/>
                                        <p:tgtEl>
                                          <p:spTgt spid="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2000"/>
                                        <p:tgtEl>
                                          <p:spTgt spid="9"/>
                                        </p:tgtEl>
                                      </p:cBhvr>
                                    </p:animEffect>
                                  </p:childTnLst>
                                </p:cTn>
                              </p:par>
                              <p:par>
                                <p:cTn id="50" presetID="10" presetClass="entr" presetSubtype="0" fill="hold" nodeType="withEffect">
                                  <p:stCondLst>
                                    <p:cond delay="0"/>
                                  </p:stCondLst>
                                  <p:childTnLst>
                                    <p:set>
                                      <p:cBhvr>
                                        <p:cTn id="51" dur="1" fill="hold">
                                          <p:stCondLst>
                                            <p:cond delay="0"/>
                                          </p:stCondLst>
                                        </p:cTn>
                                        <p:tgtEl>
                                          <p:spTgt spid="5">
                                            <p:txEl>
                                              <p:pRg st="0" end="0"/>
                                            </p:txEl>
                                          </p:spTgt>
                                        </p:tgtEl>
                                        <p:attrNameLst>
                                          <p:attrName>style.visibility</p:attrName>
                                        </p:attrNameLst>
                                      </p:cBhvr>
                                      <p:to>
                                        <p:strVal val="visible"/>
                                      </p:to>
                                    </p:set>
                                    <p:animEffect transition="in" filter="fade">
                                      <p:cBhvr>
                                        <p:cTn id="52"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P spid="2" grpId="0" animBg="1"/>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yellow diamond shaped sign&#10;&#10;Description automatically generated">
            <a:extLst>
              <a:ext uri="{FF2B5EF4-FFF2-40B4-BE49-F238E27FC236}">
                <a16:creationId xmlns:a16="http://schemas.microsoft.com/office/drawing/2014/main" id="{CE17AAE9-E443-D814-C464-D28243F98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6855" y="403155"/>
            <a:ext cx="5120640" cy="3744318"/>
          </a:xfrm>
          <a:prstGeom prst="rect">
            <a:avLst/>
          </a:prstGeom>
        </p:spPr>
      </p:pic>
      <p:sp>
        <p:nvSpPr>
          <p:cNvPr id="11" name="Rectangle 1">
            <a:extLst>
              <a:ext uri="{FF2B5EF4-FFF2-40B4-BE49-F238E27FC236}">
                <a16:creationId xmlns:a16="http://schemas.microsoft.com/office/drawing/2014/main" id="{3855DA2A-3F3C-4614-5049-8A9D79CD95A0}"/>
              </a:ext>
            </a:extLst>
          </p:cNvPr>
          <p:cNvSpPr txBox="1">
            <a:spLocks noChangeArrowheads="1"/>
          </p:cNvSpPr>
          <p:nvPr/>
        </p:nvSpPr>
        <p:spPr bwMode="auto">
          <a:xfrm>
            <a:off x="112545" y="792618"/>
            <a:ext cx="5109628" cy="3091675"/>
          </a:xfrm>
          <a:prstGeom prst="rect">
            <a:avLst/>
          </a:prstGeom>
          <a:noFill/>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132073" bIns="45720" numCol="1" rtlCol="0" anchor="t" anchorCtr="0" compatLnSpc="1">
            <a:prstTxWarp prst="textNoShape">
              <a:avLst/>
            </a:prstTxWarp>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96937" marR="0" lvl="0" indent="-857250" algn="l" defTabSz="914400" rtl="0" eaLnBrk="1" fontAlgn="auto" latinLnBrk="0" hangingPunct="1">
              <a:lnSpc>
                <a:spcPct val="80000"/>
              </a:lnSpc>
              <a:spcBef>
                <a:spcPts val="1000"/>
              </a:spcBef>
              <a:spcAft>
                <a:spcPts val="0"/>
              </a:spcAft>
              <a:buClrTx/>
              <a:buSzTx/>
              <a:buFont typeface="+mj-lt"/>
              <a:buAutoNum type="arabicPeriod" startAt="3"/>
              <a:tabLst/>
              <a:defRPr/>
            </a:pPr>
            <a:r>
              <a:rPr kumimoji="0" lang="en-US" sz="32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Relativism</a:t>
            </a:r>
          </a:p>
          <a:p>
            <a:pPr marL="896937" marR="0" lvl="0" indent="-857250" algn="l" defTabSz="914400" rtl="0" eaLnBrk="1" fontAlgn="auto" latinLnBrk="0" hangingPunct="1">
              <a:lnSpc>
                <a:spcPct val="80000"/>
              </a:lnSpc>
              <a:spcBef>
                <a:spcPts val="1000"/>
              </a:spcBef>
              <a:spcAft>
                <a:spcPts val="0"/>
              </a:spcAft>
              <a:buClrTx/>
              <a:buSzTx/>
              <a:buFont typeface="+mj-lt"/>
              <a:buAutoNum type="arabicPeriod" startAt="3"/>
              <a:tabLst/>
              <a:defRPr/>
            </a:pP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endParaRPr>
          </a:p>
          <a:p>
            <a:pPr marL="22225" marR="0" lvl="0" indent="22225"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5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endParaRPr>
          </a:p>
          <a:p>
            <a:pPr marL="22225" indent="22225" fontAlgn="auto">
              <a:lnSpc>
                <a:spcPct val="140000"/>
              </a:lnSpc>
              <a:spcAft>
                <a:spcPts val="0"/>
              </a:spcAft>
              <a:buNone/>
              <a:defRPr/>
            </a:pP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Since we can’t actually know what the truth is, it doesn’t matter what we decide to believe.           </a:t>
            </a:r>
            <a:r>
              <a:rPr kumimoji="0" lang="en-US" sz="26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			</a:t>
            </a: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	</a:t>
            </a:r>
          </a:p>
        </p:txBody>
      </p:sp>
      <p:grpSp>
        <p:nvGrpSpPr>
          <p:cNvPr id="20" name="Group 19"/>
          <p:cNvGrpSpPr/>
          <p:nvPr/>
        </p:nvGrpSpPr>
        <p:grpSpPr>
          <a:xfrm>
            <a:off x="169377" y="4713697"/>
            <a:ext cx="8488188" cy="1804604"/>
            <a:chOff x="169377" y="4713697"/>
            <a:chExt cx="8488188" cy="1804604"/>
          </a:xfrm>
        </p:grpSpPr>
        <p:pic>
          <p:nvPicPr>
            <p:cNvPr id="9" name="Picture 8">
              <a:extLst>
                <a:ext uri="{FF2B5EF4-FFF2-40B4-BE49-F238E27FC236}">
                  <a16:creationId xmlns:a16="http://schemas.microsoft.com/office/drawing/2014/main" id="{9D53CF8C-A6DF-DF47-9346-026D0D55C7C3}"/>
                </a:ext>
              </a:extLst>
            </p:cNvPr>
            <p:cNvPicPr>
              <a:picLocks noChangeAspect="1"/>
            </p:cNvPicPr>
            <p:nvPr/>
          </p:nvPicPr>
          <p:blipFill>
            <a:blip r:embed="rId4"/>
            <a:stretch>
              <a:fillRect/>
            </a:stretch>
          </p:blipFill>
          <p:spPr>
            <a:xfrm>
              <a:off x="5096009" y="4713697"/>
              <a:ext cx="1775967" cy="1675148"/>
            </a:xfrm>
            <a:prstGeom prst="rect">
              <a:avLst/>
            </a:prstGeom>
            <a:solidFill>
              <a:srgbClr val="000000"/>
            </a:solidFill>
            <a:ln>
              <a:solidFill>
                <a:srgbClr val="000000"/>
              </a:solidFill>
            </a:ln>
          </p:spPr>
        </p:pic>
        <p:pic>
          <p:nvPicPr>
            <p:cNvPr id="10" name="Picture 9">
              <a:extLst>
                <a:ext uri="{FF2B5EF4-FFF2-40B4-BE49-F238E27FC236}">
                  <a16:creationId xmlns:a16="http://schemas.microsoft.com/office/drawing/2014/main" id="{3F3F87A5-E4AD-1045-925B-436CD071E418}"/>
                </a:ext>
              </a:extLst>
            </p:cNvPr>
            <p:cNvPicPr>
              <a:picLocks noChangeAspect="1"/>
            </p:cNvPicPr>
            <p:nvPr/>
          </p:nvPicPr>
          <p:blipFill>
            <a:blip r:embed="rId5"/>
            <a:stretch>
              <a:fillRect/>
            </a:stretch>
          </p:blipFill>
          <p:spPr>
            <a:xfrm>
              <a:off x="6984213" y="4715493"/>
              <a:ext cx="1673352" cy="1673352"/>
            </a:xfrm>
            <a:prstGeom prst="rect">
              <a:avLst/>
            </a:prstGeom>
            <a:ln>
              <a:solidFill>
                <a:srgbClr val="000000"/>
              </a:solidFill>
            </a:ln>
          </p:spPr>
        </p:pic>
        <p:sp>
          <p:nvSpPr>
            <p:cNvPr id="12" name="Rectangle 11">
              <a:extLst>
                <a:ext uri="{FF2B5EF4-FFF2-40B4-BE49-F238E27FC236}">
                  <a16:creationId xmlns:a16="http://schemas.microsoft.com/office/drawing/2014/main" id="{EE88B75E-F76B-214F-BE2A-FE10B075E280}"/>
                </a:ext>
              </a:extLst>
            </p:cNvPr>
            <p:cNvSpPr/>
            <p:nvPr/>
          </p:nvSpPr>
          <p:spPr>
            <a:xfrm>
              <a:off x="169377" y="5147733"/>
              <a:ext cx="4926632" cy="1370568"/>
            </a:xfrm>
            <a:prstGeom prst="rect">
              <a:avLst/>
            </a:prstGeom>
          </p:spPr>
          <p:txBody>
            <a:bodyPr wrap="square">
              <a:spAutoFit/>
            </a:bodyPr>
            <a:lstStyle/>
            <a:p>
              <a:pPr marL="0" marR="0" lvl="0" indent="0" algn="l" defTabSz="457200" rtl="0" eaLnBrk="1" fontAlgn="auto" latinLnBrk="0" hangingPunct="1">
                <a:lnSpc>
                  <a:spcPct val="80000"/>
                </a:lnSpc>
                <a:spcBef>
                  <a:spcPts val="0"/>
                </a:spcBef>
                <a:spcAft>
                  <a:spcPts val="0"/>
                </a:spcAft>
                <a:buClrTx/>
                <a:buSzPct val="100000"/>
                <a:buFontTx/>
                <a:buNone/>
                <a:tabLst/>
                <a:defRPr/>
              </a:pPr>
              <a:r>
                <a:rPr kumimoji="0" lang="en-US" sz="2200" u="none" strike="noStrike" kern="1200" cap="none" spc="0" normalizeH="0" baseline="0" noProof="0" dirty="0">
                  <a:ln>
                    <a:noFill/>
                  </a:ln>
                  <a:solidFill>
                    <a:srgbClr val="432B1C"/>
                  </a:solidFill>
                  <a:effectLst/>
                  <a:uLnTx/>
                  <a:uFillTx/>
                  <a:latin typeface="Avenir Book" panose="02000503020000020003" pitchFamily="2" charset="0"/>
                  <a:ea typeface="Avenir Book" charset="0"/>
                  <a:cs typeface="Avenir Book" charset="0"/>
                  <a:sym typeface="Arial" charset="0"/>
                </a:rPr>
                <a:t>Example of when it makes sense: </a:t>
              </a:r>
            </a:p>
            <a:p>
              <a:pPr marL="0" marR="0" lvl="0" indent="0" algn="l" defTabSz="457200" rtl="0" eaLnBrk="1" fontAlgn="auto" latinLnBrk="0" hangingPunct="1">
                <a:lnSpc>
                  <a:spcPct val="80000"/>
                </a:lnSpc>
                <a:spcBef>
                  <a:spcPts val="0"/>
                </a:spcBef>
                <a:spcAft>
                  <a:spcPts val="0"/>
                </a:spcAft>
                <a:buClrTx/>
                <a:buSzPct val="100000"/>
                <a:buFontTx/>
                <a:buNone/>
                <a:tabLst/>
                <a:defRPr/>
              </a:pPr>
              <a:endParaRPr kumimoji="0" lang="en-US" sz="2200" u="none" strike="noStrike" kern="1200" cap="none" spc="0" normalizeH="0" baseline="0" noProof="0" dirty="0">
                <a:ln>
                  <a:noFill/>
                </a:ln>
                <a:solidFill>
                  <a:srgbClr val="432B1C"/>
                </a:solidFill>
                <a:effectLst/>
                <a:uLnTx/>
                <a:uFillTx/>
                <a:latin typeface="Avenir Book" panose="02000503020000020003" pitchFamily="2" charset="0"/>
                <a:ea typeface="Avenir Book" charset="0"/>
                <a:cs typeface="Avenir Book" charset="0"/>
                <a:sym typeface="Arial" charset="0"/>
              </a:endParaRPr>
            </a:p>
            <a:p>
              <a:pPr marL="0" marR="0" lvl="0" indent="0" algn="l" defTabSz="457200" rtl="0" eaLnBrk="1" fontAlgn="auto" latinLnBrk="0" hangingPunct="1">
                <a:lnSpc>
                  <a:spcPct val="80000"/>
                </a:lnSpc>
                <a:spcBef>
                  <a:spcPts val="700"/>
                </a:spcBef>
                <a:spcAft>
                  <a:spcPts val="0"/>
                </a:spcAft>
                <a:buClrTx/>
                <a:buSzPct val="100000"/>
                <a:buFontTx/>
                <a:buNone/>
                <a:tabLst/>
                <a:defRPr/>
              </a:pPr>
              <a:r>
                <a:rPr kumimoji="0" lang="en-US" sz="2200" u="none" strike="noStrike" kern="1200" cap="none" spc="0" normalizeH="0" baseline="0" noProof="0" dirty="0">
                  <a:ln>
                    <a:noFill/>
                  </a:ln>
                  <a:solidFill>
                    <a:srgbClr val="432B1C"/>
                  </a:solidFill>
                  <a:effectLst/>
                  <a:uLnTx/>
                  <a:uFillTx/>
                  <a:latin typeface="Avenir Book" panose="02000503020000020003" pitchFamily="2" charset="0"/>
                  <a:ea typeface="Avenir Book" charset="0"/>
                  <a:cs typeface="Avenir Book" charset="0"/>
                  <a:sym typeface="Arial" charset="0"/>
                </a:rPr>
                <a:t>Which is the right kind of music? </a:t>
              </a:r>
            </a:p>
            <a:p>
              <a:pPr marL="0" marR="0" lvl="0" indent="0" algn="l" defTabSz="457200" rtl="0" eaLnBrk="1" fontAlgn="auto" latinLnBrk="0" hangingPunct="1">
                <a:lnSpc>
                  <a:spcPct val="80000"/>
                </a:lnSpc>
                <a:spcBef>
                  <a:spcPts val="700"/>
                </a:spcBef>
                <a:spcAft>
                  <a:spcPts val="0"/>
                </a:spcAft>
                <a:buClrTx/>
                <a:buSzPct val="100000"/>
                <a:buFontTx/>
                <a:buNone/>
                <a:tabLst/>
                <a:defRPr/>
              </a:pPr>
              <a:r>
                <a:rPr kumimoji="0" lang="en-US" sz="2200" u="none" strike="noStrike" kern="1200" cap="none" spc="0" normalizeH="0" baseline="0" noProof="0" dirty="0">
                  <a:ln>
                    <a:noFill/>
                  </a:ln>
                  <a:solidFill>
                    <a:srgbClr val="432B1C"/>
                  </a:solidFill>
                  <a:effectLst/>
                  <a:uLnTx/>
                  <a:uFillTx/>
                  <a:latin typeface="Avenir Book" panose="02000503020000020003" pitchFamily="2" charset="0"/>
                  <a:ea typeface="Avenir Book" charset="0"/>
                  <a:cs typeface="Avenir Book" charset="0"/>
                  <a:sym typeface="Arial" charset="0"/>
                </a:rPr>
                <a:t>Both!</a:t>
              </a:r>
            </a:p>
          </p:txBody>
        </p:sp>
      </p:grpSp>
      <p:grpSp>
        <p:nvGrpSpPr>
          <p:cNvPr id="19" name="Group 18"/>
          <p:cNvGrpSpPr/>
          <p:nvPr/>
        </p:nvGrpSpPr>
        <p:grpSpPr>
          <a:xfrm>
            <a:off x="165945" y="4130718"/>
            <a:ext cx="7699352" cy="877615"/>
            <a:chOff x="165945" y="4130718"/>
            <a:chExt cx="7699352" cy="877615"/>
          </a:xfrm>
        </p:grpSpPr>
        <p:sp>
          <p:nvSpPr>
            <p:cNvPr id="6" name="Rectangle 5">
              <a:extLst>
                <a:ext uri="{FF2B5EF4-FFF2-40B4-BE49-F238E27FC236}">
                  <a16:creationId xmlns:a16="http://schemas.microsoft.com/office/drawing/2014/main" id="{B9B4DFE3-04F7-774D-9C2A-5223891D591B}"/>
                </a:ext>
              </a:extLst>
            </p:cNvPr>
            <p:cNvSpPr/>
            <p:nvPr/>
          </p:nvSpPr>
          <p:spPr>
            <a:xfrm>
              <a:off x="173383" y="4130718"/>
              <a:ext cx="7691914"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u="none" strike="noStrike" kern="1200" cap="none" spc="0" normalizeH="0" baseline="0" noProof="0" dirty="0">
                  <a:ln>
                    <a:noFill/>
                  </a:ln>
                  <a:solidFill>
                    <a:srgbClr val="432B1C"/>
                  </a:solidFill>
                  <a:effectLst/>
                  <a:uLnTx/>
                  <a:uFillTx/>
                  <a:latin typeface="Avenir Book" panose="02000503020000020003" pitchFamily="2" charset="0"/>
                  <a:ea typeface="Avenir Book" charset="0"/>
                  <a:cs typeface="Avenir Book" charset="0"/>
                  <a:sym typeface="Arial" charset="0"/>
                </a:rPr>
                <a:t>Relativism makes sense in some contexts</a:t>
              </a:r>
              <a:endParaRPr kumimoji="0" lang="en-US" sz="3200" u="none" strike="noStrike" kern="1200" cap="none" spc="0" normalizeH="0" baseline="0" noProof="0" dirty="0">
                <a:ln>
                  <a:noFill/>
                </a:ln>
                <a:solidFill>
                  <a:srgbClr val="432B1C"/>
                </a:solidFill>
                <a:effectLst/>
                <a:uLnTx/>
                <a:uFillTx/>
                <a:latin typeface="Avenir Book" panose="02000503020000020003" pitchFamily="2" charset="0"/>
                <a:ea typeface="Avenir Book" charset="0"/>
                <a:cs typeface="Avenir Book" charset="0"/>
              </a:endParaRPr>
            </a:p>
          </p:txBody>
        </p:sp>
        <p:sp>
          <p:nvSpPr>
            <p:cNvPr id="18" name="Rectangle 17"/>
            <p:cNvSpPr/>
            <p:nvPr/>
          </p:nvSpPr>
          <p:spPr>
            <a:xfrm>
              <a:off x="165945" y="4639001"/>
              <a:ext cx="4864308" cy="3693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(but not for VOTE issues)</a:t>
              </a:r>
            </a:p>
          </p:txBody>
        </p:sp>
      </p:grpSp>
      <p:sp>
        <p:nvSpPr>
          <p:cNvPr id="3" name="Rectangle 2">
            <a:extLst>
              <a:ext uri="{FF2B5EF4-FFF2-40B4-BE49-F238E27FC236}">
                <a16:creationId xmlns:a16="http://schemas.microsoft.com/office/drawing/2014/main" id="{773D0081-B1EF-F2A5-CECC-A017FCAA1B9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5" name="Rectangle 4"/>
          <p:cNvSpPr/>
          <p:nvPr/>
        </p:nvSpPr>
        <p:spPr>
          <a:xfrm>
            <a:off x="165945" y="1389653"/>
            <a:ext cx="4864308" cy="3693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(sometimes confused with Non-Essentialism)</a:t>
            </a:r>
          </a:p>
        </p:txBody>
      </p:sp>
      <p:sp>
        <p:nvSpPr>
          <p:cNvPr id="13" name="Rectangle 12">
            <a:extLst>
              <a:ext uri="{FF2B5EF4-FFF2-40B4-BE49-F238E27FC236}">
                <a16:creationId xmlns:a16="http://schemas.microsoft.com/office/drawing/2014/main" id="{4D811913-FC0A-BD61-C868-EB346CE3EEAF}"/>
              </a:ext>
            </a:extLst>
          </p:cNvPr>
          <p:cNvSpPr/>
          <p:nvPr/>
        </p:nvSpPr>
        <p:spPr>
          <a:xfrm>
            <a:off x="-19878" y="0"/>
            <a:ext cx="9163878"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Essentialism, Non-Essentialism, Relativism, and Absolutism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14" name="Straight Connector 13">
            <a:extLst>
              <a:ext uri="{FF2B5EF4-FFF2-40B4-BE49-F238E27FC236}">
                <a16:creationId xmlns:a16="http://schemas.microsoft.com/office/drawing/2014/main" id="{9700C3D7-433A-BA74-4915-3A9EDD3193C6}"/>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6BD4B1C-2D5F-C552-3A8D-A28AB677A5E3}"/>
              </a:ext>
            </a:extLst>
          </p:cNvPr>
          <p:cNvSpPr txBox="1"/>
          <p:nvPr/>
        </p:nvSpPr>
        <p:spPr>
          <a:xfrm>
            <a:off x="6245405" y="1471007"/>
            <a:ext cx="1477616" cy="369332"/>
          </a:xfrm>
          <a:prstGeom prst="rect">
            <a:avLst/>
          </a:prstGeom>
          <a:noFill/>
        </p:spPr>
        <p:txBody>
          <a:bodyPr wrap="square" rtlCol="0">
            <a:spAutoFit/>
          </a:bodyPr>
          <a:lstStyle/>
          <a:p>
            <a:pPr algn="ctr"/>
            <a:r>
              <a:rPr lang="en-US" b="1" dirty="0">
                <a:latin typeface="Avenir Black" panose="02000503020000020003" pitchFamily="2" charset="0"/>
              </a:rPr>
              <a:t>DANGER</a:t>
            </a:r>
          </a:p>
        </p:txBody>
      </p:sp>
      <p:sp>
        <p:nvSpPr>
          <p:cNvPr id="17" name="TextBox 16">
            <a:extLst>
              <a:ext uri="{FF2B5EF4-FFF2-40B4-BE49-F238E27FC236}">
                <a16:creationId xmlns:a16="http://schemas.microsoft.com/office/drawing/2014/main" id="{C5644ABA-EB45-5CF6-8717-E023B2C4CF6D}"/>
              </a:ext>
            </a:extLst>
          </p:cNvPr>
          <p:cNvSpPr txBox="1"/>
          <p:nvPr/>
        </p:nvSpPr>
        <p:spPr>
          <a:xfrm>
            <a:off x="6049490" y="1757508"/>
            <a:ext cx="1858180" cy="1400383"/>
          </a:xfrm>
          <a:prstGeom prst="rect">
            <a:avLst/>
          </a:prstGeom>
          <a:noFill/>
        </p:spPr>
        <p:txBody>
          <a:bodyPr wrap="square" rtlCol="0">
            <a:spAutoFit/>
          </a:bodyPr>
          <a:lstStyle/>
          <a:p>
            <a:pPr algn="ctr"/>
            <a:r>
              <a:rPr lang="en-US" sz="1400" dirty="0">
                <a:latin typeface="Avenir Book" panose="02000503020000020003" pitchFamily="2" charset="0"/>
              </a:rPr>
              <a:t>There are consequences to ideas, so what you believe definitely matters.</a:t>
            </a:r>
          </a:p>
          <a:p>
            <a:pPr algn="ctr"/>
            <a:endParaRPr lang="en-US" sz="1500" dirty="0">
              <a:latin typeface="Avenir Book" panose="02000503020000020003" pitchFamily="2" charset="0"/>
            </a:endParaRPr>
          </a:p>
        </p:txBody>
      </p:sp>
    </p:spTree>
    <p:extLst>
      <p:ext uri="{BB962C8B-B14F-4D97-AF65-F5344CB8AC3E}">
        <p14:creationId xmlns:p14="http://schemas.microsoft.com/office/powerpoint/2010/main" val="284884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20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
            <a:extLst>
              <a:ext uri="{FF2B5EF4-FFF2-40B4-BE49-F238E27FC236}">
                <a16:creationId xmlns:a16="http://schemas.microsoft.com/office/drawing/2014/main" id="{81F668F8-B47D-294F-8180-1D2802F44228}"/>
              </a:ext>
            </a:extLst>
          </p:cNvPr>
          <p:cNvSpPr txBox="1">
            <a:spLocks noChangeArrowheads="1"/>
          </p:cNvSpPr>
          <p:nvPr/>
        </p:nvSpPr>
        <p:spPr bwMode="auto">
          <a:xfrm>
            <a:off x="173383" y="758126"/>
            <a:ext cx="7379804" cy="3091675"/>
          </a:xfrm>
          <a:prstGeom prst="rect">
            <a:avLst/>
          </a:prstGeom>
          <a:noFill/>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132073" bIns="45720" numCol="1" rtlCol="0"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96937" marR="0" lvl="0" indent="-857250" algn="l" defTabSz="914400" rtl="0" eaLnBrk="1" fontAlgn="auto" latinLnBrk="0" hangingPunct="1">
              <a:lnSpc>
                <a:spcPct val="80000"/>
              </a:lnSpc>
              <a:spcBef>
                <a:spcPts val="1000"/>
              </a:spcBef>
              <a:spcAft>
                <a:spcPts val="0"/>
              </a:spcAft>
              <a:buClrTx/>
              <a:buSzTx/>
              <a:buFont typeface="+mj-lt"/>
              <a:buAutoNum type="arabicPeriod" startAt="4"/>
              <a:tabLst/>
              <a:defRPr/>
            </a:pPr>
            <a:r>
              <a:rPr kumimoji="0" lang="en-US" sz="39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Absolutism</a:t>
            </a:r>
          </a:p>
          <a:p>
            <a:pPr marL="896937" marR="0" lvl="0" indent="-857250" algn="l" defTabSz="914400" rtl="0" eaLnBrk="1" fontAlgn="auto" latinLnBrk="0" hangingPunct="1">
              <a:lnSpc>
                <a:spcPct val="80000"/>
              </a:lnSpc>
              <a:spcBef>
                <a:spcPts val="1000"/>
              </a:spcBef>
              <a:spcAft>
                <a:spcPts val="0"/>
              </a:spcAft>
              <a:buClrTx/>
              <a:buSzTx/>
              <a:buFont typeface="+mj-lt"/>
              <a:buAutoNum type="arabicPeriod" startAt="4"/>
              <a:tabLst/>
              <a:defRPr/>
            </a:pP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endParaRPr>
          </a:p>
          <a:p>
            <a:pPr marL="22225" marR="0" lvl="0" indent="22225"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endParaRPr>
          </a:p>
          <a:p>
            <a:pPr marL="22225" marR="0" lvl="0" indent="22225"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kumimoji="0" lang="en-US" sz="26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Believing that there is one </a:t>
            </a:r>
            <a:br>
              <a:rPr kumimoji="0" lang="en-US" sz="26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br>
            <a:r>
              <a:rPr kumimoji="0" lang="en-US" sz="26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Absolute Truth, and any new </a:t>
            </a:r>
            <a:br>
              <a:rPr kumimoji="0" lang="en-US" sz="26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br>
            <a:r>
              <a:rPr kumimoji="0" lang="en-US" sz="26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idea about what is true is </a:t>
            </a:r>
            <a:br>
              <a:rPr kumimoji="0" lang="en-US" sz="26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br>
            <a:r>
              <a:rPr kumimoji="0" lang="en-US" sz="26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automatically rejected.</a:t>
            </a:r>
            <a:br>
              <a:rPr kumimoji="0" lang="en-US" sz="26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br>
            <a:r>
              <a:rPr kumimoji="0" lang="en-US" sz="26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              			</a:t>
            </a: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	</a:t>
            </a:r>
          </a:p>
        </p:txBody>
      </p:sp>
      <p:sp>
        <p:nvSpPr>
          <p:cNvPr id="3" name="Rectangle 2">
            <a:extLst>
              <a:ext uri="{FF2B5EF4-FFF2-40B4-BE49-F238E27FC236}">
                <a16:creationId xmlns:a16="http://schemas.microsoft.com/office/drawing/2014/main" id="{40B45203-EB51-2575-3988-9804A9B781C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12" name="Rectangle 11">
            <a:extLst>
              <a:ext uri="{FF2B5EF4-FFF2-40B4-BE49-F238E27FC236}">
                <a16:creationId xmlns:a16="http://schemas.microsoft.com/office/drawing/2014/main" id="{EE88B75E-F76B-214F-BE2A-FE10B075E280}"/>
              </a:ext>
            </a:extLst>
          </p:cNvPr>
          <p:cNvSpPr/>
          <p:nvPr/>
        </p:nvSpPr>
        <p:spPr>
          <a:xfrm>
            <a:off x="231655" y="5237201"/>
            <a:ext cx="5085810" cy="1359411"/>
          </a:xfrm>
          <a:prstGeom prst="rect">
            <a:avLst/>
          </a:prstGeom>
        </p:spPr>
        <p:txBody>
          <a:bodyPr wrap="square">
            <a:spAutoFit/>
          </a:bodyPr>
          <a:lstStyle/>
          <a:p>
            <a:pPr marL="0" marR="0" lvl="0" indent="0" algn="l" defTabSz="457200" rtl="0" eaLnBrk="1" fontAlgn="auto" latinLnBrk="0" hangingPunct="1">
              <a:lnSpc>
                <a:spcPct val="80000"/>
              </a:lnSpc>
              <a:spcBef>
                <a:spcPts val="0"/>
              </a:spcBef>
              <a:spcAft>
                <a:spcPts val="0"/>
              </a:spcAft>
              <a:buClrTx/>
              <a:buSzPct val="100000"/>
              <a:buFontTx/>
              <a:buNone/>
              <a:tabLst/>
              <a:defRPr/>
            </a:pPr>
            <a:r>
              <a:rPr kumimoji="0" lang="en-US" sz="2200" u="none" strike="noStrike" kern="1200" cap="none" spc="0" normalizeH="0" baseline="0" noProof="0" dirty="0">
                <a:ln>
                  <a:noFill/>
                </a:ln>
                <a:solidFill>
                  <a:srgbClr val="432B1C"/>
                </a:solidFill>
                <a:effectLst/>
                <a:uLnTx/>
                <a:uFillTx/>
                <a:latin typeface="Avenir Book" panose="02000503020000020003" pitchFamily="2" charset="0"/>
                <a:ea typeface="Avenir Book" charset="0"/>
                <a:cs typeface="Avenir Book" charset="0"/>
                <a:sym typeface="Arial" charset="0"/>
              </a:rPr>
              <a:t>Example of when it makes sense:</a:t>
            </a:r>
          </a:p>
          <a:p>
            <a:pPr marL="0" marR="0" lvl="0" indent="0" algn="l" defTabSz="457200" rtl="0" eaLnBrk="1" fontAlgn="auto" latinLnBrk="0" hangingPunct="1">
              <a:lnSpc>
                <a:spcPct val="80000"/>
              </a:lnSpc>
              <a:spcBef>
                <a:spcPts val="0"/>
              </a:spcBef>
              <a:spcAft>
                <a:spcPts val="0"/>
              </a:spcAft>
              <a:buClrTx/>
              <a:buSzPct val="100000"/>
              <a:buFontTx/>
              <a:buNone/>
              <a:tabLst/>
              <a:defRPr/>
            </a:pPr>
            <a:r>
              <a:rPr kumimoji="0" lang="en-US" sz="2200" u="none" strike="noStrike" kern="1200" cap="none" spc="0" normalizeH="0" baseline="0" noProof="0" dirty="0">
                <a:ln>
                  <a:noFill/>
                </a:ln>
                <a:solidFill>
                  <a:srgbClr val="432B1C"/>
                </a:solidFill>
                <a:effectLst/>
                <a:uLnTx/>
                <a:uFillTx/>
                <a:latin typeface="Avenir Book" panose="02000503020000020003" pitchFamily="2" charset="0"/>
                <a:ea typeface="Avenir Book" charset="0"/>
                <a:cs typeface="Avenir Book" charset="0"/>
                <a:sym typeface="Arial" charset="0"/>
              </a:rPr>
              <a:t> </a:t>
            </a:r>
          </a:p>
          <a:p>
            <a:pPr marL="0" marR="0" lvl="0" indent="0" algn="l" defTabSz="457200" rtl="0" eaLnBrk="1" fontAlgn="auto" latinLnBrk="0" hangingPunct="1">
              <a:lnSpc>
                <a:spcPct val="80000"/>
              </a:lnSpc>
              <a:spcBef>
                <a:spcPts val="700"/>
              </a:spcBef>
              <a:spcAft>
                <a:spcPts val="0"/>
              </a:spcAft>
              <a:buClrTx/>
              <a:buSzPct val="100000"/>
              <a:buFontTx/>
              <a:buNone/>
              <a:tabLst/>
              <a:defRPr/>
            </a:pPr>
            <a:r>
              <a:rPr kumimoji="0" lang="en-US" sz="2200" u="none" strike="noStrike" kern="1200" cap="none" spc="0" normalizeH="0" baseline="0" noProof="0" dirty="0">
                <a:ln>
                  <a:noFill/>
                </a:ln>
                <a:solidFill>
                  <a:srgbClr val="432B1C"/>
                </a:solidFill>
                <a:effectLst/>
                <a:uLnTx/>
                <a:uFillTx/>
                <a:latin typeface="Avenir Book" panose="02000503020000020003" pitchFamily="2" charset="0"/>
                <a:ea typeface="Avenir Book" charset="0"/>
                <a:cs typeface="Avenir Book" charset="0"/>
                <a:sym typeface="Arial" charset="0"/>
              </a:rPr>
              <a:t>Is human trafficking wrong? Yes!</a:t>
            </a:r>
          </a:p>
          <a:p>
            <a:pPr marL="0" marR="0" lvl="0" indent="0" algn="l" defTabSz="457200" rtl="0" eaLnBrk="1" fontAlgn="auto" latinLnBrk="0" hangingPunct="1">
              <a:lnSpc>
                <a:spcPct val="80000"/>
              </a:lnSpc>
              <a:spcBef>
                <a:spcPts val="700"/>
              </a:spcBef>
              <a:spcAft>
                <a:spcPts val="0"/>
              </a:spcAft>
              <a:buClrTx/>
              <a:buSzPct val="100000"/>
              <a:buFontTx/>
              <a:buNone/>
              <a:tabLst/>
              <a:defRPr/>
            </a:pPr>
            <a:endParaRPr kumimoji="0" lang="en-US" sz="2200" u="none" strike="noStrike" kern="1200" cap="none" spc="0" normalizeH="0" baseline="0" noProof="0" dirty="0">
              <a:ln>
                <a:noFill/>
              </a:ln>
              <a:solidFill>
                <a:srgbClr val="432B1C"/>
              </a:solidFill>
              <a:effectLst/>
              <a:uLnTx/>
              <a:uFillTx/>
              <a:latin typeface="Avenir Book" panose="02000503020000020003" pitchFamily="2" charset="0"/>
              <a:ea typeface="Avenir Book" charset="0"/>
              <a:cs typeface="Avenir Book" charset="0"/>
              <a:sym typeface="Arial" charset="0"/>
            </a:endParaRPr>
          </a:p>
        </p:txBody>
      </p:sp>
      <p:grpSp>
        <p:nvGrpSpPr>
          <p:cNvPr id="21" name="Group 20"/>
          <p:cNvGrpSpPr/>
          <p:nvPr/>
        </p:nvGrpSpPr>
        <p:grpSpPr>
          <a:xfrm>
            <a:off x="173383" y="4150078"/>
            <a:ext cx="7890686" cy="887469"/>
            <a:chOff x="173383" y="4150078"/>
            <a:chExt cx="7890686" cy="887469"/>
          </a:xfrm>
        </p:grpSpPr>
        <p:sp>
          <p:nvSpPr>
            <p:cNvPr id="7" name="Rectangle 6">
              <a:extLst>
                <a:ext uri="{FF2B5EF4-FFF2-40B4-BE49-F238E27FC236}">
                  <a16:creationId xmlns:a16="http://schemas.microsoft.com/office/drawing/2014/main" id="{B9B4DFE3-04F7-774D-9C2A-5223891D591B}"/>
                </a:ext>
              </a:extLst>
            </p:cNvPr>
            <p:cNvSpPr/>
            <p:nvPr/>
          </p:nvSpPr>
          <p:spPr>
            <a:xfrm>
              <a:off x="173383" y="4150078"/>
              <a:ext cx="7890686"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u="none" strike="noStrike" kern="1200" cap="none" spc="0" normalizeH="0" baseline="0" noProof="0" dirty="0">
                  <a:ln>
                    <a:noFill/>
                  </a:ln>
                  <a:solidFill>
                    <a:srgbClr val="432B1C"/>
                  </a:solidFill>
                  <a:effectLst/>
                  <a:uLnTx/>
                  <a:uFillTx/>
                  <a:latin typeface="Avenir Book" panose="02000503020000020003" pitchFamily="2" charset="0"/>
                  <a:ea typeface="Avenir Book" charset="0"/>
                  <a:cs typeface="Avenir Book" charset="0"/>
                  <a:sym typeface="Arial" charset="0"/>
                </a:rPr>
                <a:t>Absolutism makes sense in some contexts</a:t>
              </a:r>
              <a:endParaRPr kumimoji="0" lang="en-US" sz="3200" u="none" strike="noStrike" kern="1200" cap="none" spc="0" normalizeH="0" baseline="0" noProof="0" dirty="0">
                <a:ln>
                  <a:noFill/>
                </a:ln>
                <a:solidFill>
                  <a:srgbClr val="432B1C"/>
                </a:solidFill>
                <a:effectLst/>
                <a:uLnTx/>
                <a:uFillTx/>
                <a:latin typeface="Avenir Book" panose="02000503020000020003" pitchFamily="2" charset="0"/>
                <a:ea typeface="Avenir Book" charset="0"/>
                <a:cs typeface="Avenir Book" charset="0"/>
              </a:endParaRPr>
            </a:p>
          </p:txBody>
        </p:sp>
        <p:sp>
          <p:nvSpPr>
            <p:cNvPr id="20" name="Rectangle 19"/>
            <p:cNvSpPr/>
            <p:nvPr/>
          </p:nvSpPr>
          <p:spPr>
            <a:xfrm>
              <a:off x="173383" y="4668215"/>
              <a:ext cx="4864308" cy="3693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(but not for VOTE issues)</a:t>
              </a:r>
            </a:p>
          </p:txBody>
        </p:sp>
      </p:grpSp>
      <p:sp>
        <p:nvSpPr>
          <p:cNvPr id="19" name="Rectangle 18">
            <a:extLst>
              <a:ext uri="{FF2B5EF4-FFF2-40B4-BE49-F238E27FC236}">
                <a16:creationId xmlns:a16="http://schemas.microsoft.com/office/drawing/2014/main" id="{E856EC13-CD51-7CB8-906F-4C0F73FBF605}"/>
              </a:ext>
            </a:extLst>
          </p:cNvPr>
          <p:cNvSpPr/>
          <p:nvPr/>
        </p:nvSpPr>
        <p:spPr>
          <a:xfrm>
            <a:off x="-19878" y="0"/>
            <a:ext cx="9163878"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Essentialism, Non-Essentialism, Relativism, and Absolutism</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23" name="Straight Connector 22">
            <a:extLst>
              <a:ext uri="{FF2B5EF4-FFF2-40B4-BE49-F238E27FC236}">
                <a16:creationId xmlns:a16="http://schemas.microsoft.com/office/drawing/2014/main" id="{BB00A8F0-5C9D-EF51-86A8-79CEC810BB1E}"/>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2" name="Picture 1" descr="A yellow diamond shaped sign&#10;&#10;Description automatically generated">
            <a:extLst>
              <a:ext uri="{FF2B5EF4-FFF2-40B4-BE49-F238E27FC236}">
                <a16:creationId xmlns:a16="http://schemas.microsoft.com/office/drawing/2014/main" id="{7ACC3B72-6E50-215A-4F6A-784246A553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8726" y="431585"/>
            <a:ext cx="5121239" cy="3744756"/>
          </a:xfrm>
          <a:prstGeom prst="rect">
            <a:avLst/>
          </a:prstGeom>
        </p:spPr>
      </p:pic>
      <p:sp>
        <p:nvSpPr>
          <p:cNvPr id="5" name="TextBox 4">
            <a:extLst>
              <a:ext uri="{FF2B5EF4-FFF2-40B4-BE49-F238E27FC236}">
                <a16:creationId xmlns:a16="http://schemas.microsoft.com/office/drawing/2014/main" id="{5809A498-75AC-0216-E27E-4F2294EEF792}"/>
              </a:ext>
            </a:extLst>
          </p:cNvPr>
          <p:cNvSpPr txBox="1"/>
          <p:nvPr/>
        </p:nvSpPr>
        <p:spPr>
          <a:xfrm>
            <a:off x="5969225" y="1361843"/>
            <a:ext cx="1405060" cy="369332"/>
          </a:xfrm>
          <a:prstGeom prst="rect">
            <a:avLst/>
          </a:prstGeom>
          <a:noFill/>
        </p:spPr>
        <p:txBody>
          <a:bodyPr wrap="square" rtlCol="0">
            <a:spAutoFit/>
          </a:bodyPr>
          <a:lstStyle/>
          <a:p>
            <a:pPr algn="ctr"/>
            <a:r>
              <a:rPr lang="en-US" b="1" dirty="0">
                <a:latin typeface="Avenir Black" panose="02000503020000020003" pitchFamily="2" charset="0"/>
              </a:rPr>
              <a:t>DANGER</a:t>
            </a:r>
          </a:p>
        </p:txBody>
      </p:sp>
      <p:sp>
        <p:nvSpPr>
          <p:cNvPr id="6" name="TextBox 5">
            <a:extLst>
              <a:ext uri="{FF2B5EF4-FFF2-40B4-BE49-F238E27FC236}">
                <a16:creationId xmlns:a16="http://schemas.microsoft.com/office/drawing/2014/main" id="{5F4219E9-F8D1-2B3C-03E1-BDE8BEEFE694}"/>
              </a:ext>
            </a:extLst>
          </p:cNvPr>
          <p:cNvSpPr txBox="1"/>
          <p:nvPr/>
        </p:nvSpPr>
        <p:spPr>
          <a:xfrm>
            <a:off x="5721835" y="1693190"/>
            <a:ext cx="1858180" cy="1615827"/>
          </a:xfrm>
          <a:prstGeom prst="rect">
            <a:avLst/>
          </a:prstGeom>
          <a:noFill/>
        </p:spPr>
        <p:txBody>
          <a:bodyPr wrap="square" rtlCol="0">
            <a:spAutoFit/>
          </a:bodyPr>
          <a:lstStyle/>
          <a:p>
            <a:pPr algn="ctr"/>
            <a:r>
              <a:rPr lang="en-US" sz="1400" dirty="0">
                <a:latin typeface="Avenir Book" panose="02000503020000020003" pitchFamily="2" charset="0"/>
              </a:rPr>
              <a:t>Close-minded thinking rejects new ideas and blocks opportunities to expand our understanding.</a:t>
            </a:r>
          </a:p>
          <a:p>
            <a:pPr algn="ctr"/>
            <a:endParaRPr lang="en-US" sz="1500" dirty="0">
              <a:latin typeface="Avenir Book" panose="02000503020000020003" pitchFamily="2" charset="0"/>
            </a:endParaRPr>
          </a:p>
        </p:txBody>
      </p:sp>
      <p:pic>
        <p:nvPicPr>
          <p:cNvPr id="10" name="Picture 9" descr="A brick wall with a red text&#10;&#10;Description automatically generated">
            <a:extLst>
              <a:ext uri="{FF2B5EF4-FFF2-40B4-BE49-F238E27FC236}">
                <a16:creationId xmlns:a16="http://schemas.microsoft.com/office/drawing/2014/main" id="{06CA3AE2-A084-E89D-518D-C2E98E7BA9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86336" y="4730326"/>
            <a:ext cx="2716150" cy="1756181"/>
          </a:xfrm>
          <a:prstGeom prst="rect">
            <a:avLst/>
          </a:prstGeom>
          <a:ln>
            <a:solidFill>
              <a:srgbClr val="000000"/>
            </a:solidFill>
          </a:ln>
        </p:spPr>
      </p:pic>
      <p:sp>
        <p:nvSpPr>
          <p:cNvPr id="15" name="Rectangle 14"/>
          <p:cNvSpPr/>
          <p:nvPr/>
        </p:nvSpPr>
        <p:spPr>
          <a:xfrm>
            <a:off x="173383" y="1376253"/>
            <a:ext cx="4864308" cy="3693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(sometimes confused with Essentialism)</a:t>
            </a:r>
          </a:p>
        </p:txBody>
      </p:sp>
    </p:spTree>
    <p:extLst>
      <p:ext uri="{BB962C8B-B14F-4D97-AF65-F5344CB8AC3E}">
        <p14:creationId xmlns:p14="http://schemas.microsoft.com/office/powerpoint/2010/main" val="3074499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2000"/>
                                        <p:tgtEl>
                                          <p:spTgt spid="12"/>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Atom">
            <a:extLst>
              <a:ext uri="{FF2B5EF4-FFF2-40B4-BE49-F238E27FC236}">
                <a16:creationId xmlns:a16="http://schemas.microsoft.com/office/drawing/2014/main" id="{FF4520A1-33B7-4E41-B643-02FA5067B9C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22070" y="1023418"/>
            <a:ext cx="3402212" cy="3402212"/>
          </a:xfrm>
          <a:prstGeom prst="rect">
            <a:avLst/>
          </a:prstGeom>
        </p:spPr>
      </p:pic>
      <p:sp>
        <p:nvSpPr>
          <p:cNvPr id="5" name="Rectangle 4">
            <a:extLst>
              <a:ext uri="{FF2B5EF4-FFF2-40B4-BE49-F238E27FC236}">
                <a16:creationId xmlns:a16="http://schemas.microsoft.com/office/drawing/2014/main" id="{DA6E1D87-F78E-BC42-8A73-905B3C1C6D18}"/>
              </a:ext>
            </a:extLst>
          </p:cNvPr>
          <p:cNvSpPr/>
          <p:nvPr/>
        </p:nvSpPr>
        <p:spPr>
          <a:xfrm>
            <a:off x="192738" y="1703550"/>
            <a:ext cx="5569877" cy="2231380"/>
          </a:xfrm>
          <a:prstGeom prst="rect">
            <a:avLst/>
          </a:prstGeom>
        </p:spPr>
        <p:txBody>
          <a:bodyPr wrap="square">
            <a:spAutoFit/>
          </a:bodyPr>
          <a:lstStyle/>
          <a:p>
            <a:pPr marL="134938" algn="r" defTabSz="457200" fontAlgn="auto">
              <a:lnSpc>
                <a:spcPct val="130000"/>
              </a:lnSpc>
              <a:spcBef>
                <a:spcPts val="0"/>
              </a:spcBef>
              <a:spcAft>
                <a:spcPts val="0"/>
              </a:spcAft>
              <a:buFont typeface="Arial" panose="020B0604020202020204" pitchFamily="34" charset="0"/>
              <a:buNone/>
            </a:pPr>
            <a:r>
              <a:rPr lang="en-US" dirty="0">
                <a:solidFill>
                  <a:srgbClr val="000000"/>
                </a:solidFill>
                <a:latin typeface="Avenir Book" panose="02000503020000020003" pitchFamily="2" charset="0"/>
                <a:ea typeface="Avenir Book" charset="0"/>
                <a:cs typeface="Avenir Book" charset="0"/>
              </a:rPr>
              <a:t>“As a child I was taught that the atom </a:t>
            </a:r>
            <a:br>
              <a:rPr lang="en-US" dirty="0">
                <a:solidFill>
                  <a:srgbClr val="000000"/>
                </a:solidFill>
                <a:latin typeface="Avenir Book" panose="02000503020000020003" pitchFamily="2" charset="0"/>
                <a:ea typeface="Avenir Book" charset="0"/>
                <a:cs typeface="Avenir Book" charset="0"/>
              </a:rPr>
            </a:br>
            <a:r>
              <a:rPr lang="en-US" dirty="0">
                <a:solidFill>
                  <a:srgbClr val="000000"/>
                </a:solidFill>
                <a:latin typeface="Avenir Book" panose="02000503020000020003" pitchFamily="2" charset="0"/>
                <a:ea typeface="Avenir Book" charset="0"/>
                <a:cs typeface="Avenir Book" charset="0"/>
              </a:rPr>
              <a:t>was the smallest particle. When scientists </a:t>
            </a:r>
            <a:br>
              <a:rPr lang="en-US" dirty="0">
                <a:solidFill>
                  <a:srgbClr val="000000"/>
                </a:solidFill>
                <a:latin typeface="Avenir Book" panose="02000503020000020003" pitchFamily="2" charset="0"/>
                <a:ea typeface="Avenir Book" charset="0"/>
                <a:cs typeface="Avenir Book" charset="0"/>
              </a:rPr>
            </a:br>
            <a:r>
              <a:rPr lang="en-US" dirty="0">
                <a:solidFill>
                  <a:srgbClr val="000000"/>
                </a:solidFill>
                <a:latin typeface="Avenir Book" panose="02000503020000020003" pitchFamily="2" charset="0"/>
                <a:ea typeface="Avenir Book" charset="0"/>
                <a:cs typeface="Avenir Book" charset="0"/>
              </a:rPr>
              <a:t>discovered even smaller ones, I changed </a:t>
            </a:r>
            <a:br>
              <a:rPr lang="en-US" dirty="0">
                <a:solidFill>
                  <a:srgbClr val="000000"/>
                </a:solidFill>
                <a:latin typeface="Avenir Book" panose="02000503020000020003" pitchFamily="2" charset="0"/>
                <a:ea typeface="Avenir Book" charset="0"/>
                <a:cs typeface="Avenir Book" charset="0"/>
              </a:rPr>
            </a:br>
            <a:r>
              <a:rPr lang="en-US" dirty="0">
                <a:solidFill>
                  <a:srgbClr val="000000"/>
                </a:solidFill>
                <a:latin typeface="Avenir Book" panose="02000503020000020003" pitchFamily="2" charset="0"/>
                <a:ea typeface="Avenir Book" charset="0"/>
                <a:cs typeface="Avenir Book" charset="0"/>
              </a:rPr>
              <a:t>my belief. New information brings us </a:t>
            </a:r>
            <a:br>
              <a:rPr lang="en-US" dirty="0">
                <a:solidFill>
                  <a:srgbClr val="000000"/>
                </a:solidFill>
                <a:latin typeface="Avenir Book" panose="02000503020000020003" pitchFamily="2" charset="0"/>
                <a:ea typeface="Avenir Book" charset="0"/>
                <a:cs typeface="Avenir Book" charset="0"/>
              </a:rPr>
            </a:br>
            <a:r>
              <a:rPr lang="en-US" dirty="0">
                <a:solidFill>
                  <a:srgbClr val="000000"/>
                </a:solidFill>
                <a:latin typeface="Avenir Book" panose="02000503020000020003" pitchFamily="2" charset="0"/>
                <a:ea typeface="Avenir Book" charset="0"/>
                <a:cs typeface="Avenir Book" charset="0"/>
              </a:rPr>
              <a:t>closer to the essential truth.”</a:t>
            </a:r>
          </a:p>
          <a:p>
            <a:pPr algn="r" defTabSz="457200" fontAlgn="auto">
              <a:spcBef>
                <a:spcPts val="0"/>
              </a:spcBef>
              <a:spcAft>
                <a:spcPts val="0"/>
              </a:spcAft>
              <a:buFont typeface="Arial" panose="020B0604020202020204" pitchFamily="34" charset="0"/>
              <a:buNone/>
            </a:pPr>
            <a:r>
              <a:rPr lang="en-US" sz="2200" dirty="0">
                <a:solidFill>
                  <a:srgbClr val="000000"/>
                </a:solidFill>
                <a:latin typeface="Avenir Book" panose="02000503020000020003" pitchFamily="2" charset="0"/>
                <a:ea typeface="Avenir Book" charset="0"/>
                <a:cs typeface="Avenir Book" charset="0"/>
              </a:rPr>
              <a:t> </a:t>
            </a:r>
          </a:p>
        </p:txBody>
      </p:sp>
      <p:sp>
        <p:nvSpPr>
          <p:cNvPr id="22" name="Rectangle 21">
            <a:extLst>
              <a:ext uri="{FF2B5EF4-FFF2-40B4-BE49-F238E27FC236}">
                <a16:creationId xmlns:a16="http://schemas.microsoft.com/office/drawing/2014/main" id="{20B1D23B-7402-544D-BCE6-FBD0BA86EFB7}"/>
              </a:ext>
            </a:extLst>
          </p:cNvPr>
          <p:cNvSpPr/>
          <p:nvPr/>
        </p:nvSpPr>
        <p:spPr>
          <a:xfrm>
            <a:off x="334481" y="636357"/>
            <a:ext cx="8527130" cy="774123"/>
          </a:xfrm>
          <a:prstGeom prst="rect">
            <a:avLst/>
          </a:prstGeom>
        </p:spPr>
        <p:txBody>
          <a:bodyPr wrap="square">
            <a:spAutoFit/>
          </a:bodyPr>
          <a:lstStyle/>
          <a:p>
            <a:pPr defTabSz="457200" fontAlgn="auto">
              <a:lnSpc>
                <a:spcPct val="80000"/>
              </a:lnSpc>
              <a:spcBef>
                <a:spcPts val="0"/>
              </a:spcBef>
              <a:spcAft>
                <a:spcPts val="600"/>
              </a:spcAft>
              <a:buFont typeface="Arial" charset="0"/>
              <a:buNone/>
            </a:pPr>
            <a:r>
              <a:rPr lang="en-US" sz="2800" b="1" dirty="0">
                <a:solidFill>
                  <a:srgbClr val="000000"/>
                </a:solidFill>
                <a:latin typeface="Avenir Black" panose="02000503020000020003" pitchFamily="2" charset="0"/>
                <a:ea typeface="Avenir Book" charset="0"/>
                <a:cs typeface="Avenir Book" charset="0"/>
              </a:rPr>
              <a:t>Exercise: Name the Type of Thinker</a:t>
            </a:r>
          </a:p>
          <a:p>
            <a:pPr defTabSz="457200" fontAlgn="auto">
              <a:lnSpc>
                <a:spcPct val="80000"/>
              </a:lnSpc>
              <a:spcBef>
                <a:spcPts val="0"/>
              </a:spcBef>
              <a:spcAft>
                <a:spcPts val="0"/>
              </a:spcAft>
              <a:buFont typeface="Arial" charset="0"/>
              <a:buNone/>
            </a:pPr>
            <a:r>
              <a:rPr lang="en-US" sz="2000" b="1" dirty="0">
                <a:solidFill>
                  <a:srgbClr val="ED7D31">
                    <a:lumMod val="50000"/>
                  </a:srgbClr>
                </a:solidFill>
                <a:latin typeface="Avenir Black" panose="02000503020000020003" pitchFamily="2" charset="0"/>
                <a:ea typeface="Avenir Book" charset="0"/>
                <a:cs typeface="Avenir Book" charset="0"/>
              </a:rPr>
              <a:t>Essentialist? Non-Essentialist? Relativist? Absolutist? </a:t>
            </a:r>
          </a:p>
        </p:txBody>
      </p:sp>
      <p:sp>
        <p:nvSpPr>
          <p:cNvPr id="4" name="Rectangle 3">
            <a:extLst>
              <a:ext uri="{FF2B5EF4-FFF2-40B4-BE49-F238E27FC236}">
                <a16:creationId xmlns:a16="http://schemas.microsoft.com/office/drawing/2014/main" id="{5918A7D3-008B-3096-088A-640BB46AAC1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6" name="Rectangle 5">
            <a:extLst>
              <a:ext uri="{FF2B5EF4-FFF2-40B4-BE49-F238E27FC236}">
                <a16:creationId xmlns:a16="http://schemas.microsoft.com/office/drawing/2014/main" id="{84BD19C4-4DD1-5387-D20D-E1D3F575C0A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Exercise 3.1: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Name the Type of Thinker</a:t>
            </a:r>
          </a:p>
        </p:txBody>
      </p:sp>
      <p:cxnSp>
        <p:nvCxnSpPr>
          <p:cNvPr id="8" name="Straight Connector 7">
            <a:extLst>
              <a:ext uri="{FF2B5EF4-FFF2-40B4-BE49-F238E27FC236}">
                <a16:creationId xmlns:a16="http://schemas.microsoft.com/office/drawing/2014/main" id="{58431206-8FDD-E5BF-0B60-E2DD7427DAF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46B8EF5C-766C-AD66-4AB8-E6EA9EDDEB63}"/>
              </a:ext>
            </a:extLst>
          </p:cNvPr>
          <p:cNvPicPr>
            <a:picLocks noChangeAspect="1"/>
          </p:cNvPicPr>
          <p:nvPr/>
        </p:nvPicPr>
        <p:blipFill>
          <a:blip r:embed="rId5"/>
          <a:stretch>
            <a:fillRect/>
          </a:stretch>
        </p:blipFill>
        <p:spPr>
          <a:xfrm>
            <a:off x="6997025" y="4381467"/>
            <a:ext cx="852302" cy="1371600"/>
          </a:xfrm>
          <a:prstGeom prst="rect">
            <a:avLst/>
          </a:prstGeom>
        </p:spPr>
      </p:pic>
    </p:spTree>
    <p:extLst>
      <p:ext uri="{BB962C8B-B14F-4D97-AF65-F5344CB8AC3E}">
        <p14:creationId xmlns:p14="http://schemas.microsoft.com/office/powerpoint/2010/main" val="424671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p:cNvGrpSpPr/>
        <p:nvPr/>
      </p:nvGrpSpPr>
      <p:grpSpPr>
        <a:xfrm>
          <a:off x="0" y="0"/>
          <a:ext cx="0" cy="0"/>
          <a:chOff x="0" y="0"/>
          <a:chExt cx="0" cy="0"/>
        </a:xfrm>
      </p:grpSpPr>
      <p:sp>
        <p:nvSpPr>
          <p:cNvPr id="17" name="Text Box 4"/>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Name the Type of Thinker</a:t>
            </a:r>
          </a:p>
        </p:txBody>
      </p:sp>
      <p:pic>
        <p:nvPicPr>
          <p:cNvPr id="13" name="Picture 12"/>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007479A4-747C-DE73-4F65-84E666C1A060}"/>
              </a:ext>
            </a:extLst>
          </p:cNvPr>
          <p:cNvSpPr txBox="1"/>
          <p:nvPr/>
        </p:nvSpPr>
        <p:spPr>
          <a:xfrm>
            <a:off x="171864" y="1703476"/>
            <a:ext cx="8800272" cy="4478149"/>
          </a:xfrm>
          <a:prstGeom prst="rect">
            <a:avLst/>
          </a:prstGeom>
          <a:noFill/>
        </p:spPr>
        <p:txBody>
          <a:bodyPr wrap="square">
            <a:spAutoFit/>
          </a:bodyPr>
          <a:lstStyle/>
          <a:p>
            <a:pPr marL="134938" defTabSz="457200" fontAlgn="auto">
              <a:spcBef>
                <a:spcPts val="0"/>
              </a:spcBef>
              <a:spcAft>
                <a:spcPts val="0"/>
              </a:spcAft>
            </a:pPr>
            <a:r>
              <a:rPr lang="en-US" sz="2400" dirty="0">
                <a:latin typeface="Avenir Book" panose="02000503020000020003" pitchFamily="2" charset="0"/>
              </a:rPr>
              <a:t>Which type of epistemology does the following quote represent? </a:t>
            </a:r>
          </a:p>
          <a:p>
            <a:pPr marL="134938" defTabSz="457200" fontAlgn="auto">
              <a:spcBef>
                <a:spcPts val="0"/>
              </a:spcBef>
              <a:spcAft>
                <a:spcPts val="0"/>
              </a:spcAft>
            </a:pPr>
            <a:endParaRPr lang="en-US" sz="500" dirty="0">
              <a:solidFill>
                <a:srgbClr val="000000"/>
              </a:solidFill>
              <a:latin typeface="Avenir Book" panose="02000503020000020003" pitchFamily="2" charset="0"/>
              <a:ea typeface="Avenir Book" charset="0"/>
              <a:cs typeface="Avenir Book" charset="0"/>
            </a:endParaRPr>
          </a:p>
          <a:p>
            <a:pPr marL="134938" defTabSz="457200" fontAlgn="auto">
              <a:spcBef>
                <a:spcPts val="0"/>
              </a:spcBef>
              <a:spcAft>
                <a:spcPts val="0"/>
              </a:spcAft>
              <a:buFont typeface="Arial" panose="020B0604020202020204" pitchFamily="34" charset="0"/>
              <a:buNone/>
            </a:pPr>
            <a:r>
              <a:rPr lang="en-US" sz="2400" dirty="0">
                <a:solidFill>
                  <a:srgbClr val="000000"/>
                </a:solidFill>
                <a:latin typeface="Avenir Book" panose="02000503020000020003" pitchFamily="2" charset="0"/>
                <a:ea typeface="Avenir Book" charset="0"/>
                <a:cs typeface="Avenir Book" charset="0"/>
              </a:rPr>
              <a:t>“As a child I was taught that the atom was the smallest particle. When scientists discovered even smaller ones, I changed my belief. New information brings us closer to the essential truth.”</a:t>
            </a:r>
          </a:p>
          <a:p>
            <a:pPr marL="9525" marR="0" lvl="0" indent="0" defTabSz="914400" rtl="0" eaLnBrk="0" fontAlgn="base" latinLnBrk="0" hangingPunct="0">
              <a:lnSpc>
                <a:spcPct val="100000"/>
              </a:lnSpc>
              <a:spcBef>
                <a:spcPts val="600"/>
              </a:spcBef>
              <a:spcAft>
                <a:spcPts val="0"/>
              </a:spcAft>
              <a:buClrTx/>
              <a:buSzTx/>
              <a:buFontTx/>
              <a:buNone/>
              <a:tabLst/>
              <a:defRPr/>
            </a:pPr>
            <a:endParaRPr kumimoji="0" lang="en-US" sz="10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endParaRPr>
          </a:p>
          <a:p>
            <a:pPr marL="352425"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Essentialist</a:t>
            </a:r>
          </a:p>
          <a:p>
            <a:pPr marL="352425"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Non-Essentialist</a:t>
            </a:r>
          </a:p>
          <a:p>
            <a:pPr marL="352425"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Relativist</a:t>
            </a:r>
          </a:p>
          <a:p>
            <a:pPr marL="352425"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Absolutist</a:t>
            </a:r>
          </a:p>
        </p:txBody>
      </p:sp>
      <p:sp>
        <p:nvSpPr>
          <p:cNvPr id="2" name="Rectangle 1">
            <a:extLst>
              <a:ext uri="{FF2B5EF4-FFF2-40B4-BE49-F238E27FC236}">
                <a16:creationId xmlns:a16="http://schemas.microsoft.com/office/drawing/2014/main" id="{98D8695C-B089-2FF3-8DED-2DB0D09DE361}"/>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Arial"/>
            </a:endParaRPr>
          </a:p>
        </p:txBody>
      </p:sp>
    </p:spTree>
    <p:extLst>
      <p:ext uri="{BB962C8B-B14F-4D97-AF65-F5344CB8AC3E}">
        <p14:creationId xmlns:p14="http://schemas.microsoft.com/office/powerpoint/2010/main" val="1898441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2000" fill="hold"/>
                                        <p:tgtEl>
                                          <p:spTgt spid="3">
                                            <p:txEl>
                                              <p:pRg st="4" end="4"/>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45C28-43D5-E517-64B8-A22F0D05D4AB}"/>
            </a:ext>
          </a:extLst>
        </p:cNvPr>
        <p:cNvGrpSpPr/>
        <p:nvPr/>
      </p:nvGrpSpPr>
      <p:grpSpPr>
        <a:xfrm>
          <a:off x="0" y="0"/>
          <a:ext cx="0" cy="0"/>
          <a:chOff x="0" y="0"/>
          <a:chExt cx="0" cy="0"/>
        </a:xfrm>
      </p:grpSpPr>
      <p:pic>
        <p:nvPicPr>
          <p:cNvPr id="3" name="Graphic 2" descr="Atom">
            <a:extLst>
              <a:ext uri="{FF2B5EF4-FFF2-40B4-BE49-F238E27FC236}">
                <a16:creationId xmlns:a16="http://schemas.microsoft.com/office/drawing/2014/main" id="{8A172672-DFFE-BE00-30FE-D362C7940B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22070" y="1023418"/>
            <a:ext cx="3402212" cy="3402212"/>
          </a:xfrm>
          <a:prstGeom prst="rect">
            <a:avLst/>
          </a:prstGeom>
        </p:spPr>
      </p:pic>
      <p:sp>
        <p:nvSpPr>
          <p:cNvPr id="5" name="Rectangle 4">
            <a:extLst>
              <a:ext uri="{FF2B5EF4-FFF2-40B4-BE49-F238E27FC236}">
                <a16:creationId xmlns:a16="http://schemas.microsoft.com/office/drawing/2014/main" id="{C7E3A55F-D29E-DC5A-D5E7-477A2936461D}"/>
              </a:ext>
            </a:extLst>
          </p:cNvPr>
          <p:cNvSpPr/>
          <p:nvPr/>
        </p:nvSpPr>
        <p:spPr>
          <a:xfrm>
            <a:off x="192738" y="1703550"/>
            <a:ext cx="5569877" cy="2231380"/>
          </a:xfrm>
          <a:prstGeom prst="rect">
            <a:avLst/>
          </a:prstGeom>
        </p:spPr>
        <p:txBody>
          <a:bodyPr wrap="square">
            <a:spAutoFit/>
          </a:bodyPr>
          <a:lstStyle/>
          <a:p>
            <a:pPr marL="134938" algn="r" defTabSz="457200" fontAlgn="auto">
              <a:lnSpc>
                <a:spcPct val="130000"/>
              </a:lnSpc>
              <a:spcBef>
                <a:spcPts val="0"/>
              </a:spcBef>
              <a:spcAft>
                <a:spcPts val="0"/>
              </a:spcAft>
              <a:buFont typeface="Arial" panose="020B0604020202020204" pitchFamily="34" charset="0"/>
              <a:buNone/>
            </a:pPr>
            <a:r>
              <a:rPr lang="en-US" dirty="0">
                <a:solidFill>
                  <a:srgbClr val="000000"/>
                </a:solidFill>
                <a:latin typeface="Avenir Book" panose="02000503020000020003" pitchFamily="2" charset="0"/>
                <a:ea typeface="Avenir Book" charset="0"/>
                <a:cs typeface="Avenir Book" charset="0"/>
              </a:rPr>
              <a:t>“As a child I was taught that the atom </a:t>
            </a:r>
            <a:br>
              <a:rPr lang="en-US" dirty="0">
                <a:solidFill>
                  <a:srgbClr val="000000"/>
                </a:solidFill>
                <a:latin typeface="Avenir Book" panose="02000503020000020003" pitchFamily="2" charset="0"/>
                <a:ea typeface="Avenir Book" charset="0"/>
                <a:cs typeface="Avenir Book" charset="0"/>
              </a:rPr>
            </a:br>
            <a:r>
              <a:rPr lang="en-US" dirty="0">
                <a:solidFill>
                  <a:srgbClr val="000000"/>
                </a:solidFill>
                <a:latin typeface="Avenir Book" panose="02000503020000020003" pitchFamily="2" charset="0"/>
                <a:ea typeface="Avenir Book" charset="0"/>
                <a:cs typeface="Avenir Book" charset="0"/>
              </a:rPr>
              <a:t>was the smallest particle. When scientists </a:t>
            </a:r>
            <a:br>
              <a:rPr lang="en-US" dirty="0">
                <a:solidFill>
                  <a:srgbClr val="000000"/>
                </a:solidFill>
                <a:latin typeface="Avenir Book" panose="02000503020000020003" pitchFamily="2" charset="0"/>
                <a:ea typeface="Avenir Book" charset="0"/>
                <a:cs typeface="Avenir Book" charset="0"/>
              </a:rPr>
            </a:br>
            <a:r>
              <a:rPr lang="en-US" dirty="0">
                <a:solidFill>
                  <a:srgbClr val="000000"/>
                </a:solidFill>
                <a:latin typeface="Avenir Book" panose="02000503020000020003" pitchFamily="2" charset="0"/>
                <a:ea typeface="Avenir Book" charset="0"/>
                <a:cs typeface="Avenir Book" charset="0"/>
              </a:rPr>
              <a:t>discovered even smaller ones, I changed </a:t>
            </a:r>
            <a:br>
              <a:rPr lang="en-US" dirty="0">
                <a:solidFill>
                  <a:srgbClr val="000000"/>
                </a:solidFill>
                <a:latin typeface="Avenir Book" panose="02000503020000020003" pitchFamily="2" charset="0"/>
                <a:ea typeface="Avenir Book" charset="0"/>
                <a:cs typeface="Avenir Book" charset="0"/>
              </a:rPr>
            </a:br>
            <a:r>
              <a:rPr lang="en-US" dirty="0">
                <a:solidFill>
                  <a:srgbClr val="000000"/>
                </a:solidFill>
                <a:latin typeface="Avenir Book" panose="02000503020000020003" pitchFamily="2" charset="0"/>
                <a:ea typeface="Avenir Book" charset="0"/>
                <a:cs typeface="Avenir Book" charset="0"/>
              </a:rPr>
              <a:t>my belief. New information brings us </a:t>
            </a:r>
            <a:br>
              <a:rPr lang="en-US" dirty="0">
                <a:solidFill>
                  <a:srgbClr val="000000"/>
                </a:solidFill>
                <a:latin typeface="Avenir Book" panose="02000503020000020003" pitchFamily="2" charset="0"/>
                <a:ea typeface="Avenir Book" charset="0"/>
                <a:cs typeface="Avenir Book" charset="0"/>
              </a:rPr>
            </a:br>
            <a:r>
              <a:rPr lang="en-US" dirty="0">
                <a:solidFill>
                  <a:srgbClr val="000000"/>
                </a:solidFill>
                <a:latin typeface="Avenir Book" panose="02000503020000020003" pitchFamily="2" charset="0"/>
                <a:ea typeface="Avenir Book" charset="0"/>
                <a:cs typeface="Avenir Book" charset="0"/>
              </a:rPr>
              <a:t>closer to the essential truth.”</a:t>
            </a:r>
          </a:p>
          <a:p>
            <a:pPr algn="r" defTabSz="457200" fontAlgn="auto">
              <a:spcBef>
                <a:spcPts val="0"/>
              </a:spcBef>
              <a:spcAft>
                <a:spcPts val="0"/>
              </a:spcAft>
              <a:buFont typeface="Arial" panose="020B0604020202020204" pitchFamily="34" charset="0"/>
              <a:buNone/>
            </a:pPr>
            <a:r>
              <a:rPr lang="en-US" sz="2200" dirty="0">
                <a:solidFill>
                  <a:srgbClr val="000000"/>
                </a:solidFill>
                <a:latin typeface="Avenir Book" panose="02000503020000020003" pitchFamily="2" charset="0"/>
                <a:ea typeface="Avenir Book" charset="0"/>
                <a:cs typeface="Avenir Book" charset="0"/>
              </a:rPr>
              <a:t> </a:t>
            </a:r>
          </a:p>
        </p:txBody>
      </p:sp>
      <p:sp>
        <p:nvSpPr>
          <p:cNvPr id="22" name="Rectangle 21">
            <a:extLst>
              <a:ext uri="{FF2B5EF4-FFF2-40B4-BE49-F238E27FC236}">
                <a16:creationId xmlns:a16="http://schemas.microsoft.com/office/drawing/2014/main" id="{7B8CF4E2-951E-6675-3FCF-7F1D05FBB7D6}"/>
              </a:ext>
            </a:extLst>
          </p:cNvPr>
          <p:cNvSpPr/>
          <p:nvPr/>
        </p:nvSpPr>
        <p:spPr>
          <a:xfrm>
            <a:off x="334481" y="636357"/>
            <a:ext cx="8527130" cy="774123"/>
          </a:xfrm>
          <a:prstGeom prst="rect">
            <a:avLst/>
          </a:prstGeom>
        </p:spPr>
        <p:txBody>
          <a:bodyPr wrap="square">
            <a:spAutoFit/>
          </a:bodyPr>
          <a:lstStyle/>
          <a:p>
            <a:pPr defTabSz="457200" fontAlgn="auto">
              <a:lnSpc>
                <a:spcPct val="80000"/>
              </a:lnSpc>
              <a:spcBef>
                <a:spcPts val="0"/>
              </a:spcBef>
              <a:spcAft>
                <a:spcPts val="600"/>
              </a:spcAft>
              <a:buFont typeface="Arial" charset="0"/>
              <a:buNone/>
            </a:pPr>
            <a:r>
              <a:rPr lang="en-US" sz="2800" b="1" dirty="0">
                <a:solidFill>
                  <a:srgbClr val="000000"/>
                </a:solidFill>
                <a:latin typeface="Avenir Black" panose="02000503020000020003" pitchFamily="2" charset="0"/>
                <a:ea typeface="Avenir Book" charset="0"/>
                <a:cs typeface="Avenir Book" charset="0"/>
              </a:rPr>
              <a:t>Exercise: Name the Type of Thinker</a:t>
            </a:r>
          </a:p>
          <a:p>
            <a:pPr defTabSz="457200" fontAlgn="auto">
              <a:lnSpc>
                <a:spcPct val="80000"/>
              </a:lnSpc>
              <a:spcBef>
                <a:spcPts val="0"/>
              </a:spcBef>
              <a:spcAft>
                <a:spcPts val="0"/>
              </a:spcAft>
              <a:buFont typeface="Arial" charset="0"/>
              <a:buNone/>
            </a:pPr>
            <a:r>
              <a:rPr lang="en-US" sz="2000" b="1" dirty="0">
                <a:solidFill>
                  <a:srgbClr val="ED7D31">
                    <a:lumMod val="50000"/>
                  </a:srgbClr>
                </a:solidFill>
                <a:latin typeface="Avenir Black" panose="02000503020000020003" pitchFamily="2" charset="0"/>
                <a:ea typeface="Avenir Book" charset="0"/>
                <a:cs typeface="Avenir Book" charset="0"/>
              </a:rPr>
              <a:t>Essentialist? Non-Essentialist? Relativist? Absolutist? </a:t>
            </a:r>
          </a:p>
        </p:txBody>
      </p:sp>
      <p:sp>
        <p:nvSpPr>
          <p:cNvPr id="4" name="Rectangle 3">
            <a:extLst>
              <a:ext uri="{FF2B5EF4-FFF2-40B4-BE49-F238E27FC236}">
                <a16:creationId xmlns:a16="http://schemas.microsoft.com/office/drawing/2014/main" id="{BF3FC8E1-D7A7-A8E5-299B-06282B57BAE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6" name="Rectangle 5">
            <a:extLst>
              <a:ext uri="{FF2B5EF4-FFF2-40B4-BE49-F238E27FC236}">
                <a16:creationId xmlns:a16="http://schemas.microsoft.com/office/drawing/2014/main" id="{E1183196-BBC1-489D-D9EC-392F4799478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Exercise 3.1: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Name the Type of Thinker</a:t>
            </a:r>
          </a:p>
        </p:txBody>
      </p:sp>
      <p:cxnSp>
        <p:nvCxnSpPr>
          <p:cNvPr id="8" name="Straight Connector 7">
            <a:extLst>
              <a:ext uri="{FF2B5EF4-FFF2-40B4-BE49-F238E27FC236}">
                <a16:creationId xmlns:a16="http://schemas.microsoft.com/office/drawing/2014/main" id="{49C266D6-A610-372C-014B-9BDA8628F45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2" name="Graphic 1" descr="Shoe">
            <a:extLst>
              <a:ext uri="{FF2B5EF4-FFF2-40B4-BE49-F238E27FC236}">
                <a16:creationId xmlns:a16="http://schemas.microsoft.com/office/drawing/2014/main" id="{00C2ADB4-3C0D-CF69-ACEB-A5E44AE1E77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872554">
            <a:off x="348346" y="3349276"/>
            <a:ext cx="3636083" cy="3636083"/>
          </a:xfrm>
          <a:prstGeom prst="rect">
            <a:avLst/>
          </a:prstGeom>
        </p:spPr>
      </p:pic>
      <p:sp>
        <p:nvSpPr>
          <p:cNvPr id="7" name="Rectangle 6">
            <a:extLst>
              <a:ext uri="{FF2B5EF4-FFF2-40B4-BE49-F238E27FC236}">
                <a16:creationId xmlns:a16="http://schemas.microsoft.com/office/drawing/2014/main" id="{C64E4648-D6EF-3C19-0AFC-59D35B2ACAA0}"/>
              </a:ext>
            </a:extLst>
          </p:cNvPr>
          <p:cNvSpPr/>
          <p:nvPr/>
        </p:nvSpPr>
        <p:spPr>
          <a:xfrm>
            <a:off x="4286826" y="4059260"/>
            <a:ext cx="4857174" cy="2221698"/>
          </a:xfrm>
          <a:prstGeom prst="rect">
            <a:avLst/>
          </a:prstGeom>
        </p:spPr>
        <p:txBody>
          <a:bodyPr wrap="square">
            <a:spAutoFit/>
          </a:bodyPr>
          <a:lstStyle/>
          <a:p>
            <a:pPr marL="134938" defTabSz="457200" fontAlgn="auto">
              <a:lnSpc>
                <a:spcPct val="130000"/>
              </a:lnSpc>
              <a:spcBef>
                <a:spcPts val="0"/>
              </a:spcBef>
              <a:spcAft>
                <a:spcPts val="0"/>
              </a:spcAft>
            </a:pPr>
            <a:r>
              <a:rPr lang="en-US" dirty="0">
                <a:solidFill>
                  <a:srgbClr val="000000"/>
                </a:solidFill>
                <a:latin typeface="Avenir Book" panose="02000503020000020003" pitchFamily="2" charset="0"/>
                <a:ea typeface="Avenir Book" charset="0"/>
                <a:cs typeface="Avenir Book" charset="0"/>
              </a:rPr>
              <a:t>“If I drop a shoe from a second-story window, I am completely certain it falls to the ground because of gravity. This is an obvious fact that will never change, so it’s a waste of time to consider other theories </a:t>
            </a:r>
            <a:br>
              <a:rPr lang="en-US" dirty="0">
                <a:solidFill>
                  <a:srgbClr val="000000"/>
                </a:solidFill>
                <a:latin typeface="Avenir Book" panose="02000503020000020003" pitchFamily="2" charset="0"/>
                <a:ea typeface="Avenir Book" charset="0"/>
                <a:cs typeface="Avenir Book" charset="0"/>
              </a:rPr>
            </a:br>
            <a:r>
              <a:rPr lang="en-US" dirty="0">
                <a:solidFill>
                  <a:srgbClr val="000000"/>
                </a:solidFill>
                <a:latin typeface="Avenir Book" panose="02000503020000020003" pitchFamily="2" charset="0"/>
                <a:ea typeface="Avenir Book" charset="0"/>
                <a:cs typeface="Avenir Book" charset="0"/>
              </a:rPr>
              <a:t>or explanations.” </a:t>
            </a:r>
          </a:p>
        </p:txBody>
      </p:sp>
      <p:sp>
        <p:nvSpPr>
          <p:cNvPr id="10" name="TextBox 9">
            <a:extLst>
              <a:ext uri="{FF2B5EF4-FFF2-40B4-BE49-F238E27FC236}">
                <a16:creationId xmlns:a16="http://schemas.microsoft.com/office/drawing/2014/main" id="{90615F7D-ACC5-80AD-0E7A-766B18CD9045}"/>
              </a:ext>
            </a:extLst>
          </p:cNvPr>
          <p:cNvSpPr txBox="1"/>
          <p:nvPr/>
        </p:nvSpPr>
        <p:spPr>
          <a:xfrm>
            <a:off x="6285947" y="2347170"/>
            <a:ext cx="2627642" cy="646331"/>
          </a:xfrm>
          <a:prstGeom prst="rect">
            <a:avLst/>
          </a:prstGeom>
          <a:solidFill>
            <a:schemeClr val="tx1"/>
          </a:solidFill>
          <a:ln>
            <a:solidFill>
              <a:srgbClr val="3F281F"/>
            </a:solidFill>
          </a:ln>
        </p:spPr>
        <p:txBody>
          <a:bodyPr wrap="none" rtlCol="0">
            <a:spAutoFit/>
          </a:bodyPr>
          <a:lstStyle/>
          <a:p>
            <a:pPr defTabSz="457200" fontAlgn="auto">
              <a:spcBef>
                <a:spcPts val="0"/>
              </a:spcBef>
              <a:spcAft>
                <a:spcPts val="0"/>
              </a:spcAft>
            </a:pPr>
            <a:r>
              <a:rPr lang="en-US" sz="3600" b="1" dirty="0">
                <a:solidFill>
                  <a:prstClr val="white"/>
                </a:solidFill>
                <a:latin typeface="Avenir Black" panose="02000503020000020003" pitchFamily="2" charset="0"/>
                <a:ea typeface="Avenir Medium" charset="0"/>
                <a:cs typeface="Avenir Medium" charset="0"/>
              </a:rPr>
              <a:t>Essentialist</a:t>
            </a:r>
          </a:p>
        </p:txBody>
      </p:sp>
      <p:sp>
        <p:nvSpPr>
          <p:cNvPr id="11" name="TextBox 10">
            <a:extLst>
              <a:ext uri="{FF2B5EF4-FFF2-40B4-BE49-F238E27FC236}">
                <a16:creationId xmlns:a16="http://schemas.microsoft.com/office/drawing/2014/main" id="{51C440C3-0347-4423-EA39-69F22544242D}"/>
              </a:ext>
            </a:extLst>
          </p:cNvPr>
          <p:cNvSpPr txBox="1"/>
          <p:nvPr/>
        </p:nvSpPr>
        <p:spPr>
          <a:xfrm>
            <a:off x="493560" y="4708877"/>
            <a:ext cx="2404826" cy="646331"/>
          </a:xfrm>
          <a:prstGeom prst="rect">
            <a:avLst/>
          </a:prstGeom>
          <a:solidFill>
            <a:schemeClr val="tx1"/>
          </a:solidFill>
        </p:spPr>
        <p:txBody>
          <a:bodyPr wrap="none" rtlCol="0">
            <a:spAutoFit/>
          </a:bodyPr>
          <a:lstStyle/>
          <a:p>
            <a:pPr defTabSz="457200" fontAlgn="auto">
              <a:spcBef>
                <a:spcPts val="0"/>
              </a:spcBef>
              <a:spcAft>
                <a:spcPts val="0"/>
              </a:spcAft>
            </a:pPr>
            <a:r>
              <a:rPr lang="en-US" sz="3600" b="1" dirty="0">
                <a:solidFill>
                  <a:prstClr val="white"/>
                </a:solidFill>
                <a:latin typeface="Avenir Black" panose="02000503020000020003" pitchFamily="2" charset="0"/>
                <a:ea typeface=""/>
                <a:cs typeface=""/>
              </a:rPr>
              <a:t>Absolutist</a:t>
            </a:r>
          </a:p>
        </p:txBody>
      </p:sp>
    </p:spTree>
    <p:extLst>
      <p:ext uri="{BB962C8B-B14F-4D97-AF65-F5344CB8AC3E}">
        <p14:creationId xmlns:p14="http://schemas.microsoft.com/office/powerpoint/2010/main" val="476236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Graphic 25" descr="Body builder">
            <a:extLst>
              <a:ext uri="{FF2B5EF4-FFF2-40B4-BE49-F238E27FC236}">
                <a16:creationId xmlns:a16="http://schemas.microsoft.com/office/drawing/2014/main" id="{3BF056B4-B1B8-324F-8DDE-937FBC56DB8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5938" y="3707658"/>
            <a:ext cx="3078180" cy="3078180"/>
          </a:xfrm>
          <a:prstGeom prst="rect">
            <a:avLst/>
          </a:prstGeom>
        </p:spPr>
      </p:pic>
      <p:sp>
        <p:nvSpPr>
          <p:cNvPr id="5" name="Rectangle 4">
            <a:extLst>
              <a:ext uri="{FF2B5EF4-FFF2-40B4-BE49-F238E27FC236}">
                <a16:creationId xmlns:a16="http://schemas.microsoft.com/office/drawing/2014/main" id="{A186B2E0-189D-4E4D-9CE4-77B547E389DD}"/>
              </a:ext>
            </a:extLst>
          </p:cNvPr>
          <p:cNvSpPr/>
          <p:nvPr/>
        </p:nvSpPr>
        <p:spPr>
          <a:xfrm>
            <a:off x="0" y="1611252"/>
            <a:ext cx="4974335" cy="1861600"/>
          </a:xfrm>
          <a:prstGeom prst="rect">
            <a:avLst/>
          </a:prstGeom>
        </p:spPr>
        <p:txBody>
          <a:bodyPr wrap="square">
            <a:spAutoFit/>
          </a:bodyPr>
          <a:lstStyle/>
          <a:p>
            <a:pPr marL="134938" algn="r" defTabSz="457200" fontAlgn="auto">
              <a:lnSpc>
                <a:spcPct val="130000"/>
              </a:lnSpc>
              <a:spcBef>
                <a:spcPts val="0"/>
              </a:spcBef>
              <a:spcAft>
                <a:spcPts val="0"/>
              </a:spcAft>
              <a:buFont typeface="Arial" panose="020B0604020202020204" pitchFamily="34" charset="0"/>
              <a:buNone/>
            </a:pPr>
            <a:r>
              <a:rPr lang="en-US" dirty="0">
                <a:solidFill>
                  <a:srgbClr val="000000"/>
                </a:solidFill>
                <a:latin typeface="Avenir Book" panose="02000503020000020003" pitchFamily="2" charset="0"/>
                <a:ea typeface="Avenir Book" charset="0"/>
                <a:cs typeface="Avenir Book" charset="0"/>
              </a:rPr>
              <a:t>“Juan thinks the forest should be cut down so the city can build a new shopping mall. Ashley is passionate about saving the forest. I say neither one is right or wrong; it’s just a </a:t>
            </a:r>
            <a:br>
              <a:rPr lang="en-US" dirty="0">
                <a:solidFill>
                  <a:srgbClr val="000000"/>
                </a:solidFill>
                <a:latin typeface="Avenir Book" panose="02000503020000020003" pitchFamily="2" charset="0"/>
                <a:ea typeface="Avenir Book" charset="0"/>
                <a:cs typeface="Avenir Book" charset="0"/>
              </a:rPr>
            </a:br>
            <a:r>
              <a:rPr lang="en-US" dirty="0">
                <a:solidFill>
                  <a:srgbClr val="000000"/>
                </a:solidFill>
                <a:latin typeface="Avenir Book" panose="02000503020000020003" pitchFamily="2" charset="0"/>
                <a:ea typeface="Avenir Book" charset="0"/>
                <a:cs typeface="Avenir Book" charset="0"/>
              </a:rPr>
              <a:t>matter of preference.” </a:t>
            </a:r>
          </a:p>
        </p:txBody>
      </p:sp>
      <p:sp>
        <p:nvSpPr>
          <p:cNvPr id="12" name="Rectangle 11">
            <a:extLst>
              <a:ext uri="{FF2B5EF4-FFF2-40B4-BE49-F238E27FC236}">
                <a16:creationId xmlns:a16="http://schemas.microsoft.com/office/drawing/2014/main" id="{E65E61A2-6982-D249-9248-4DEF11CA4339}"/>
              </a:ext>
            </a:extLst>
          </p:cNvPr>
          <p:cNvSpPr/>
          <p:nvPr/>
        </p:nvSpPr>
        <p:spPr>
          <a:xfrm>
            <a:off x="3776040" y="3867012"/>
            <a:ext cx="5431135" cy="2917722"/>
          </a:xfrm>
          <a:prstGeom prst="rect">
            <a:avLst/>
          </a:prstGeom>
        </p:spPr>
        <p:txBody>
          <a:bodyPr wrap="square">
            <a:spAutoFit/>
          </a:bodyPr>
          <a:lstStyle/>
          <a:p>
            <a:pPr marL="134938" defTabSz="457200" fontAlgn="auto">
              <a:lnSpc>
                <a:spcPct val="130000"/>
              </a:lnSpc>
              <a:spcBef>
                <a:spcPts val="0"/>
              </a:spcBef>
              <a:spcAft>
                <a:spcPts val="0"/>
              </a:spcAft>
            </a:pPr>
            <a:r>
              <a:rPr lang="en-US" dirty="0">
                <a:solidFill>
                  <a:srgbClr val="000000"/>
                </a:solidFill>
                <a:latin typeface="Avenir Book" panose="02000503020000020003" pitchFamily="2" charset="0"/>
                <a:ea typeface="Avenir Book" charset="0"/>
                <a:cs typeface="Avenir Book" charset="0"/>
              </a:rPr>
              <a:t>“My doctor told me to lift weights to prevent </a:t>
            </a:r>
            <a:br>
              <a:rPr lang="en-US" dirty="0">
                <a:solidFill>
                  <a:srgbClr val="000000"/>
                </a:solidFill>
                <a:latin typeface="Avenir Book" panose="02000503020000020003" pitchFamily="2" charset="0"/>
                <a:ea typeface="Avenir Book" charset="0"/>
                <a:cs typeface="Avenir Book" charset="0"/>
              </a:rPr>
            </a:br>
            <a:r>
              <a:rPr lang="en-US" dirty="0">
                <a:solidFill>
                  <a:srgbClr val="000000"/>
                </a:solidFill>
                <a:latin typeface="Avenir Book" panose="02000503020000020003" pitchFamily="2" charset="0"/>
                <a:ea typeface="Avenir Book" charset="0"/>
                <a:cs typeface="Avenir Book" charset="0"/>
              </a:rPr>
              <a:t>high blood pressure. Then a study came out showing that running was more effective for </a:t>
            </a:r>
            <a:br>
              <a:rPr lang="en-US" dirty="0">
                <a:solidFill>
                  <a:srgbClr val="000000"/>
                </a:solidFill>
                <a:latin typeface="Avenir Book" panose="02000503020000020003" pitchFamily="2" charset="0"/>
                <a:ea typeface="Avenir Book" charset="0"/>
                <a:cs typeface="Avenir Book" charset="0"/>
              </a:rPr>
            </a:br>
            <a:r>
              <a:rPr lang="en-US" dirty="0">
                <a:solidFill>
                  <a:srgbClr val="000000"/>
                </a:solidFill>
                <a:latin typeface="Avenir Book" panose="02000503020000020003" pitchFamily="2" charset="0"/>
                <a:ea typeface="Avenir Book" charset="0"/>
                <a:cs typeface="Avenir Book" charset="0"/>
              </a:rPr>
              <a:t>my age group. New knowledge and changing contexts continually add to what we know so that we keep improving and making decisions that </a:t>
            </a:r>
            <a:br>
              <a:rPr lang="en-US" dirty="0">
                <a:solidFill>
                  <a:srgbClr val="000000"/>
                </a:solidFill>
                <a:latin typeface="Avenir Book" panose="02000503020000020003" pitchFamily="2" charset="0"/>
                <a:ea typeface="Avenir Book" charset="0"/>
                <a:cs typeface="Avenir Book" charset="0"/>
              </a:rPr>
            </a:br>
            <a:r>
              <a:rPr lang="en-US" dirty="0">
                <a:solidFill>
                  <a:srgbClr val="000000"/>
                </a:solidFill>
                <a:latin typeface="Avenir Book" panose="02000503020000020003" pitchFamily="2" charset="0"/>
                <a:ea typeface="Avenir Book" charset="0"/>
                <a:cs typeface="Avenir Book" charset="0"/>
              </a:rPr>
              <a:t>have better outcomes for us.”</a:t>
            </a:r>
          </a:p>
          <a:p>
            <a:pPr marL="134938" defTabSz="457200" fontAlgn="auto">
              <a:lnSpc>
                <a:spcPct val="90000"/>
              </a:lnSpc>
              <a:spcBef>
                <a:spcPts val="0"/>
              </a:spcBef>
              <a:spcAft>
                <a:spcPts val="0"/>
              </a:spcAft>
            </a:pPr>
            <a:endParaRPr lang="en-US" sz="2200" dirty="0">
              <a:solidFill>
                <a:srgbClr val="000000"/>
              </a:solidFill>
              <a:latin typeface="Avenir Book" panose="02000503020000020003" pitchFamily="2" charset="0"/>
              <a:ea typeface="Avenir Book" charset="0"/>
              <a:cs typeface="Avenir Book" charset="0"/>
            </a:endParaRPr>
          </a:p>
        </p:txBody>
      </p:sp>
      <p:sp>
        <p:nvSpPr>
          <p:cNvPr id="15" name="TextBox 14">
            <a:extLst>
              <a:ext uri="{FF2B5EF4-FFF2-40B4-BE49-F238E27FC236}">
                <a16:creationId xmlns:a16="http://schemas.microsoft.com/office/drawing/2014/main" id="{34971F87-1B6A-584C-9D1C-6B9E7CCE4060}"/>
              </a:ext>
            </a:extLst>
          </p:cNvPr>
          <p:cNvSpPr txBox="1"/>
          <p:nvPr/>
        </p:nvSpPr>
        <p:spPr>
          <a:xfrm>
            <a:off x="111394" y="4725637"/>
            <a:ext cx="3687228" cy="646331"/>
          </a:xfrm>
          <a:prstGeom prst="rect">
            <a:avLst/>
          </a:prstGeom>
          <a:solidFill>
            <a:schemeClr val="tx1"/>
          </a:solidFill>
        </p:spPr>
        <p:txBody>
          <a:bodyPr wrap="none" rtlCol="0">
            <a:spAutoFit/>
          </a:bodyPr>
          <a:lstStyle/>
          <a:p>
            <a:pPr defTabSz="457200" fontAlgn="auto">
              <a:spcBef>
                <a:spcPts val="0"/>
              </a:spcBef>
              <a:spcAft>
                <a:spcPts val="0"/>
              </a:spcAft>
            </a:pPr>
            <a:r>
              <a:rPr lang="en-US" sz="3600" b="1" dirty="0">
                <a:solidFill>
                  <a:prstClr val="white"/>
                </a:solidFill>
                <a:latin typeface="Avenir Black" panose="02000503020000020003" pitchFamily="2" charset="0"/>
                <a:ea typeface=""/>
                <a:cs typeface=""/>
              </a:rPr>
              <a:t>Non-Essentialist</a:t>
            </a:r>
          </a:p>
        </p:txBody>
      </p:sp>
      <p:grpSp>
        <p:nvGrpSpPr>
          <p:cNvPr id="24" name="Group 23">
            <a:extLst>
              <a:ext uri="{FF2B5EF4-FFF2-40B4-BE49-F238E27FC236}">
                <a16:creationId xmlns:a16="http://schemas.microsoft.com/office/drawing/2014/main" id="{506B5AD7-213E-104A-BEF5-D4EED8E2FFCB}"/>
              </a:ext>
            </a:extLst>
          </p:cNvPr>
          <p:cNvGrpSpPr/>
          <p:nvPr/>
        </p:nvGrpSpPr>
        <p:grpSpPr>
          <a:xfrm>
            <a:off x="5048599" y="1080664"/>
            <a:ext cx="4119187" cy="2692707"/>
            <a:chOff x="5166933" y="1123695"/>
            <a:chExt cx="4119187" cy="2692707"/>
          </a:xfrm>
        </p:grpSpPr>
        <p:pic>
          <p:nvPicPr>
            <p:cNvPr id="17" name="Graphic 16" descr="Forest scene">
              <a:extLst>
                <a:ext uri="{FF2B5EF4-FFF2-40B4-BE49-F238E27FC236}">
                  <a16:creationId xmlns:a16="http://schemas.microsoft.com/office/drawing/2014/main" id="{C131EEC5-22EB-2645-948F-0A35804C174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66933" y="1642697"/>
              <a:ext cx="2173705" cy="2173705"/>
            </a:xfrm>
            <a:prstGeom prst="rect">
              <a:avLst/>
            </a:prstGeom>
          </p:spPr>
        </p:pic>
        <p:pic>
          <p:nvPicPr>
            <p:cNvPr id="23" name="Graphic 22" descr="Building">
              <a:extLst>
                <a:ext uri="{FF2B5EF4-FFF2-40B4-BE49-F238E27FC236}">
                  <a16:creationId xmlns:a16="http://schemas.microsoft.com/office/drawing/2014/main" id="{AC099328-692E-C74B-BEA4-61D337E25F3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674905" y="1123695"/>
              <a:ext cx="2611215" cy="2611215"/>
            </a:xfrm>
            <a:prstGeom prst="rect">
              <a:avLst/>
            </a:prstGeom>
          </p:spPr>
        </p:pic>
      </p:grpSp>
      <p:sp>
        <p:nvSpPr>
          <p:cNvPr id="14" name="TextBox 13">
            <a:extLst>
              <a:ext uri="{FF2B5EF4-FFF2-40B4-BE49-F238E27FC236}">
                <a16:creationId xmlns:a16="http://schemas.microsoft.com/office/drawing/2014/main" id="{CF70B23A-A9FB-444D-B13A-07F7D6836EDC}"/>
              </a:ext>
            </a:extLst>
          </p:cNvPr>
          <p:cNvSpPr txBox="1"/>
          <p:nvPr/>
        </p:nvSpPr>
        <p:spPr>
          <a:xfrm>
            <a:off x="6035193" y="2262383"/>
            <a:ext cx="2202847" cy="646331"/>
          </a:xfrm>
          <a:prstGeom prst="rect">
            <a:avLst/>
          </a:prstGeom>
          <a:solidFill>
            <a:schemeClr val="tx1"/>
          </a:solidFill>
          <a:ln>
            <a:solidFill>
              <a:srgbClr val="3F281F"/>
            </a:solidFill>
          </a:ln>
        </p:spPr>
        <p:txBody>
          <a:bodyPr wrap="none" rtlCol="0">
            <a:spAutoFit/>
          </a:bodyPr>
          <a:lstStyle/>
          <a:p>
            <a:pPr defTabSz="457200" fontAlgn="auto">
              <a:spcBef>
                <a:spcPts val="0"/>
              </a:spcBef>
              <a:spcAft>
                <a:spcPts val="0"/>
              </a:spcAft>
            </a:pPr>
            <a:r>
              <a:rPr lang="en-US" sz="3600" b="1" dirty="0">
                <a:solidFill>
                  <a:prstClr val="white"/>
                </a:solidFill>
                <a:latin typeface="Avenir Black" panose="02000503020000020003" pitchFamily="2" charset="0"/>
                <a:ea typeface="Avenir Medium" charset="0"/>
                <a:cs typeface="Avenir Medium" charset="0"/>
              </a:rPr>
              <a:t>Relativist</a:t>
            </a:r>
          </a:p>
        </p:txBody>
      </p:sp>
      <p:sp>
        <p:nvSpPr>
          <p:cNvPr id="3" name="Rectangle 2">
            <a:extLst>
              <a:ext uri="{FF2B5EF4-FFF2-40B4-BE49-F238E27FC236}">
                <a16:creationId xmlns:a16="http://schemas.microsoft.com/office/drawing/2014/main" id="{AC0F042D-5337-1BC8-E80F-A848A4D9242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4" name="Rectangle 3">
            <a:extLst>
              <a:ext uri="{FF2B5EF4-FFF2-40B4-BE49-F238E27FC236}">
                <a16:creationId xmlns:a16="http://schemas.microsoft.com/office/drawing/2014/main" id="{20A6589B-C216-D59C-4D2F-EE7B97F9EBD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Exercise 3.1: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Name the Type of Thinker</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6" name="Straight Connector 5">
            <a:extLst>
              <a:ext uri="{FF2B5EF4-FFF2-40B4-BE49-F238E27FC236}">
                <a16:creationId xmlns:a16="http://schemas.microsoft.com/office/drawing/2014/main" id="{A6CA18DB-B5BF-CE90-9BDF-C170FD991EF5}"/>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D11A5B55-1EB8-95AE-50FE-3D388F71D58B}"/>
              </a:ext>
            </a:extLst>
          </p:cNvPr>
          <p:cNvSpPr/>
          <p:nvPr/>
        </p:nvSpPr>
        <p:spPr>
          <a:xfrm>
            <a:off x="7222304" y="1073036"/>
            <a:ext cx="1458973" cy="1095706"/>
          </a:xfrm>
          <a:prstGeom prst="rect">
            <a:avLst/>
          </a:prstGeom>
          <a:gradFill>
            <a:gsLst>
              <a:gs pos="0">
                <a:srgbClr val="FF8E4F"/>
              </a:gs>
              <a:gs pos="74000">
                <a:schemeClr val="bg1">
                  <a:lumMod val="85000"/>
                </a:schemeClr>
              </a:gs>
              <a:gs pos="83000">
                <a:schemeClr val="bg1">
                  <a:lumMod val="75000"/>
                </a:schemeClr>
              </a:gs>
              <a:gs pos="100000">
                <a:schemeClr val="bg1">
                  <a:lumMod val="65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latin typeface="Comic Sans MS" panose="030F0902030302020204" pitchFamily="66" charset="0"/>
              </a:rPr>
              <a:t>DAILY </a:t>
            </a:r>
          </a:p>
          <a:p>
            <a:pPr algn="ctr"/>
            <a:r>
              <a:rPr lang="en-US" sz="2400" b="1" dirty="0">
                <a:latin typeface="Comic Sans MS" panose="030F0902030302020204" pitchFamily="66" charset="0"/>
              </a:rPr>
              <a:t>DOUBLE</a:t>
            </a:r>
          </a:p>
        </p:txBody>
      </p:sp>
      <p:pic>
        <p:nvPicPr>
          <p:cNvPr id="9" name="Daily_Double">
            <a:hlinkClick r:id="" action="ppaction://media"/>
            <a:extLst>
              <a:ext uri="{FF2B5EF4-FFF2-40B4-BE49-F238E27FC236}">
                <a16:creationId xmlns:a16="http://schemas.microsoft.com/office/drawing/2014/main" id="{C6EA8EE3-ABDE-6089-D594-CAA78FD0572D}"/>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9207175" y="6045200"/>
            <a:ext cx="812800" cy="812800"/>
          </a:xfrm>
          <a:prstGeom prst="rect">
            <a:avLst/>
          </a:prstGeom>
        </p:spPr>
      </p:pic>
      <p:sp>
        <p:nvSpPr>
          <p:cNvPr id="10" name="Rectangle 9">
            <a:extLst>
              <a:ext uri="{FF2B5EF4-FFF2-40B4-BE49-F238E27FC236}">
                <a16:creationId xmlns:a16="http://schemas.microsoft.com/office/drawing/2014/main" id="{714E2832-F94A-4C2A-DC3E-5222745C42A1}"/>
              </a:ext>
            </a:extLst>
          </p:cNvPr>
          <p:cNvSpPr/>
          <p:nvPr/>
        </p:nvSpPr>
        <p:spPr>
          <a:xfrm>
            <a:off x="334481" y="636357"/>
            <a:ext cx="8527130" cy="774123"/>
          </a:xfrm>
          <a:prstGeom prst="rect">
            <a:avLst/>
          </a:prstGeom>
        </p:spPr>
        <p:txBody>
          <a:bodyPr wrap="square">
            <a:spAutoFit/>
          </a:bodyPr>
          <a:lstStyle/>
          <a:p>
            <a:pPr defTabSz="457200" fontAlgn="auto">
              <a:lnSpc>
                <a:spcPct val="80000"/>
              </a:lnSpc>
              <a:spcBef>
                <a:spcPts val="0"/>
              </a:spcBef>
              <a:spcAft>
                <a:spcPts val="600"/>
              </a:spcAft>
              <a:buFont typeface="Arial" charset="0"/>
              <a:buNone/>
            </a:pPr>
            <a:r>
              <a:rPr lang="en-US" sz="2800" b="1" dirty="0">
                <a:solidFill>
                  <a:srgbClr val="000000"/>
                </a:solidFill>
                <a:latin typeface="Avenir Black" panose="02000503020000020003" pitchFamily="2" charset="0"/>
                <a:ea typeface="Avenir Book" charset="0"/>
                <a:cs typeface="Avenir Book" charset="0"/>
              </a:rPr>
              <a:t>Exercise: Name the Type of Thinker</a:t>
            </a:r>
          </a:p>
          <a:p>
            <a:pPr defTabSz="457200" fontAlgn="auto">
              <a:lnSpc>
                <a:spcPct val="80000"/>
              </a:lnSpc>
              <a:spcBef>
                <a:spcPts val="0"/>
              </a:spcBef>
              <a:spcAft>
                <a:spcPts val="0"/>
              </a:spcAft>
              <a:buFont typeface="Arial" charset="0"/>
              <a:buNone/>
            </a:pPr>
            <a:r>
              <a:rPr lang="en-US" sz="2000" b="1" dirty="0">
                <a:solidFill>
                  <a:srgbClr val="ED7D31">
                    <a:lumMod val="50000"/>
                  </a:srgbClr>
                </a:solidFill>
                <a:latin typeface="Avenir Black" panose="02000503020000020003" pitchFamily="2" charset="0"/>
                <a:ea typeface="Avenir Book" charset="0"/>
                <a:cs typeface="Avenir Book" charset="0"/>
              </a:rPr>
              <a:t>Essentialist? Non-Essentialist? Relativist? Absolutist? </a:t>
            </a:r>
          </a:p>
        </p:txBody>
      </p:sp>
    </p:spTree>
    <p:extLst>
      <p:ext uri="{BB962C8B-B14F-4D97-AF65-F5344CB8AC3E}">
        <p14:creationId xmlns:p14="http://schemas.microsoft.com/office/powerpoint/2010/main" val="56931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par>
                                <p:cTn id="13" presetID="1" presetClass="mediacall" presetSubtype="0" fill="hold" nodeType="withEffect">
                                  <p:stCondLst>
                                    <p:cond delay="0"/>
                                  </p:stCondLst>
                                  <p:childTnLst>
                                    <p:cmd type="call" cmd="playFrom(0.0)">
                                      <p:cBhvr>
                                        <p:cTn id="14" dur="2269"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2000"/>
                                        <p:tgtEl>
                                          <p:spTgt spid="12"/>
                                        </p:tgtEl>
                                      </p:cBhvr>
                                    </p:animEffect>
                                  </p:childTnLst>
                                </p:cTn>
                              </p:par>
                              <p:par>
                                <p:cTn id="24" presetID="10" presetClass="entr" presetSubtype="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2000"/>
                                        <p:tgtEl>
                                          <p:spTgt spid="2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6061">
                <p:cTn id="32" fill="hold" display="0">
                  <p:stCondLst>
                    <p:cond delay="indefinite"/>
                  </p:stCondLst>
                  <p:endCondLst>
                    <p:cond evt="onStopAudio" delay="0">
                      <p:tgtEl>
                        <p:sldTgt/>
                      </p:tgtEl>
                    </p:cond>
                    <p:cond evt="onNext" delay="0">
                      <p:tgtEl>
                        <p:sldTgt/>
                      </p:tgtEl>
                    </p:cond>
                  </p:endCondLst>
                </p:cTn>
                <p:tgtEl>
                  <p:spTgt spid="9"/>
                </p:tgtEl>
              </p:cMediaNode>
            </p:audio>
          </p:childTnLst>
        </p:cTn>
      </p:par>
    </p:tnLst>
    <p:bldLst>
      <p:bldP spid="12" grpId="0"/>
      <p:bldP spid="15" grpId="0" animBg="1"/>
      <p:bldP spid="14" grpId="0" animBg="1"/>
      <p:bldP spid="8" grpId="0" animBg="1"/>
      <p:bldP spid="8"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AEA82A5-B053-1449-8CD9-F97EC3857815}"/>
              </a:ext>
            </a:extLst>
          </p:cNvPr>
          <p:cNvSpPr/>
          <p:nvPr/>
        </p:nvSpPr>
        <p:spPr>
          <a:xfrm>
            <a:off x="-14068" y="552369"/>
            <a:ext cx="9144000" cy="477054"/>
          </a:xfrm>
          <a:prstGeom prst="rect">
            <a:avLst/>
          </a:prstGeom>
        </p:spPr>
        <p:txBody>
          <a:bodyPr wrap="square">
            <a:spAutoFit/>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2500" u="none" strike="noStrike" kern="1200" cap="none" spc="0" normalizeH="0" baseline="0" noProof="0" dirty="0">
                <a:ln>
                  <a:noFill/>
                </a:ln>
                <a:solidFill>
                  <a:srgbClr val="432B1C"/>
                </a:solidFill>
                <a:effectLst/>
                <a:uLnTx/>
                <a:uFillTx/>
                <a:latin typeface="Avenir Black" panose="02000503020000020003" pitchFamily="2" charset="0"/>
                <a:ea typeface="Avenir Medium" charset="0"/>
                <a:cs typeface="Avenir Medium" charset="0"/>
                <a:sym typeface="Arial" charset="0"/>
              </a:rPr>
              <a:t>How do these philosophical questions relate to economics?</a:t>
            </a:r>
          </a:p>
        </p:txBody>
      </p:sp>
      <p:sp>
        <p:nvSpPr>
          <p:cNvPr id="7" name="TextBox 6">
            <a:extLst>
              <a:ext uri="{FF2B5EF4-FFF2-40B4-BE49-F238E27FC236}">
                <a16:creationId xmlns:a16="http://schemas.microsoft.com/office/drawing/2014/main" id="{3105CAFE-84BB-2B83-4652-C8C7CFB28014}"/>
              </a:ext>
            </a:extLst>
          </p:cNvPr>
          <p:cNvSpPr txBox="1"/>
          <p:nvPr/>
        </p:nvSpPr>
        <p:spPr>
          <a:xfrm>
            <a:off x="73097" y="1208947"/>
            <a:ext cx="5477851" cy="5201424"/>
          </a:xfrm>
          <a:prstGeom prst="rect">
            <a:avLst/>
          </a:prstGeom>
          <a:noFill/>
        </p:spPr>
        <p:txBody>
          <a:bodyPr wrap="square" rtlCol="0">
            <a:spAutoFit/>
          </a:bodyPr>
          <a:lstStyle/>
          <a:p>
            <a:pPr marL="125413" lvl="0" defTabSz="457200" fontAlgn="auto">
              <a:spcBef>
                <a:spcPts val="0"/>
              </a:spcBef>
              <a:spcAft>
                <a:spcPts val="1200"/>
              </a:spcAft>
              <a:defRPr/>
            </a:pP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
                <a:cs typeface=""/>
              </a:rPr>
              <a:t>Economists are famous for fervently disagreeing</a:t>
            </a:r>
            <a:r>
              <a:rPr kumimoji="0" lang="en-US" sz="2400" u="none" strike="noStrike" kern="1200" cap="none" spc="0" normalizeH="0" noProof="0" dirty="0">
                <a:ln>
                  <a:noFill/>
                </a:ln>
                <a:solidFill>
                  <a:prstClr val="black"/>
                </a:solidFill>
                <a:effectLst/>
                <a:uLnTx/>
                <a:uFillTx/>
                <a:latin typeface="Avenir Book" panose="02000503020000020003" pitchFamily="2" charset="0"/>
                <a:ea typeface=""/>
                <a:cs typeface=""/>
              </a:rPr>
              <a:t> with one another about which perspective is the “right” one (</a:t>
            </a:r>
            <a:r>
              <a:rPr lang="en-US" sz="2400" dirty="0">
                <a:solidFill>
                  <a:prstClr val="black"/>
                </a:solidFill>
                <a:latin typeface="Avenir Book" panose="02000503020000020003" pitchFamily="2" charset="0"/>
                <a:ea typeface=""/>
                <a:cs typeface=""/>
              </a:rPr>
              <a:t>liberal, radical, conservative). </a:t>
            </a:r>
          </a:p>
          <a:p>
            <a:pPr marL="125413" lvl="0" defTabSz="457200" fontAlgn="auto">
              <a:spcBef>
                <a:spcPts val="0"/>
              </a:spcBef>
              <a:spcAft>
                <a:spcPts val="1200"/>
              </a:spcAft>
              <a:defRPr/>
            </a:pPr>
            <a:endParaRPr kumimoji="0" lang="en-US" sz="2400" u="none" strike="noStrike" kern="1200" cap="none" spc="0" normalizeH="0" noProof="0" dirty="0">
              <a:ln>
                <a:noFill/>
              </a:ln>
              <a:solidFill>
                <a:prstClr val="black"/>
              </a:solidFill>
              <a:effectLst/>
              <a:uLnTx/>
              <a:uFillTx/>
              <a:latin typeface="Avenir Book" panose="02000503020000020003" pitchFamily="2" charset="0"/>
              <a:ea typeface=""/>
              <a:cs typeface=""/>
            </a:endParaRPr>
          </a:p>
          <a:p>
            <a:pPr marL="125413" lvl="0" defTabSz="457200" fontAlgn="auto">
              <a:spcBef>
                <a:spcPts val="0"/>
              </a:spcBef>
              <a:spcAft>
                <a:spcPts val="1200"/>
              </a:spcAft>
              <a:defRPr/>
            </a:pPr>
            <a:r>
              <a:rPr kumimoji="0" lang="en-US" sz="2400" u="none" strike="noStrike" kern="1200" cap="none" spc="0" normalizeH="0" noProof="0" dirty="0">
                <a:ln>
                  <a:noFill/>
                </a:ln>
                <a:solidFill>
                  <a:prstClr val="black"/>
                </a:solidFill>
                <a:effectLst/>
                <a:uLnTx/>
                <a:uFillTx/>
                <a:latin typeface="Avenir Book" panose="02000503020000020003" pitchFamily="2" charset="0"/>
                <a:ea typeface=""/>
                <a:cs typeface=""/>
              </a:rPr>
              <a:t>Economists from every perspective are often certain that the others are dead wrong. This absolutist way of thinking limits our potential to see solutions, and relativism is just as harmful because it ignores the real-world consequences that arise from our beliefs. </a:t>
            </a:r>
            <a:endPar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
              <a:cs typeface=""/>
            </a:endParaRPr>
          </a:p>
        </p:txBody>
      </p:sp>
      <p:sp>
        <p:nvSpPr>
          <p:cNvPr id="4" name="Rectangle 3">
            <a:extLst>
              <a:ext uri="{FF2B5EF4-FFF2-40B4-BE49-F238E27FC236}">
                <a16:creationId xmlns:a16="http://schemas.microsoft.com/office/drawing/2014/main" id="{E47392A2-D696-D1D9-0375-9AB7A0C1A70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3" name="Rectangle 2">
            <a:extLst>
              <a:ext uri="{FF2B5EF4-FFF2-40B4-BE49-F238E27FC236}">
                <a16:creationId xmlns:a16="http://schemas.microsoft.com/office/drawing/2014/main" id="{1AB691CE-53A2-DA12-6ED6-AEC93C1E917B}"/>
              </a:ext>
            </a:extLst>
          </p:cNvPr>
          <p:cNvSpPr/>
          <p:nvPr/>
        </p:nvSpPr>
        <p:spPr>
          <a:xfrm>
            <a:off x="-19878" y="0"/>
            <a:ext cx="9163878"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Economics and Pluralism</a:t>
            </a:r>
          </a:p>
        </p:txBody>
      </p:sp>
      <p:cxnSp>
        <p:nvCxnSpPr>
          <p:cNvPr id="8" name="Straight Connector 7">
            <a:extLst>
              <a:ext uri="{FF2B5EF4-FFF2-40B4-BE49-F238E27FC236}">
                <a16:creationId xmlns:a16="http://schemas.microsoft.com/office/drawing/2014/main" id="{B7478859-DCFB-D156-771E-4CF10D65CDA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14" name="Picture 13" descr="A close-up of a person's face&#10;&#10;Description automatically generated">
            <a:extLst>
              <a:ext uri="{FF2B5EF4-FFF2-40B4-BE49-F238E27FC236}">
                <a16:creationId xmlns:a16="http://schemas.microsoft.com/office/drawing/2014/main" id="{FBB74FD6-F72E-C9AB-5D16-8D11EA5C08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6268" y="2012909"/>
            <a:ext cx="3667197" cy="2467204"/>
          </a:xfrm>
          <a:prstGeom prst="rect">
            <a:avLst/>
          </a:prstGeom>
          <a:ln>
            <a:solidFill>
              <a:srgbClr val="000000"/>
            </a:solidFill>
          </a:ln>
        </p:spPr>
      </p:pic>
      <p:pic>
        <p:nvPicPr>
          <p:cNvPr id="15" name="VOTE Jingle.mp3">
            <a:hlinkClick r:id="" action="ppaction://media"/>
            <a:extLst>
              <a:ext uri="{FF2B5EF4-FFF2-40B4-BE49-F238E27FC236}">
                <a16:creationId xmlns:a16="http://schemas.microsoft.com/office/drawing/2014/main" id="{CBA1CA4F-B68E-81F9-B6F9-B923D65AC96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44000" y="2862530"/>
            <a:ext cx="812800" cy="812800"/>
          </a:xfrm>
          <a:prstGeom prst="rect">
            <a:avLst/>
          </a:prstGeom>
        </p:spPr>
      </p:pic>
    </p:spTree>
    <p:extLst>
      <p:ext uri="{BB962C8B-B14F-4D97-AF65-F5344CB8AC3E}">
        <p14:creationId xmlns:p14="http://schemas.microsoft.com/office/powerpoint/2010/main" val="3398550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2000"/>
                                        <p:tgtEl>
                                          <p:spTgt spid="14"/>
                                        </p:tgtEl>
                                      </p:cBhvr>
                                    </p:animEffect>
                                  </p:childTnLst>
                                </p:cTn>
                              </p:par>
                              <p:par>
                                <p:cTn id="13" presetID="1" presetClass="mediacall" presetSubtype="0" fill="hold" nodeType="withEffect">
                                  <p:stCondLst>
                                    <p:cond delay="0"/>
                                  </p:stCondLst>
                                  <p:childTnLst>
                                    <p:cmd type="call" cmd="playFrom(0.0)">
                                      <p:cBhvr>
                                        <p:cTn id="14" dur="31346" fill="hold"/>
                                        <p:tgtEl>
                                          <p:spTgt spid="15"/>
                                        </p:tgtEl>
                                      </p:cBhvr>
                                    </p:cmd>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fade">
                                      <p:cBhvr>
                                        <p:cTn id="19" dur="2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cond evt="onNext" delay="0">
                      <p:tgtEl>
                        <p:sldTgt/>
                      </p:tgtEl>
                    </p:cond>
                  </p:endCondLst>
                </p:cTn>
                <p:tgtEl>
                  <p:spTgt spid="1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9773D2-8924-5546-AF45-587F56BB21FC}"/>
              </a:ext>
            </a:extLst>
          </p:cNvPr>
          <p:cNvPicPr>
            <a:picLocks noChangeAspect="1"/>
          </p:cNvPicPr>
          <p:nvPr/>
        </p:nvPicPr>
        <p:blipFill>
          <a:blip r:embed="rId2"/>
          <a:stretch>
            <a:fillRect/>
          </a:stretch>
        </p:blipFill>
        <p:spPr>
          <a:xfrm>
            <a:off x="664875" y="502954"/>
            <a:ext cx="7814245" cy="4846034"/>
          </a:xfrm>
          <a:prstGeom prst="rect">
            <a:avLst/>
          </a:prstGeom>
        </p:spPr>
      </p:pic>
      <p:sp>
        <p:nvSpPr>
          <p:cNvPr id="3" name="Rectangle 2">
            <a:extLst>
              <a:ext uri="{FF2B5EF4-FFF2-40B4-BE49-F238E27FC236}">
                <a16:creationId xmlns:a16="http://schemas.microsoft.com/office/drawing/2014/main" id="{2697EC78-0E00-D630-47B5-E5C85C139A0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49C173E5-C7C4-0D9F-EC07-3DDD1F7E0BDC}"/>
              </a:ext>
            </a:extLst>
          </p:cNvPr>
          <p:cNvSpPr/>
          <p:nvPr/>
        </p:nvSpPr>
        <p:spPr>
          <a:xfrm>
            <a:off x="-2" y="-18434"/>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Pluralism in Economics</a:t>
            </a:r>
          </a:p>
        </p:txBody>
      </p:sp>
      <p:cxnSp>
        <p:nvCxnSpPr>
          <p:cNvPr id="5" name="Straight Connector 4">
            <a:extLst>
              <a:ext uri="{FF2B5EF4-FFF2-40B4-BE49-F238E27FC236}">
                <a16:creationId xmlns:a16="http://schemas.microsoft.com/office/drawing/2014/main" id="{26247B13-74A9-569E-04E4-4FEA709127B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FEEC53F-19E0-AB9D-E67D-ED99DE463A41}"/>
              </a:ext>
            </a:extLst>
          </p:cNvPr>
          <p:cNvSpPr txBox="1"/>
          <p:nvPr/>
        </p:nvSpPr>
        <p:spPr>
          <a:xfrm>
            <a:off x="-3" y="5480448"/>
            <a:ext cx="9144000" cy="892552"/>
          </a:xfrm>
          <a:prstGeom prst="rect">
            <a:avLst/>
          </a:prstGeom>
          <a:noFill/>
        </p:spPr>
        <p:txBody>
          <a:bodyPr wrap="square" rtlCol="0">
            <a:spAutoFit/>
          </a:bodyPr>
          <a:lstStyle/>
          <a:p>
            <a:pPr algn="ctr"/>
            <a:r>
              <a:rPr lang="en-US" sz="2600" dirty="0">
                <a:solidFill>
                  <a:srgbClr val="000000"/>
                </a:solidFill>
                <a:latin typeface="Avenir Book" panose="02000503020000020003" pitchFamily="2" charset="0"/>
                <a:ea typeface="Avenir Medium" charset="0"/>
                <a:cs typeface="Avenir Medium" charset="0"/>
              </a:rPr>
              <a:t>The VOTE Program is committed to a pluralistic </a:t>
            </a:r>
          </a:p>
          <a:p>
            <a:pPr algn="ctr"/>
            <a:r>
              <a:rPr lang="en-US" sz="2600" dirty="0">
                <a:solidFill>
                  <a:srgbClr val="000000"/>
                </a:solidFill>
                <a:latin typeface="Avenir Book" panose="02000503020000020003" pitchFamily="2" charset="0"/>
                <a:ea typeface="Avenir Medium" charset="0"/>
                <a:cs typeface="Avenir Medium" charset="0"/>
              </a:rPr>
              <a:t>approach to economics education.</a:t>
            </a:r>
          </a:p>
        </p:txBody>
      </p:sp>
    </p:spTree>
    <p:extLst>
      <p:ext uri="{BB962C8B-B14F-4D97-AF65-F5344CB8AC3E}">
        <p14:creationId xmlns:p14="http://schemas.microsoft.com/office/powerpoint/2010/main" val="2863893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78E71E6-AE87-756A-959D-D6CAFCF0042D}"/>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4" name="Rectangle 3">
            <a:extLst>
              <a:ext uri="{FF2B5EF4-FFF2-40B4-BE49-F238E27FC236}">
                <a16:creationId xmlns:a16="http://schemas.microsoft.com/office/drawing/2014/main" id="{02C6C8B5-D911-F11F-41A0-7E28A33DB0AF}"/>
              </a:ext>
            </a:extLst>
          </p:cNvPr>
          <p:cNvSpPr/>
          <p:nvPr/>
        </p:nvSpPr>
        <p:spPr>
          <a:xfrm>
            <a:off x="-19878" y="0"/>
            <a:ext cx="9163878"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The Case for Pluralism in Economics</a:t>
            </a:r>
            <a:endPar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6D087C41-1D6C-5A52-5FF1-A4C78917906E}"/>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7C4A20A-AAF6-87A9-FDE3-912E7C85A81A}"/>
              </a:ext>
            </a:extLst>
          </p:cNvPr>
          <p:cNvSpPr txBox="1"/>
          <p:nvPr/>
        </p:nvSpPr>
        <p:spPr>
          <a:xfrm>
            <a:off x="-1" y="2587205"/>
            <a:ext cx="9144000" cy="461665"/>
          </a:xfrm>
          <a:prstGeom prst="rect">
            <a:avLst/>
          </a:prstGeom>
          <a:noFill/>
        </p:spPr>
        <p:txBody>
          <a:bodyPr wrap="square" rtlCol="0">
            <a:spAutoFit/>
          </a:bodyPr>
          <a:lstStyle/>
          <a:p>
            <a:pPr algn="ctr"/>
            <a:r>
              <a:rPr lang="en-US" sz="2400" u="sng" dirty="0">
                <a:solidFill>
                  <a:srgbClr val="000000"/>
                </a:solidFill>
                <a:latin typeface="Avenir Book" panose="02000503020000020003" pitchFamily="2" charset="0"/>
                <a:ea typeface="Avenir Medium" charset="0"/>
                <a:cs typeface="Avenir Medium" charset="0"/>
              </a:rPr>
              <a:t>Sometimes pluralism in the classroom is not allowed</a:t>
            </a:r>
            <a:r>
              <a:rPr lang="en-US" sz="2400" dirty="0">
                <a:solidFill>
                  <a:srgbClr val="000000"/>
                </a:solidFill>
                <a:latin typeface="Avenir Book" panose="02000503020000020003" pitchFamily="2" charset="0"/>
                <a:ea typeface="Avenir Medium" charset="0"/>
                <a:cs typeface="Avenir Medium" charset="0"/>
              </a:rPr>
              <a:t>.</a:t>
            </a:r>
          </a:p>
        </p:txBody>
      </p:sp>
      <p:sp>
        <p:nvSpPr>
          <p:cNvPr id="9" name="TextBox 8">
            <a:extLst>
              <a:ext uri="{FF2B5EF4-FFF2-40B4-BE49-F238E27FC236}">
                <a16:creationId xmlns:a16="http://schemas.microsoft.com/office/drawing/2014/main" id="{C11C60E8-AD19-2F63-10D2-8536959C9C25}"/>
              </a:ext>
            </a:extLst>
          </p:cNvPr>
          <p:cNvSpPr txBox="1"/>
          <p:nvPr/>
        </p:nvSpPr>
        <p:spPr>
          <a:xfrm>
            <a:off x="-1" y="2997543"/>
            <a:ext cx="9163878" cy="738664"/>
          </a:xfrm>
          <a:prstGeom prst="rect">
            <a:avLst/>
          </a:prstGeom>
          <a:noFill/>
        </p:spPr>
        <p:txBody>
          <a:bodyPr wrap="square" rtlCol="0">
            <a:spAutoFit/>
          </a:bodyPr>
          <a:lstStyle/>
          <a:p>
            <a:pPr marL="236538" indent="-223838"/>
            <a:r>
              <a:rPr lang="en-US" sz="2200" dirty="0">
                <a:solidFill>
                  <a:srgbClr val="000000"/>
                </a:solidFill>
                <a:latin typeface="Avenir Book" panose="02000503020000020003" pitchFamily="2" charset="0"/>
                <a:ea typeface="Avenir Medium" charset="0"/>
                <a:cs typeface="Avenir Medium" charset="0"/>
              </a:rPr>
              <a:t>• </a:t>
            </a:r>
            <a:r>
              <a:rPr lang="en-US" sz="2000" dirty="0">
                <a:solidFill>
                  <a:srgbClr val="000000"/>
                </a:solidFill>
                <a:latin typeface="Avenir Book" panose="02000503020000020003" pitchFamily="2" charset="0"/>
                <a:ea typeface="Avenir Medium" charset="0"/>
                <a:cs typeface="Avenir Medium" charset="0"/>
              </a:rPr>
              <a:t>In Texas in 2010, social studies teachers were required by law to teach that unregulated capitalism is superior to all other economic systems.</a:t>
            </a:r>
          </a:p>
        </p:txBody>
      </p:sp>
      <p:sp>
        <p:nvSpPr>
          <p:cNvPr id="10" name="TextBox 9">
            <a:extLst>
              <a:ext uri="{FF2B5EF4-FFF2-40B4-BE49-F238E27FC236}">
                <a16:creationId xmlns:a16="http://schemas.microsoft.com/office/drawing/2014/main" id="{25E8F001-0024-09FB-D9EF-FB0C24D82CFE}"/>
              </a:ext>
            </a:extLst>
          </p:cNvPr>
          <p:cNvSpPr txBox="1"/>
          <p:nvPr/>
        </p:nvSpPr>
        <p:spPr>
          <a:xfrm>
            <a:off x="-1" y="3822067"/>
            <a:ext cx="9144000" cy="461665"/>
          </a:xfrm>
          <a:prstGeom prst="rect">
            <a:avLst/>
          </a:prstGeom>
          <a:noFill/>
        </p:spPr>
        <p:txBody>
          <a:bodyPr wrap="square" rtlCol="0">
            <a:spAutoFit/>
          </a:bodyPr>
          <a:lstStyle/>
          <a:p>
            <a:pPr algn="ctr"/>
            <a:r>
              <a:rPr lang="en-US" sz="2400" u="sng" dirty="0">
                <a:solidFill>
                  <a:srgbClr val="000000"/>
                </a:solidFill>
                <a:latin typeface="Avenir Book" panose="02000503020000020003" pitchFamily="2" charset="0"/>
                <a:ea typeface="Avenir Medium" charset="0"/>
                <a:cs typeface="Avenir Medium" charset="0"/>
              </a:rPr>
              <a:t>Sometimes students demand to be taught multiple perspectives</a:t>
            </a:r>
            <a:r>
              <a:rPr lang="en-US" sz="2400" dirty="0">
                <a:solidFill>
                  <a:srgbClr val="000000"/>
                </a:solidFill>
                <a:latin typeface="Avenir Book" panose="02000503020000020003" pitchFamily="2" charset="0"/>
                <a:ea typeface="Avenir Medium" charset="0"/>
                <a:cs typeface="Avenir Medium" charset="0"/>
              </a:rPr>
              <a:t>.</a:t>
            </a:r>
          </a:p>
        </p:txBody>
      </p:sp>
      <p:sp>
        <p:nvSpPr>
          <p:cNvPr id="11" name="TextBox 10">
            <a:extLst>
              <a:ext uri="{FF2B5EF4-FFF2-40B4-BE49-F238E27FC236}">
                <a16:creationId xmlns:a16="http://schemas.microsoft.com/office/drawing/2014/main" id="{FCB34756-3439-71E1-014E-2511B76E8AC2}"/>
              </a:ext>
            </a:extLst>
          </p:cNvPr>
          <p:cNvSpPr txBox="1"/>
          <p:nvPr/>
        </p:nvSpPr>
        <p:spPr>
          <a:xfrm>
            <a:off x="-1" y="4232787"/>
            <a:ext cx="9144000" cy="738664"/>
          </a:xfrm>
          <a:prstGeom prst="rect">
            <a:avLst/>
          </a:prstGeom>
          <a:noFill/>
        </p:spPr>
        <p:txBody>
          <a:bodyPr wrap="square" rtlCol="0">
            <a:spAutoFit/>
          </a:bodyPr>
          <a:lstStyle/>
          <a:p>
            <a:r>
              <a:rPr lang="en-US" sz="2200" dirty="0">
                <a:solidFill>
                  <a:srgbClr val="000000"/>
                </a:solidFill>
                <a:latin typeface="Avenir Book" panose="02000503020000020003" pitchFamily="2" charset="0"/>
                <a:ea typeface="Avenir Medium" charset="0"/>
                <a:cs typeface="Avenir Medium" charset="0"/>
              </a:rPr>
              <a:t>• </a:t>
            </a:r>
            <a:r>
              <a:rPr lang="en-US" sz="2000" dirty="0">
                <a:solidFill>
                  <a:srgbClr val="000000"/>
                </a:solidFill>
                <a:latin typeface="Avenir Book" panose="02000503020000020003" pitchFamily="2" charset="0"/>
                <a:ea typeface="Avenir Medium" charset="0"/>
                <a:cs typeface="Avenir Medium" charset="0"/>
              </a:rPr>
              <a:t>The International Student Initiative for Pluralism in Economics at one point </a:t>
            </a:r>
          </a:p>
          <a:p>
            <a:pPr marL="236538"/>
            <a:r>
              <a:rPr lang="en-US" sz="2000" dirty="0">
                <a:solidFill>
                  <a:srgbClr val="000000"/>
                </a:solidFill>
                <a:latin typeface="Avenir Book" panose="02000503020000020003" pitchFamily="2" charset="0"/>
                <a:ea typeface="Avenir Medium" charset="0"/>
                <a:cs typeface="Avenir Medium" charset="0"/>
              </a:rPr>
              <a:t>had 82 associations in 31 countries. </a:t>
            </a:r>
          </a:p>
        </p:txBody>
      </p:sp>
      <p:sp>
        <p:nvSpPr>
          <p:cNvPr id="12" name="TextBox 11">
            <a:extLst>
              <a:ext uri="{FF2B5EF4-FFF2-40B4-BE49-F238E27FC236}">
                <a16:creationId xmlns:a16="http://schemas.microsoft.com/office/drawing/2014/main" id="{E7136C02-40FC-E820-AA59-0B61A6833B34}"/>
              </a:ext>
            </a:extLst>
          </p:cNvPr>
          <p:cNvSpPr txBox="1"/>
          <p:nvPr/>
        </p:nvSpPr>
        <p:spPr>
          <a:xfrm>
            <a:off x="-58646" y="5077821"/>
            <a:ext cx="9144000" cy="461665"/>
          </a:xfrm>
          <a:prstGeom prst="rect">
            <a:avLst/>
          </a:prstGeom>
          <a:noFill/>
        </p:spPr>
        <p:txBody>
          <a:bodyPr wrap="square" rtlCol="0">
            <a:spAutoFit/>
          </a:bodyPr>
          <a:lstStyle/>
          <a:p>
            <a:pPr algn="ctr"/>
            <a:r>
              <a:rPr lang="en-US" sz="2400" u="sng" dirty="0">
                <a:solidFill>
                  <a:srgbClr val="000000"/>
                </a:solidFill>
                <a:latin typeface="Avenir Book" panose="02000503020000020003" pitchFamily="2" charset="0"/>
                <a:ea typeface="Avenir Medium" charset="0"/>
                <a:cs typeface="Avenir Medium" charset="0"/>
              </a:rPr>
              <a:t>Sometimes what’s called “pluralism”</a:t>
            </a:r>
            <a:r>
              <a:rPr lang="mr-IN" sz="2400" u="sng" dirty="0">
                <a:solidFill>
                  <a:srgbClr val="000000"/>
                </a:solidFill>
                <a:latin typeface="Avenir Book" panose="02000503020000020003" pitchFamily="2" charset="0"/>
                <a:ea typeface="Avenir Medium" charset="0"/>
                <a:cs typeface="Avenir Medium" charset="0"/>
              </a:rPr>
              <a:t>…</a:t>
            </a:r>
            <a:r>
              <a:rPr lang="en-US" sz="2400" u="sng" dirty="0">
                <a:solidFill>
                  <a:srgbClr val="000000"/>
                </a:solidFill>
                <a:latin typeface="Avenir Book" panose="02000503020000020003" pitchFamily="2" charset="0"/>
                <a:ea typeface="Avenir Medium" charset="0"/>
                <a:cs typeface="Avenir Medium" charset="0"/>
              </a:rPr>
              <a:t> isn’t</a:t>
            </a:r>
            <a:r>
              <a:rPr lang="en-US" sz="2400" dirty="0">
                <a:solidFill>
                  <a:srgbClr val="000000"/>
                </a:solidFill>
                <a:latin typeface="Avenir Book" panose="02000503020000020003" pitchFamily="2" charset="0"/>
                <a:ea typeface="Avenir Medium" charset="0"/>
                <a:cs typeface="Avenir Medium" charset="0"/>
              </a:rPr>
              <a:t>.</a:t>
            </a:r>
          </a:p>
        </p:txBody>
      </p:sp>
      <p:sp>
        <p:nvSpPr>
          <p:cNvPr id="13" name="TextBox 12">
            <a:extLst>
              <a:ext uri="{FF2B5EF4-FFF2-40B4-BE49-F238E27FC236}">
                <a16:creationId xmlns:a16="http://schemas.microsoft.com/office/drawing/2014/main" id="{DA221F9D-19C7-D7FC-8F11-5B3578210993}"/>
              </a:ext>
            </a:extLst>
          </p:cNvPr>
          <p:cNvSpPr txBox="1"/>
          <p:nvPr/>
        </p:nvSpPr>
        <p:spPr>
          <a:xfrm>
            <a:off x="-1" y="5448039"/>
            <a:ext cx="9144000" cy="1354217"/>
          </a:xfrm>
          <a:prstGeom prst="rect">
            <a:avLst/>
          </a:prstGeom>
          <a:noFill/>
        </p:spPr>
        <p:txBody>
          <a:bodyPr wrap="square" rtlCol="0">
            <a:spAutoFit/>
          </a:bodyPr>
          <a:lstStyle/>
          <a:p>
            <a:r>
              <a:rPr lang="en-US" sz="2200" dirty="0">
                <a:solidFill>
                  <a:srgbClr val="000000"/>
                </a:solidFill>
                <a:latin typeface="Avenir Book" panose="02000503020000020003" pitchFamily="2" charset="0"/>
                <a:ea typeface="Avenir Medium" charset="0"/>
                <a:cs typeface="Avenir Medium" charset="0"/>
              </a:rPr>
              <a:t>• </a:t>
            </a:r>
            <a:r>
              <a:rPr lang="en-US" sz="2000" dirty="0">
                <a:solidFill>
                  <a:srgbClr val="000000"/>
                </a:solidFill>
                <a:latin typeface="Avenir Book" panose="02000503020000020003" pitchFamily="2" charset="0"/>
                <a:ea typeface="Avenir Medium" charset="0"/>
                <a:cs typeface="Avenir Medium" charset="0"/>
              </a:rPr>
              <a:t>In an early 2000s high school economics textbook, there was a chart giving a “choice” between economic systems, but it was a false choice because two of the three systems were extremely outdated and there was no call in society to reinstate them.  </a:t>
            </a:r>
          </a:p>
        </p:txBody>
      </p:sp>
      <p:cxnSp>
        <p:nvCxnSpPr>
          <p:cNvPr id="16" name="Straight Connector 15">
            <a:extLst>
              <a:ext uri="{FF2B5EF4-FFF2-40B4-BE49-F238E27FC236}">
                <a16:creationId xmlns:a16="http://schemas.microsoft.com/office/drawing/2014/main" id="{4A822B9A-AB52-EE7A-0F55-A7F782836CD6}"/>
              </a:ext>
            </a:extLst>
          </p:cNvPr>
          <p:cNvCxnSpPr/>
          <p:nvPr/>
        </p:nvCxnSpPr>
        <p:spPr>
          <a:xfrm>
            <a:off x="-19879" y="3767734"/>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EE469ED-6349-070B-25C9-0A8A3AB3E00C}"/>
              </a:ext>
            </a:extLst>
          </p:cNvPr>
          <p:cNvCxnSpPr/>
          <p:nvPr/>
        </p:nvCxnSpPr>
        <p:spPr>
          <a:xfrm>
            <a:off x="-9940" y="5006507"/>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91384449-1406-F0AB-01C4-6384C369134F}"/>
              </a:ext>
            </a:extLst>
          </p:cNvPr>
          <p:cNvPicPr>
            <a:picLocks noChangeAspect="1"/>
          </p:cNvPicPr>
          <p:nvPr/>
        </p:nvPicPr>
        <p:blipFill>
          <a:blip r:embed="rId3"/>
          <a:stretch>
            <a:fillRect/>
          </a:stretch>
        </p:blipFill>
        <p:spPr>
          <a:xfrm>
            <a:off x="2288900" y="616353"/>
            <a:ext cx="4448908" cy="1915441"/>
          </a:xfrm>
          <a:prstGeom prst="rect">
            <a:avLst/>
          </a:prstGeom>
          <a:ln>
            <a:solidFill>
              <a:srgbClr val="000000"/>
            </a:solidFill>
          </a:ln>
        </p:spPr>
      </p:pic>
    </p:spTree>
    <p:extLst>
      <p:ext uri="{BB962C8B-B14F-4D97-AF65-F5344CB8AC3E}">
        <p14:creationId xmlns:p14="http://schemas.microsoft.com/office/powerpoint/2010/main" val="14545948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20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20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20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20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and person playing with a child&#10;&#10;Description automatically generated">
            <a:extLst>
              <a:ext uri="{FF2B5EF4-FFF2-40B4-BE49-F238E27FC236}">
                <a16:creationId xmlns:a16="http://schemas.microsoft.com/office/drawing/2014/main" id="{22345C81-8F71-894D-5B4C-D68B42586B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708" y="4078196"/>
            <a:ext cx="4009292" cy="2553343"/>
          </a:xfrm>
          <a:prstGeom prst="rect">
            <a:avLst/>
          </a:prstGeom>
          <a:ln>
            <a:solidFill>
              <a:srgbClr val="000000"/>
            </a:solidFill>
          </a:ln>
        </p:spPr>
      </p:pic>
      <p:sp>
        <p:nvSpPr>
          <p:cNvPr id="7" name="TextBox 6">
            <a:extLst>
              <a:ext uri="{FF2B5EF4-FFF2-40B4-BE49-F238E27FC236}">
                <a16:creationId xmlns:a16="http://schemas.microsoft.com/office/drawing/2014/main" id="{F3B40E15-59A0-7741-A16E-C423CD7A38AB}"/>
              </a:ext>
            </a:extLst>
          </p:cNvPr>
          <p:cNvSpPr txBox="1"/>
          <p:nvPr/>
        </p:nvSpPr>
        <p:spPr>
          <a:xfrm>
            <a:off x="203982" y="997565"/>
            <a:ext cx="8736036" cy="29238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mn-ea"/>
                <a:cs typeface="+mn-cs"/>
              </a:rPr>
              <a:t>Some people become self-righteous and want to claim the moral high ground, viewing other perspectives as the enemy.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srgbClr val="ED7D31">
                    <a:lumMod val="50000"/>
                  </a:srgbClr>
                </a:solidFill>
                <a:effectLst/>
                <a:uLnTx/>
                <a:uFillTx/>
                <a:latin typeface="Avenir Book" panose="02000503020000020003" pitchFamily="2" charset="0"/>
                <a:ea typeface="+mn-ea"/>
                <a:cs typeface="+mn-cs"/>
              </a:rPr>
              <a:t>This is wrong thinking!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mn-ea"/>
              <a:cs typeface="+mn-cs"/>
            </a:endParaRPr>
          </a:p>
          <a:p>
            <a:pPr lvl="0" defTabSz="457200" fontAlgn="auto">
              <a:spcBef>
                <a:spcPts val="0"/>
              </a:spcBef>
              <a:spcAft>
                <a:spcPts val="0"/>
              </a:spcAf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mn-ea"/>
                <a:cs typeface="+mn-cs"/>
              </a:rPr>
              <a:t>The </a:t>
            </a:r>
            <a:r>
              <a:rPr lang="en-US" sz="2400" dirty="0">
                <a:solidFill>
                  <a:srgbClr val="000000"/>
                </a:solidFill>
                <a:latin typeface="Avenir Book" panose="02000503020000020003" pitchFamily="2" charset="0"/>
              </a:rPr>
              <a:t>radical, conservative, and </a:t>
            </a: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mn-ea"/>
                <a:cs typeface="+mn-cs"/>
              </a:rPr>
              <a:t>liberal</a:t>
            </a:r>
            <a:r>
              <a:rPr kumimoji="0" lang="en-US" sz="2400" u="none" strike="noStrike" kern="1200" cap="none" spc="0" normalizeH="0" noProof="0" dirty="0">
                <a:ln>
                  <a:noFill/>
                </a:ln>
                <a:solidFill>
                  <a:srgbClr val="000000"/>
                </a:solidFill>
                <a:effectLst/>
                <a:uLnTx/>
                <a:uFillTx/>
                <a:latin typeface="Avenir Book" panose="02000503020000020003" pitchFamily="2" charset="0"/>
                <a:ea typeface="+mn-ea"/>
                <a:cs typeface="+mn-cs"/>
              </a:rPr>
              <a:t> </a:t>
            </a: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mn-ea"/>
                <a:cs typeface="+mn-cs"/>
              </a:rPr>
              <a:t>perspectives each hold ethics, integrity, and morality as core values (although certain individuals who identify with those perspectives may not). </a:t>
            </a:r>
          </a:p>
        </p:txBody>
      </p:sp>
      <p:sp>
        <p:nvSpPr>
          <p:cNvPr id="9" name="Rectangle 8">
            <a:extLst>
              <a:ext uri="{FF2B5EF4-FFF2-40B4-BE49-F238E27FC236}">
                <a16:creationId xmlns:a16="http://schemas.microsoft.com/office/drawing/2014/main" id="{4303676B-4CF1-5D43-9A4A-BA5B47BB418D}"/>
              </a:ext>
            </a:extLst>
          </p:cNvPr>
          <p:cNvSpPr/>
          <p:nvPr/>
        </p:nvSpPr>
        <p:spPr>
          <a:xfrm>
            <a:off x="4763108" y="4112295"/>
            <a:ext cx="3465043" cy="230832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mn-ea"/>
                <a:cs typeface="+mn-cs"/>
              </a:rPr>
              <a:t>All three perspectives want wealth and prosperity for all. They just have very different ideas about how to make that happen. </a:t>
            </a:r>
          </a:p>
        </p:txBody>
      </p:sp>
      <p:sp>
        <p:nvSpPr>
          <p:cNvPr id="10" name="Rectangle 9">
            <a:extLst>
              <a:ext uri="{FF2B5EF4-FFF2-40B4-BE49-F238E27FC236}">
                <a16:creationId xmlns:a16="http://schemas.microsoft.com/office/drawing/2014/main" id="{DCCD2983-36AB-CA4B-B1B6-734B7C0C111D}"/>
              </a:ext>
            </a:extLst>
          </p:cNvPr>
          <p:cNvSpPr/>
          <p:nvPr/>
        </p:nvSpPr>
        <p:spPr>
          <a:xfrm>
            <a:off x="0" y="474345"/>
            <a:ext cx="914400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Helvetica Neue Regular" charset="0"/>
                <a:cs typeface="Helvetica Neue Regular" charset="0"/>
              </a:rPr>
              <a:t>Ethics and Economics</a:t>
            </a:r>
          </a:p>
        </p:txBody>
      </p:sp>
      <p:sp>
        <p:nvSpPr>
          <p:cNvPr id="4" name="Rectangle 3">
            <a:extLst>
              <a:ext uri="{FF2B5EF4-FFF2-40B4-BE49-F238E27FC236}">
                <a16:creationId xmlns:a16="http://schemas.microsoft.com/office/drawing/2014/main" id="{2D7CB718-F73C-576F-C0BC-712CA700211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6" name="Rectangle 5">
            <a:extLst>
              <a:ext uri="{FF2B5EF4-FFF2-40B4-BE49-F238E27FC236}">
                <a16:creationId xmlns:a16="http://schemas.microsoft.com/office/drawing/2014/main" id="{0683A93D-25C0-0F4D-D674-3018447AFBED}"/>
              </a:ext>
            </a:extLst>
          </p:cNvPr>
          <p:cNvSpPr/>
          <p:nvPr/>
        </p:nvSpPr>
        <p:spPr>
          <a:xfrm>
            <a:off x="-19878" y="0"/>
            <a:ext cx="9163878"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Ethics and Economics</a:t>
            </a:r>
            <a:endPar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E49D1272-9390-CE27-1C11-2C7EDF07CB5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9454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20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20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2000"/>
                                        <p:tgtEl>
                                          <p:spTgt spid="9"/>
                                        </p:tgtEl>
                                      </p:cBhvr>
                                    </p:animEffect>
                                  </p:childTnLst>
                                </p:cTn>
                              </p:par>
                              <p:par>
                                <p:cTn id="23" presetID="10"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4"/>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B2A2A43-9A24-A441-9CCC-5835648523FB}"/>
              </a:ext>
            </a:extLst>
          </p:cNvPr>
          <p:cNvSpPr txBox="1"/>
          <p:nvPr/>
        </p:nvSpPr>
        <p:spPr>
          <a:xfrm>
            <a:off x="111739" y="717573"/>
            <a:ext cx="8920522" cy="954107"/>
          </a:xfrm>
          <a:prstGeom prst="rect">
            <a:avLst/>
          </a:prstGeom>
          <a:noFill/>
        </p:spPr>
        <p:txBody>
          <a:bodyPr wrap="square" rtlCol="0">
            <a:spAutoFit/>
          </a:bodyPr>
          <a:lstStyle/>
          <a:p>
            <a:pPr algn="ctr" defTabSz="457200" fontAlgn="auto">
              <a:spcBef>
                <a:spcPts val="0"/>
              </a:spcBef>
              <a:spcAft>
                <a:spcPts val="0"/>
              </a:spcAft>
            </a:pPr>
            <a:r>
              <a:rPr lang="en-US" sz="2800" b="1" dirty="0">
                <a:solidFill>
                  <a:prstClr val="black"/>
                </a:solidFill>
                <a:latin typeface="Avenir Black" panose="02000503020000020003" pitchFamily="2" charset="0"/>
                <a:ea typeface=""/>
                <a:cs typeface=""/>
              </a:rPr>
              <a:t>A </a:t>
            </a:r>
            <a:r>
              <a:rPr lang="en-US" sz="2800" b="1" u="sng" dirty="0">
                <a:solidFill>
                  <a:prstClr val="black"/>
                </a:solidFill>
                <a:latin typeface="Avenir Black" panose="02000503020000020003" pitchFamily="2" charset="0"/>
                <a:ea typeface=""/>
                <a:cs typeface=""/>
              </a:rPr>
              <a:t>theory</a:t>
            </a:r>
            <a:r>
              <a:rPr lang="en-US" sz="2800" b="1" dirty="0">
                <a:solidFill>
                  <a:prstClr val="black"/>
                </a:solidFill>
                <a:latin typeface="Avenir Black" panose="02000503020000020003" pitchFamily="2" charset="0"/>
                <a:ea typeface=""/>
                <a:cs typeface=""/>
              </a:rPr>
              <a:t> is a system of ideas intended </a:t>
            </a:r>
          </a:p>
          <a:p>
            <a:pPr algn="ctr" defTabSz="457200" fontAlgn="auto">
              <a:spcBef>
                <a:spcPts val="0"/>
              </a:spcBef>
              <a:spcAft>
                <a:spcPts val="0"/>
              </a:spcAft>
            </a:pPr>
            <a:r>
              <a:rPr lang="en-US" sz="2800" b="1" dirty="0">
                <a:solidFill>
                  <a:prstClr val="black"/>
                </a:solidFill>
                <a:latin typeface="Avenir Black" panose="02000503020000020003" pitchFamily="2" charset="0"/>
                <a:ea typeface=""/>
                <a:cs typeface=""/>
              </a:rPr>
              <a:t>to explain something. </a:t>
            </a:r>
          </a:p>
        </p:txBody>
      </p:sp>
      <p:pic>
        <p:nvPicPr>
          <p:cNvPr id="3" name="Picture 2">
            <a:extLst>
              <a:ext uri="{FF2B5EF4-FFF2-40B4-BE49-F238E27FC236}">
                <a16:creationId xmlns:a16="http://schemas.microsoft.com/office/drawing/2014/main" id="{2C9C388E-E4E9-3049-B017-E7CB3280864E}"/>
              </a:ext>
            </a:extLst>
          </p:cNvPr>
          <p:cNvPicPr>
            <a:picLocks noChangeAspect="1"/>
          </p:cNvPicPr>
          <p:nvPr/>
        </p:nvPicPr>
        <p:blipFill rotWithShape="1">
          <a:blip r:embed="rId3">
            <a:extLst>
              <a:ext uri="{28A0092B-C50C-407E-A947-70E740481C1C}">
                <a14:useLocalDpi xmlns:a14="http://schemas.microsoft.com/office/drawing/2010/main" val="0"/>
              </a:ext>
            </a:extLst>
          </a:blip>
          <a:srcRect r="20087"/>
          <a:stretch/>
        </p:blipFill>
        <p:spPr>
          <a:xfrm rot="5400000">
            <a:off x="-224130" y="3299267"/>
            <a:ext cx="3410071" cy="2400302"/>
          </a:xfrm>
          <a:prstGeom prst="rect">
            <a:avLst/>
          </a:prstGeom>
        </p:spPr>
      </p:pic>
      <p:sp>
        <p:nvSpPr>
          <p:cNvPr id="2" name="Rectangle 1">
            <a:extLst>
              <a:ext uri="{FF2B5EF4-FFF2-40B4-BE49-F238E27FC236}">
                <a16:creationId xmlns:a16="http://schemas.microsoft.com/office/drawing/2014/main" id="{ED75F72B-F9AB-544F-ACCB-0F666C74FA02}"/>
              </a:ext>
            </a:extLst>
          </p:cNvPr>
          <p:cNvSpPr/>
          <p:nvPr/>
        </p:nvSpPr>
        <p:spPr>
          <a:xfrm>
            <a:off x="2715580" y="2858930"/>
            <a:ext cx="6361185" cy="3924151"/>
          </a:xfrm>
          <a:prstGeom prst="rect">
            <a:avLst/>
          </a:prstGeom>
        </p:spPr>
        <p:txBody>
          <a:bodyPr wrap="square">
            <a:spAutoFit/>
          </a:bodyPr>
          <a:lstStyle/>
          <a:p>
            <a:pPr marL="285750" indent="-285750" defTabSz="457200" fontAlgn="auto">
              <a:spcBef>
                <a:spcPts val="1200"/>
              </a:spcBef>
              <a:spcAft>
                <a:spcPts val="0"/>
              </a:spcAft>
              <a:buFont typeface="Arial" charset="0"/>
              <a:buChar char="•"/>
            </a:pPr>
            <a:r>
              <a:rPr lang="en-US" sz="2400" dirty="0">
                <a:solidFill>
                  <a:prstClr val="black"/>
                </a:solidFill>
                <a:latin typeface="Avenir Book" panose="02000503020000020003" pitchFamily="2" charset="0"/>
                <a:ea typeface=""/>
                <a:cs typeface=""/>
              </a:rPr>
              <a:t>Do dogs have the same range of emotions as humans? </a:t>
            </a:r>
          </a:p>
          <a:p>
            <a:pPr marL="285750" indent="-285750" defTabSz="457200" fontAlgn="auto">
              <a:spcBef>
                <a:spcPts val="1200"/>
              </a:spcBef>
              <a:spcAft>
                <a:spcPts val="0"/>
              </a:spcAft>
              <a:buFont typeface="Arial" charset="0"/>
              <a:buChar char="•"/>
            </a:pPr>
            <a:r>
              <a:rPr lang="en-US" sz="2400" dirty="0">
                <a:solidFill>
                  <a:prstClr val="black"/>
                </a:solidFill>
                <a:latin typeface="Avenir Book" panose="02000503020000020003" pitchFamily="2" charset="0"/>
                <a:ea typeface=""/>
                <a:cs typeface=""/>
              </a:rPr>
              <a:t>Why is my brother so annoying?</a:t>
            </a:r>
          </a:p>
          <a:p>
            <a:pPr marL="285750" indent="-285750" defTabSz="457200" fontAlgn="auto">
              <a:spcBef>
                <a:spcPts val="1200"/>
              </a:spcBef>
              <a:spcAft>
                <a:spcPts val="0"/>
              </a:spcAft>
              <a:buFont typeface="Arial" charset="0"/>
              <a:buChar char="•"/>
            </a:pPr>
            <a:r>
              <a:rPr lang="en-US" sz="2400" dirty="0">
                <a:solidFill>
                  <a:prstClr val="black"/>
                </a:solidFill>
                <a:latin typeface="Avenir Book" panose="02000503020000020003" pitchFamily="2" charset="0"/>
                <a:ea typeface=""/>
                <a:cs typeface=""/>
              </a:rPr>
              <a:t>Is nature more important than nurture?</a:t>
            </a:r>
          </a:p>
          <a:p>
            <a:pPr marL="285750" indent="-285750" defTabSz="457200" fontAlgn="auto">
              <a:spcBef>
                <a:spcPts val="1200"/>
              </a:spcBef>
              <a:spcAft>
                <a:spcPts val="0"/>
              </a:spcAft>
              <a:buFont typeface="Arial" charset="0"/>
              <a:buChar char="•"/>
            </a:pPr>
            <a:r>
              <a:rPr lang="en-US" sz="2400" dirty="0">
                <a:solidFill>
                  <a:prstClr val="black"/>
                </a:solidFill>
                <a:latin typeface="Avenir Book" panose="02000503020000020003" pitchFamily="2" charset="0"/>
                <a:ea typeface=""/>
                <a:cs typeface=""/>
              </a:rPr>
              <a:t>The three questions of economics:</a:t>
            </a:r>
          </a:p>
          <a:p>
            <a:pPr marL="687388" indent="-171450" defTabSz="457200" fontAlgn="auto">
              <a:spcBef>
                <a:spcPts val="600"/>
              </a:spcBef>
              <a:spcAft>
                <a:spcPts val="0"/>
              </a:spcAft>
              <a:buSzPct val="75000"/>
              <a:buFont typeface="Wingdings" pitchFamily="2" charset="2"/>
              <a:buChar char="Ø"/>
            </a:pPr>
            <a:r>
              <a:rPr lang="en-US" sz="2000" dirty="0">
                <a:solidFill>
                  <a:prstClr val="black"/>
                </a:solidFill>
                <a:latin typeface="Avenir Book" panose="02000503020000020003" pitchFamily="2" charset="0"/>
                <a:ea typeface=""/>
                <a:cs typeface=""/>
              </a:rPr>
              <a:t>What should we produce? </a:t>
            </a:r>
          </a:p>
          <a:p>
            <a:pPr marL="687388" indent="-171450" defTabSz="457200" fontAlgn="auto">
              <a:spcBef>
                <a:spcPts val="0"/>
              </a:spcBef>
              <a:spcAft>
                <a:spcPts val="0"/>
              </a:spcAft>
              <a:buSzPct val="75000"/>
              <a:buFont typeface="Wingdings" pitchFamily="2" charset="2"/>
              <a:buChar char="Ø"/>
            </a:pPr>
            <a:r>
              <a:rPr lang="en-US" sz="2000" dirty="0">
                <a:solidFill>
                  <a:prstClr val="black"/>
                </a:solidFill>
                <a:latin typeface="Avenir Book" panose="02000503020000020003" pitchFamily="2" charset="0"/>
                <a:ea typeface=""/>
                <a:cs typeface=""/>
              </a:rPr>
              <a:t>How should we produce it? </a:t>
            </a:r>
          </a:p>
          <a:p>
            <a:pPr marL="687388" indent="-171450" defTabSz="457200" fontAlgn="auto">
              <a:spcBef>
                <a:spcPts val="0"/>
              </a:spcBef>
              <a:spcAft>
                <a:spcPts val="0"/>
              </a:spcAft>
              <a:buSzPct val="75000"/>
              <a:buFont typeface="Wingdings" pitchFamily="2" charset="2"/>
              <a:buChar char="Ø"/>
            </a:pPr>
            <a:r>
              <a:rPr lang="en-US" sz="2000" dirty="0">
                <a:solidFill>
                  <a:prstClr val="black"/>
                </a:solidFill>
                <a:latin typeface="Avenir Book" panose="02000503020000020003" pitchFamily="2" charset="0"/>
                <a:ea typeface=""/>
                <a:cs typeface=""/>
              </a:rPr>
              <a:t>For whom should we produce it?</a:t>
            </a:r>
          </a:p>
          <a:p>
            <a:pPr marL="285750" indent="-285750" defTabSz="457200" fontAlgn="auto">
              <a:spcBef>
                <a:spcPts val="1200"/>
              </a:spcBef>
              <a:spcAft>
                <a:spcPts val="0"/>
              </a:spcAft>
              <a:buFont typeface="Arial" charset="0"/>
              <a:buChar char="•"/>
            </a:pPr>
            <a:endParaRPr lang="en-US" sz="2400" dirty="0">
              <a:solidFill>
                <a:prstClr val="black"/>
              </a:solidFill>
              <a:latin typeface="Avenir Book" panose="02000503020000020003" pitchFamily="2" charset="0"/>
              <a:ea typeface=""/>
              <a:cs typeface=""/>
            </a:endParaRPr>
          </a:p>
        </p:txBody>
      </p:sp>
      <p:sp>
        <p:nvSpPr>
          <p:cNvPr id="5" name="Rectangle 4">
            <a:extLst>
              <a:ext uri="{FF2B5EF4-FFF2-40B4-BE49-F238E27FC236}">
                <a16:creationId xmlns:a16="http://schemas.microsoft.com/office/drawing/2014/main" id="{600A83D7-CCD7-E246-B8D2-6961A8029FAB}"/>
              </a:ext>
            </a:extLst>
          </p:cNvPr>
          <p:cNvSpPr/>
          <p:nvPr/>
        </p:nvSpPr>
        <p:spPr>
          <a:xfrm>
            <a:off x="0" y="1787832"/>
            <a:ext cx="9144000" cy="830997"/>
          </a:xfrm>
          <a:prstGeom prst="rect">
            <a:avLst/>
          </a:prstGeom>
        </p:spPr>
        <p:txBody>
          <a:bodyPr wrap="square">
            <a:spAutoFit/>
          </a:bodyPr>
          <a:lstStyle/>
          <a:p>
            <a:pPr algn="ctr" defTabSz="457200" fontAlgn="auto">
              <a:spcBef>
                <a:spcPts val="0"/>
              </a:spcBef>
              <a:spcAft>
                <a:spcPts val="0"/>
              </a:spcAft>
            </a:pPr>
            <a:r>
              <a:rPr lang="en-US" sz="2400" dirty="0">
                <a:solidFill>
                  <a:prstClr val="black"/>
                </a:solidFill>
                <a:latin typeface="Avenir Book" panose="02000503020000020003" pitchFamily="2" charset="0"/>
                <a:ea typeface=""/>
                <a:cs typeface=""/>
              </a:rPr>
              <a:t>We build theories to answer our questions</a:t>
            </a:r>
          </a:p>
          <a:p>
            <a:pPr algn="ctr" defTabSz="457200" fontAlgn="auto">
              <a:spcBef>
                <a:spcPts val="0"/>
              </a:spcBef>
              <a:spcAft>
                <a:spcPts val="0"/>
              </a:spcAft>
            </a:pPr>
            <a:r>
              <a:rPr lang="en-US" sz="2400" dirty="0">
                <a:solidFill>
                  <a:prstClr val="black"/>
                </a:solidFill>
                <a:latin typeface="Avenir Book" panose="02000503020000020003" pitchFamily="2" charset="0"/>
                <a:ea typeface=""/>
                <a:cs typeface=""/>
              </a:rPr>
              <a:t>(and all theories start with questions). </a:t>
            </a:r>
          </a:p>
        </p:txBody>
      </p:sp>
      <p:sp>
        <p:nvSpPr>
          <p:cNvPr id="7" name="Rectangle 6">
            <a:extLst>
              <a:ext uri="{FF2B5EF4-FFF2-40B4-BE49-F238E27FC236}">
                <a16:creationId xmlns:a16="http://schemas.microsoft.com/office/drawing/2014/main" id="{8BF466CC-9410-5384-977D-166BA4C77C3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6" name="Rectangle 5">
            <a:extLst>
              <a:ext uri="{FF2B5EF4-FFF2-40B4-BE49-F238E27FC236}">
                <a16:creationId xmlns:a16="http://schemas.microsoft.com/office/drawing/2014/main" id="{49331E89-3273-44C4-AA79-A3B88AAD97F5}"/>
              </a:ext>
            </a:extLst>
          </p:cNvPr>
          <p:cNvSpPr/>
          <p:nvPr/>
        </p:nvSpPr>
        <p:spPr>
          <a:xfrm>
            <a:off x="-19878" y="0"/>
            <a:ext cx="9163878"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How to Build “Theory-Plus”</a:t>
            </a:r>
            <a:endPar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4739A3DE-BDF8-6959-1ADB-B655014E5DB8}"/>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8897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20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20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20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2000"/>
                                        <p:tgtEl>
                                          <p:spTgt spid="2">
                                            <p:txEl>
                                              <p:pRg st="4" end="4"/>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
                                            <p:txEl>
                                              <p:pRg st="5" end="5"/>
                                            </p:txEl>
                                          </p:spTgt>
                                        </p:tgtEl>
                                        <p:attrNameLst>
                                          <p:attrName>style.visibility</p:attrName>
                                        </p:attrNameLst>
                                      </p:cBhvr>
                                      <p:to>
                                        <p:strVal val="visible"/>
                                      </p:to>
                                    </p:set>
                                    <p:animEffect transition="in" filter="fade">
                                      <p:cBhvr>
                                        <p:cTn id="38" dur="2000"/>
                                        <p:tgtEl>
                                          <p:spTgt spid="2">
                                            <p:txEl>
                                              <p:pRg st="5" end="5"/>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Effect transition="in" filter="fade">
                                      <p:cBhvr>
                                        <p:cTn id="41"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Background pattern&#10;&#10;Description automatically generated">
            <a:extLst>
              <a:ext uri="{FF2B5EF4-FFF2-40B4-BE49-F238E27FC236}">
                <a16:creationId xmlns:a16="http://schemas.microsoft.com/office/drawing/2014/main" id="{D4AC536B-936F-AE4A-8F25-A5DC35DA940C}"/>
              </a:ext>
            </a:extLst>
          </p:cNvPr>
          <p:cNvPicPr>
            <a:picLocks noChangeAspect="1"/>
          </p:cNvPicPr>
          <p:nvPr/>
        </p:nvPicPr>
        <p:blipFill>
          <a:blip r:embed="rId3"/>
          <a:stretch>
            <a:fillRect/>
          </a:stretch>
        </p:blipFill>
        <p:spPr>
          <a:xfrm>
            <a:off x="0" y="382745"/>
            <a:ext cx="9144000" cy="6207150"/>
          </a:xfrm>
          <a:prstGeom prst="rect">
            <a:avLst/>
          </a:prstGeom>
        </p:spPr>
      </p:pic>
      <p:sp>
        <p:nvSpPr>
          <p:cNvPr id="4" name="Rectangle 1">
            <a:extLst>
              <a:ext uri="{FF2B5EF4-FFF2-40B4-BE49-F238E27FC236}">
                <a16:creationId xmlns:a16="http://schemas.microsoft.com/office/drawing/2014/main" id="{AA27ED72-B1A0-9A46-9F66-E234FBD2EF02}"/>
              </a:ext>
            </a:extLst>
          </p:cNvPr>
          <p:cNvSpPr txBox="1">
            <a:spLocks noChangeArrowheads="1"/>
          </p:cNvSpPr>
          <p:nvPr/>
        </p:nvSpPr>
        <p:spPr bwMode="auto">
          <a:xfrm>
            <a:off x="500516" y="1078271"/>
            <a:ext cx="9144000" cy="5198845"/>
          </a:xfrm>
          <a:prstGeom prst="rect">
            <a:avLst/>
          </a:prstGeom>
          <a:noFill/>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132073" bIns="45720" numCol="1" rtlCol="0" anchor="t"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7700" marR="0" lvl="0" indent="-608013" algn="l" defTabSz="914400" rtl="0" eaLnBrk="1" fontAlgn="auto" latinLnBrk="0" hangingPunct="1">
              <a:lnSpc>
                <a:spcPct val="90000"/>
              </a:lnSpc>
              <a:spcBef>
                <a:spcPts val="1000"/>
              </a:spcBef>
              <a:spcAft>
                <a:spcPts val="0"/>
              </a:spcAft>
              <a:buClrTx/>
              <a:buSzTx/>
              <a:buFont typeface="Arial" charset="0"/>
              <a:buNone/>
              <a:tabLst/>
              <a:defRPr/>
            </a:pPr>
            <a:endParaRPr kumimoji="0" lang="en-US" sz="2800" u="none" strike="noStrike" kern="1200" cap="none" spc="0" normalizeH="0" baseline="0" noProof="0" dirty="0">
              <a:ln>
                <a:noFill/>
              </a:ln>
              <a:solidFill>
                <a:srgbClr val="333399"/>
              </a:solidFill>
              <a:effectLst/>
              <a:uLnTx/>
              <a:uFillTx/>
              <a:latin typeface="Avenir Book" panose="02000503020000020003" pitchFamily="2" charset="0"/>
              <a:ea typeface="Avenir Medium" charset="0"/>
              <a:cs typeface="Avenir Medium" charset="0"/>
            </a:endParaRPr>
          </a:p>
          <a:p>
            <a:pPr marL="954087" marR="0" lvl="0" indent="-914400" algn="l" defTabSz="914400" rtl="0" eaLnBrk="1" fontAlgn="auto" latinLnBrk="0" hangingPunct="1">
              <a:lnSpc>
                <a:spcPct val="90000"/>
              </a:lnSpc>
              <a:spcBef>
                <a:spcPts val="4000"/>
              </a:spcBef>
              <a:spcAft>
                <a:spcPts val="0"/>
              </a:spcAft>
              <a:buClrTx/>
              <a:buSzTx/>
              <a:buFont typeface="+mj-lt"/>
              <a:buAutoNum type="arabicPeriod"/>
              <a:tabLst/>
              <a:defRPr/>
            </a:pPr>
            <a:r>
              <a:rPr kumimoji="0" lang="en-US" sz="48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Assumptions </a:t>
            </a:r>
            <a:endParaRPr kumimoji="0" lang="en-US" sz="4800" u="none" strike="noStrike" kern="1200" cap="none" spc="0" normalizeH="0" baseline="0" noProof="0" dirty="0">
              <a:ln>
                <a:noFill/>
              </a:ln>
              <a:solidFill>
                <a:srgbClr val="0432FF"/>
              </a:solidFill>
              <a:effectLst/>
              <a:uLnTx/>
              <a:uFillTx/>
              <a:latin typeface="Avenir Book" panose="02000503020000020003" pitchFamily="2" charset="0"/>
              <a:ea typeface="Avenir Medium" charset="0"/>
              <a:cs typeface="Avenir Medium" charset="0"/>
            </a:endParaRPr>
          </a:p>
          <a:p>
            <a:pPr marL="954087" marR="0" lvl="0" indent="-914400" algn="l" defTabSz="914400" rtl="0" eaLnBrk="1" fontAlgn="auto" latinLnBrk="0" hangingPunct="1">
              <a:lnSpc>
                <a:spcPct val="90000"/>
              </a:lnSpc>
              <a:spcBef>
                <a:spcPts val="4000"/>
              </a:spcBef>
              <a:spcAft>
                <a:spcPts val="0"/>
              </a:spcAft>
              <a:buClrTx/>
              <a:buSzTx/>
              <a:buFont typeface="+mj-lt"/>
              <a:buAutoNum type="arabicPeriod"/>
              <a:tabLst/>
              <a:defRPr/>
            </a:pPr>
            <a:r>
              <a:rPr kumimoji="0" lang="en-US" sz="48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Model </a:t>
            </a:r>
            <a:endParaRPr kumimoji="0" lang="en-US" sz="4800" u="none" strike="noStrike" kern="1200" cap="none" spc="0" normalizeH="0" baseline="0" noProof="0" dirty="0">
              <a:ln>
                <a:noFill/>
              </a:ln>
              <a:solidFill>
                <a:srgbClr val="0432FF"/>
              </a:solidFill>
              <a:effectLst/>
              <a:uLnTx/>
              <a:uFillTx/>
              <a:latin typeface="Avenir Book" panose="02000503020000020003" pitchFamily="2" charset="0"/>
              <a:ea typeface="Avenir Medium" charset="0"/>
              <a:cs typeface="Avenir Medium" charset="0"/>
            </a:endParaRPr>
          </a:p>
          <a:p>
            <a:pPr marL="954087" marR="0" lvl="0" indent="-914400" algn="l" defTabSz="914400" rtl="0" eaLnBrk="1" fontAlgn="auto" latinLnBrk="0" hangingPunct="1">
              <a:lnSpc>
                <a:spcPct val="90000"/>
              </a:lnSpc>
              <a:spcBef>
                <a:spcPts val="4000"/>
              </a:spcBef>
              <a:spcAft>
                <a:spcPts val="0"/>
              </a:spcAft>
              <a:buClrTx/>
              <a:buSzTx/>
              <a:buFont typeface="+mj-lt"/>
              <a:buAutoNum type="arabicPeriod"/>
              <a:tabLst/>
              <a:defRPr/>
            </a:pPr>
            <a:r>
              <a:rPr kumimoji="0" lang="en-US" sz="48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Conclusions </a:t>
            </a:r>
            <a:endParaRPr kumimoji="0" lang="en-US" sz="4800" u="none" strike="noStrike" kern="1200" cap="none" spc="0" normalizeH="0" baseline="0" noProof="0" dirty="0">
              <a:ln>
                <a:noFill/>
              </a:ln>
              <a:solidFill>
                <a:srgbClr val="0432FF"/>
              </a:solidFill>
              <a:effectLst/>
              <a:uLnTx/>
              <a:uFillTx/>
              <a:latin typeface="Avenir Book" panose="02000503020000020003" pitchFamily="2" charset="0"/>
              <a:ea typeface="Avenir Medium" charset="0"/>
              <a:cs typeface="Avenir Medium" charset="0"/>
            </a:endParaRPr>
          </a:p>
          <a:p>
            <a:pPr marL="647700" marR="0" lvl="0" indent="-608013" algn="l" defTabSz="914400" rtl="0" eaLnBrk="1" fontAlgn="auto" latinLnBrk="0" hangingPunct="1">
              <a:lnSpc>
                <a:spcPct val="90000"/>
              </a:lnSpc>
              <a:spcBef>
                <a:spcPts val="4000"/>
              </a:spcBef>
              <a:spcAft>
                <a:spcPts val="0"/>
              </a:spcAft>
              <a:buClrTx/>
              <a:buSzTx/>
              <a:buFont typeface="Arial" charset="0"/>
              <a:buNone/>
              <a:tabLst/>
              <a:defRPr/>
            </a:pPr>
            <a:r>
              <a:rPr kumimoji="0" lang="en-US" sz="48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  Policy</a:t>
            </a:r>
          </a:p>
        </p:txBody>
      </p:sp>
      <p:pic>
        <p:nvPicPr>
          <p:cNvPr id="3" name="Picture 2">
            <a:extLst>
              <a:ext uri="{FF2B5EF4-FFF2-40B4-BE49-F238E27FC236}">
                <a16:creationId xmlns:a16="http://schemas.microsoft.com/office/drawing/2014/main" id="{74A7B538-BF10-BD41-AED5-15FD4A051B4E}"/>
              </a:ext>
            </a:extLst>
          </p:cNvPr>
          <p:cNvPicPr>
            <a:picLocks noChangeAspect="1"/>
          </p:cNvPicPr>
          <p:nvPr/>
        </p:nvPicPr>
        <p:blipFill>
          <a:blip r:embed="rId4"/>
          <a:stretch>
            <a:fillRect/>
          </a:stretch>
        </p:blipFill>
        <p:spPr>
          <a:xfrm>
            <a:off x="5521214" y="2131483"/>
            <a:ext cx="3122270" cy="1963561"/>
          </a:xfrm>
          <a:prstGeom prst="rect">
            <a:avLst/>
          </a:prstGeom>
        </p:spPr>
      </p:pic>
      <p:sp>
        <p:nvSpPr>
          <p:cNvPr id="5" name="Rectangle 4">
            <a:extLst>
              <a:ext uri="{FF2B5EF4-FFF2-40B4-BE49-F238E27FC236}">
                <a16:creationId xmlns:a16="http://schemas.microsoft.com/office/drawing/2014/main" id="{5DC658B0-8CE1-3141-AA5E-19EE4904B47C}"/>
              </a:ext>
            </a:extLst>
          </p:cNvPr>
          <p:cNvSpPr/>
          <p:nvPr/>
        </p:nvSpPr>
        <p:spPr>
          <a:xfrm>
            <a:off x="6467664" y="4148455"/>
            <a:ext cx="1877117" cy="1815882"/>
          </a:xfrm>
          <a:prstGeom prst="rect">
            <a:avLst/>
          </a:prstGeom>
        </p:spPr>
        <p:txBody>
          <a:bodyPr wrap="none">
            <a:spAutoFit/>
          </a:bodyPr>
          <a:lstStyle/>
          <a:p>
            <a:pPr marL="0" marR="0" lvl="0" indent="-608013" algn="ctr" defTabSz="457200" rtl="0" eaLnBrk="1" fontAlgn="auto" latinLnBrk="0" hangingPunct="1">
              <a:lnSpc>
                <a:spcPct val="100000"/>
              </a:lnSpc>
              <a:spcBef>
                <a:spcPts val="0"/>
              </a:spcBef>
              <a:spcAft>
                <a:spcPts val="0"/>
              </a:spcAft>
              <a:buClrTx/>
              <a:buSzTx/>
              <a:buFont typeface="Arial" charset="0"/>
              <a:buNone/>
              <a:tabLst/>
              <a:defRPr/>
            </a:pPr>
            <a:r>
              <a:rPr kumimoji="0" lang="en-US" sz="2800" u="sng"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A</a:t>
            </a:r>
            <a:br>
              <a:rPr kumimoji="0" lang="en-US" sz="28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br>
            <a:r>
              <a:rPr kumimoji="0" lang="en-US" sz="2800" u="sng"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M</a:t>
            </a:r>
            <a:r>
              <a:rPr kumimoji="0" lang="en-US" sz="28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ilk</a:t>
            </a:r>
          </a:p>
          <a:p>
            <a:pPr marL="647700" marR="0" lvl="0" indent="-608013" algn="ctr" defTabSz="457200" rtl="0" eaLnBrk="1" fontAlgn="auto" latinLnBrk="0" hangingPunct="1">
              <a:lnSpc>
                <a:spcPct val="100000"/>
              </a:lnSpc>
              <a:spcBef>
                <a:spcPts val="0"/>
              </a:spcBef>
              <a:spcAft>
                <a:spcPts val="0"/>
              </a:spcAft>
              <a:buClrTx/>
              <a:buSzTx/>
              <a:buFont typeface="Arial" charset="0"/>
              <a:buNone/>
              <a:tabLst/>
              <a:defRPr/>
            </a:pPr>
            <a:r>
              <a:rPr kumimoji="0" lang="en-US" sz="2800" u="sng"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C</a:t>
            </a:r>
            <a:r>
              <a:rPr kumimoji="0" lang="en-US" sz="28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hocolate</a:t>
            </a:r>
          </a:p>
          <a:p>
            <a:pPr marL="647700" marR="0" lvl="0" indent="-608013" algn="ctr" defTabSz="457200" rtl="0" eaLnBrk="1" fontAlgn="auto" latinLnBrk="0" hangingPunct="1">
              <a:lnSpc>
                <a:spcPct val="100000"/>
              </a:lnSpc>
              <a:spcBef>
                <a:spcPts val="0"/>
              </a:spcBef>
              <a:spcAft>
                <a:spcPts val="0"/>
              </a:spcAft>
              <a:buClrTx/>
              <a:buSzTx/>
              <a:buFont typeface="Arial" charset="0"/>
              <a:buNone/>
              <a:tabLst/>
              <a:defRPr/>
            </a:pPr>
            <a:r>
              <a:rPr kumimoji="0" lang="en-US" sz="2800" u="sng"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P</a:t>
            </a:r>
            <a:r>
              <a:rPr kumimoji="0" lang="en-US" sz="28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iece</a:t>
            </a:r>
          </a:p>
        </p:txBody>
      </p:sp>
      <p:sp>
        <p:nvSpPr>
          <p:cNvPr id="6" name="Rectangle 5">
            <a:extLst>
              <a:ext uri="{FF2B5EF4-FFF2-40B4-BE49-F238E27FC236}">
                <a16:creationId xmlns:a16="http://schemas.microsoft.com/office/drawing/2014/main" id="{9C248923-B773-8293-338A-97808AA111B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81E42701-188D-7000-A8FB-DDB4C4EA1DFB}"/>
              </a:ext>
            </a:extLst>
          </p:cNvPr>
          <p:cNvSpPr/>
          <p:nvPr/>
        </p:nvSpPr>
        <p:spPr>
          <a:xfrm>
            <a:off x="-19878" y="0"/>
            <a:ext cx="9163878"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How to Build “Theory-Plus”, cont’d</a:t>
            </a:r>
            <a:endPar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0FF1CD89-4C73-687A-3863-9D0929F1D20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608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20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20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20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20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2000"/>
                                        <p:tgtEl>
                                          <p:spTgt spid="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7BFB2F1C-6D76-9C49-8F9E-743172F23D2D}"/>
              </a:ext>
            </a:extLst>
          </p:cNvPr>
          <p:cNvSpPr txBox="1">
            <a:spLocks noChangeArrowheads="1"/>
          </p:cNvSpPr>
          <p:nvPr/>
        </p:nvSpPr>
        <p:spPr bwMode="auto">
          <a:xfrm>
            <a:off x="0" y="500159"/>
            <a:ext cx="9144000" cy="5717002"/>
          </a:xfrm>
          <a:prstGeom prst="rect">
            <a:avLst/>
          </a:prstGeom>
          <a:solidFill>
            <a:srgbClr val="FFFFFF"/>
          </a:solidFill>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132073" bIns="45720" numCol="1" rtlCol="0" anchor="t"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7700" marR="0" lvl="0" indent="-608013" algn="l" defTabSz="914400" rtl="0" eaLnBrk="1" fontAlgn="auto" latinLnBrk="0" hangingPunct="1">
              <a:lnSpc>
                <a:spcPct val="90000"/>
              </a:lnSpc>
              <a:spcBef>
                <a:spcPts val="1000"/>
              </a:spcBef>
              <a:spcAft>
                <a:spcPts val="0"/>
              </a:spcAft>
              <a:buClrTx/>
              <a:buSzTx/>
              <a:buFont typeface="Arial" charset="0"/>
              <a:buNone/>
              <a:tabLst/>
              <a:defRPr/>
            </a:pPr>
            <a:r>
              <a:rPr kumimoji="0" lang="en-US" sz="28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Architectural Theory Example</a:t>
            </a:r>
          </a:p>
          <a:p>
            <a:pPr marL="647700" marR="0" lvl="0" indent="-608013" algn="ctr" defTabSz="914400" rtl="0" eaLnBrk="1" fontAlgn="auto" latinLnBrk="0" hangingPunct="1">
              <a:lnSpc>
                <a:spcPct val="90000"/>
              </a:lnSpc>
              <a:spcBef>
                <a:spcPts val="1000"/>
              </a:spcBef>
              <a:spcAft>
                <a:spcPts val="0"/>
              </a:spcAft>
              <a:buClrTx/>
              <a:buSzTx/>
              <a:buFont typeface="Arial" charset="0"/>
              <a:buNone/>
              <a:tabLst/>
              <a:defRPr/>
            </a:pPr>
            <a:endPar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endParaRPr>
          </a:p>
        </p:txBody>
      </p:sp>
      <p:sp>
        <p:nvSpPr>
          <p:cNvPr id="5" name="Rectangle 4">
            <a:extLst>
              <a:ext uri="{FF2B5EF4-FFF2-40B4-BE49-F238E27FC236}">
                <a16:creationId xmlns:a16="http://schemas.microsoft.com/office/drawing/2014/main" id="{A1AE9049-9C2A-0C49-B453-CB6397E6F81E}"/>
              </a:ext>
            </a:extLst>
          </p:cNvPr>
          <p:cNvSpPr/>
          <p:nvPr/>
        </p:nvSpPr>
        <p:spPr>
          <a:xfrm>
            <a:off x="0" y="1108551"/>
            <a:ext cx="9144000" cy="797654"/>
          </a:xfrm>
          <a:prstGeom prst="rect">
            <a:avLst/>
          </a:prstGeom>
          <a:solidFill>
            <a:srgbClr val="FFFFFF"/>
          </a:solidFill>
        </p:spPr>
        <p:txBody>
          <a:bodyPr wrap="square">
            <a:spAutoFit/>
          </a:bodyPr>
          <a:lstStyle/>
          <a:p>
            <a:pPr marL="150813" marR="0" lvl="0" indent="-150813" algn="ctr" defTabSz="457200" rtl="0" eaLnBrk="1" fontAlgn="auto" latinLnBrk="0" hangingPunct="1">
              <a:lnSpc>
                <a:spcPct val="100000"/>
              </a:lnSpc>
              <a:spcBef>
                <a:spcPts val="700"/>
              </a:spcBef>
              <a:spcAft>
                <a:spcPts val="0"/>
              </a:spcAft>
              <a:buClrTx/>
              <a:buSzPct val="99000"/>
              <a:buFontTx/>
              <a:buNone/>
              <a:tabLst>
                <a:tab pos="406400" algn="l"/>
                <a:tab pos="627063" algn="l"/>
              </a:tabLst>
              <a:defRPr/>
            </a:pPr>
            <a:r>
              <a:rPr kumimoji="0" lang="en-US" sz="200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Book Antiqua" charset="0"/>
              </a:rPr>
              <a:t>Question: </a:t>
            </a:r>
          </a:p>
          <a:p>
            <a:pPr marL="150813" marR="0" lvl="0" indent="-150813" algn="ctr" defTabSz="457200" rtl="0" eaLnBrk="1" fontAlgn="auto" latinLnBrk="0" hangingPunct="1">
              <a:lnSpc>
                <a:spcPct val="100000"/>
              </a:lnSpc>
              <a:spcBef>
                <a:spcPts val="700"/>
              </a:spcBef>
              <a:spcAft>
                <a:spcPts val="0"/>
              </a:spcAft>
              <a:buClrTx/>
              <a:buSzPct val="99000"/>
              <a:buFontTx/>
              <a:buNone/>
              <a:tabLst>
                <a:tab pos="406400" algn="l"/>
                <a:tab pos="627063" algn="l"/>
              </a:tabLst>
              <a:defRPr/>
            </a:pPr>
            <a:r>
              <a:rPr kumimoji="0" lang="en-US" sz="200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Book Antiqua" charset="0"/>
              </a:rPr>
              <a:t>What type of house design offers the best protection from wind and rain? </a:t>
            </a:r>
          </a:p>
        </p:txBody>
      </p:sp>
      <p:pic>
        <p:nvPicPr>
          <p:cNvPr id="6" name="Picture 5">
            <a:extLst>
              <a:ext uri="{FF2B5EF4-FFF2-40B4-BE49-F238E27FC236}">
                <a16:creationId xmlns:a16="http://schemas.microsoft.com/office/drawing/2014/main" id="{369EF274-1695-6946-833E-2D5D4D3659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2060" y="2092572"/>
            <a:ext cx="6659880" cy="3838064"/>
          </a:xfrm>
          <a:prstGeom prst="rect">
            <a:avLst/>
          </a:prstGeom>
        </p:spPr>
      </p:pic>
      <p:sp>
        <p:nvSpPr>
          <p:cNvPr id="3" name="Rectangle 2">
            <a:extLst>
              <a:ext uri="{FF2B5EF4-FFF2-40B4-BE49-F238E27FC236}">
                <a16:creationId xmlns:a16="http://schemas.microsoft.com/office/drawing/2014/main" id="{22AD9418-EB72-C5A7-F08F-0F05C80575B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4393ED2E-60A2-BAA0-46D4-530C9065F76E}"/>
              </a:ext>
            </a:extLst>
          </p:cNvPr>
          <p:cNvSpPr/>
          <p:nvPr/>
        </p:nvSpPr>
        <p:spPr>
          <a:xfrm>
            <a:off x="-19878" y="0"/>
            <a:ext cx="9163878"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How to Build “Theory-Plus”, cont’d</a:t>
            </a:r>
            <a:endPar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5F2954A0-0FB6-B350-C563-5C5EC2FC3BF6}"/>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384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5FCC0F8-3B06-6847-9D14-17D3F476F702}"/>
              </a:ext>
            </a:extLst>
          </p:cNvPr>
          <p:cNvPicPr>
            <a:picLocks noChangeAspect="1"/>
          </p:cNvPicPr>
          <p:nvPr/>
        </p:nvPicPr>
        <p:blipFill>
          <a:blip r:embed="rId3"/>
          <a:stretch>
            <a:fillRect/>
          </a:stretch>
        </p:blipFill>
        <p:spPr>
          <a:xfrm>
            <a:off x="4949984" y="2276378"/>
            <a:ext cx="4131733" cy="4054745"/>
          </a:xfrm>
          <a:prstGeom prst="rect">
            <a:avLst/>
          </a:prstGeom>
        </p:spPr>
      </p:pic>
      <p:sp>
        <p:nvSpPr>
          <p:cNvPr id="4" name="Rectangle 1">
            <a:extLst>
              <a:ext uri="{FF2B5EF4-FFF2-40B4-BE49-F238E27FC236}">
                <a16:creationId xmlns:a16="http://schemas.microsoft.com/office/drawing/2014/main" id="{C61DC3F4-E270-F444-B9F0-975B8907D155}"/>
              </a:ext>
            </a:extLst>
          </p:cNvPr>
          <p:cNvSpPr txBox="1">
            <a:spLocks noChangeArrowheads="1"/>
          </p:cNvSpPr>
          <p:nvPr/>
        </p:nvSpPr>
        <p:spPr bwMode="auto">
          <a:xfrm>
            <a:off x="95567" y="526877"/>
            <a:ext cx="9144000" cy="4040011"/>
          </a:xfrm>
          <a:prstGeom prst="rect">
            <a:avLst/>
          </a:prstGeom>
          <a:noFill/>
          <a:ln>
            <a:noFill/>
            <a:miter lim="800000"/>
            <a:headEnd/>
            <a:tailEnd/>
          </a:ln>
        </p:spPr>
        <p:txBody>
          <a:bodyPr vert="horz" wrap="square" lIns="91440" tIns="45720" rIns="132073" bIns="45720" numCol="1" rtlCol="0" anchor="t"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7700" marR="0" lvl="0" indent="-608013" algn="l" defTabSz="914400" rtl="0" eaLnBrk="1" fontAlgn="auto" latinLnBrk="0" hangingPunct="1">
              <a:lnSpc>
                <a:spcPct val="90000"/>
              </a:lnSpc>
              <a:spcBef>
                <a:spcPts val="1000"/>
              </a:spcBef>
              <a:spcAft>
                <a:spcPts val="0"/>
              </a:spcAft>
              <a:buClrTx/>
              <a:buSzPct val="99000"/>
              <a:buFont typeface="Arial" charset="0"/>
              <a:buAutoNum type="arabicPeriod"/>
              <a:tabLst/>
              <a:defRPr/>
            </a:pPr>
            <a:r>
              <a:rPr kumimoji="0" lang="en-US" b="1" u="none" strike="noStrike" kern="1200" cap="none" spc="0" normalizeH="0" baseline="0" noProof="0" dirty="0">
                <a:ln>
                  <a:noFill/>
                </a:ln>
                <a:solidFill>
                  <a:srgbClr val="432B1C"/>
                </a:solidFill>
                <a:effectLst/>
                <a:uLnTx/>
                <a:uFillTx/>
                <a:latin typeface="Avenir Black" panose="02000503020000020003" pitchFamily="2" charset="0"/>
                <a:ea typeface="Avenir Medium" charset="0"/>
                <a:cs typeface="Avenir Medium" charset="0"/>
                <a:sym typeface="Book Antiqua" charset="0"/>
              </a:rPr>
              <a:t>A</a:t>
            </a:r>
            <a:r>
              <a:rPr kumimoji="0" lang="en-US"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sym typeface="Book Antiqua" charset="0"/>
              </a:rPr>
              <a:t>SSUMPTIONS</a:t>
            </a:r>
          </a:p>
          <a:p>
            <a:pPr marL="647700" lvl="0" indent="0" fontAlgn="auto">
              <a:spcBef>
                <a:spcPts val="2200"/>
              </a:spcBef>
              <a:spcAft>
                <a:spcPts val="0"/>
              </a:spcAft>
              <a:buNone/>
              <a:defRPr/>
            </a:pPr>
            <a:r>
              <a:rPr kumimoji="0" lang="en-US" sz="2400" b="1" u="none" strike="noStrike" kern="1200" cap="none" spc="0" normalizeH="0" baseline="0" noProof="0">
                <a:ln>
                  <a:noFill/>
                </a:ln>
                <a:solidFill>
                  <a:prstClr val="black"/>
                </a:solidFill>
                <a:effectLst/>
                <a:uLnTx/>
                <a:uFillTx/>
                <a:latin typeface="Avenir Black" panose="02000503020000020003" pitchFamily="2" charset="0"/>
                <a:ea typeface="Avenir Medium" charset="0"/>
                <a:cs typeface="Avenir Medium" charset="0"/>
              </a:rPr>
              <a:t>Assumptions</a:t>
            </a:r>
            <a:r>
              <a:rPr lang="en-US" sz="2400">
                <a:solidFill>
                  <a:prstClr val="black"/>
                </a:solidFill>
                <a:latin typeface="Avenir Book" panose="02000503020000020003" pitchFamily="2" charset="0"/>
                <a:ea typeface="Avenir Medium" charset="0"/>
                <a:cs typeface="Avenir Medium" charset="0"/>
              </a:rPr>
              <a:t> </a:t>
            </a: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are ideas that the person building the </a:t>
            </a:r>
            <a:b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b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theory believes are “givens” and</a:t>
            </a:r>
            <a:r>
              <a:rPr kumimoji="0" lang="en-US" sz="2400" u="none" strike="noStrike" kern="1200" cap="none" spc="0" normalizeH="0" noProof="0" dirty="0">
                <a:ln>
                  <a:noFill/>
                </a:ln>
                <a:solidFill>
                  <a:prstClr val="black"/>
                </a:solidFill>
                <a:effectLst/>
                <a:uLnTx/>
                <a:uFillTx/>
                <a:latin typeface="Avenir Book" panose="02000503020000020003" pitchFamily="2" charset="0"/>
                <a:ea typeface="Avenir Medium" charset="0"/>
                <a:cs typeface="Avenir Medium" charset="0"/>
              </a:rPr>
              <a:t> </a:t>
            </a: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are most relevant </a:t>
            </a:r>
            <a:b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b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to the question. </a:t>
            </a:r>
          </a:p>
          <a:p>
            <a:pPr marL="647700" marR="0" lvl="0" indent="0" algn="l" defTabSz="914400" rtl="0" eaLnBrk="1" fontAlgn="auto" latinLnBrk="0" hangingPunct="1">
              <a:lnSpc>
                <a:spcPct val="90000"/>
              </a:lnSpc>
              <a:spcBef>
                <a:spcPts val="0"/>
              </a:spcBef>
              <a:spcAft>
                <a:spcPts val="0"/>
              </a:spcAft>
              <a:buClrTx/>
              <a:buSzTx/>
              <a:buFont typeface="Arial" charset="0"/>
              <a:buNone/>
              <a:tabLst/>
              <a:defRPr/>
            </a:pPr>
            <a:endParaRPr kumimoji="0" lang="en-US" sz="22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endParaRPr>
          </a:p>
          <a:p>
            <a:pPr marL="647700" marR="0" lvl="0" indent="0" algn="l" defTabSz="914400" rtl="0" eaLnBrk="1" fontAlgn="auto" latinLnBrk="0" hangingPunct="1">
              <a:lnSpc>
                <a:spcPct val="90000"/>
              </a:lnSpc>
              <a:spcBef>
                <a:spcPts val="0"/>
              </a:spcBef>
              <a:spcAft>
                <a:spcPts val="0"/>
              </a:spcAft>
              <a:buClrTx/>
              <a:buSzTx/>
              <a:buFont typeface="Arial" charset="0"/>
              <a:buNone/>
              <a:tabLst/>
              <a:defRPr/>
            </a:pPr>
            <a:r>
              <a:rPr kumimoji="0" lang="en-US" sz="2200" u="sng"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Establish</a:t>
            </a:r>
            <a:r>
              <a:rPr kumimoji="0" lang="en-US" sz="2200" u="sng" strike="noStrike" kern="1200" cap="none" spc="0" normalizeH="0" noProof="0" dirty="0">
                <a:ln>
                  <a:noFill/>
                </a:ln>
                <a:solidFill>
                  <a:srgbClr val="432B1C"/>
                </a:solidFill>
                <a:effectLst/>
                <a:uLnTx/>
                <a:uFillTx/>
                <a:latin typeface="Avenir Book" panose="02000503020000020003" pitchFamily="2" charset="0"/>
                <a:ea typeface="Avenir Medium" charset="0"/>
                <a:cs typeface="Avenir Medium" charset="0"/>
              </a:rPr>
              <a:t> assumptions</a:t>
            </a:r>
            <a:r>
              <a:rPr kumimoji="0" lang="en-US" sz="22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 For the question of </a:t>
            </a:r>
          </a:p>
          <a:p>
            <a:pPr marL="647700" marR="0" lvl="0" indent="0" algn="l" defTabSz="914400" rtl="0" eaLnBrk="1" fontAlgn="auto" latinLnBrk="0" hangingPunct="1">
              <a:lnSpc>
                <a:spcPct val="90000"/>
              </a:lnSpc>
              <a:spcBef>
                <a:spcPts val="0"/>
              </a:spcBef>
              <a:spcAft>
                <a:spcPts val="0"/>
              </a:spcAft>
              <a:buClrTx/>
              <a:buSzTx/>
              <a:buFont typeface="Arial" charset="0"/>
              <a:buNone/>
              <a:tabLst/>
              <a:defRPr/>
            </a:pPr>
            <a:r>
              <a:rPr kumimoji="0" lang="en-US" sz="22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house design, three assumptions might be</a:t>
            </a:r>
            <a:r>
              <a:rPr kumimoji="0" lang="mr-IN" sz="22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a:t>
            </a:r>
            <a:endParaRPr kumimoji="0" lang="en-US" sz="22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endParaRPr>
          </a:p>
        </p:txBody>
      </p:sp>
      <p:sp>
        <p:nvSpPr>
          <p:cNvPr id="5" name="Rectangle 4">
            <a:extLst>
              <a:ext uri="{FF2B5EF4-FFF2-40B4-BE49-F238E27FC236}">
                <a16:creationId xmlns:a16="http://schemas.microsoft.com/office/drawing/2014/main" id="{A16F3ABD-D8C8-9347-B0C7-F70C1B898D42}"/>
              </a:ext>
            </a:extLst>
          </p:cNvPr>
          <p:cNvSpPr/>
          <p:nvPr/>
        </p:nvSpPr>
        <p:spPr>
          <a:xfrm>
            <a:off x="318348" y="3254259"/>
            <a:ext cx="4473786" cy="2554545"/>
          </a:xfrm>
          <a:prstGeom prst="rect">
            <a:avLst/>
          </a:prstGeom>
        </p:spPr>
        <p:txBody>
          <a:bodyPr wrap="square">
            <a:spAutoFit/>
          </a:bodyPr>
          <a:lstStyle/>
          <a:p>
            <a:pPr marL="860425" marR="0" lvl="0" indent="-287338" algn="l" defTabSz="457200" rtl="0" eaLnBrk="1" fontAlgn="auto" latinLnBrk="0" hangingPunct="1">
              <a:lnSpc>
                <a:spcPct val="100000"/>
              </a:lnSpc>
              <a:spcBef>
                <a:spcPts val="0"/>
              </a:spcBef>
              <a:spcAft>
                <a:spcPts val="0"/>
              </a:spcAft>
              <a:buClrTx/>
              <a:buSzTx/>
              <a:buFont typeface="Arial" charset="0"/>
              <a:buChar char="•"/>
              <a:tabLst/>
              <a:defRPr/>
            </a:pPr>
            <a:r>
              <a:rPr kumimoji="0" lang="en-US" sz="20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Steep roofs keep rain from getting in houses.</a:t>
            </a:r>
          </a:p>
          <a:p>
            <a:pPr marL="860425" marR="0" lvl="0" indent="-287338" algn="l" defTabSz="457200" rtl="0" eaLnBrk="1" fontAlgn="auto" latinLnBrk="0" hangingPunct="1">
              <a:lnSpc>
                <a:spcPct val="100000"/>
              </a:lnSpc>
              <a:spcBef>
                <a:spcPts val="0"/>
              </a:spcBef>
              <a:spcAft>
                <a:spcPts val="0"/>
              </a:spcAft>
              <a:buClrTx/>
              <a:buSzTx/>
              <a:buFont typeface="Arial" charset="0"/>
              <a:buChar char="•"/>
              <a:tabLst/>
              <a:defRPr/>
            </a:pPr>
            <a:endParaRPr kumimoji="0" lang="en-US" sz="20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endParaRPr>
          </a:p>
          <a:p>
            <a:pPr marL="860425" marR="0" lvl="0" indent="-287338" algn="l" defTabSz="457200" rtl="0" eaLnBrk="1" fontAlgn="auto" latinLnBrk="0" hangingPunct="1">
              <a:lnSpc>
                <a:spcPct val="100000"/>
              </a:lnSpc>
              <a:spcBef>
                <a:spcPts val="0"/>
              </a:spcBef>
              <a:spcAft>
                <a:spcPts val="0"/>
              </a:spcAft>
              <a:buClrTx/>
              <a:buSzTx/>
              <a:buFont typeface="Arial" charset="0"/>
              <a:buChar char="•"/>
              <a:tabLst/>
              <a:defRPr/>
            </a:pPr>
            <a:r>
              <a:rPr kumimoji="0" lang="en-US" sz="20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Shingles are the optimal roofing material.</a:t>
            </a:r>
          </a:p>
          <a:p>
            <a:pPr marL="860425" marR="0" lvl="0" indent="-287338" algn="l" defTabSz="457200" rtl="0" eaLnBrk="1" fontAlgn="auto" latinLnBrk="0" hangingPunct="1">
              <a:lnSpc>
                <a:spcPct val="100000"/>
              </a:lnSpc>
              <a:spcBef>
                <a:spcPts val="0"/>
              </a:spcBef>
              <a:spcAft>
                <a:spcPts val="0"/>
              </a:spcAft>
              <a:buClrTx/>
              <a:buSzTx/>
              <a:buFont typeface="Arial" charset="0"/>
              <a:buChar char="•"/>
              <a:tabLst/>
              <a:defRPr/>
            </a:pPr>
            <a:endParaRPr kumimoji="0" lang="en-US" sz="20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endParaRPr>
          </a:p>
          <a:p>
            <a:pPr marL="860425" marR="0" lvl="0" indent="-287338" algn="l" defTabSz="457200" rtl="0" eaLnBrk="1" fontAlgn="auto" latinLnBrk="0" hangingPunct="1">
              <a:lnSpc>
                <a:spcPct val="100000"/>
              </a:lnSpc>
              <a:spcBef>
                <a:spcPts val="0"/>
              </a:spcBef>
              <a:spcAft>
                <a:spcPts val="0"/>
              </a:spcAft>
              <a:buClrTx/>
              <a:buSzTx/>
              <a:buFont typeface="Arial" charset="0"/>
              <a:buChar char="•"/>
              <a:tabLst/>
              <a:defRPr/>
            </a:pPr>
            <a:r>
              <a:rPr kumimoji="0" lang="en-US" sz="20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Stone is the sturdiest material for walls.</a:t>
            </a:r>
          </a:p>
        </p:txBody>
      </p:sp>
      <p:sp>
        <p:nvSpPr>
          <p:cNvPr id="3" name="Rectangle 2">
            <a:extLst>
              <a:ext uri="{FF2B5EF4-FFF2-40B4-BE49-F238E27FC236}">
                <a16:creationId xmlns:a16="http://schemas.microsoft.com/office/drawing/2014/main" id="{9C35D19D-AB77-C3A3-03E8-E48E3A67028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084CE493-6EFD-40C2-C26A-1C30001B58E3}"/>
              </a:ext>
            </a:extLst>
          </p:cNvPr>
          <p:cNvSpPr/>
          <p:nvPr/>
        </p:nvSpPr>
        <p:spPr>
          <a:xfrm>
            <a:off x="56272" y="5939935"/>
            <a:ext cx="4572000" cy="738664"/>
          </a:xfrm>
          <a:prstGeom prst="rect">
            <a:avLst/>
          </a:prstGeom>
        </p:spPr>
        <p:txBody>
          <a:bodyPr wrap="square">
            <a:spAutoFit/>
          </a:bodyPr>
          <a:lstStyle/>
          <a:p>
            <a:pPr marL="12700" marR="0" lvl="0" algn="l" defTabSz="457200" rtl="0" eaLnBrk="1" fontAlgn="auto" latinLnBrk="0" hangingPunct="1">
              <a:lnSpc>
                <a:spcPct val="100000"/>
              </a:lnSpc>
              <a:spcBef>
                <a:spcPts val="0"/>
              </a:spcBef>
              <a:spcAft>
                <a:spcPts val="0"/>
              </a:spcAft>
              <a:buClrTx/>
              <a:buSzTx/>
              <a:defRPr/>
            </a:pPr>
            <a:r>
              <a:rPr lang="en-US" sz="1400" dirty="0">
                <a:latin typeface="Avenir Book" panose="02000503020000020003" pitchFamily="2" charset="0"/>
                <a:ea typeface="Avenir Medium" charset="0"/>
                <a:cs typeface="Avenir Medium" charset="0"/>
              </a:rPr>
              <a:t>*Even if you don’t agree with the assumptions, it is important to learn the dominant theories so that you can engage in intelligent debates. </a:t>
            </a:r>
            <a:endParaRPr kumimoji="0" lang="en-US" sz="1400" u="none" strike="noStrike" kern="1200" cap="none" spc="0" normalizeH="0" baseline="0" noProof="0" dirty="0">
              <a:ln>
                <a:noFill/>
              </a:ln>
              <a:effectLst/>
              <a:uLnTx/>
              <a:uFillTx/>
              <a:latin typeface="Avenir Book" panose="02000503020000020003" pitchFamily="2" charset="0"/>
              <a:ea typeface="Avenir Medium" charset="0"/>
              <a:cs typeface="Avenir Medium" charset="0"/>
            </a:endParaRPr>
          </a:p>
        </p:txBody>
      </p:sp>
      <p:sp>
        <p:nvSpPr>
          <p:cNvPr id="7" name="Rectangle 6">
            <a:extLst>
              <a:ext uri="{FF2B5EF4-FFF2-40B4-BE49-F238E27FC236}">
                <a16:creationId xmlns:a16="http://schemas.microsoft.com/office/drawing/2014/main" id="{6257A361-489B-4F89-7C0B-679CEDD03CC5}"/>
              </a:ext>
            </a:extLst>
          </p:cNvPr>
          <p:cNvSpPr/>
          <p:nvPr/>
        </p:nvSpPr>
        <p:spPr>
          <a:xfrm>
            <a:off x="-19878" y="0"/>
            <a:ext cx="9163878"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How to Build “Theory-Plus”, cont’d</a:t>
            </a:r>
            <a:endPar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E25627C6-F2FD-11C6-3F3E-6D68DEA7232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1995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20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2000"/>
                                        <p:tgtEl>
                                          <p:spTgt spid="4">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Effect transition="in" filter="fade">
                                      <p:cBhvr>
                                        <p:cTn id="15" dur="2000"/>
                                        <p:tgtEl>
                                          <p:spTgt spid="4">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2000"/>
                                        <p:tgtEl>
                                          <p:spTgt spid="5">
                                            <p:txEl>
                                              <p:pRg st="0" end="0"/>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000"/>
                                        <p:tgtEl>
                                          <p:spTgt spid="9"/>
                                        </p:tgtEl>
                                      </p:cBhvr>
                                    </p:animEffect>
                                  </p:childTnLst>
                                </p:cTn>
                              </p:par>
                              <p:par>
                                <p:cTn id="24" presetID="10" presetClass="entr" presetSubtype="0" fill="hold" nodeType="with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Effect transition="in" filter="fade">
                                      <p:cBhvr>
                                        <p:cTn id="26" dur="2000"/>
                                        <p:tgtEl>
                                          <p:spTgt spid="5">
                                            <p:txEl>
                                              <p:pRg st="2" end="2"/>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animEffect transition="in" filter="fade">
                                      <p:cBhvr>
                                        <p:cTn id="29" dur="2000"/>
                                        <p:tgtEl>
                                          <p:spTgt spid="5">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
                                            <p:txEl>
                                              <p:pRg st="0" end="0"/>
                                            </p:txEl>
                                          </p:spTgt>
                                        </p:tgtEl>
                                        <p:attrNameLst>
                                          <p:attrName>style.visibility</p:attrName>
                                        </p:attrNameLst>
                                      </p:cBhvr>
                                      <p:to>
                                        <p:strVal val="visible"/>
                                      </p:to>
                                    </p:set>
                                    <p:animEffect transition="in" filter="fade">
                                      <p:cBhvr>
                                        <p:cTn id="34"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96987065-727C-984E-827B-A86C64BF9C84}"/>
              </a:ext>
            </a:extLst>
          </p:cNvPr>
          <p:cNvPicPr>
            <a:picLocks noChangeAspect="1"/>
          </p:cNvPicPr>
          <p:nvPr/>
        </p:nvPicPr>
        <p:blipFill rotWithShape="1">
          <a:blip r:embed="rId3"/>
          <a:srcRect l="5308" r="12880"/>
          <a:stretch/>
        </p:blipFill>
        <p:spPr>
          <a:xfrm>
            <a:off x="6264815" y="368408"/>
            <a:ext cx="2865119" cy="5736969"/>
          </a:xfrm>
          <a:prstGeom prst="rect">
            <a:avLst/>
          </a:prstGeom>
        </p:spPr>
      </p:pic>
      <p:sp>
        <p:nvSpPr>
          <p:cNvPr id="4" name="Rectangle 2">
            <a:extLst>
              <a:ext uri="{FF2B5EF4-FFF2-40B4-BE49-F238E27FC236}">
                <a16:creationId xmlns:a16="http://schemas.microsoft.com/office/drawing/2014/main" id="{23C8EFD9-E391-F84E-8A75-0612361825EE}"/>
              </a:ext>
            </a:extLst>
          </p:cNvPr>
          <p:cNvSpPr txBox="1">
            <a:spLocks noChangeArrowheads="1"/>
          </p:cNvSpPr>
          <p:nvPr/>
        </p:nvSpPr>
        <p:spPr bwMode="auto">
          <a:xfrm>
            <a:off x="58645" y="723002"/>
            <a:ext cx="6206170" cy="6049433"/>
          </a:xfrm>
          <a:prstGeom prst="rect">
            <a:avLst/>
          </a:prstGeom>
          <a:noFill/>
          <a:ln>
            <a:miter lim="800000"/>
            <a:headEnd/>
            <a:tailEnd/>
          </a:ln>
        </p:spPr>
        <p:txBody>
          <a:bodyPr vert="horz" wrap="square" lIns="91440" tIns="45720" rIns="132073" bIns="45720" numCol="1" rtlCol="0" anchor="t"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7700" marR="0" lvl="0" indent="-608013" algn="l" defTabSz="914400" rtl="0" eaLnBrk="1" fontAlgn="auto" latinLnBrk="0" hangingPunct="1">
              <a:lnSpc>
                <a:spcPct val="90000"/>
              </a:lnSpc>
              <a:spcBef>
                <a:spcPts val="1000"/>
              </a:spcBef>
              <a:spcAft>
                <a:spcPts val="0"/>
              </a:spcAft>
              <a:buClrTx/>
              <a:buSzPct val="99000"/>
              <a:buFont typeface="Arial" charset="0"/>
              <a:buAutoNum type="arabicPeriod" startAt="2"/>
              <a:tabLst/>
              <a:defRPr/>
            </a:pPr>
            <a:r>
              <a:rPr kumimoji="0" lang="en-US" b="1" u="none" strike="noStrike" kern="1200" cap="none" spc="0" normalizeH="0" baseline="0" noProof="0" dirty="0">
                <a:ln>
                  <a:noFill/>
                </a:ln>
                <a:solidFill>
                  <a:prstClr val="black"/>
                </a:solidFill>
                <a:effectLst/>
                <a:uLnTx/>
                <a:uFillTx/>
                <a:latin typeface="Avenir Black" panose="02000503020000020003" pitchFamily="2" charset="0"/>
                <a:ea typeface="Avenir Medium" charset="0"/>
                <a:cs typeface="Avenir Medium" charset="0"/>
                <a:sym typeface="Book Antiqua" charset="0"/>
              </a:rPr>
              <a:t>M</a:t>
            </a:r>
            <a:r>
              <a:rPr kumimoji="0" lang="en-US"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sym typeface="Book Antiqua" charset="0"/>
              </a:rPr>
              <a:t>ODEL</a:t>
            </a:r>
          </a:p>
          <a:p>
            <a:pPr marL="647700" marR="0" lvl="0" indent="0" algn="l" defTabSz="914400" rtl="0" eaLnBrk="1" fontAlgn="auto" latinLnBrk="0" hangingPunct="1">
              <a:lnSpc>
                <a:spcPct val="90000"/>
              </a:lnSpc>
              <a:spcBef>
                <a:spcPts val="2200"/>
              </a:spcBef>
              <a:spcAft>
                <a:spcPts val="0"/>
              </a:spcAft>
              <a:buClrTx/>
              <a:buSzTx/>
              <a:buFont typeface="Arial" charset="0"/>
              <a:buNone/>
              <a:tabLst/>
              <a:defRPr/>
            </a:pPr>
            <a:r>
              <a:rPr kumimoji="0" lang="en-US" sz="2400" u="none" strike="noStrike" kern="1200" cap="none" spc="0" normalizeH="0" baseline="0" noProof="0" dirty="0">
                <a:ln>
                  <a:noFill/>
                </a:ln>
                <a:solidFill>
                  <a:prstClr val="black"/>
                </a:solidFill>
                <a:effectLst/>
                <a:uLnTx/>
                <a:uFillTx/>
                <a:latin typeface="Avenir Book" panose="02000503020000020003" pitchFamily="2" charset="0"/>
              </a:rPr>
              <a:t>A </a:t>
            </a:r>
            <a:r>
              <a:rPr kumimoji="0" lang="en-US" sz="2400" b="1" u="none" strike="noStrike" kern="1200" cap="none" spc="0" normalizeH="0" baseline="0" noProof="0" dirty="0">
                <a:ln>
                  <a:noFill/>
                </a:ln>
                <a:solidFill>
                  <a:prstClr val="black"/>
                </a:solidFill>
                <a:effectLst/>
                <a:uLnTx/>
                <a:uFillTx/>
                <a:latin typeface="Avenir Black" panose="02000503020000020003" pitchFamily="2" charset="0"/>
              </a:rPr>
              <a:t>model</a:t>
            </a:r>
            <a:r>
              <a:rPr kumimoji="0" lang="en-US" sz="2400" u="none" strike="noStrike" kern="1200" cap="none" spc="0" normalizeH="0" baseline="0" noProof="0" dirty="0">
                <a:ln>
                  <a:noFill/>
                </a:ln>
                <a:solidFill>
                  <a:prstClr val="black"/>
                </a:solidFill>
                <a:effectLst/>
                <a:uLnTx/>
                <a:uFillTx/>
                <a:latin typeface="Avenir Book" panose="02000503020000020003" pitchFamily="2" charset="0"/>
              </a:rPr>
              <a:t> represents the </a:t>
            </a:r>
            <a:br>
              <a:rPr kumimoji="0" lang="en-US" sz="2400" u="none" strike="noStrike" kern="1200" cap="none" spc="0" normalizeH="0" baseline="0" noProof="0" dirty="0">
                <a:ln>
                  <a:noFill/>
                </a:ln>
                <a:solidFill>
                  <a:prstClr val="black"/>
                </a:solidFill>
                <a:effectLst/>
                <a:uLnTx/>
                <a:uFillTx/>
                <a:latin typeface="Avenir Book" panose="02000503020000020003" pitchFamily="2" charset="0"/>
              </a:rPr>
            </a:br>
            <a:r>
              <a:rPr kumimoji="0" lang="en-US" sz="2400" u="none" strike="noStrike" kern="1200" cap="none" spc="0" normalizeH="0" baseline="0" noProof="0" dirty="0">
                <a:ln>
                  <a:noFill/>
                </a:ln>
                <a:solidFill>
                  <a:prstClr val="black"/>
                </a:solidFill>
                <a:effectLst/>
                <a:uLnTx/>
                <a:uFillTx/>
                <a:latin typeface="Avenir Book" panose="02000503020000020003" pitchFamily="2" charset="0"/>
              </a:rPr>
              <a:t>assumptions. It can be physical, narrative (words), mathematical, or graphical. </a:t>
            </a:r>
          </a:p>
          <a:p>
            <a:pPr marL="696913" marR="0" lvl="0" indent="0" algn="l" defTabSz="914400" rtl="0" eaLnBrk="1" fontAlgn="auto" latinLnBrk="0" hangingPunct="1">
              <a:lnSpc>
                <a:spcPct val="90000"/>
              </a:lnSpc>
              <a:spcBef>
                <a:spcPts val="2200"/>
              </a:spcBef>
              <a:spcAft>
                <a:spcPts val="0"/>
              </a:spcAft>
              <a:buClrTx/>
              <a:buSzTx/>
              <a:buFont typeface="Arial" panose="020B0604020202020204" pitchFamily="34" charset="0"/>
              <a:buNone/>
              <a:defRPr/>
            </a:pPr>
            <a:r>
              <a:rPr kumimoji="0" lang="en-US" sz="2400" u="sng"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Construct a model</a:t>
            </a:r>
            <a:r>
              <a:rPr kumimoji="0" lang="en-US" sz="24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 Build a physical model of a house. </a:t>
            </a:r>
            <a:endPar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endParaRPr>
          </a:p>
          <a:p>
            <a:pPr marL="647700" marR="0" lvl="0" indent="0" algn="l" defTabSz="457200" rtl="0" eaLnBrk="1" fontAlgn="auto" latinLnBrk="0" hangingPunct="1">
              <a:lnSpc>
                <a:spcPct val="100000"/>
              </a:lnSpc>
              <a:spcBef>
                <a:spcPts val="2200"/>
              </a:spcBef>
              <a:spcAft>
                <a:spcPts val="0"/>
              </a:spcAft>
              <a:buClrTx/>
              <a:buSzTx/>
              <a:buFont typeface="Arial" panose="020B0604020202020204" pitchFamily="34" charset="0"/>
              <a:buNone/>
              <a:tabLst/>
              <a:defRPr/>
            </a:pPr>
            <a:r>
              <a:rPr lang="en-US" sz="2400" u="sng" dirty="0">
                <a:solidFill>
                  <a:srgbClr val="422B1B"/>
                </a:solidFill>
                <a:latin typeface="Avenir Book" panose="02000503020000020003" pitchFamily="2" charset="0"/>
                <a:ea typeface="Avenir Medium" charset="0"/>
                <a:cs typeface="Avenir Medium" charset="0"/>
              </a:rPr>
              <a:t>T</a:t>
            </a:r>
            <a:r>
              <a:rPr kumimoji="0" lang="en-US" sz="2400" u="sng" strike="noStrike" kern="1200" cap="none" spc="0" normalizeH="0" baseline="0" noProof="0" dirty="0" err="1">
                <a:ln>
                  <a:noFill/>
                </a:ln>
                <a:solidFill>
                  <a:srgbClr val="422B1B"/>
                </a:solidFill>
                <a:effectLst/>
                <a:uLnTx/>
                <a:uFillTx/>
                <a:latin typeface="Avenir Book" panose="02000503020000020003" pitchFamily="2" charset="0"/>
                <a:ea typeface="Avenir Medium" charset="0"/>
                <a:cs typeface="Avenir Medium" charset="0"/>
              </a:rPr>
              <a:t>est</a:t>
            </a:r>
            <a:r>
              <a:rPr kumimoji="0" lang="en-US" sz="2400" u="sng" strike="noStrike" kern="1200" cap="none" spc="0" normalizeH="0" baseline="0" noProof="0" dirty="0">
                <a:ln>
                  <a:noFill/>
                </a:ln>
                <a:solidFill>
                  <a:srgbClr val="422B1B"/>
                </a:solidFill>
                <a:effectLst/>
                <a:uLnTx/>
                <a:uFillTx/>
                <a:latin typeface="Avenir Book" panose="02000503020000020003" pitchFamily="2" charset="0"/>
                <a:ea typeface="Avenir Medium" charset="0"/>
                <a:cs typeface="Avenir Medium" charset="0"/>
              </a:rPr>
              <a:t> the model and gather data</a:t>
            </a:r>
            <a:r>
              <a:rPr lang="en-US" sz="2400" dirty="0">
                <a:solidFill>
                  <a:srgbClr val="422B1B"/>
                </a:solidFill>
                <a:latin typeface="Avenir Book" panose="02000503020000020003" pitchFamily="2" charset="0"/>
                <a:ea typeface="Avenir Medium" charset="0"/>
                <a:cs typeface="Avenir Medium" charset="0"/>
              </a:rPr>
              <a:t>: S</a:t>
            </a:r>
            <a:r>
              <a:rPr kumimoji="0" lang="en-US" sz="2400" u="none" strike="noStrike" kern="1200" cap="none" spc="0" normalizeH="0" baseline="0" noProof="0" dirty="0" err="1">
                <a:ln>
                  <a:noFill/>
                </a:ln>
                <a:solidFill>
                  <a:srgbClr val="422B1B"/>
                </a:solidFill>
                <a:effectLst/>
                <a:uLnTx/>
                <a:uFillTx/>
                <a:latin typeface="Avenir Book" panose="02000503020000020003" pitchFamily="2" charset="0"/>
                <a:ea typeface="Avenir Medium" charset="0"/>
                <a:cs typeface="Avenir Medium" charset="0"/>
              </a:rPr>
              <a:t>imulate</a:t>
            </a:r>
            <a:r>
              <a:rPr kumimoji="0" lang="en-US" sz="2400" u="none" strike="noStrike" kern="1200" cap="none" spc="0" normalizeH="0" baseline="0" noProof="0" dirty="0">
                <a:ln>
                  <a:noFill/>
                </a:ln>
                <a:solidFill>
                  <a:srgbClr val="422B1B"/>
                </a:solidFill>
                <a:effectLst/>
                <a:uLnTx/>
                <a:uFillTx/>
                <a:latin typeface="Avenir Book" panose="02000503020000020003" pitchFamily="2" charset="0"/>
                <a:ea typeface="Avenir Medium" charset="0"/>
                <a:cs typeface="Avenir Medium" charset="0"/>
              </a:rPr>
              <a:t> wind and rain</a:t>
            </a:r>
            <a:r>
              <a:rPr lang="en-US" sz="2400" noProof="0" dirty="0">
                <a:solidFill>
                  <a:srgbClr val="422B1B"/>
                </a:solidFill>
                <a:latin typeface="Avenir Book" panose="02000503020000020003" pitchFamily="2" charset="0"/>
                <a:ea typeface="Avenir Medium" charset="0"/>
                <a:cs typeface="Avenir Medium" charset="0"/>
              </a:rPr>
              <a:t> and </a:t>
            </a:r>
            <a:r>
              <a:rPr kumimoji="0" lang="en-US" sz="2400" u="none" strike="noStrike" kern="1200" cap="none" spc="0" normalizeH="0" baseline="0" noProof="0" dirty="0">
                <a:ln>
                  <a:noFill/>
                </a:ln>
                <a:solidFill>
                  <a:srgbClr val="422B1B"/>
                </a:solidFill>
                <a:effectLst/>
                <a:uLnTx/>
                <a:uFillTx/>
                <a:latin typeface="Avenir Book" panose="02000503020000020003" pitchFamily="2" charset="0"/>
                <a:ea typeface="Avenir Medium" charset="0"/>
                <a:cs typeface="Avenir Medium" charset="0"/>
              </a:rPr>
              <a:t>record the results. </a:t>
            </a:r>
          </a:p>
        </p:txBody>
      </p:sp>
      <p:sp>
        <p:nvSpPr>
          <p:cNvPr id="5" name="Rectangle 4">
            <a:extLst>
              <a:ext uri="{FF2B5EF4-FFF2-40B4-BE49-F238E27FC236}">
                <a16:creationId xmlns:a16="http://schemas.microsoft.com/office/drawing/2014/main" id="{D511718D-ABB3-FAF5-7B9B-CD097EEF5AF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850E4D94-4FA0-1EDE-3B6B-3B270A72A8AB}"/>
              </a:ext>
            </a:extLst>
          </p:cNvPr>
          <p:cNvSpPr/>
          <p:nvPr/>
        </p:nvSpPr>
        <p:spPr>
          <a:xfrm>
            <a:off x="-19878" y="0"/>
            <a:ext cx="9163878"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How to Build “Theory-Plus”, cont’d</a:t>
            </a:r>
            <a:endPar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EFDE53B1-C331-8572-5CF7-1A495677FD0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0569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20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20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A7888717-E79D-ED47-9994-E5FE2B443A1E}"/>
              </a:ext>
            </a:extLst>
          </p:cNvPr>
          <p:cNvSpPr txBox="1">
            <a:spLocks noChangeArrowheads="1"/>
          </p:cNvSpPr>
          <p:nvPr/>
        </p:nvSpPr>
        <p:spPr bwMode="auto">
          <a:xfrm>
            <a:off x="0" y="468055"/>
            <a:ext cx="9312443" cy="6858000"/>
          </a:xfrm>
          <a:prstGeom prst="rect">
            <a:avLst/>
          </a:prstGeom>
          <a:noFill/>
          <a:ln>
            <a:noFill/>
            <a:miter lim="800000"/>
            <a:headEnd/>
            <a:tailEnd/>
          </a:ln>
        </p:spPr>
        <p:txBody>
          <a:bodyPr vert="horz" wrap="square" lIns="91440" tIns="45720" rIns="132073" bIns="45720" numCol="1" rtlCol="0" anchor="t"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7700" marR="0" lvl="0" indent="-608013" algn="l" defTabSz="914400" rtl="0" eaLnBrk="1" fontAlgn="auto" latinLnBrk="0" hangingPunct="1">
              <a:lnSpc>
                <a:spcPct val="90000"/>
              </a:lnSpc>
              <a:spcBef>
                <a:spcPts val="1000"/>
              </a:spcBef>
              <a:spcAft>
                <a:spcPts val="0"/>
              </a:spcAft>
              <a:buClrTx/>
              <a:buSzPct val="99000"/>
              <a:buFont typeface="Arial" charset="0"/>
              <a:buAutoNum type="arabicPeriod" startAt="3"/>
              <a:tabLst/>
              <a:defRPr/>
            </a:pPr>
            <a:r>
              <a:rPr kumimoji="0" lang="en-US" b="1" u="none" strike="noStrike" kern="1200" cap="none" spc="0" normalizeH="0" baseline="0" noProof="0" dirty="0">
                <a:ln>
                  <a:noFill/>
                </a:ln>
                <a:solidFill>
                  <a:prstClr val="black"/>
                </a:solidFill>
                <a:effectLst/>
                <a:uLnTx/>
                <a:uFillTx/>
                <a:latin typeface="Avenir Black" panose="02000503020000020003" pitchFamily="2" charset="0"/>
                <a:ea typeface="Avenir Medium" charset="0"/>
                <a:cs typeface="Avenir Medium" charset="0"/>
                <a:sym typeface="Book Antiqua" charset="0"/>
              </a:rPr>
              <a:t>C</a:t>
            </a:r>
            <a:r>
              <a:rPr kumimoji="0" lang="en-US"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sym typeface="Book Antiqua" charset="0"/>
              </a:rPr>
              <a:t>ONCLUSIONS </a:t>
            </a:r>
          </a:p>
          <a:p>
            <a:pPr marL="647700" marR="0" lvl="0" indent="0" algn="l" defTabSz="914400" rtl="0" eaLnBrk="1" fontAlgn="auto" latinLnBrk="0" hangingPunct="1">
              <a:lnSpc>
                <a:spcPct val="90000"/>
              </a:lnSpc>
              <a:spcBef>
                <a:spcPts val="2200"/>
              </a:spcBef>
              <a:spcAft>
                <a:spcPts val="0"/>
              </a:spcAft>
              <a:buClrTx/>
              <a:buSzTx/>
              <a:buFont typeface="Arial" charset="0"/>
              <a:buNone/>
              <a:tabLst/>
              <a:defRPr/>
            </a:pP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A </a:t>
            </a:r>
            <a:r>
              <a:rPr kumimoji="0" lang="en-US" sz="2400" b="1" u="none" strike="noStrike" kern="1200" cap="none" spc="0" normalizeH="0" baseline="0" noProof="0" dirty="0">
                <a:ln>
                  <a:noFill/>
                </a:ln>
                <a:solidFill>
                  <a:prstClr val="black"/>
                </a:solidFill>
                <a:effectLst/>
                <a:uLnTx/>
                <a:uFillTx/>
                <a:latin typeface="Avenir Black" panose="02000503020000020003" pitchFamily="2" charset="0"/>
                <a:ea typeface="Avenir Medium" charset="0"/>
                <a:cs typeface="Avenir Medium" charset="0"/>
              </a:rPr>
              <a:t>conclusion</a:t>
            </a: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 uses the data to answer the initial question. </a:t>
            </a:r>
          </a:p>
          <a:p>
            <a:pPr marL="647700" marR="0" lvl="0" indent="0" algn="l" defTabSz="914400" rtl="0" eaLnBrk="1" fontAlgn="auto" latinLnBrk="0" hangingPunct="1">
              <a:lnSpc>
                <a:spcPct val="90000"/>
              </a:lnSpc>
              <a:spcBef>
                <a:spcPts val="2200"/>
              </a:spcBef>
              <a:spcAft>
                <a:spcPts val="0"/>
              </a:spcAft>
              <a:buClrTx/>
              <a:buSzTx/>
              <a:buFont typeface="Arial" charset="0"/>
              <a:buNone/>
              <a:tabLst/>
              <a:defRPr/>
            </a:pPr>
            <a:r>
              <a:rPr lang="en-US" sz="2400" u="sng" dirty="0">
                <a:solidFill>
                  <a:srgbClr val="432B1C"/>
                </a:solidFill>
                <a:latin typeface="Avenir Book" panose="02000503020000020003" pitchFamily="2" charset="0"/>
                <a:ea typeface="Avenir Medium" charset="0"/>
                <a:cs typeface="Avenir Medium" charset="0"/>
              </a:rPr>
              <a:t>Draw conclusions</a:t>
            </a:r>
            <a:r>
              <a:rPr lang="en-US" sz="2400" dirty="0">
                <a:solidFill>
                  <a:srgbClr val="432B1C"/>
                </a:solidFill>
                <a:latin typeface="Avenir Book" panose="02000503020000020003" pitchFamily="2" charset="0"/>
                <a:ea typeface="Avenir Medium" charset="0"/>
                <a:cs typeface="Avenir Medium" charset="0"/>
              </a:rPr>
              <a:t>:</a:t>
            </a:r>
            <a:r>
              <a:rPr kumimoji="0" lang="en-US" sz="24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 A stone house with a steep, shingled roof </a:t>
            </a:r>
            <a:r>
              <a:rPr kumimoji="0" lang="en-US" sz="2400" u="none" strike="noStrike" kern="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sym typeface="Book Antiqua" charset="0"/>
              </a:rPr>
              <a:t>offers the best protection from wind and rain</a:t>
            </a:r>
            <a:r>
              <a:rPr lang="en-US" sz="2400" kern="0" dirty="0">
                <a:solidFill>
                  <a:srgbClr val="432B1C"/>
                </a:solidFill>
                <a:latin typeface="Avenir Book" panose="02000503020000020003" pitchFamily="2" charset="0"/>
                <a:ea typeface="Avenir Medium" charset="0"/>
                <a:cs typeface="Avenir Medium" charset="0"/>
                <a:sym typeface="Book Antiqua" charset="0"/>
              </a:rPr>
              <a:t>.</a:t>
            </a:r>
            <a:endParaRPr kumimoji="0" lang="en-US" sz="2400" u="none" strike="noStrike" kern="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sym typeface="Book Antiqua" charset="0"/>
            </a:endParaRPr>
          </a:p>
          <a:p>
            <a:pPr marL="1096963"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2400" u="none" strike="noStrike" kern="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sym typeface="Book Antiqua" charset="0"/>
            </a:endParaRPr>
          </a:p>
          <a:p>
            <a:pPr marL="150813" marR="0" lvl="0" indent="-150813" algn="l" defTabSz="914400" rtl="0" eaLnBrk="1" fontAlgn="auto" latinLnBrk="0" hangingPunct="1">
              <a:lnSpc>
                <a:spcPct val="90000"/>
              </a:lnSpc>
              <a:spcBef>
                <a:spcPts val="1000"/>
              </a:spcBef>
              <a:spcAft>
                <a:spcPts val="0"/>
              </a:spcAft>
              <a:buClrTx/>
              <a:buSzPct val="99000"/>
              <a:buFont typeface="Arial" charset="0"/>
              <a:buNone/>
              <a:tabLst>
                <a:tab pos="406400" algn="l"/>
                <a:tab pos="627063" algn="l"/>
              </a:tabLst>
              <a:defRPr/>
            </a:pPr>
            <a:r>
              <a:rPr kumimoji="0" lang="en-US" sz="2400" u="none" strike="noStrike" kern="1200" cap="none" spc="0" normalizeH="0" baseline="0" noProof="0" dirty="0">
                <a:ln>
                  <a:noFill/>
                </a:ln>
                <a:solidFill>
                  <a:srgbClr val="084C18"/>
                </a:solidFill>
                <a:effectLst/>
                <a:uLnTx/>
                <a:uFillTx/>
                <a:latin typeface="Avenir Book" panose="02000503020000020003" pitchFamily="2" charset="0"/>
                <a:ea typeface="Avenir Medium" charset="0"/>
                <a:cs typeface="Avenir Medium" charset="0"/>
                <a:sym typeface="Book Antiqua" charset="0"/>
              </a:rPr>
              <a:t>	</a:t>
            </a:r>
          </a:p>
          <a:p>
            <a:pPr marL="150813" marR="0" lvl="0" indent="-150813" algn="l" defTabSz="914400" rtl="0" eaLnBrk="1" fontAlgn="auto" latinLnBrk="0" hangingPunct="1">
              <a:lnSpc>
                <a:spcPct val="90000"/>
              </a:lnSpc>
              <a:spcBef>
                <a:spcPts val="1000"/>
              </a:spcBef>
              <a:spcAft>
                <a:spcPts val="0"/>
              </a:spcAft>
              <a:buClrTx/>
              <a:buSzPct val="99000"/>
              <a:buFont typeface="Arial" charset="0"/>
              <a:buNone/>
              <a:tabLst>
                <a:tab pos="406400" algn="l"/>
                <a:tab pos="627063" algn="l"/>
              </a:tabLst>
              <a:defRPr/>
            </a:pPr>
            <a:endParaRPr kumimoji="0" lang="en-US" sz="2400" u="sng" strike="noStrike" kern="1200" cap="none" spc="0" normalizeH="0" baseline="0" noProof="0" dirty="0">
              <a:ln>
                <a:noFill/>
              </a:ln>
              <a:solidFill>
                <a:srgbClr val="084C18"/>
              </a:solidFill>
              <a:effectLst/>
              <a:uLnTx/>
              <a:uFillTx/>
              <a:latin typeface="Avenir Book" panose="02000503020000020003" pitchFamily="2" charset="0"/>
              <a:ea typeface="Avenir Medium" charset="0"/>
              <a:cs typeface="Avenir Medium" charset="0"/>
              <a:sym typeface="Book Antiqua" charset="0"/>
            </a:endParaRPr>
          </a:p>
          <a:p>
            <a:pPr marL="150813" marR="0" lvl="0" indent="-150813" algn="l" defTabSz="914400" rtl="0" eaLnBrk="1" fontAlgn="auto" latinLnBrk="0" hangingPunct="1">
              <a:lnSpc>
                <a:spcPct val="90000"/>
              </a:lnSpc>
              <a:spcBef>
                <a:spcPts val="1000"/>
              </a:spcBef>
              <a:spcAft>
                <a:spcPts val="0"/>
              </a:spcAft>
              <a:buClrTx/>
              <a:buSzPct val="99000"/>
              <a:buFont typeface="Arial" charset="0"/>
              <a:buNone/>
              <a:tabLst>
                <a:tab pos="406400" algn="l"/>
                <a:tab pos="627063" algn="l"/>
              </a:tabLst>
              <a:defRPr/>
            </a:pPr>
            <a:endParaRPr kumimoji="0" lang="en-US" sz="2800" u="sng" strike="noStrike" kern="1200" cap="none" spc="0" normalizeH="0" baseline="0" noProof="0" dirty="0">
              <a:ln>
                <a:noFill/>
              </a:ln>
              <a:solidFill>
                <a:srgbClr val="084C18"/>
              </a:solidFill>
              <a:effectLst/>
              <a:uLnTx/>
              <a:uFillTx/>
              <a:latin typeface="Avenir Book" panose="02000503020000020003" pitchFamily="2" charset="0"/>
              <a:ea typeface="Avenir Medium" charset="0"/>
              <a:cs typeface="Avenir Medium" charset="0"/>
              <a:sym typeface="Book Antiqua" charset="0"/>
            </a:endParaRPr>
          </a:p>
        </p:txBody>
      </p:sp>
      <p:pic>
        <p:nvPicPr>
          <p:cNvPr id="5" name="Picture 4">
            <a:extLst>
              <a:ext uri="{FF2B5EF4-FFF2-40B4-BE49-F238E27FC236}">
                <a16:creationId xmlns:a16="http://schemas.microsoft.com/office/drawing/2014/main" id="{5359B2ED-5449-9C4A-92EE-BB9E3FB7322F}"/>
              </a:ext>
            </a:extLst>
          </p:cNvPr>
          <p:cNvPicPr>
            <a:picLocks noChangeAspect="1"/>
          </p:cNvPicPr>
          <p:nvPr/>
        </p:nvPicPr>
        <p:blipFill>
          <a:blip r:embed="rId3"/>
          <a:stretch>
            <a:fillRect/>
          </a:stretch>
        </p:blipFill>
        <p:spPr>
          <a:xfrm>
            <a:off x="2259369" y="2744896"/>
            <a:ext cx="4625262" cy="3163535"/>
          </a:xfrm>
          <a:prstGeom prst="rect">
            <a:avLst/>
          </a:prstGeom>
          <a:ln>
            <a:solidFill>
              <a:srgbClr val="000000"/>
            </a:solidFill>
          </a:ln>
        </p:spPr>
      </p:pic>
      <p:sp>
        <p:nvSpPr>
          <p:cNvPr id="3" name="Rectangle 2">
            <a:extLst>
              <a:ext uri="{FF2B5EF4-FFF2-40B4-BE49-F238E27FC236}">
                <a16:creationId xmlns:a16="http://schemas.microsoft.com/office/drawing/2014/main" id="{BDECAD19-66D7-9364-4113-655845E4B1D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B6E28251-7C2A-AA0B-FD17-A1C628ABF508}"/>
              </a:ext>
            </a:extLst>
          </p:cNvPr>
          <p:cNvSpPr/>
          <p:nvPr/>
        </p:nvSpPr>
        <p:spPr>
          <a:xfrm>
            <a:off x="-19878" y="0"/>
            <a:ext cx="9163878"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How to Build “Theory-Plus”, cont’d</a:t>
            </a:r>
            <a:endPar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F47A40E0-A875-4591-0B14-947988B6A14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2423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20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2000"/>
                                        <p:tgtEl>
                                          <p:spTgt spid="4">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2197C0E-E760-5A41-B52A-4727F4966D83}"/>
              </a:ext>
            </a:extLst>
          </p:cNvPr>
          <p:cNvSpPr txBox="1">
            <a:spLocks noChangeArrowheads="1"/>
          </p:cNvSpPr>
          <p:nvPr/>
        </p:nvSpPr>
        <p:spPr bwMode="auto">
          <a:xfrm>
            <a:off x="0" y="605747"/>
            <a:ext cx="9144000" cy="6934200"/>
          </a:xfrm>
          <a:prstGeom prst="rect">
            <a:avLst/>
          </a:prstGeom>
          <a:solidFill>
            <a:srgbClr val="FFFFFF"/>
          </a:solidFill>
          <a:ln>
            <a:noFill/>
            <a:miter lim="800000"/>
            <a:headEnd/>
            <a:tailEnd/>
          </a:ln>
        </p:spPr>
        <p:txBody>
          <a:bodyPr vert="horz" wrap="square" lIns="91440" tIns="45720" rIns="132073" bIns="45720" numCol="1" rtlCol="0" anchor="t"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7700" marR="0" lvl="0" indent="-608013" algn="l" defTabSz="914400" rtl="0" eaLnBrk="1" fontAlgn="auto" latinLnBrk="0" hangingPunct="1">
              <a:lnSpc>
                <a:spcPct val="90000"/>
              </a:lnSpc>
              <a:spcBef>
                <a:spcPts val="1000"/>
              </a:spcBef>
              <a:spcAft>
                <a:spcPts val="0"/>
              </a:spcAft>
              <a:buClrTx/>
              <a:buSzTx/>
              <a:buFont typeface="Arial" charset="0"/>
              <a:buNone/>
              <a:tabLst/>
              <a:defRPr/>
            </a:pPr>
            <a:r>
              <a:rPr kumimoji="0" lang="en-US" sz="36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Book Antiqua" charset="0"/>
              </a:rPr>
              <a:t>+ </a:t>
            </a:r>
            <a:r>
              <a:rPr kumimoji="0" lang="en-US" b="1" u="none" strike="noStrike" kern="1200" cap="none" spc="0" normalizeH="0" baseline="0" noProof="0" dirty="0">
                <a:ln>
                  <a:noFill/>
                </a:ln>
                <a:solidFill>
                  <a:srgbClr val="432B1C"/>
                </a:solidFill>
                <a:effectLst/>
                <a:uLnTx/>
                <a:uFillTx/>
                <a:latin typeface="Avenir Black" panose="02000503020000020003" pitchFamily="2" charset="0"/>
                <a:ea typeface="Avenir Medium" charset="0"/>
                <a:cs typeface="Avenir Medium" charset="0"/>
                <a:sym typeface="Book Antiqua" charset="0"/>
              </a:rPr>
              <a:t>P</a:t>
            </a:r>
            <a:r>
              <a:rPr kumimoji="0" lang="en-US"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sym typeface="Book Antiqua" charset="0"/>
              </a:rPr>
              <a:t>OLICY</a:t>
            </a:r>
          </a:p>
          <a:p>
            <a:pPr marL="556260" marR="0" lvl="0" indent="0" algn="l" defTabSz="914400" rtl="0" eaLnBrk="1" fontAlgn="auto" latinLnBrk="0" hangingPunct="1">
              <a:lnSpc>
                <a:spcPct val="90000"/>
              </a:lnSpc>
              <a:spcBef>
                <a:spcPts val="2200"/>
              </a:spcBef>
              <a:spcAft>
                <a:spcPts val="0"/>
              </a:spcAft>
              <a:buClrTx/>
              <a:buSzTx/>
              <a:buFont typeface="Arial" charset="0"/>
              <a:buNone/>
              <a:tabLst/>
              <a:defRPr/>
            </a:pPr>
            <a:r>
              <a:rPr kumimoji="0" lang="en-US" sz="2400" b="1" u="none" strike="noStrike" kern="1200" cap="none" spc="0" normalizeH="0" baseline="0" noProof="0" dirty="0">
                <a:ln>
                  <a:noFill/>
                </a:ln>
                <a:solidFill>
                  <a:prstClr val="black"/>
                </a:solidFill>
                <a:effectLst/>
                <a:uLnTx/>
                <a:uFillTx/>
                <a:latin typeface="Avenir Black" panose="02000503020000020003" pitchFamily="2" charset="0"/>
                <a:ea typeface="Avenir Medium" charset="0"/>
                <a:cs typeface="Avenir Medium" charset="0"/>
              </a:rPr>
              <a:t>Policy</a:t>
            </a: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 is the practical result of a theory. It directs individuals, groups, or governments to follow a certain course of action. </a:t>
            </a:r>
          </a:p>
          <a:p>
            <a:pPr marL="556260" indent="0" fontAlgn="auto">
              <a:spcBef>
                <a:spcPts val="2200"/>
              </a:spcBef>
              <a:spcAft>
                <a:spcPts val="0"/>
              </a:spcAft>
              <a:buNone/>
              <a:defRPr/>
            </a:pPr>
            <a:r>
              <a:rPr lang="en-US" sz="2400" u="sng" dirty="0">
                <a:solidFill>
                  <a:srgbClr val="422B1B"/>
                </a:solidFill>
                <a:latin typeface="Avenir Book" panose="02000503020000020003" pitchFamily="2" charset="0"/>
                <a:ea typeface="Avenir Medium" charset="0"/>
                <a:cs typeface="Avenir Medium" charset="0"/>
              </a:rPr>
              <a:t>Create policy</a:t>
            </a:r>
            <a:r>
              <a:rPr lang="en-US" sz="2400" dirty="0">
                <a:solidFill>
                  <a:srgbClr val="422B1B"/>
                </a:solidFill>
                <a:latin typeface="Avenir Book" panose="02000503020000020003" pitchFamily="2" charset="0"/>
                <a:ea typeface="Avenir Medium" charset="0"/>
                <a:cs typeface="Avenir Medium" charset="0"/>
              </a:rPr>
              <a:t>: If you had a million dollars in cash and could only spend it on a house, would you build a house with stone walls and a steep, shingled roof?</a:t>
            </a:r>
          </a:p>
          <a:p>
            <a:pPr marL="556260" indent="0" fontAlgn="auto">
              <a:spcBef>
                <a:spcPts val="2200"/>
              </a:spcBef>
              <a:spcAft>
                <a:spcPts val="0"/>
              </a:spcAft>
              <a:buNone/>
              <a:defRPr/>
            </a:pPr>
            <a:r>
              <a:rPr lang="en-US" sz="2400" dirty="0">
                <a:solidFill>
                  <a:prstClr val="black"/>
                </a:solidFill>
                <a:latin typeface="Avenir Book" panose="02000503020000020003" pitchFamily="2" charset="0"/>
                <a:ea typeface="Avenir Medium" charset="0"/>
                <a:cs typeface="Avenir Medium" charset="0"/>
              </a:rPr>
              <a:t> </a:t>
            </a:r>
            <a:endPar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endParaRPr>
          </a:p>
          <a:p>
            <a:pPr marL="647700" marR="0" lvl="0" indent="0" algn="l" defTabSz="914400" rtl="0" eaLnBrk="1" fontAlgn="auto" latinLnBrk="0" hangingPunct="1">
              <a:lnSpc>
                <a:spcPct val="90000"/>
              </a:lnSpc>
              <a:spcBef>
                <a:spcPts val="1000"/>
              </a:spcBef>
              <a:spcAft>
                <a:spcPts val="0"/>
              </a:spcAft>
              <a:buClrTx/>
              <a:buSzTx/>
              <a:buFont typeface="Arial" charset="0"/>
              <a:buNone/>
              <a:tabLst/>
              <a:defRPr/>
            </a:pPr>
            <a:endParaRPr kumimoji="0" lang="en-US" sz="36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endParaRPr>
          </a:p>
        </p:txBody>
      </p:sp>
      <p:sp>
        <p:nvSpPr>
          <p:cNvPr id="5" name="Rectangle 4">
            <a:extLst>
              <a:ext uri="{FF2B5EF4-FFF2-40B4-BE49-F238E27FC236}">
                <a16:creationId xmlns:a16="http://schemas.microsoft.com/office/drawing/2014/main" id="{B27C1F14-9AD0-673B-E863-03562FC8B7BD}"/>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3CB73D9F-9FD0-CDC7-0272-43FCC6278C80}"/>
              </a:ext>
            </a:extLst>
          </p:cNvPr>
          <p:cNvSpPr/>
          <p:nvPr/>
        </p:nvSpPr>
        <p:spPr>
          <a:xfrm>
            <a:off x="-19878" y="0"/>
            <a:ext cx="9163878"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How to Build “Theory-Plus”, cont’d</a:t>
            </a:r>
            <a:endPar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3" name="Straight Connector 2">
            <a:extLst>
              <a:ext uri="{FF2B5EF4-FFF2-40B4-BE49-F238E27FC236}">
                <a16:creationId xmlns:a16="http://schemas.microsoft.com/office/drawing/2014/main" id="{8B3402CF-78D4-DC94-5E22-B559AED56777}"/>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0979112C-FE4F-EC5D-12E4-F0AA368F971F}"/>
              </a:ext>
            </a:extLst>
          </p:cNvPr>
          <p:cNvPicPr>
            <a:picLocks noChangeAspect="1"/>
          </p:cNvPicPr>
          <p:nvPr/>
        </p:nvPicPr>
        <p:blipFill>
          <a:blip r:embed="rId3"/>
          <a:stretch>
            <a:fillRect/>
          </a:stretch>
        </p:blipFill>
        <p:spPr>
          <a:xfrm>
            <a:off x="4145849" y="3784523"/>
            <a:ext cx="852302" cy="1371600"/>
          </a:xfrm>
          <a:prstGeom prst="rect">
            <a:avLst/>
          </a:prstGeom>
        </p:spPr>
      </p:pic>
    </p:spTree>
    <p:extLst>
      <p:ext uri="{BB962C8B-B14F-4D97-AF65-F5344CB8AC3E}">
        <p14:creationId xmlns:p14="http://schemas.microsoft.com/office/powerpoint/2010/main" val="2143560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20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2000"/>
                                        <p:tgtEl>
                                          <p:spTgt spid="4">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p:cNvGrpSpPr/>
        <p:nvPr/>
      </p:nvGrpSpPr>
      <p:grpSpPr>
        <a:xfrm>
          <a:off x="0" y="0"/>
          <a:ext cx="0" cy="0"/>
          <a:chOff x="0" y="0"/>
          <a:chExt cx="0" cy="0"/>
        </a:xfrm>
      </p:grpSpPr>
      <p:sp>
        <p:nvSpPr>
          <p:cNvPr id="17" name="Text Box 4"/>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Policy (Part I) </a:t>
            </a:r>
          </a:p>
        </p:txBody>
      </p:sp>
      <p:pic>
        <p:nvPicPr>
          <p:cNvPr id="13" name="Picture 12"/>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007479A4-747C-DE73-4F65-84E666C1A060}"/>
              </a:ext>
            </a:extLst>
          </p:cNvPr>
          <p:cNvSpPr txBox="1"/>
          <p:nvPr/>
        </p:nvSpPr>
        <p:spPr>
          <a:xfrm>
            <a:off x="442452" y="1920098"/>
            <a:ext cx="8244348" cy="2539157"/>
          </a:xfrm>
          <a:prstGeom prst="rect">
            <a:avLst/>
          </a:prstGeom>
          <a:noFill/>
        </p:spPr>
        <p:txBody>
          <a:bodyPr wrap="square">
            <a:spAutoFit/>
          </a:bodyPr>
          <a:lstStyle/>
          <a:p>
            <a:pPr marL="9525" lvl="0" eaLnBrk="0" hangingPunct="0">
              <a:spcBef>
                <a:spcPts val="600"/>
              </a:spcBef>
              <a:spcAft>
                <a:spcPts val="0"/>
              </a:spcAft>
              <a:defRPr/>
            </a:pP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If you had a million dollars in cash and could only spend it on a house, would you build a house with stone walls and a steep, shingled roof?</a:t>
            </a:r>
          </a:p>
          <a:p>
            <a:pPr marL="9525" marR="0" lvl="0" indent="0" algn="l" defTabSz="914400" rtl="0" eaLnBrk="0" fontAlgn="base" latinLnBrk="0" hangingPunct="0">
              <a:lnSpc>
                <a:spcPct val="100000"/>
              </a:lnSpc>
              <a:spcBef>
                <a:spcPts val="600"/>
              </a:spcBef>
              <a:spcAft>
                <a:spcPts val="0"/>
              </a:spcAft>
              <a:buClrTx/>
              <a:buSzTx/>
              <a:buFontTx/>
              <a:buNone/>
              <a:tabLst/>
              <a:defRPr/>
            </a:pP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endParaRPr>
          </a:p>
          <a:p>
            <a:pPr marL="352425"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Yes</a:t>
            </a:r>
          </a:p>
          <a:p>
            <a:pPr marL="352425"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No</a:t>
            </a: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endParaRPr>
          </a:p>
        </p:txBody>
      </p:sp>
      <p:sp>
        <p:nvSpPr>
          <p:cNvPr id="4" name="Rectangle 3">
            <a:extLst>
              <a:ext uri="{FF2B5EF4-FFF2-40B4-BE49-F238E27FC236}">
                <a16:creationId xmlns:a16="http://schemas.microsoft.com/office/drawing/2014/main" id="{C8650392-BA16-F01E-CFC4-F53CC45A1B0D}"/>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Tree>
    <p:extLst>
      <p:ext uri="{BB962C8B-B14F-4D97-AF65-F5344CB8AC3E}">
        <p14:creationId xmlns:p14="http://schemas.microsoft.com/office/powerpoint/2010/main" val="28774550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2197C0E-E760-5A41-B52A-4727F4966D83}"/>
              </a:ext>
            </a:extLst>
          </p:cNvPr>
          <p:cNvSpPr txBox="1">
            <a:spLocks noChangeArrowheads="1"/>
          </p:cNvSpPr>
          <p:nvPr/>
        </p:nvSpPr>
        <p:spPr bwMode="auto">
          <a:xfrm>
            <a:off x="0" y="0"/>
            <a:ext cx="9144000" cy="6934200"/>
          </a:xfrm>
          <a:prstGeom prst="rect">
            <a:avLst/>
          </a:prstGeom>
          <a:solidFill>
            <a:srgbClr val="FFFFFF"/>
          </a:solidFill>
          <a:ln>
            <a:noFill/>
            <a:miter lim="800000"/>
            <a:headEnd/>
            <a:tailEnd/>
          </a:ln>
        </p:spPr>
        <p:txBody>
          <a:bodyPr vert="horz" wrap="square" lIns="91440" tIns="45720" rIns="132073" bIns="45720" numCol="1" rtlCol="0" anchor="t"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7700" lvl="0" indent="-608013" fontAlgn="auto">
              <a:spcAft>
                <a:spcPts val="0"/>
              </a:spcAft>
              <a:buNone/>
              <a:defRPr/>
            </a:pPr>
            <a:endParaRPr lang="en-US" sz="3600" dirty="0">
              <a:solidFill>
                <a:srgbClr val="000000"/>
              </a:solidFill>
              <a:latin typeface="Avenir Book" panose="02000503020000020003" pitchFamily="2" charset="0"/>
              <a:ea typeface="Avenir Medium" charset="0"/>
              <a:cs typeface="Avenir Medium" charset="0"/>
              <a:sym typeface="Book Antiqua" charset="0"/>
            </a:endParaRPr>
          </a:p>
          <a:p>
            <a:pPr marL="647700" lvl="0" indent="-608013" fontAlgn="auto">
              <a:spcAft>
                <a:spcPts val="0"/>
              </a:spcAft>
              <a:buNone/>
              <a:defRPr/>
            </a:pPr>
            <a:r>
              <a:rPr lang="en-US" sz="3600" dirty="0">
                <a:solidFill>
                  <a:srgbClr val="000000"/>
                </a:solidFill>
                <a:latin typeface="Avenir Book" panose="02000503020000020003" pitchFamily="2" charset="0"/>
                <a:ea typeface="Avenir Medium" charset="0"/>
                <a:cs typeface="Avenir Medium" charset="0"/>
                <a:sym typeface="Book Antiqua" charset="0"/>
              </a:rPr>
              <a:t>+ </a:t>
            </a:r>
            <a:r>
              <a:rPr lang="en-US" b="1" dirty="0">
                <a:solidFill>
                  <a:srgbClr val="432B1C"/>
                </a:solidFill>
                <a:latin typeface="Avenir Black" panose="02000503020000020003" pitchFamily="2" charset="0"/>
                <a:ea typeface="Avenir Medium" charset="0"/>
                <a:cs typeface="Avenir Medium" charset="0"/>
                <a:sym typeface="Book Antiqua" charset="0"/>
              </a:rPr>
              <a:t>P</a:t>
            </a:r>
            <a:r>
              <a:rPr lang="en-US" dirty="0">
                <a:solidFill>
                  <a:srgbClr val="432B1C"/>
                </a:solidFill>
                <a:latin typeface="Avenir Book" panose="02000503020000020003" pitchFamily="2" charset="0"/>
                <a:ea typeface="Avenir Medium" charset="0"/>
                <a:cs typeface="Avenir Medium" charset="0"/>
                <a:sym typeface="Book Antiqua" charset="0"/>
              </a:rPr>
              <a:t>OLICY, cont’d</a:t>
            </a:r>
            <a:endParaRPr kumimoji="0" lang="en-US" sz="24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endParaRPr>
          </a:p>
          <a:p>
            <a:pPr marL="556260" marR="0" lvl="0" indent="0" algn="l" defTabSz="914400" rtl="0" eaLnBrk="1" fontAlgn="auto" latinLnBrk="0" hangingPunct="1">
              <a:lnSpc>
                <a:spcPct val="90000"/>
              </a:lnSpc>
              <a:spcBef>
                <a:spcPts val="2200"/>
              </a:spcBef>
              <a:spcAft>
                <a:spcPts val="0"/>
              </a:spcAft>
              <a:buClrTx/>
              <a:buSzTx/>
              <a:buFont typeface="Arial" panose="020B0604020202020204" pitchFamily="34" charset="0"/>
              <a:buNone/>
              <a:tabLst/>
              <a:defRPr/>
            </a:pPr>
            <a:r>
              <a:rPr lang="en-US" sz="2400" dirty="0">
                <a:solidFill>
                  <a:srgbClr val="432B1C"/>
                </a:solidFill>
                <a:latin typeface="Avenir Book" panose="02000503020000020003" pitchFamily="2" charset="0"/>
                <a:ea typeface="Avenir Medium" charset="0"/>
                <a:cs typeface="Avenir Medium" charset="0"/>
              </a:rPr>
              <a:t>Suppose </a:t>
            </a:r>
            <a:r>
              <a:rPr lang="en-US" sz="2400" dirty="0" err="1">
                <a:solidFill>
                  <a:srgbClr val="432B1C"/>
                </a:solidFill>
                <a:latin typeface="Avenir Book" panose="02000503020000020003" pitchFamily="2" charset="0"/>
                <a:ea typeface="Avenir Medium" charset="0"/>
                <a:cs typeface="Avenir Medium" charset="0"/>
              </a:rPr>
              <a:t>i</a:t>
            </a:r>
            <a:r>
              <a:rPr kumimoji="0" lang="en-US" sz="2400" u="none" strike="noStrike" kern="1200" cap="none" spc="0" normalizeH="0" baseline="0" noProof="0" dirty="0" err="1">
                <a:ln>
                  <a:noFill/>
                </a:ln>
                <a:solidFill>
                  <a:srgbClr val="432B1C"/>
                </a:solidFill>
                <a:effectLst/>
                <a:uLnTx/>
                <a:uFillTx/>
                <a:latin typeface="Avenir Book" panose="02000503020000020003" pitchFamily="2" charset="0"/>
                <a:ea typeface="Avenir Medium" charset="0"/>
                <a:cs typeface="Avenir Medium" charset="0"/>
              </a:rPr>
              <a:t>nsurance</a:t>
            </a:r>
            <a:r>
              <a:rPr kumimoji="0" lang="en-US" sz="24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 companies are convinced that</a:t>
            </a:r>
            <a:r>
              <a:rPr kumimoji="0" lang="en-US" sz="2400" u="none" strike="noStrike" kern="1200" cap="none" spc="0" normalizeH="0" noProof="0" dirty="0">
                <a:ln>
                  <a:noFill/>
                </a:ln>
                <a:solidFill>
                  <a:srgbClr val="432B1C"/>
                </a:solidFill>
                <a:effectLst/>
                <a:uLnTx/>
                <a:uFillTx/>
                <a:latin typeface="Avenir Book" panose="02000503020000020003" pitchFamily="2" charset="0"/>
                <a:ea typeface="Avenir Medium" charset="0"/>
                <a:cs typeface="Avenir Medium" charset="0"/>
              </a:rPr>
              <a:t> they should only</a:t>
            </a:r>
            <a:r>
              <a:rPr kumimoji="0" lang="en-US" sz="24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 </a:t>
            </a:r>
            <a:r>
              <a:rPr lang="en-US" sz="2400" dirty="0">
                <a:solidFill>
                  <a:srgbClr val="432B1C"/>
                </a:solidFill>
                <a:latin typeface="Avenir Book" panose="02000503020000020003" pitchFamily="2" charset="0"/>
                <a:ea typeface="Avenir Medium" charset="0"/>
                <a:cs typeface="Avenir Medium" charset="0"/>
              </a:rPr>
              <a:t>insure</a:t>
            </a:r>
            <a:r>
              <a:rPr kumimoji="0" lang="en-US" sz="24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rPr>
              <a:t> houses built with stone walls and steep, shingled roofs. (And your</a:t>
            </a:r>
            <a:r>
              <a:rPr kumimoji="0" lang="en-US" sz="2400" u="none" strike="noStrike" kern="1200" cap="none" spc="0" normalizeH="0" noProof="0" dirty="0">
                <a:ln>
                  <a:noFill/>
                </a:ln>
                <a:solidFill>
                  <a:srgbClr val="432B1C"/>
                </a:solidFill>
                <a:effectLst/>
                <a:uLnTx/>
                <a:uFillTx/>
                <a:latin typeface="Avenir Book" panose="02000503020000020003" pitchFamily="2" charset="0"/>
                <a:ea typeface="Avenir Medium" charset="0"/>
                <a:cs typeface="Avenir Medium" charset="0"/>
              </a:rPr>
              <a:t> land is in a high fire-danger area.)</a:t>
            </a:r>
            <a:endParaRPr kumimoji="0" lang="en-US" sz="28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endParaRPr>
          </a:p>
          <a:p>
            <a:pPr marL="647700" marR="0" lvl="0" indent="0" algn="l" defTabSz="914400" rtl="0" eaLnBrk="1" fontAlgn="auto" latinLnBrk="0" hangingPunct="1">
              <a:lnSpc>
                <a:spcPct val="90000"/>
              </a:lnSpc>
              <a:spcBef>
                <a:spcPts val="1000"/>
              </a:spcBef>
              <a:spcAft>
                <a:spcPts val="0"/>
              </a:spcAft>
              <a:buClrTx/>
              <a:buSzTx/>
              <a:buFont typeface="Arial" charset="0"/>
              <a:buNone/>
              <a:tabLst/>
              <a:defRPr/>
            </a:pPr>
            <a:endParaRPr kumimoji="0" lang="en-US" sz="36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endParaRPr>
          </a:p>
        </p:txBody>
      </p:sp>
      <p:pic>
        <p:nvPicPr>
          <p:cNvPr id="3" name="Picture 2" descr="A house with trees in the background&#10;&#10;Description automatically generated">
            <a:extLst>
              <a:ext uri="{FF2B5EF4-FFF2-40B4-BE49-F238E27FC236}">
                <a16:creationId xmlns:a16="http://schemas.microsoft.com/office/drawing/2014/main" id="{0B43B05B-0453-BA4E-9368-A5DC1FEFB292}"/>
              </a:ext>
            </a:extLst>
          </p:cNvPr>
          <p:cNvPicPr>
            <a:picLocks noChangeAspect="1"/>
          </p:cNvPicPr>
          <p:nvPr/>
        </p:nvPicPr>
        <p:blipFill>
          <a:blip r:embed="rId3"/>
          <a:stretch>
            <a:fillRect/>
          </a:stretch>
        </p:blipFill>
        <p:spPr>
          <a:xfrm>
            <a:off x="1276350" y="2523352"/>
            <a:ext cx="6591300" cy="2794000"/>
          </a:xfrm>
          <a:prstGeom prst="rect">
            <a:avLst/>
          </a:prstGeom>
        </p:spPr>
      </p:pic>
      <p:pic>
        <p:nvPicPr>
          <p:cNvPr id="6" name="Picture 5" descr="A picture containing plant, building&#10;&#10;Description automatically generated">
            <a:extLst>
              <a:ext uri="{FF2B5EF4-FFF2-40B4-BE49-F238E27FC236}">
                <a16:creationId xmlns:a16="http://schemas.microsoft.com/office/drawing/2014/main" id="{5ACC2B4B-B31B-4B49-BD89-1A6490B89ED3}"/>
              </a:ext>
            </a:extLst>
          </p:cNvPr>
          <p:cNvPicPr>
            <a:picLocks noChangeAspect="1"/>
          </p:cNvPicPr>
          <p:nvPr/>
        </p:nvPicPr>
        <p:blipFill>
          <a:blip r:embed="rId4"/>
          <a:stretch>
            <a:fillRect/>
          </a:stretch>
        </p:blipFill>
        <p:spPr>
          <a:xfrm>
            <a:off x="0" y="4069477"/>
            <a:ext cx="9144000" cy="2527099"/>
          </a:xfrm>
          <a:prstGeom prst="rect">
            <a:avLst/>
          </a:prstGeom>
        </p:spPr>
      </p:pic>
      <p:sp>
        <p:nvSpPr>
          <p:cNvPr id="5" name="Rectangle 4">
            <a:extLst>
              <a:ext uri="{FF2B5EF4-FFF2-40B4-BE49-F238E27FC236}">
                <a16:creationId xmlns:a16="http://schemas.microsoft.com/office/drawing/2014/main" id="{B27C1F14-9AD0-673B-E863-03562FC8B7BD}"/>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pic>
        <p:nvPicPr>
          <p:cNvPr id="2" name="Picture 1">
            <a:extLst>
              <a:ext uri="{FF2B5EF4-FFF2-40B4-BE49-F238E27FC236}">
                <a16:creationId xmlns:a16="http://schemas.microsoft.com/office/drawing/2014/main" id="{6B60F532-6DA8-96C1-F3CC-9AB12A4FE0DE}"/>
              </a:ext>
            </a:extLst>
          </p:cNvPr>
          <p:cNvPicPr>
            <a:picLocks noChangeAspect="1"/>
          </p:cNvPicPr>
          <p:nvPr/>
        </p:nvPicPr>
        <p:blipFill>
          <a:blip r:embed="rId5"/>
          <a:stretch>
            <a:fillRect/>
          </a:stretch>
        </p:blipFill>
        <p:spPr>
          <a:xfrm>
            <a:off x="8079674" y="2906375"/>
            <a:ext cx="852302" cy="1371600"/>
          </a:xfrm>
          <a:prstGeom prst="rect">
            <a:avLst/>
          </a:prstGeom>
        </p:spPr>
      </p:pic>
      <p:sp>
        <p:nvSpPr>
          <p:cNvPr id="7" name="Rectangle 6">
            <a:extLst>
              <a:ext uri="{FF2B5EF4-FFF2-40B4-BE49-F238E27FC236}">
                <a16:creationId xmlns:a16="http://schemas.microsoft.com/office/drawing/2014/main" id="{1122EE63-2675-FED7-A095-0E56BC67D335}"/>
              </a:ext>
            </a:extLst>
          </p:cNvPr>
          <p:cNvSpPr/>
          <p:nvPr/>
        </p:nvSpPr>
        <p:spPr>
          <a:xfrm>
            <a:off x="-19878" y="0"/>
            <a:ext cx="9163878"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How to Build “Theory-Plus”, cont’d</a:t>
            </a:r>
            <a:endPar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C636A7EC-775A-3604-590C-AAE9A2B07695}"/>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5338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20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a:extLst>
            <a:ext uri="{FF2B5EF4-FFF2-40B4-BE49-F238E27FC236}">
              <a16:creationId xmlns:a16="http://schemas.microsoft.com/office/drawing/2014/main" id="{C76E78D7-ED73-0D19-7348-D5744B81EB03}"/>
            </a:ext>
          </a:extLst>
        </p:cNvPr>
        <p:cNvGrpSpPr/>
        <p:nvPr/>
      </p:nvGrpSpPr>
      <p:grpSpPr>
        <a:xfrm>
          <a:off x="0" y="0"/>
          <a:ext cx="0" cy="0"/>
          <a:chOff x="0" y="0"/>
          <a:chExt cx="0" cy="0"/>
        </a:xfrm>
      </p:grpSpPr>
      <p:sp>
        <p:nvSpPr>
          <p:cNvPr id="17" name="Text Box 4">
            <a:extLst>
              <a:ext uri="{FF2B5EF4-FFF2-40B4-BE49-F238E27FC236}">
                <a16:creationId xmlns:a16="http://schemas.microsoft.com/office/drawing/2014/main" id="{BCFC042C-5875-06B4-5C41-6FA6A39BF0C5}"/>
              </a:ext>
            </a:extLst>
          </p:cNvPr>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Policy (Part II) </a:t>
            </a:r>
          </a:p>
        </p:txBody>
      </p:sp>
      <p:pic>
        <p:nvPicPr>
          <p:cNvPr id="13" name="Picture 12">
            <a:extLst>
              <a:ext uri="{FF2B5EF4-FFF2-40B4-BE49-F238E27FC236}">
                <a16:creationId xmlns:a16="http://schemas.microsoft.com/office/drawing/2014/main" id="{C7EE1E70-BEB6-071F-9844-2F73BC4F4D32}"/>
              </a:ext>
            </a:extLst>
          </p:cNvPr>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58946BA6-66A9-4422-CD1A-02D2B7912AF8}"/>
              </a:ext>
            </a:extLst>
          </p:cNvPr>
          <p:cNvSpPr txBox="1"/>
          <p:nvPr/>
        </p:nvSpPr>
        <p:spPr>
          <a:xfrm>
            <a:off x="442452" y="1920098"/>
            <a:ext cx="8244348" cy="2908489"/>
          </a:xfrm>
          <a:prstGeom prst="rect">
            <a:avLst/>
          </a:prstGeom>
          <a:noFill/>
        </p:spPr>
        <p:txBody>
          <a:bodyPr wrap="square">
            <a:spAutoFit/>
          </a:bodyPr>
          <a:lstStyle/>
          <a:p>
            <a:pPr marL="9525" marR="0" lvl="0" indent="0" algn="l" defTabSz="914400" rtl="0" eaLnBrk="0" fontAlgn="base" latinLnBrk="0" hangingPunct="0">
              <a:lnSpc>
                <a:spcPct val="100000"/>
              </a:lnSpc>
              <a:spcBef>
                <a:spcPts val="600"/>
              </a:spcBef>
              <a:spcAft>
                <a:spcPts val="0"/>
              </a:spcAft>
              <a:buClrTx/>
              <a:buSzTx/>
              <a:buFontTx/>
              <a:buNone/>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If you had a million dollars in cash and could only spend it on a house, would you build a house with stone walls and a steep, shingled roof </a:t>
            </a:r>
            <a:r>
              <a:rPr kumimoji="0" lang="en-US" sz="2400" i="1"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if that was the only way to qualify for home insurance</a:t>
            </a: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a:t>
            </a:r>
          </a:p>
          <a:p>
            <a:pPr marL="9525" marR="0" lvl="0" indent="0" algn="l" defTabSz="914400" rtl="0" eaLnBrk="0" fontAlgn="base" latinLnBrk="0" hangingPunct="0">
              <a:lnSpc>
                <a:spcPct val="100000"/>
              </a:lnSpc>
              <a:spcBef>
                <a:spcPts val="600"/>
              </a:spcBef>
              <a:spcAft>
                <a:spcPts val="0"/>
              </a:spcAft>
              <a:buClrTx/>
              <a:buSzTx/>
              <a:buFontTx/>
              <a:buNone/>
              <a:tabLst/>
              <a:defRPr/>
            </a:pP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endParaRPr>
          </a:p>
          <a:p>
            <a:pPr marL="352425"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Yes</a:t>
            </a:r>
          </a:p>
          <a:p>
            <a:pPr marL="352425" marR="0" lvl="0" indent="-342900" algn="l" defTabSz="914400" rtl="0" eaLnBrk="0" fontAlgn="base" latinLnBrk="0" hangingPunct="0">
              <a:lnSpc>
                <a:spcPct val="100000"/>
              </a:lnSpc>
              <a:spcBef>
                <a:spcPts val="6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No</a:t>
            </a:r>
          </a:p>
        </p:txBody>
      </p:sp>
      <p:sp>
        <p:nvSpPr>
          <p:cNvPr id="4" name="Rectangle 3">
            <a:extLst>
              <a:ext uri="{FF2B5EF4-FFF2-40B4-BE49-F238E27FC236}">
                <a16:creationId xmlns:a16="http://schemas.microsoft.com/office/drawing/2014/main" id="{14031A0E-E55C-974E-EF03-0C5CDAB2EC8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Tree>
    <p:extLst>
      <p:ext uri="{BB962C8B-B14F-4D97-AF65-F5344CB8AC3E}">
        <p14:creationId xmlns:p14="http://schemas.microsoft.com/office/powerpoint/2010/main" val="4615261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5F3F9-E232-A10E-74C2-6B2BFBF34BB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FE5D15F-5109-81C3-CEB2-11B26913D104}"/>
              </a:ext>
            </a:extLst>
          </p:cNvPr>
          <p:cNvSpPr txBox="1">
            <a:spLocks noChangeArrowheads="1"/>
          </p:cNvSpPr>
          <p:nvPr/>
        </p:nvSpPr>
        <p:spPr bwMode="auto">
          <a:xfrm>
            <a:off x="58645" y="715640"/>
            <a:ext cx="8860272" cy="5981978"/>
          </a:xfrm>
          <a:prstGeom prst="rect">
            <a:avLst/>
          </a:prstGeom>
          <a:solidFill>
            <a:srgbClr val="FFFFFF"/>
          </a:solidFill>
          <a:ln>
            <a:noFill/>
            <a:miter lim="800000"/>
            <a:headEnd/>
            <a:tailEnd/>
          </a:ln>
        </p:spPr>
        <p:txBody>
          <a:bodyPr vert="horz" wrap="square" lIns="91440" tIns="45720" rIns="132073" bIns="45720" numCol="1" rtlCol="0" anchor="t"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7700" marR="0" lvl="0" indent="-608013" algn="l" defTabSz="914400" rtl="0" eaLnBrk="1" fontAlgn="auto" latinLnBrk="0" hangingPunct="1">
              <a:lnSpc>
                <a:spcPct val="90000"/>
              </a:lnSpc>
              <a:spcBef>
                <a:spcPts val="1000"/>
              </a:spcBef>
              <a:spcAft>
                <a:spcPts val="0"/>
              </a:spcAft>
              <a:buClrTx/>
              <a:buSzTx/>
              <a:buFont typeface="Arial" charset="0"/>
              <a:buNone/>
              <a:tabLst/>
              <a:defRPr/>
            </a:pPr>
            <a:r>
              <a:rPr kumimoji="0" lang="en-US" sz="36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Book Antiqua" charset="0"/>
              </a:rPr>
              <a:t>+ </a:t>
            </a:r>
            <a:r>
              <a:rPr lang="en-US" b="1" dirty="0">
                <a:solidFill>
                  <a:srgbClr val="432B1C"/>
                </a:solidFill>
                <a:latin typeface="Avenir Black" panose="02000503020000020003" pitchFamily="2" charset="0"/>
                <a:ea typeface="Avenir Medium" charset="0"/>
                <a:cs typeface="Avenir Medium" charset="0"/>
                <a:sym typeface="Book Antiqua" charset="0"/>
              </a:rPr>
              <a:t>P</a:t>
            </a:r>
            <a:r>
              <a:rPr kumimoji="0" lang="en-US" sz="2800" u="none" strike="noStrike" kern="1200" cap="none" spc="0" normalizeH="0" baseline="0" noProof="0" dirty="0">
                <a:ln>
                  <a:noFill/>
                </a:ln>
                <a:solidFill>
                  <a:srgbClr val="432B1C"/>
                </a:solidFill>
                <a:effectLst/>
                <a:uLnTx/>
                <a:uFillTx/>
                <a:latin typeface="Avenir Book" panose="02000503020000020003" pitchFamily="2" charset="0"/>
                <a:ea typeface="Avenir Medium" charset="0"/>
                <a:cs typeface="Avenir Medium" charset="0"/>
                <a:sym typeface="Book Antiqua" charset="0"/>
              </a:rPr>
              <a:t>OLICY, cont’d</a:t>
            </a:r>
          </a:p>
          <a:p>
            <a:pPr marL="556260" marR="0" lvl="0" indent="0" algn="l" defTabSz="914400" rtl="0" eaLnBrk="1" fontAlgn="auto" latinLnBrk="0" hangingPunct="1">
              <a:lnSpc>
                <a:spcPct val="90000"/>
              </a:lnSpc>
              <a:spcBef>
                <a:spcPts val="2200"/>
              </a:spcBef>
              <a:spcAft>
                <a:spcPts val="0"/>
              </a:spcAft>
              <a:buClrTx/>
              <a:buSzTx/>
              <a:buFont typeface="Arial" panose="020B0604020202020204" pitchFamily="34" charset="0"/>
              <a:buNone/>
              <a:tabLst/>
              <a:defRPr/>
            </a:pP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Consider the impact that policy has on your life</a:t>
            </a:r>
            <a:r>
              <a:rPr lang="en-US" sz="2400" dirty="0">
                <a:solidFill>
                  <a:prstClr val="black"/>
                </a:solidFill>
                <a:latin typeface="Avenir Book" panose="02000503020000020003" pitchFamily="2" charset="0"/>
                <a:ea typeface="Avenir Medium" charset="0"/>
                <a:cs typeface="Avenir Medium" charset="0"/>
              </a:rPr>
              <a:t>. </a:t>
            </a:r>
            <a:endPar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endParaRPr>
          </a:p>
          <a:p>
            <a:pPr marL="556260" marR="0" lvl="0" indent="0" algn="l" defTabSz="914400" rtl="0" eaLnBrk="1" fontAlgn="auto" latinLnBrk="0" hangingPunct="1">
              <a:lnSpc>
                <a:spcPct val="90000"/>
              </a:lnSpc>
              <a:spcBef>
                <a:spcPts val="2200"/>
              </a:spcBef>
              <a:spcAft>
                <a:spcPts val="0"/>
              </a:spcAft>
              <a:buClrTx/>
              <a:buSzTx/>
              <a:buFont typeface="Arial" panose="020B0604020202020204" pitchFamily="34" charset="0"/>
              <a:buNone/>
              <a:tabLst/>
              <a:defRPr/>
            </a:pPr>
            <a:r>
              <a:rPr lang="en-US" sz="2400" dirty="0">
                <a:solidFill>
                  <a:prstClr val="black"/>
                </a:solidFill>
                <a:latin typeface="Avenir Book" panose="02000503020000020003" pitchFamily="2" charset="0"/>
                <a:ea typeface="Avenir Medium" charset="0"/>
                <a:cs typeface="Avenir Medium" charset="0"/>
              </a:rPr>
              <a:t>Even in this silly example your choices were uncomfortably constrained. </a:t>
            </a:r>
          </a:p>
          <a:p>
            <a:pPr marL="556260" marR="0" lvl="0" indent="0" algn="l" defTabSz="914400" rtl="0" eaLnBrk="1" fontAlgn="auto" latinLnBrk="0" hangingPunct="1">
              <a:lnSpc>
                <a:spcPct val="90000"/>
              </a:lnSpc>
              <a:spcBef>
                <a:spcPts val="2200"/>
              </a:spcBef>
              <a:spcAft>
                <a:spcPts val="0"/>
              </a:spcAft>
              <a:buClrTx/>
              <a:buSzTx/>
              <a:buFont typeface="Arial" panose="020B0604020202020204" pitchFamily="34" charset="0"/>
              <a:buNone/>
              <a:tabLst/>
              <a:defRPr/>
            </a:pPr>
            <a:r>
              <a:rPr lang="en-US" sz="2400" dirty="0">
                <a:solidFill>
                  <a:prstClr val="black"/>
                </a:solidFill>
                <a:latin typeface="Avenir Book" panose="02000503020000020003" pitchFamily="2" charset="0"/>
                <a:ea typeface="Avenir Medium" charset="0"/>
                <a:cs typeface="Avenir Medium" charset="0"/>
              </a:rPr>
              <a:t>Economic theories lead to economic policies (tax reform, health care, international trade, and more) that directly impact your day-to-day life. </a:t>
            </a:r>
          </a:p>
          <a:p>
            <a:pPr marL="556260" marR="0" lvl="0" indent="0" algn="l" defTabSz="914400" rtl="0" eaLnBrk="1" fontAlgn="auto" latinLnBrk="0" hangingPunct="1">
              <a:lnSpc>
                <a:spcPct val="90000"/>
              </a:lnSpc>
              <a:spcBef>
                <a:spcPts val="2200"/>
              </a:spcBef>
              <a:spcAft>
                <a:spcPts val="0"/>
              </a:spcAft>
              <a:buClrTx/>
              <a:buSzTx/>
              <a:buFont typeface="Arial" panose="020B0604020202020204" pitchFamily="34" charset="0"/>
              <a:buNone/>
              <a:tabLst/>
              <a:defRPr/>
            </a:pPr>
            <a:r>
              <a:rPr lang="en-US" sz="2400" dirty="0">
                <a:solidFill>
                  <a:prstClr val="black"/>
                </a:solidFill>
                <a:latin typeface="Avenir Book" panose="02000503020000020003" pitchFamily="2" charset="0"/>
                <a:ea typeface="Avenir Medium" charset="0"/>
                <a:cs typeface="Avenir Medium" charset="0"/>
              </a:rPr>
              <a:t>The takeaway: Policies arise from theories. We need to learn about the assumptions, models, and conclusions that drive them. This is the key to being able to effectively argue for and against the policies on the table, which inevitably impact your life. </a:t>
            </a:r>
          </a:p>
        </p:txBody>
      </p:sp>
      <p:sp>
        <p:nvSpPr>
          <p:cNvPr id="5" name="Rectangle 4">
            <a:extLst>
              <a:ext uri="{FF2B5EF4-FFF2-40B4-BE49-F238E27FC236}">
                <a16:creationId xmlns:a16="http://schemas.microsoft.com/office/drawing/2014/main" id="{5A07CC5C-B738-5D8E-EFA0-BE56A638D19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2" name="Rectangle 1">
            <a:extLst>
              <a:ext uri="{FF2B5EF4-FFF2-40B4-BE49-F238E27FC236}">
                <a16:creationId xmlns:a16="http://schemas.microsoft.com/office/drawing/2014/main" id="{40C25AC7-BD97-5A44-043C-916EDE38C60B}"/>
              </a:ext>
            </a:extLst>
          </p:cNvPr>
          <p:cNvSpPr/>
          <p:nvPr/>
        </p:nvSpPr>
        <p:spPr>
          <a:xfrm>
            <a:off x="-19878" y="0"/>
            <a:ext cx="9163878"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How to Build “Theory-Plus”, cont’d</a:t>
            </a:r>
            <a:endPar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3" name="Straight Connector 2">
            <a:extLst>
              <a:ext uri="{FF2B5EF4-FFF2-40B4-BE49-F238E27FC236}">
                <a16:creationId xmlns:a16="http://schemas.microsoft.com/office/drawing/2014/main" id="{6A1F1879-DEB1-830C-161A-F9EF5423F54C}"/>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7812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2000"/>
                                        <p:tgtEl>
                                          <p:spTgt spid="4">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2000"/>
                                        <p:tgtEl>
                                          <p:spTgt spid="4">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2000"/>
                                        <p:tgtEl>
                                          <p:spTgt spid="4">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fade">
                                      <p:cBhvr>
                                        <p:cTn id="20"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8" name="Picture 27" descr="A screenshot of a cell phone&#10;&#10;Description automatically generated">
            <a:extLst>
              <a:ext uri="{FF2B5EF4-FFF2-40B4-BE49-F238E27FC236}">
                <a16:creationId xmlns:a16="http://schemas.microsoft.com/office/drawing/2014/main" id="{C9716C3C-84F3-B14A-AF88-5E67B8B73796}"/>
              </a:ext>
            </a:extLst>
          </p:cNvPr>
          <p:cNvPicPr>
            <a:picLocks noChangeAspect="1"/>
          </p:cNvPicPr>
          <p:nvPr/>
        </p:nvPicPr>
        <p:blipFill rotWithShape="1">
          <a:blip r:embed="rId3"/>
          <a:srcRect l="2033" r="2316"/>
          <a:stretch/>
        </p:blipFill>
        <p:spPr>
          <a:xfrm>
            <a:off x="14273" y="890518"/>
            <a:ext cx="9115454" cy="5480129"/>
          </a:xfrm>
          <a:prstGeom prst="rect">
            <a:avLst/>
          </a:prstGeom>
        </p:spPr>
      </p:pic>
      <p:sp>
        <p:nvSpPr>
          <p:cNvPr id="2" name="TextBox 1"/>
          <p:cNvSpPr txBox="1"/>
          <p:nvPr/>
        </p:nvSpPr>
        <p:spPr>
          <a:xfrm>
            <a:off x="-6146800" y="482600"/>
            <a:ext cx="184666" cy="369332"/>
          </a:xfrm>
          <a:prstGeom prst="rect">
            <a:avLst/>
          </a:prstGeom>
          <a:noFill/>
        </p:spPr>
        <p:txBody>
          <a:bodyPr wrap="none" rtlCol="0">
            <a:spAutoFit/>
          </a:bodyPr>
          <a:lstStyle/>
          <a:p>
            <a:endParaRPr lang="en-US" dirty="0">
              <a:solidFill>
                <a:srgbClr val="000000"/>
              </a:solidFill>
              <a:latin typeface="Helvetica Neue Regular" charset="0"/>
            </a:endParaRPr>
          </a:p>
        </p:txBody>
      </p:sp>
      <p:sp>
        <p:nvSpPr>
          <p:cNvPr id="6" name="TextBox 5"/>
          <p:cNvSpPr txBox="1"/>
          <p:nvPr/>
        </p:nvSpPr>
        <p:spPr>
          <a:xfrm>
            <a:off x="-1300480" y="5201920"/>
            <a:ext cx="184731" cy="369332"/>
          </a:xfrm>
          <a:prstGeom prst="rect">
            <a:avLst/>
          </a:prstGeom>
          <a:noFill/>
        </p:spPr>
        <p:txBody>
          <a:bodyPr wrap="none" rtlCol="0">
            <a:spAutoFit/>
          </a:bodyPr>
          <a:lstStyle/>
          <a:p>
            <a:endParaRPr lang="en-US" dirty="0">
              <a:latin typeface="Avenir Book" panose="02000503020000020003" pitchFamily="2" charset="0"/>
            </a:endParaRPr>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820" y="4722487"/>
            <a:ext cx="8624359" cy="1328198"/>
          </a:xfrm>
          <a:prstGeom prst="rect">
            <a:avLst/>
          </a:prstGeom>
          <a:ln>
            <a:noFill/>
          </a:ln>
        </p:spPr>
      </p:pic>
      <p:pic>
        <p:nvPicPr>
          <p:cNvPr id="33" name="Picture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338" y="1645420"/>
            <a:ext cx="8436114" cy="4224418"/>
          </a:xfrm>
          <a:prstGeom prst="rect">
            <a:avLst/>
          </a:prstGeom>
          <a:ln>
            <a:noFill/>
          </a:ln>
        </p:spPr>
      </p:pic>
      <p:pic>
        <p:nvPicPr>
          <p:cNvPr id="34" name="Picture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351" y="3191229"/>
            <a:ext cx="7911742" cy="2897082"/>
          </a:xfrm>
          <a:prstGeom prst="rect">
            <a:avLst/>
          </a:prstGeom>
          <a:ln>
            <a:noFill/>
          </a:ln>
        </p:spPr>
      </p:pic>
      <p:pic>
        <p:nvPicPr>
          <p:cNvPr id="10" name="Picture 9"/>
          <p:cNvPicPr>
            <a:picLocks/>
          </p:cNvPicPr>
          <p:nvPr/>
        </p:nvPicPr>
        <p:blipFill>
          <a:blip r:embed="rId4">
            <a:extLst>
              <a:ext uri="{28A0092B-C50C-407E-A947-70E740481C1C}">
                <a14:useLocalDpi xmlns:a14="http://schemas.microsoft.com/office/drawing/2010/main" val="0"/>
              </a:ext>
            </a:extLst>
          </a:blip>
          <a:stretch>
            <a:fillRect/>
          </a:stretch>
        </p:blipFill>
        <p:spPr>
          <a:xfrm>
            <a:off x="565295" y="2383915"/>
            <a:ext cx="3303320" cy="265500"/>
          </a:xfrm>
          <a:prstGeom prst="rect">
            <a:avLst/>
          </a:prstGeom>
          <a:ln>
            <a:noFill/>
          </a:ln>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128" y="3925872"/>
            <a:ext cx="7911742" cy="297089"/>
          </a:xfrm>
          <a:prstGeom prst="rect">
            <a:avLst/>
          </a:prstGeom>
          <a:ln>
            <a:noFill/>
          </a:ln>
        </p:spPr>
      </p:pic>
      <p:pic>
        <p:nvPicPr>
          <p:cNvPr id="12" name="Picture 11"/>
          <p:cNvPicPr>
            <a:picLocks/>
          </p:cNvPicPr>
          <p:nvPr/>
        </p:nvPicPr>
        <p:blipFill>
          <a:blip r:embed="rId4">
            <a:extLst>
              <a:ext uri="{28A0092B-C50C-407E-A947-70E740481C1C}">
                <a14:useLocalDpi xmlns:a14="http://schemas.microsoft.com/office/drawing/2010/main" val="0"/>
              </a:ext>
            </a:extLst>
          </a:blip>
          <a:stretch>
            <a:fillRect/>
          </a:stretch>
        </p:blipFill>
        <p:spPr>
          <a:xfrm>
            <a:off x="5224550" y="2383915"/>
            <a:ext cx="3303320" cy="265500"/>
          </a:xfrm>
          <a:prstGeom prst="rect">
            <a:avLst/>
          </a:prstGeom>
          <a:ln>
            <a:noFill/>
          </a:ln>
        </p:spPr>
      </p:pic>
      <p:pic>
        <p:nvPicPr>
          <p:cNvPr id="13" name="Picture 12"/>
          <p:cNvPicPr>
            <a:picLocks/>
          </p:cNvPicPr>
          <p:nvPr/>
        </p:nvPicPr>
        <p:blipFill>
          <a:blip r:embed="rId4">
            <a:extLst>
              <a:ext uri="{28A0092B-C50C-407E-A947-70E740481C1C}">
                <a14:useLocalDpi xmlns:a14="http://schemas.microsoft.com/office/drawing/2010/main" val="0"/>
              </a:ext>
            </a:extLst>
          </a:blip>
          <a:stretch>
            <a:fillRect/>
          </a:stretch>
        </p:blipFill>
        <p:spPr>
          <a:xfrm>
            <a:off x="565295" y="2651241"/>
            <a:ext cx="3115751" cy="497700"/>
          </a:xfrm>
          <a:prstGeom prst="rect">
            <a:avLst/>
          </a:prstGeom>
          <a:ln>
            <a:noFill/>
          </a:ln>
        </p:spPr>
      </p:pic>
      <p:pic>
        <p:nvPicPr>
          <p:cNvPr id="14" name="Picture 13"/>
          <p:cNvPicPr>
            <a:picLocks/>
          </p:cNvPicPr>
          <p:nvPr/>
        </p:nvPicPr>
        <p:blipFill>
          <a:blip r:embed="rId4">
            <a:extLst>
              <a:ext uri="{28A0092B-C50C-407E-A947-70E740481C1C}">
                <a14:useLocalDpi xmlns:a14="http://schemas.microsoft.com/office/drawing/2010/main" val="0"/>
              </a:ext>
            </a:extLst>
          </a:blip>
          <a:stretch>
            <a:fillRect/>
          </a:stretch>
        </p:blipFill>
        <p:spPr>
          <a:xfrm>
            <a:off x="5483615" y="2668846"/>
            <a:ext cx="3115751" cy="497700"/>
          </a:xfrm>
          <a:prstGeom prst="rect">
            <a:avLst/>
          </a:prstGeom>
          <a:ln>
            <a:noFill/>
          </a:ln>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078" y="4253980"/>
            <a:ext cx="7911742" cy="485158"/>
          </a:xfrm>
          <a:prstGeom prst="rect">
            <a:avLst/>
          </a:prstGeom>
          <a:ln>
            <a:noFill/>
          </a:ln>
        </p:spPr>
      </p:pic>
      <p:sp>
        <p:nvSpPr>
          <p:cNvPr id="4" name="Rectangle 3">
            <a:extLst>
              <a:ext uri="{FF2B5EF4-FFF2-40B4-BE49-F238E27FC236}">
                <a16:creationId xmlns:a16="http://schemas.microsoft.com/office/drawing/2014/main" id="{4BFE0877-1C6B-C100-6460-96FA661212B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3" name="Rectangle 2">
            <a:extLst>
              <a:ext uri="{FF2B5EF4-FFF2-40B4-BE49-F238E27FC236}">
                <a16:creationId xmlns:a16="http://schemas.microsoft.com/office/drawing/2014/main" id="{02B6FE83-40AB-38D7-E53A-4E384C5E2ECF}"/>
              </a:ext>
            </a:extLst>
          </p:cNvPr>
          <p:cNvSpPr/>
          <p:nvPr/>
        </p:nvSpPr>
        <p:spPr>
          <a:xfrm>
            <a:off x="-19878" y="0"/>
            <a:ext cx="9163878" cy="584775"/>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algn="ctr" defTabSz="457200" fontAlgn="auto">
              <a:spcBef>
                <a:spcPts val="0"/>
              </a:spcBef>
              <a:spcAft>
                <a:spcPts val="0"/>
              </a:spcAf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Form: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Positive, Contextual, and Normative Economics</a:t>
            </a:r>
          </a:p>
          <a:p>
            <a:pPr algn="ctr" defTabSz="457200" fontAlgn="auto">
              <a:spcBef>
                <a:spcPts val="0"/>
              </a:spcBef>
              <a:spcAft>
                <a:spcPts val="0"/>
              </a:spcAft>
              <a:defRPr/>
            </a:pPr>
            <a:endPar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4BB00694-07F2-2BC3-0F5D-5DCDFB635F43}"/>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E21A395-4898-D9EF-F670-D402CEF3126E}"/>
              </a:ext>
            </a:extLst>
          </p:cNvPr>
          <p:cNvSpPr txBox="1"/>
          <p:nvPr/>
        </p:nvSpPr>
        <p:spPr>
          <a:xfrm>
            <a:off x="14273" y="421701"/>
            <a:ext cx="9144000" cy="680571"/>
          </a:xfrm>
          <a:prstGeom prst="rect">
            <a:avLst/>
          </a:prstGeom>
          <a:noFill/>
        </p:spPr>
        <p:txBody>
          <a:bodyPr wrap="square">
            <a:spAutoFit/>
          </a:bodyPr>
          <a:lstStyle/>
          <a:p>
            <a:pPr marL="12700" marR="0" lvl="0" algn="ctr" defTabSz="914400" rtl="0" eaLnBrk="1" fontAlgn="auto" latinLnBrk="0" hangingPunct="1">
              <a:lnSpc>
                <a:spcPct val="90000"/>
              </a:lnSpc>
              <a:spcBef>
                <a:spcPts val="0"/>
              </a:spcBef>
              <a:spcAft>
                <a:spcPts val="0"/>
              </a:spcAft>
              <a:buClrTx/>
              <a:buSzTx/>
              <a:buFont typeface="Arial" panose="020B0604020202020204" pitchFamily="34" charset="0"/>
              <a:buNone/>
              <a:defRPr/>
            </a:pPr>
            <a:r>
              <a:rPr kumimoji="0" lang="en-US" sz="21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Bringing together theory-plus and epistemology </a:t>
            </a:r>
          </a:p>
          <a:p>
            <a:pPr marL="12700" marR="0" lvl="0" algn="ctr" defTabSz="914400" rtl="0" eaLnBrk="1" fontAlgn="auto" latinLnBrk="0" hangingPunct="1">
              <a:lnSpc>
                <a:spcPct val="90000"/>
              </a:lnSpc>
              <a:spcBef>
                <a:spcPts val="0"/>
              </a:spcBef>
              <a:spcAft>
                <a:spcPts val="0"/>
              </a:spcAft>
              <a:buClrTx/>
              <a:buSzTx/>
              <a:buFont typeface="Arial" panose="020B0604020202020204" pitchFamily="34" charset="0"/>
              <a:buNone/>
              <a:defRPr/>
            </a:pPr>
            <a:r>
              <a:rPr kumimoji="0" lang="en-US" sz="21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as they relate to the study of economics</a:t>
            </a:r>
          </a:p>
        </p:txBody>
      </p:sp>
      <p:pic>
        <p:nvPicPr>
          <p:cNvPr id="9" name="Picture 8">
            <a:extLst>
              <a:ext uri="{FF2B5EF4-FFF2-40B4-BE49-F238E27FC236}">
                <a16:creationId xmlns:a16="http://schemas.microsoft.com/office/drawing/2014/main" id="{A6198EE5-68BF-C161-1F12-FBAEE3DD09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994" y="1253215"/>
            <a:ext cx="2288326" cy="621095"/>
          </a:xfrm>
          <a:prstGeom prst="rect">
            <a:avLst/>
          </a:prstGeom>
          <a:ln>
            <a:noFill/>
          </a:ln>
        </p:spPr>
      </p:pic>
      <p:pic>
        <p:nvPicPr>
          <p:cNvPr id="17" name="Picture 16">
            <a:extLst>
              <a:ext uri="{FF2B5EF4-FFF2-40B4-BE49-F238E27FC236}">
                <a16:creationId xmlns:a16="http://schemas.microsoft.com/office/drawing/2014/main" id="{1D8CDFFA-C42E-43DD-7817-D509742B53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4222" y="1181366"/>
            <a:ext cx="3449783" cy="621095"/>
          </a:xfrm>
          <a:prstGeom prst="rect">
            <a:avLst/>
          </a:prstGeom>
          <a:ln>
            <a:noFill/>
          </a:ln>
        </p:spPr>
      </p:pic>
    </p:spTree>
    <p:extLst>
      <p:ext uri="{BB962C8B-B14F-4D97-AF65-F5344CB8AC3E}">
        <p14:creationId xmlns:p14="http://schemas.microsoft.com/office/powerpoint/2010/main" val="881130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9"/>
                                        </p:tgtEl>
                                      </p:cBhvr>
                                    </p:animEffect>
                                    <p:set>
                                      <p:cBhvr>
                                        <p:cTn id="7" dur="1" fill="hold">
                                          <p:stCondLst>
                                            <p:cond delay="1999"/>
                                          </p:stCondLst>
                                        </p:cTn>
                                        <p:tgtEl>
                                          <p:spTgt spid="9"/>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2000"/>
                                        <p:tgtEl>
                                          <p:spTgt spid="17"/>
                                        </p:tgtEl>
                                      </p:cBhvr>
                                    </p:animEffect>
                                    <p:set>
                                      <p:cBhvr>
                                        <p:cTn id="10" dur="1" fill="hold">
                                          <p:stCondLst>
                                            <p:cond delay="1999"/>
                                          </p:stCondLst>
                                        </p:cTn>
                                        <p:tgtEl>
                                          <p:spTgt spid="1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2000"/>
                                        <p:tgtEl>
                                          <p:spTgt spid="33"/>
                                        </p:tgtEl>
                                      </p:cBhvr>
                                    </p:animEffect>
                                    <p:set>
                                      <p:cBhvr>
                                        <p:cTn id="15" dur="1" fill="hold">
                                          <p:stCondLst>
                                            <p:cond delay="1999"/>
                                          </p:stCondLst>
                                        </p:cTn>
                                        <p:tgtEl>
                                          <p:spTgt spid="33"/>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2000"/>
                                        <p:tgtEl>
                                          <p:spTgt spid="13"/>
                                        </p:tgtEl>
                                      </p:cBhvr>
                                    </p:animEffect>
                                    <p:set>
                                      <p:cBhvr>
                                        <p:cTn id="20" dur="1" fill="hold">
                                          <p:stCondLst>
                                            <p:cond delay="1999"/>
                                          </p:stCondLst>
                                        </p:cTn>
                                        <p:tgtEl>
                                          <p:spTgt spid="13"/>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2000"/>
                                        <p:tgtEl>
                                          <p:spTgt spid="14"/>
                                        </p:tgtEl>
                                      </p:cBhvr>
                                    </p:animEffect>
                                    <p:set>
                                      <p:cBhvr>
                                        <p:cTn id="23" dur="1" fill="hold">
                                          <p:stCondLst>
                                            <p:cond delay="1999"/>
                                          </p:stCondLst>
                                        </p:cTn>
                                        <p:tgtEl>
                                          <p:spTgt spid="14"/>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2000"/>
                                        <p:tgtEl>
                                          <p:spTgt spid="10"/>
                                        </p:tgtEl>
                                      </p:cBhvr>
                                    </p:animEffect>
                                    <p:set>
                                      <p:cBhvr>
                                        <p:cTn id="28" dur="1" fill="hold">
                                          <p:stCondLst>
                                            <p:cond delay="1999"/>
                                          </p:stCondLst>
                                        </p:cTn>
                                        <p:tgtEl>
                                          <p:spTgt spid="10"/>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2000"/>
                                        <p:tgtEl>
                                          <p:spTgt spid="12"/>
                                        </p:tgtEl>
                                      </p:cBhvr>
                                    </p:animEffect>
                                    <p:set>
                                      <p:cBhvr>
                                        <p:cTn id="31" dur="1" fill="hold">
                                          <p:stCondLst>
                                            <p:cond delay="1999"/>
                                          </p:stCondLst>
                                        </p:cTn>
                                        <p:tgtEl>
                                          <p:spTgt spid="12"/>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2000"/>
                                        <p:tgtEl>
                                          <p:spTgt spid="34"/>
                                        </p:tgtEl>
                                      </p:cBhvr>
                                    </p:animEffect>
                                    <p:set>
                                      <p:cBhvr>
                                        <p:cTn id="36" dur="1" fill="hold">
                                          <p:stCondLst>
                                            <p:cond delay="1999"/>
                                          </p:stCondLst>
                                        </p:cTn>
                                        <p:tgtEl>
                                          <p:spTgt spid="3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2000"/>
                                        <p:tgtEl>
                                          <p:spTgt spid="16"/>
                                        </p:tgtEl>
                                      </p:cBhvr>
                                    </p:animEffect>
                                    <p:set>
                                      <p:cBhvr>
                                        <p:cTn id="41" dur="1" fill="hold">
                                          <p:stCondLst>
                                            <p:cond delay="1999"/>
                                          </p:stCondLst>
                                        </p:cTn>
                                        <p:tgtEl>
                                          <p:spTgt spid="16"/>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2000"/>
                                        <p:tgtEl>
                                          <p:spTgt spid="11"/>
                                        </p:tgtEl>
                                      </p:cBhvr>
                                    </p:animEffect>
                                    <p:set>
                                      <p:cBhvr>
                                        <p:cTn id="46" dur="1" fill="hold">
                                          <p:stCondLst>
                                            <p:cond delay="1999"/>
                                          </p:stCondLst>
                                        </p:cTn>
                                        <p:tgtEl>
                                          <p:spTgt spid="11"/>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2000"/>
                                        <p:tgtEl>
                                          <p:spTgt spid="15"/>
                                        </p:tgtEl>
                                      </p:cBhvr>
                                    </p:animEffect>
                                    <p:set>
                                      <p:cBhvr>
                                        <p:cTn id="51" dur="1" fill="hold">
                                          <p:stCondLst>
                                            <p:cond delay="19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B1D9C48-3FAB-5CE7-8DAE-365B1A84BE9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391E1BD-CD80-3A9D-701F-982063D79FBB}"/>
              </a:ext>
            </a:extLst>
          </p:cNvPr>
          <p:cNvSpPr/>
          <p:nvPr/>
        </p:nvSpPr>
        <p:spPr>
          <a:xfrm>
            <a:off x="-19878" y="0"/>
            <a:ext cx="9163878"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But What Is True?! </a:t>
            </a:r>
            <a:endPar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AF6BC074-7183-8350-6608-33BADFDADE3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669E1F5-4EAC-37E6-C86B-66CF3478363C}"/>
              </a:ext>
            </a:extLst>
          </p:cNvPr>
          <p:cNvPicPr>
            <a:picLocks noChangeAspect="1"/>
          </p:cNvPicPr>
          <p:nvPr/>
        </p:nvPicPr>
        <p:blipFill rotWithShape="1">
          <a:blip r:embed="rId3"/>
          <a:srcRect l="7500" r="14212"/>
          <a:stretch/>
        </p:blipFill>
        <p:spPr>
          <a:xfrm>
            <a:off x="0" y="369332"/>
            <a:ext cx="9144000" cy="6213980"/>
          </a:xfrm>
          <a:prstGeom prst="rect">
            <a:avLst/>
          </a:prstGeom>
          <a:solidFill>
            <a:schemeClr val="accent2"/>
          </a:solidFill>
          <a:ln>
            <a:solidFill>
              <a:srgbClr val="000000"/>
            </a:solidFill>
          </a:ln>
        </p:spPr>
      </p:pic>
      <p:sp>
        <p:nvSpPr>
          <p:cNvPr id="8" name="Rectangle 7">
            <a:extLst>
              <a:ext uri="{FF2B5EF4-FFF2-40B4-BE49-F238E27FC236}">
                <a16:creationId xmlns:a16="http://schemas.microsoft.com/office/drawing/2014/main" id="{49E899C9-1F9D-EA21-B981-D5BD6121B68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17" name="TextBox 16">
            <a:extLst>
              <a:ext uri="{FF2B5EF4-FFF2-40B4-BE49-F238E27FC236}">
                <a16:creationId xmlns:a16="http://schemas.microsoft.com/office/drawing/2014/main" id="{114738C6-DCB7-1EBE-BB08-2146118451EA}"/>
              </a:ext>
            </a:extLst>
          </p:cNvPr>
          <p:cNvSpPr txBox="1"/>
          <p:nvPr/>
        </p:nvSpPr>
        <p:spPr>
          <a:xfrm>
            <a:off x="-19878" y="5020236"/>
            <a:ext cx="9183756" cy="1569660"/>
          </a:xfrm>
          <a:prstGeom prst="rect">
            <a:avLst/>
          </a:prstGeom>
          <a:solidFill>
            <a:srgbClr val="FFFFFF"/>
          </a:solidFill>
          <a:ln>
            <a:noFill/>
          </a:ln>
        </p:spPr>
        <p:txBody>
          <a:bodyPr wrap="square">
            <a:spAutoFit/>
          </a:bodyPr>
          <a:lstStyle/>
          <a:p>
            <a:pPr marL="2185988" indent="-2116138">
              <a:tabLst>
                <a:tab pos="2217738" algn="l"/>
              </a:tabLst>
            </a:pPr>
            <a:r>
              <a:rPr lang="en-US" sz="2400" dirty="0">
                <a:latin typeface="Avenir Book" panose="02000503020000020003" pitchFamily="2" charset="0"/>
              </a:rPr>
              <a:t>Final thought: 	You will be better off—and the world will be richer for it—if you develop your </a:t>
            </a:r>
            <a:r>
              <a:rPr lang="en-US" sz="2400" i="1" dirty="0">
                <a:latin typeface="Avenir Book" panose="02000503020000020003" pitchFamily="2" charset="0"/>
              </a:rPr>
              <a:t>own</a:t>
            </a:r>
            <a:r>
              <a:rPr lang="en-US" sz="2400" dirty="0">
                <a:latin typeface="Avenir Book" panose="02000503020000020003" pitchFamily="2" charset="0"/>
              </a:rPr>
              <a:t> opinions and learn how to convey them to others who may not agree with you. </a:t>
            </a:r>
          </a:p>
        </p:txBody>
      </p:sp>
    </p:spTree>
    <p:extLst>
      <p:ext uri="{BB962C8B-B14F-4D97-AF65-F5344CB8AC3E}">
        <p14:creationId xmlns:p14="http://schemas.microsoft.com/office/powerpoint/2010/main" val="7365509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3637" y="4726379"/>
            <a:ext cx="1600200" cy="1600200"/>
          </a:xfrm>
          <a:prstGeom prst="rect">
            <a:avLst/>
          </a:prstGeom>
        </p:spPr>
      </p:pic>
      <p:sp>
        <p:nvSpPr>
          <p:cNvPr id="8" name="Text Box 3">
            <a:extLst>
              <a:ext uri="{FF2B5EF4-FFF2-40B4-BE49-F238E27FC236}">
                <a16:creationId xmlns:a16="http://schemas.microsoft.com/office/drawing/2014/main" id="{FB5BC18A-6885-E04C-B647-EA8B2C27F818}"/>
              </a:ext>
            </a:extLst>
          </p:cNvPr>
          <p:cNvSpPr txBox="1">
            <a:spLocks noChangeArrowheads="1"/>
          </p:cNvSpPr>
          <p:nvPr/>
        </p:nvSpPr>
        <p:spPr bwMode="auto">
          <a:xfrm>
            <a:off x="0" y="15256"/>
            <a:ext cx="9144000" cy="2062103"/>
          </a:xfrm>
          <a:prstGeom prst="rect">
            <a:avLst/>
          </a:prstGeom>
          <a:noFill/>
          <a:ln w="9525">
            <a:noFill/>
            <a:miter lim="800000"/>
            <a:headEnd/>
            <a:tailEnd/>
          </a:ln>
          <a:effectLst/>
        </p:spPr>
        <p:txBody>
          <a:bodyPr>
            <a:prstTxWarp prst="textNoShape">
              <a:avLst/>
            </a:prstTxWarp>
            <a:spAutoFit/>
          </a:bodyPr>
          <a:lstStyle/>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4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4000" u="sng"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Chapter 3</a:t>
            </a: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Check out the book for more!</a:t>
            </a:r>
            <a:r>
              <a:rPr kumimoji="0" lang="en-US" sz="32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 </a:t>
            </a:r>
            <a:endParaRPr kumimoji="0" lang="en-US" sz="40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32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Test Yourself • Key Terms • Answer Key</a:t>
            </a:r>
          </a:p>
        </p:txBody>
      </p:sp>
      <p:sp>
        <p:nvSpPr>
          <p:cNvPr id="2" name="Explosion 2 1">
            <a:extLst>
              <a:ext uri="{FF2B5EF4-FFF2-40B4-BE49-F238E27FC236}">
                <a16:creationId xmlns:a16="http://schemas.microsoft.com/office/drawing/2014/main" id="{D6DFFF8E-3D77-834E-915F-96B62A7E7324}"/>
              </a:ext>
            </a:extLst>
          </p:cNvPr>
          <p:cNvSpPr/>
          <p:nvPr/>
        </p:nvSpPr>
        <p:spPr>
          <a:xfrm rot="459845">
            <a:off x="1313475" y="1743801"/>
            <a:ext cx="6357958" cy="5270655"/>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picture containing clock&#10;&#10;Description automatically generated">
            <a:extLst>
              <a:ext uri="{FF2B5EF4-FFF2-40B4-BE49-F238E27FC236}">
                <a16:creationId xmlns:a16="http://schemas.microsoft.com/office/drawing/2014/main" id="{4EA5125E-17EC-ED4E-8911-1C34174CC0CA}"/>
              </a:ext>
            </a:extLst>
          </p:cNvPr>
          <p:cNvPicPr>
            <a:picLocks noChangeAspect="1"/>
          </p:cNvPicPr>
          <p:nvPr/>
        </p:nvPicPr>
        <p:blipFill>
          <a:blip r:embed="rId6"/>
          <a:stretch>
            <a:fillRect/>
          </a:stretch>
        </p:blipFill>
        <p:spPr>
          <a:xfrm>
            <a:off x="3379338" y="3208007"/>
            <a:ext cx="1796133" cy="2351772"/>
          </a:xfrm>
          <a:prstGeom prst="rect">
            <a:avLst/>
          </a:prstGeom>
        </p:spPr>
      </p:pic>
      <p:sp>
        <p:nvSpPr>
          <p:cNvPr id="4" name="Rectangle 3">
            <a:extLst>
              <a:ext uri="{FF2B5EF4-FFF2-40B4-BE49-F238E27FC236}">
                <a16:creationId xmlns:a16="http://schemas.microsoft.com/office/drawing/2014/main" id="{F2D3D8EA-D15F-6441-A07A-632BA5A08DA0}"/>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Calibri" panose="020F0502020204030204"/>
              <a:ea typeface="ＭＳ Ｐゴシック" pitchFamily="-106" charset="-128"/>
              <a:cs typeface="+mn-cs"/>
            </a:endParaRPr>
          </a:p>
        </p:txBody>
      </p:sp>
      <p:pic>
        <p:nvPicPr>
          <p:cNvPr id="5" name="VOTE Jingle.mp3">
            <a:hlinkClick r:id="" action="ppaction://media"/>
            <a:extLst>
              <a:ext uri="{FF2B5EF4-FFF2-40B4-BE49-F238E27FC236}">
                <a16:creationId xmlns:a16="http://schemas.microsoft.com/office/drawing/2014/main" id="{B0BEDF58-9A2A-E3E4-4E6D-D1E94EA1FE0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44000" y="6045200"/>
            <a:ext cx="812800" cy="812800"/>
          </a:xfrm>
          <a:prstGeom prst="rect">
            <a:avLst/>
          </a:prstGeom>
        </p:spPr>
      </p:pic>
    </p:spTree>
    <p:extLst>
      <p:ext uri="{BB962C8B-B14F-4D97-AF65-F5344CB8AC3E}">
        <p14:creationId xmlns:p14="http://schemas.microsoft.com/office/powerpoint/2010/main" val="70758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2000"/>
                                        <p:tgtEl>
                                          <p:spTgt spid="8">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fade">
                                      <p:cBhvr>
                                        <p:cTn id="10" dur="2000"/>
                                        <p:tgtEl>
                                          <p:spTgt spid="8">
                                            <p:txEl>
                                              <p:pRg st="5" end="5"/>
                                            </p:txEl>
                                          </p:spTgt>
                                        </p:tgtEl>
                                      </p:cBhvr>
                                    </p:animEffect>
                                  </p:childTnLst>
                                </p:cTn>
                              </p:par>
                              <p:par>
                                <p:cTn id="11" presetID="1" presetClass="mediacall" presetSubtype="0" fill="hold" nodeType="withEffect">
                                  <p:stCondLst>
                                    <p:cond delay="0"/>
                                  </p:stCondLst>
                                  <p:childTnLst>
                                    <p:cmd type="call" cmd="playFrom(0.0)">
                                      <p:cBhvr>
                                        <p:cTn id="12" dur="313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Globe">
  <a:themeElements>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Globe">
  <a:themeElements>
    <a:clrScheme name="1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6_Glob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1_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1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1_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1_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1_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1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1_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itle &amp; Bullets">
  <a:themeElements>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Title &amp; Bullets">
  <a:themeElements>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9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9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27154</TotalTime>
  <Words>2362</Words>
  <Application>Microsoft Macintosh PowerPoint</Application>
  <PresentationFormat>On-screen Show (4:3)</PresentationFormat>
  <Paragraphs>347</Paragraphs>
  <Slides>38</Slides>
  <Notes>32</Notes>
  <HiddenSlides>0</HiddenSlides>
  <MMClips>5</MMClips>
  <ScaleCrop>false</ScaleCrop>
  <HeadingPairs>
    <vt:vector size="6" baseType="variant">
      <vt:variant>
        <vt:lpstr>Fonts Used</vt:lpstr>
      </vt:variant>
      <vt:variant>
        <vt:i4>12</vt:i4>
      </vt:variant>
      <vt:variant>
        <vt:lpstr>Theme</vt:lpstr>
      </vt:variant>
      <vt:variant>
        <vt:i4>14</vt:i4>
      </vt:variant>
      <vt:variant>
        <vt:lpstr>Slide Titles</vt:lpstr>
      </vt:variant>
      <vt:variant>
        <vt:i4>38</vt:i4>
      </vt:variant>
    </vt:vector>
  </HeadingPairs>
  <TitlesOfParts>
    <vt:vector size="64" baseType="lpstr">
      <vt:lpstr>ＭＳ Ｐゴシック</vt:lpstr>
      <vt:lpstr>American Typewriter</vt:lpstr>
      <vt:lpstr>Arial</vt:lpstr>
      <vt:lpstr>Avenir Black</vt:lpstr>
      <vt:lpstr>Avenir Book</vt:lpstr>
      <vt:lpstr>Ayuthaya</vt:lpstr>
      <vt:lpstr>Calibri</vt:lpstr>
      <vt:lpstr>Calibri Light</vt:lpstr>
      <vt:lpstr>Comic Sans MS</vt:lpstr>
      <vt:lpstr>Helvetica Neue</vt:lpstr>
      <vt:lpstr>Helvetica Neue Regular</vt:lpstr>
      <vt:lpstr>Wingdings</vt:lpstr>
      <vt:lpstr>Globe</vt:lpstr>
      <vt:lpstr>6_Globe</vt:lpstr>
      <vt:lpstr>Title &amp; Bullets</vt:lpstr>
      <vt:lpstr>3_Title &amp; Bullets</vt:lpstr>
      <vt:lpstr>8_Office Theme</vt:lpstr>
      <vt:lpstr>2_Office Theme</vt:lpstr>
      <vt:lpstr>23_Office Theme</vt:lpstr>
      <vt:lpstr>Office Theme</vt:lpstr>
      <vt:lpstr>6_Office Theme</vt:lpstr>
      <vt:lpstr>29_Blank Presentation</vt:lpstr>
      <vt:lpstr>1_Office Theme</vt:lpstr>
      <vt:lpstr>19_Blank Presentation</vt:lpstr>
      <vt:lpstr>12_Blank Presentation</vt:lpstr>
      <vt:lpstr>1_Blank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Voices On The Economy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Slide 1</dc:title>
  <dc:subject/>
  <dc:creator>Amy S. Cramer</dc:creator>
  <cp:keywords/>
  <dc:description/>
  <cp:lastModifiedBy>Amy S Cramer</cp:lastModifiedBy>
  <cp:revision>1009</cp:revision>
  <cp:lastPrinted>2014-05-06T23:12:35Z</cp:lastPrinted>
  <dcterms:created xsi:type="dcterms:W3CDTF">2011-12-26T19:41:55Z</dcterms:created>
  <dcterms:modified xsi:type="dcterms:W3CDTF">2024-07-02T17:18:04Z</dcterms:modified>
  <cp:category/>
</cp:coreProperties>
</file>