
<file path=[Content_Types].xml><?xml version="1.0" encoding="utf-8"?>
<Types xmlns="http://schemas.openxmlformats.org/package/2006/content-types">
  <Default Extension="emf" ContentType="image/x-emf"/>
  <Default Extension="jpeg" ContentType="image/jpeg"/>
  <Default Extension="jpg" ContentType="image/jpeg"/>
  <Default Extension="m4a" ContentType="audio/mp4"/>
  <Default Extension="mp3" ContentType="audio/mpeg"/>
  <Default Extension="png" ContentType="image/png"/>
  <Default Extension="rels" ContentType="application/vnd.openxmlformats-package.relationships+xml"/>
  <Default Extension="tiff" ContentType="image/tiff"/>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5.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6.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7.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theme/theme8.xml" ContentType="application/vnd.openxmlformats-officedocument.theme+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9.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theme/theme10.xml" ContentType="application/vnd.openxmlformats-officedocument.theme+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11.xml" ContentType="application/vnd.openxmlformats-officedocument.theme+xml"/>
  <Override PartName="/ppt/slideLayouts/slideLayout110.xml" ContentType="application/vnd.openxmlformats-officedocument.presentationml.slideLayout+xml"/>
  <Override PartName="/ppt/theme/theme12.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3.xml" ContentType="application/vnd.openxmlformats-officedocument.theme+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theme/theme14.xml" ContentType="application/vnd.openxmlformats-officedocument.theme+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theme/theme15.xml" ContentType="application/vnd.openxmlformats-officedocument.theme+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theme/theme16.xml" ContentType="application/vnd.openxmlformats-officedocument.theme+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theme/theme17.xml" ContentType="application/vnd.openxmlformats-officedocument.theme+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theme/theme18.xml" ContentType="application/vnd.openxmlformats-officedocument.theme+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theme/theme19.xml" ContentType="application/vnd.openxmlformats-officedocument.theme+xml"/>
  <Override PartName="/ppt/slideLayouts/slideLayout222.xml" ContentType="application/vnd.openxmlformats-officedocument.presentationml.slideLayout+xml"/>
  <Override PartName="/ppt/theme/theme20.xml" ContentType="application/vnd.openxmlformats-officedocument.theme+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theme/theme22.xml" ContentType="application/vnd.openxmlformats-officedocument.theme+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theme/theme24.xml" ContentType="application/vnd.openxmlformats-officedocument.theme+xml"/>
  <Override PartName="/ppt/slideLayouts/slideLayout258.xml" ContentType="application/vnd.openxmlformats-officedocument.presentationml.slideLayout+xml"/>
  <Override PartName="/ppt/theme/theme25.xml" ContentType="application/vnd.openxmlformats-officedocument.theme+xml"/>
  <Override PartName="/ppt/slideLayouts/slideLayout259.xml" ContentType="application/vnd.openxmlformats-officedocument.presentationml.slideLayout+xml"/>
  <Override PartName="/ppt/theme/theme26.xml" ContentType="application/vnd.openxmlformats-officedocument.theme+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theme/theme27.xml" ContentType="application/vnd.openxmlformats-officedocument.theme+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theme/theme28.xml" ContentType="application/vnd.openxmlformats-officedocument.theme+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theme/theme29.xml" ContentType="application/vnd.openxmlformats-officedocument.theme+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theme/theme30.xml" ContentType="application/vnd.openxmlformats-officedocument.theme+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theme/theme31.xml" ContentType="application/vnd.openxmlformats-officedocument.theme+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theme/theme32.xml" ContentType="application/vnd.openxmlformats-officedocument.theme+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theme/theme33.xml" ContentType="application/vnd.openxmlformats-officedocument.theme+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theme/theme34.xml" ContentType="application/vnd.openxmlformats-officedocument.theme+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theme/theme35.xml" ContentType="application/vnd.openxmlformats-officedocument.theme+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theme/theme36.xml" ContentType="application/vnd.openxmlformats-officedocument.theme+xml"/>
  <Override PartName="/ppt/slideLayouts/slideLayout399.xml" ContentType="application/vnd.openxmlformats-officedocument.presentationml.slideLayout+xml"/>
  <Override PartName="/ppt/theme/theme37.xml" ContentType="application/vnd.openxmlformats-officedocument.theme+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theme/theme38.xml" ContentType="application/vnd.openxmlformats-officedocument.theme+xml"/>
  <Override PartName="/ppt/theme/theme3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9291" r:id="rId1"/>
    <p:sldMasterId id="2147489618" r:id="rId2"/>
    <p:sldMasterId id="2147489644" r:id="rId3"/>
    <p:sldMasterId id="2147489849" r:id="rId4"/>
    <p:sldMasterId id="2147489946" r:id="rId5"/>
    <p:sldMasterId id="2147489958" r:id="rId6"/>
    <p:sldMasterId id="2147489984" r:id="rId7"/>
    <p:sldMasterId id="2147489997" r:id="rId8"/>
    <p:sldMasterId id="2147490026" r:id="rId9"/>
    <p:sldMasterId id="2147490142" r:id="rId10"/>
    <p:sldMasterId id="2147490159" r:id="rId11"/>
    <p:sldMasterId id="2147490183" r:id="rId12"/>
    <p:sldMasterId id="2147490197" r:id="rId13"/>
    <p:sldMasterId id="2147490242" r:id="rId14"/>
    <p:sldMasterId id="2147490254" r:id="rId15"/>
    <p:sldMasterId id="2147490266" r:id="rId16"/>
    <p:sldMasterId id="2147490278" r:id="rId17"/>
    <p:sldMasterId id="2147490330" r:id="rId18"/>
    <p:sldMasterId id="2147490398" r:id="rId19"/>
    <p:sldMasterId id="2147490410" r:id="rId20"/>
    <p:sldMasterId id="2147490412" r:id="rId21"/>
    <p:sldMasterId id="2147490414" r:id="rId22"/>
    <p:sldMasterId id="2147490430" r:id="rId23"/>
    <p:sldMasterId id="2147490442" r:id="rId24"/>
    <p:sldMasterId id="2147490454" r:id="rId25"/>
    <p:sldMasterId id="2147490456" r:id="rId26"/>
    <p:sldMasterId id="2147490461" r:id="rId27"/>
    <p:sldMasterId id="2147490473" r:id="rId28"/>
    <p:sldMasterId id="2147490486" r:id="rId29"/>
    <p:sldMasterId id="2147490489" r:id="rId30"/>
    <p:sldMasterId id="2147490501" r:id="rId31"/>
    <p:sldMasterId id="2147490514" r:id="rId32"/>
    <p:sldMasterId id="2147490527" r:id="rId33"/>
    <p:sldMasterId id="2147490540" r:id="rId34"/>
    <p:sldMasterId id="2147490553" r:id="rId35"/>
    <p:sldMasterId id="2147490565" r:id="rId36"/>
    <p:sldMasterId id="2147490610" r:id="rId37"/>
    <p:sldMasterId id="2147490612" r:id="rId38"/>
  </p:sldMasterIdLst>
  <p:notesMasterIdLst>
    <p:notesMasterId r:id="rId152"/>
  </p:notesMasterIdLst>
  <p:sldIdLst>
    <p:sldId id="4194" r:id="rId39"/>
    <p:sldId id="4236" r:id="rId40"/>
    <p:sldId id="4237" r:id="rId41"/>
    <p:sldId id="4238" r:id="rId42"/>
    <p:sldId id="4239" r:id="rId43"/>
    <p:sldId id="4240" r:id="rId44"/>
    <p:sldId id="4243" r:id="rId45"/>
    <p:sldId id="4354" r:id="rId46"/>
    <p:sldId id="2821" r:id="rId47"/>
    <p:sldId id="4335" r:id="rId48"/>
    <p:sldId id="1665" r:id="rId49"/>
    <p:sldId id="3676" r:id="rId50"/>
    <p:sldId id="1783" r:id="rId51"/>
    <p:sldId id="4336" r:id="rId52"/>
    <p:sldId id="4355" r:id="rId53"/>
    <p:sldId id="4337" r:id="rId54"/>
    <p:sldId id="1670" r:id="rId55"/>
    <p:sldId id="4040" r:id="rId56"/>
    <p:sldId id="4338" r:id="rId57"/>
    <p:sldId id="4331" r:id="rId58"/>
    <p:sldId id="4350" r:id="rId59"/>
    <p:sldId id="4340" r:id="rId60"/>
    <p:sldId id="1693" r:id="rId61"/>
    <p:sldId id="1775" r:id="rId62"/>
    <p:sldId id="1696" r:id="rId63"/>
    <p:sldId id="1776" r:id="rId64"/>
    <p:sldId id="1698" r:id="rId65"/>
    <p:sldId id="1777" r:id="rId66"/>
    <p:sldId id="1700" r:id="rId67"/>
    <p:sldId id="1701" r:id="rId68"/>
    <p:sldId id="1702" r:id="rId69"/>
    <p:sldId id="1703" r:id="rId70"/>
    <p:sldId id="1704" r:id="rId71"/>
    <p:sldId id="1706" r:id="rId72"/>
    <p:sldId id="1708" r:id="rId73"/>
    <p:sldId id="1711" r:id="rId74"/>
    <p:sldId id="3756" r:id="rId75"/>
    <p:sldId id="4346" r:id="rId76"/>
    <p:sldId id="4339" r:id="rId77"/>
    <p:sldId id="906" r:id="rId78"/>
    <p:sldId id="1637" r:id="rId79"/>
    <p:sldId id="2628" r:id="rId80"/>
    <p:sldId id="4349" r:id="rId81"/>
    <p:sldId id="4341" r:id="rId82"/>
    <p:sldId id="4342" r:id="rId83"/>
    <p:sldId id="4497" r:id="rId84"/>
    <p:sldId id="4278" r:id="rId85"/>
    <p:sldId id="4600" r:id="rId86"/>
    <p:sldId id="4487" r:id="rId87"/>
    <p:sldId id="4246" r:id="rId88"/>
    <p:sldId id="4247" r:id="rId89"/>
    <p:sldId id="4248" r:id="rId90"/>
    <p:sldId id="4334" r:id="rId91"/>
    <p:sldId id="4250" r:id="rId92"/>
    <p:sldId id="4332" r:id="rId93"/>
    <p:sldId id="4333" r:id="rId94"/>
    <p:sldId id="4252" r:id="rId95"/>
    <p:sldId id="4279" r:id="rId96"/>
    <p:sldId id="4253" r:id="rId97"/>
    <p:sldId id="4498" r:id="rId98"/>
    <p:sldId id="3628" r:id="rId99"/>
    <p:sldId id="4255" r:id="rId100"/>
    <p:sldId id="4256" r:id="rId101"/>
    <p:sldId id="4257" r:id="rId102"/>
    <p:sldId id="4599" r:id="rId103"/>
    <p:sldId id="857" r:id="rId104"/>
    <p:sldId id="3764" r:id="rId105"/>
    <p:sldId id="2016" r:id="rId106"/>
    <p:sldId id="1496" r:id="rId107"/>
    <p:sldId id="3675" r:id="rId108"/>
    <p:sldId id="3685" r:id="rId109"/>
    <p:sldId id="1749" r:id="rId110"/>
    <p:sldId id="4041" r:id="rId111"/>
    <p:sldId id="4352" r:id="rId112"/>
    <p:sldId id="1751" r:id="rId113"/>
    <p:sldId id="1390" r:id="rId114"/>
    <p:sldId id="1387" r:id="rId115"/>
    <p:sldId id="1388" r:id="rId116"/>
    <p:sldId id="3761" r:id="rId117"/>
    <p:sldId id="3762" r:id="rId118"/>
    <p:sldId id="1395" r:id="rId119"/>
    <p:sldId id="1396" r:id="rId120"/>
    <p:sldId id="4353" r:id="rId121"/>
    <p:sldId id="1405" r:id="rId122"/>
    <p:sldId id="4046" r:id="rId123"/>
    <p:sldId id="3766" r:id="rId124"/>
    <p:sldId id="4347" r:id="rId125"/>
    <p:sldId id="3821" r:id="rId126"/>
    <p:sldId id="4044" r:id="rId127"/>
    <p:sldId id="4043" r:id="rId128"/>
    <p:sldId id="3823" r:id="rId129"/>
    <p:sldId id="3826" r:id="rId130"/>
    <p:sldId id="4598" r:id="rId131"/>
    <p:sldId id="3834" r:id="rId132"/>
    <p:sldId id="3835" r:id="rId133"/>
    <p:sldId id="3836" r:id="rId134"/>
    <p:sldId id="3841" r:id="rId135"/>
    <p:sldId id="3844" r:id="rId136"/>
    <p:sldId id="3845" r:id="rId137"/>
    <p:sldId id="3846" r:id="rId138"/>
    <p:sldId id="3847" r:id="rId139"/>
    <p:sldId id="3852" r:id="rId140"/>
    <p:sldId id="3854" r:id="rId141"/>
    <p:sldId id="3855" r:id="rId142"/>
    <p:sldId id="3856" r:id="rId143"/>
    <p:sldId id="3857" r:id="rId144"/>
    <p:sldId id="3862" r:id="rId145"/>
    <p:sldId id="3864" r:id="rId146"/>
    <p:sldId id="4597" r:id="rId147"/>
    <p:sldId id="4269" r:id="rId148"/>
    <p:sldId id="4273" r:id="rId149"/>
    <p:sldId id="4268" r:id="rId150"/>
    <p:sldId id="277" r:id="rId151"/>
  </p:sldIdLst>
  <p:sldSz cx="9144000" cy="6858000" type="screen4x3"/>
  <p:notesSz cx="6997700" cy="9283700"/>
  <p:defaultTextStyle>
    <a:defPPr>
      <a:defRPr lang="en-US"/>
    </a:defPPr>
    <a:lvl1pPr algn="ctr" rtl="0" eaLnBrk="0" fontAlgn="base" hangingPunct="0">
      <a:spcBef>
        <a:spcPct val="0"/>
      </a:spcBef>
      <a:spcAft>
        <a:spcPct val="0"/>
      </a:spcAft>
      <a:defRPr b="1" kern="1200">
        <a:solidFill>
          <a:schemeClr val="tx1"/>
        </a:solidFill>
        <a:latin typeface="Verdana" charset="0"/>
        <a:ea typeface="ＭＳ Ｐゴシック" charset="0"/>
        <a:cs typeface="ＭＳ Ｐゴシック" charset="0"/>
      </a:defRPr>
    </a:lvl1pPr>
    <a:lvl2pPr marL="457200" algn="ctr" rtl="0" eaLnBrk="0" fontAlgn="base" hangingPunct="0">
      <a:spcBef>
        <a:spcPct val="0"/>
      </a:spcBef>
      <a:spcAft>
        <a:spcPct val="0"/>
      </a:spcAft>
      <a:defRPr b="1" kern="1200">
        <a:solidFill>
          <a:schemeClr val="tx1"/>
        </a:solidFill>
        <a:latin typeface="Verdana" charset="0"/>
        <a:ea typeface="ＭＳ Ｐゴシック" charset="0"/>
        <a:cs typeface="ＭＳ Ｐゴシック" charset="0"/>
      </a:defRPr>
    </a:lvl2pPr>
    <a:lvl3pPr marL="914400" algn="ctr" rtl="0" eaLnBrk="0" fontAlgn="base" hangingPunct="0">
      <a:spcBef>
        <a:spcPct val="0"/>
      </a:spcBef>
      <a:spcAft>
        <a:spcPct val="0"/>
      </a:spcAft>
      <a:defRPr b="1" kern="1200">
        <a:solidFill>
          <a:schemeClr val="tx1"/>
        </a:solidFill>
        <a:latin typeface="Verdana" charset="0"/>
        <a:ea typeface="ＭＳ Ｐゴシック" charset="0"/>
        <a:cs typeface="ＭＳ Ｐゴシック" charset="0"/>
      </a:defRPr>
    </a:lvl3pPr>
    <a:lvl4pPr marL="1371600" algn="ctr" rtl="0" eaLnBrk="0" fontAlgn="base" hangingPunct="0">
      <a:spcBef>
        <a:spcPct val="0"/>
      </a:spcBef>
      <a:spcAft>
        <a:spcPct val="0"/>
      </a:spcAft>
      <a:defRPr b="1" kern="1200">
        <a:solidFill>
          <a:schemeClr val="tx1"/>
        </a:solidFill>
        <a:latin typeface="Verdana" charset="0"/>
        <a:ea typeface="ＭＳ Ｐゴシック" charset="0"/>
        <a:cs typeface="ＭＳ Ｐゴシック" charset="0"/>
      </a:defRPr>
    </a:lvl4pPr>
    <a:lvl5pPr marL="1828800" algn="ctr" rtl="0" eaLnBrk="0" fontAlgn="base" hangingPunct="0">
      <a:spcBef>
        <a:spcPct val="0"/>
      </a:spcBef>
      <a:spcAft>
        <a:spcPct val="0"/>
      </a:spcAft>
      <a:defRPr b="1" kern="1200">
        <a:solidFill>
          <a:schemeClr val="tx1"/>
        </a:solidFill>
        <a:latin typeface="Verdana" charset="0"/>
        <a:ea typeface="ＭＳ Ｐゴシック" charset="0"/>
        <a:cs typeface="ＭＳ Ｐゴシック" charset="0"/>
      </a:defRPr>
    </a:lvl5pPr>
    <a:lvl6pPr marL="2286000" algn="l" defTabSz="457200" rtl="0" eaLnBrk="1" latinLnBrk="0" hangingPunct="1">
      <a:defRPr b="1" kern="1200">
        <a:solidFill>
          <a:schemeClr val="tx1"/>
        </a:solidFill>
        <a:latin typeface="Verdana" charset="0"/>
        <a:ea typeface="ＭＳ Ｐゴシック" charset="0"/>
        <a:cs typeface="ＭＳ Ｐゴシック" charset="0"/>
      </a:defRPr>
    </a:lvl6pPr>
    <a:lvl7pPr marL="2743200" algn="l" defTabSz="457200" rtl="0" eaLnBrk="1" latinLnBrk="0" hangingPunct="1">
      <a:defRPr b="1" kern="1200">
        <a:solidFill>
          <a:schemeClr val="tx1"/>
        </a:solidFill>
        <a:latin typeface="Verdana" charset="0"/>
        <a:ea typeface="ＭＳ Ｐゴシック" charset="0"/>
        <a:cs typeface="ＭＳ Ｐゴシック" charset="0"/>
      </a:defRPr>
    </a:lvl7pPr>
    <a:lvl8pPr marL="3200400" algn="l" defTabSz="457200" rtl="0" eaLnBrk="1" latinLnBrk="0" hangingPunct="1">
      <a:defRPr b="1" kern="1200">
        <a:solidFill>
          <a:schemeClr val="tx1"/>
        </a:solidFill>
        <a:latin typeface="Verdana" charset="0"/>
        <a:ea typeface="ＭＳ Ｐゴシック" charset="0"/>
        <a:cs typeface="ＭＳ Ｐゴシック" charset="0"/>
      </a:defRPr>
    </a:lvl8pPr>
    <a:lvl9pPr marL="3657600" algn="l" defTabSz="457200" rtl="0" eaLnBrk="1" latinLnBrk="0" hangingPunct="1">
      <a:defRPr b="1" kern="1200">
        <a:solidFill>
          <a:schemeClr val="tx1"/>
        </a:solidFill>
        <a:latin typeface="Verdana" charset="0"/>
        <a:ea typeface="ＭＳ Ｐゴシック" charset="0"/>
        <a:cs typeface="ＭＳ Ｐゴシック" charset="0"/>
      </a:defRPr>
    </a:lvl9pPr>
  </p:defaultTextStyle>
  <p:modifyVerifier cryptProviderType="rsaAES" cryptAlgorithmClass="hash" cryptAlgorithmType="typeAny" cryptAlgorithmSid="14" spinCount="100000" saltData="RpUkqAkfD4xHKDpTiMN8Mg==" hashData="wzs4jtgsP30kIrir0L+N2wLkZ3l1++4wdSvU9PtvdVgbJyKqt1/yOWCp0OhLjXsQBsjhnQxjO2HBmuwLLcrBww=="/>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hiddenSlides="1"/>
  <p:clrMru>
    <a:srgbClr val="F5EBD7"/>
    <a:srgbClr val="F2E2C2"/>
    <a:srgbClr val="FFFFFF"/>
    <a:srgbClr val="694C24"/>
    <a:srgbClr val="91652E"/>
    <a:srgbClr val="000000"/>
    <a:srgbClr val="542F17"/>
    <a:srgbClr val="3F281E"/>
    <a:srgbClr val="F6EEE9"/>
    <a:srgbClr val="FCF9F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8558" autoAdjust="0"/>
    <p:restoredTop sz="88707" autoAdjust="0"/>
  </p:normalViewPr>
  <p:slideViewPr>
    <p:cSldViewPr snapToGrid="0">
      <p:cViewPr varScale="1">
        <p:scale>
          <a:sx n="113" d="100"/>
          <a:sy n="113" d="100"/>
        </p:scale>
        <p:origin x="1952" y="176"/>
      </p:cViewPr>
      <p:guideLst>
        <p:guide orient="horz" pos="2160"/>
        <p:guide pos="2880"/>
      </p:guideLst>
    </p:cSldViewPr>
  </p:slideViewPr>
  <p:notesTextViewPr>
    <p:cViewPr>
      <p:scale>
        <a:sx n="100" d="100"/>
        <a:sy n="100" d="100"/>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79.xml"/><Relationship Id="rId21" Type="http://schemas.openxmlformats.org/officeDocument/2006/relationships/slideMaster" Target="slideMasters/slideMaster21.xml"/><Relationship Id="rId42" Type="http://schemas.openxmlformats.org/officeDocument/2006/relationships/slide" Target="slides/slide4.xml"/><Relationship Id="rId63" Type="http://schemas.openxmlformats.org/officeDocument/2006/relationships/slide" Target="slides/slide25.xml"/><Relationship Id="rId84" Type="http://schemas.openxmlformats.org/officeDocument/2006/relationships/slide" Target="slides/slide46.xml"/><Relationship Id="rId138" Type="http://schemas.openxmlformats.org/officeDocument/2006/relationships/slide" Target="slides/slide100.xml"/><Relationship Id="rId107" Type="http://schemas.openxmlformats.org/officeDocument/2006/relationships/slide" Target="slides/slide69.xml"/><Relationship Id="rId11" Type="http://schemas.openxmlformats.org/officeDocument/2006/relationships/slideMaster" Target="slideMasters/slideMaster11.xml"/><Relationship Id="rId32" Type="http://schemas.openxmlformats.org/officeDocument/2006/relationships/slideMaster" Target="slideMasters/slideMaster32.xml"/><Relationship Id="rId53" Type="http://schemas.openxmlformats.org/officeDocument/2006/relationships/slide" Target="slides/slide15.xml"/><Relationship Id="rId74" Type="http://schemas.openxmlformats.org/officeDocument/2006/relationships/slide" Target="slides/slide36.xml"/><Relationship Id="rId128" Type="http://schemas.openxmlformats.org/officeDocument/2006/relationships/slide" Target="slides/slide90.xml"/><Relationship Id="rId149" Type="http://schemas.openxmlformats.org/officeDocument/2006/relationships/slide" Target="slides/slide111.xml"/><Relationship Id="rId5" Type="http://schemas.openxmlformats.org/officeDocument/2006/relationships/slideMaster" Target="slideMasters/slideMaster5.xml"/><Relationship Id="rId95" Type="http://schemas.openxmlformats.org/officeDocument/2006/relationships/slide" Target="slides/slide57.xml"/><Relationship Id="rId22" Type="http://schemas.openxmlformats.org/officeDocument/2006/relationships/slideMaster" Target="slideMasters/slideMaster22.xml"/><Relationship Id="rId27" Type="http://schemas.openxmlformats.org/officeDocument/2006/relationships/slideMaster" Target="slideMasters/slideMaster27.xml"/><Relationship Id="rId43" Type="http://schemas.openxmlformats.org/officeDocument/2006/relationships/slide" Target="slides/slide5.xml"/><Relationship Id="rId48" Type="http://schemas.openxmlformats.org/officeDocument/2006/relationships/slide" Target="slides/slide10.xml"/><Relationship Id="rId64" Type="http://schemas.openxmlformats.org/officeDocument/2006/relationships/slide" Target="slides/slide26.xml"/><Relationship Id="rId69" Type="http://schemas.openxmlformats.org/officeDocument/2006/relationships/slide" Target="slides/slide31.xml"/><Relationship Id="rId113" Type="http://schemas.openxmlformats.org/officeDocument/2006/relationships/slide" Target="slides/slide75.xml"/><Relationship Id="rId118" Type="http://schemas.openxmlformats.org/officeDocument/2006/relationships/slide" Target="slides/slide80.xml"/><Relationship Id="rId134" Type="http://schemas.openxmlformats.org/officeDocument/2006/relationships/slide" Target="slides/slide96.xml"/><Relationship Id="rId139" Type="http://schemas.openxmlformats.org/officeDocument/2006/relationships/slide" Target="slides/slide101.xml"/><Relationship Id="rId80" Type="http://schemas.openxmlformats.org/officeDocument/2006/relationships/slide" Target="slides/slide42.xml"/><Relationship Id="rId85" Type="http://schemas.openxmlformats.org/officeDocument/2006/relationships/slide" Target="slides/slide47.xml"/><Relationship Id="rId150" Type="http://schemas.openxmlformats.org/officeDocument/2006/relationships/slide" Target="slides/slide112.xml"/><Relationship Id="rId155" Type="http://schemas.openxmlformats.org/officeDocument/2006/relationships/theme" Target="theme/theme1.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33" Type="http://schemas.openxmlformats.org/officeDocument/2006/relationships/slideMaster" Target="slideMasters/slideMaster33.xml"/><Relationship Id="rId38" Type="http://schemas.openxmlformats.org/officeDocument/2006/relationships/slideMaster" Target="slideMasters/slideMaster38.xml"/><Relationship Id="rId59" Type="http://schemas.openxmlformats.org/officeDocument/2006/relationships/slide" Target="slides/slide21.xml"/><Relationship Id="rId103" Type="http://schemas.openxmlformats.org/officeDocument/2006/relationships/slide" Target="slides/slide65.xml"/><Relationship Id="rId108" Type="http://schemas.openxmlformats.org/officeDocument/2006/relationships/slide" Target="slides/slide70.xml"/><Relationship Id="rId124" Type="http://schemas.openxmlformats.org/officeDocument/2006/relationships/slide" Target="slides/slide86.xml"/><Relationship Id="rId129" Type="http://schemas.openxmlformats.org/officeDocument/2006/relationships/slide" Target="slides/slide91.xml"/><Relationship Id="rId54" Type="http://schemas.openxmlformats.org/officeDocument/2006/relationships/slide" Target="slides/slide16.xml"/><Relationship Id="rId70" Type="http://schemas.openxmlformats.org/officeDocument/2006/relationships/slide" Target="slides/slide32.xml"/><Relationship Id="rId75" Type="http://schemas.openxmlformats.org/officeDocument/2006/relationships/slide" Target="slides/slide37.xml"/><Relationship Id="rId91" Type="http://schemas.openxmlformats.org/officeDocument/2006/relationships/slide" Target="slides/slide53.xml"/><Relationship Id="rId96" Type="http://schemas.openxmlformats.org/officeDocument/2006/relationships/slide" Target="slides/slide58.xml"/><Relationship Id="rId140" Type="http://schemas.openxmlformats.org/officeDocument/2006/relationships/slide" Target="slides/slide102.xml"/><Relationship Id="rId145" Type="http://schemas.openxmlformats.org/officeDocument/2006/relationships/slide" Target="slides/slide107.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Master" Target="slideMasters/slideMaster23.xml"/><Relationship Id="rId28" Type="http://schemas.openxmlformats.org/officeDocument/2006/relationships/slideMaster" Target="slideMasters/slideMaster28.xml"/><Relationship Id="rId49" Type="http://schemas.openxmlformats.org/officeDocument/2006/relationships/slide" Target="slides/slide11.xml"/><Relationship Id="rId114" Type="http://schemas.openxmlformats.org/officeDocument/2006/relationships/slide" Target="slides/slide76.xml"/><Relationship Id="rId119" Type="http://schemas.openxmlformats.org/officeDocument/2006/relationships/slide" Target="slides/slide81.xml"/><Relationship Id="rId44" Type="http://schemas.openxmlformats.org/officeDocument/2006/relationships/slide" Target="slides/slide6.xml"/><Relationship Id="rId60" Type="http://schemas.openxmlformats.org/officeDocument/2006/relationships/slide" Target="slides/slide22.xml"/><Relationship Id="rId65" Type="http://schemas.openxmlformats.org/officeDocument/2006/relationships/slide" Target="slides/slide27.xml"/><Relationship Id="rId81" Type="http://schemas.openxmlformats.org/officeDocument/2006/relationships/slide" Target="slides/slide43.xml"/><Relationship Id="rId86" Type="http://schemas.openxmlformats.org/officeDocument/2006/relationships/slide" Target="slides/slide48.xml"/><Relationship Id="rId130" Type="http://schemas.openxmlformats.org/officeDocument/2006/relationships/slide" Target="slides/slide92.xml"/><Relationship Id="rId135" Type="http://schemas.openxmlformats.org/officeDocument/2006/relationships/slide" Target="slides/slide97.xml"/><Relationship Id="rId151" Type="http://schemas.openxmlformats.org/officeDocument/2006/relationships/slide" Target="slides/slide113.xml"/><Relationship Id="rId156" Type="http://schemas.openxmlformats.org/officeDocument/2006/relationships/tableStyles" Target="tableStyles.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 Target="slides/slide1.xml"/><Relationship Id="rId109" Type="http://schemas.openxmlformats.org/officeDocument/2006/relationships/slide" Target="slides/slide71.xml"/><Relationship Id="rId34" Type="http://schemas.openxmlformats.org/officeDocument/2006/relationships/slideMaster" Target="slideMasters/slideMaster34.xml"/><Relationship Id="rId50" Type="http://schemas.openxmlformats.org/officeDocument/2006/relationships/slide" Target="slides/slide12.xml"/><Relationship Id="rId55" Type="http://schemas.openxmlformats.org/officeDocument/2006/relationships/slide" Target="slides/slide17.xml"/><Relationship Id="rId76" Type="http://schemas.openxmlformats.org/officeDocument/2006/relationships/slide" Target="slides/slide38.xml"/><Relationship Id="rId97" Type="http://schemas.openxmlformats.org/officeDocument/2006/relationships/slide" Target="slides/slide59.xml"/><Relationship Id="rId104" Type="http://schemas.openxmlformats.org/officeDocument/2006/relationships/slide" Target="slides/slide66.xml"/><Relationship Id="rId120" Type="http://schemas.openxmlformats.org/officeDocument/2006/relationships/slide" Target="slides/slide82.xml"/><Relationship Id="rId125" Type="http://schemas.openxmlformats.org/officeDocument/2006/relationships/slide" Target="slides/slide87.xml"/><Relationship Id="rId141" Type="http://schemas.openxmlformats.org/officeDocument/2006/relationships/slide" Target="slides/slide103.xml"/><Relationship Id="rId146" Type="http://schemas.openxmlformats.org/officeDocument/2006/relationships/slide" Target="slides/slide108.xml"/><Relationship Id="rId7" Type="http://schemas.openxmlformats.org/officeDocument/2006/relationships/slideMaster" Target="slideMasters/slideMaster7.xml"/><Relationship Id="rId71" Type="http://schemas.openxmlformats.org/officeDocument/2006/relationships/slide" Target="slides/slide33.xml"/><Relationship Id="rId92" Type="http://schemas.openxmlformats.org/officeDocument/2006/relationships/slide" Target="slides/slide54.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4" Type="http://schemas.openxmlformats.org/officeDocument/2006/relationships/slideMaster" Target="slideMasters/slideMaster24.xml"/><Relationship Id="rId40" Type="http://schemas.openxmlformats.org/officeDocument/2006/relationships/slide" Target="slides/slide2.xml"/><Relationship Id="rId45" Type="http://schemas.openxmlformats.org/officeDocument/2006/relationships/slide" Target="slides/slide7.xml"/><Relationship Id="rId66" Type="http://schemas.openxmlformats.org/officeDocument/2006/relationships/slide" Target="slides/slide28.xml"/><Relationship Id="rId87" Type="http://schemas.openxmlformats.org/officeDocument/2006/relationships/slide" Target="slides/slide49.xml"/><Relationship Id="rId110" Type="http://schemas.openxmlformats.org/officeDocument/2006/relationships/slide" Target="slides/slide72.xml"/><Relationship Id="rId115" Type="http://schemas.openxmlformats.org/officeDocument/2006/relationships/slide" Target="slides/slide77.xml"/><Relationship Id="rId131" Type="http://schemas.openxmlformats.org/officeDocument/2006/relationships/slide" Target="slides/slide93.xml"/><Relationship Id="rId136" Type="http://schemas.openxmlformats.org/officeDocument/2006/relationships/slide" Target="slides/slide98.xml"/><Relationship Id="rId61" Type="http://schemas.openxmlformats.org/officeDocument/2006/relationships/slide" Target="slides/slide23.xml"/><Relationship Id="rId82" Type="http://schemas.openxmlformats.org/officeDocument/2006/relationships/slide" Target="slides/slide44.xml"/><Relationship Id="rId152" Type="http://schemas.openxmlformats.org/officeDocument/2006/relationships/notesMaster" Target="notesMasters/notesMaster1.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30" Type="http://schemas.openxmlformats.org/officeDocument/2006/relationships/slideMaster" Target="slideMasters/slideMaster30.xml"/><Relationship Id="rId35" Type="http://schemas.openxmlformats.org/officeDocument/2006/relationships/slideMaster" Target="slideMasters/slideMaster35.xml"/><Relationship Id="rId56" Type="http://schemas.openxmlformats.org/officeDocument/2006/relationships/slide" Target="slides/slide18.xml"/><Relationship Id="rId77" Type="http://schemas.openxmlformats.org/officeDocument/2006/relationships/slide" Target="slides/slide39.xml"/><Relationship Id="rId100" Type="http://schemas.openxmlformats.org/officeDocument/2006/relationships/slide" Target="slides/slide62.xml"/><Relationship Id="rId105" Type="http://schemas.openxmlformats.org/officeDocument/2006/relationships/slide" Target="slides/slide67.xml"/><Relationship Id="rId126" Type="http://schemas.openxmlformats.org/officeDocument/2006/relationships/slide" Target="slides/slide88.xml"/><Relationship Id="rId147" Type="http://schemas.openxmlformats.org/officeDocument/2006/relationships/slide" Target="slides/slide109.xml"/><Relationship Id="rId8" Type="http://schemas.openxmlformats.org/officeDocument/2006/relationships/slideMaster" Target="slideMasters/slideMaster8.xml"/><Relationship Id="rId51" Type="http://schemas.openxmlformats.org/officeDocument/2006/relationships/slide" Target="slides/slide13.xml"/><Relationship Id="rId72" Type="http://schemas.openxmlformats.org/officeDocument/2006/relationships/slide" Target="slides/slide34.xml"/><Relationship Id="rId93" Type="http://schemas.openxmlformats.org/officeDocument/2006/relationships/slide" Target="slides/slide55.xml"/><Relationship Id="rId98" Type="http://schemas.openxmlformats.org/officeDocument/2006/relationships/slide" Target="slides/slide60.xml"/><Relationship Id="rId121" Type="http://schemas.openxmlformats.org/officeDocument/2006/relationships/slide" Target="slides/slide83.xml"/><Relationship Id="rId142" Type="http://schemas.openxmlformats.org/officeDocument/2006/relationships/slide" Target="slides/slide104.xml"/><Relationship Id="rId3" Type="http://schemas.openxmlformats.org/officeDocument/2006/relationships/slideMaster" Target="slideMasters/slideMaster3.xml"/><Relationship Id="rId25" Type="http://schemas.openxmlformats.org/officeDocument/2006/relationships/slideMaster" Target="slideMasters/slideMaster25.xml"/><Relationship Id="rId46" Type="http://schemas.openxmlformats.org/officeDocument/2006/relationships/slide" Target="slides/slide8.xml"/><Relationship Id="rId67" Type="http://schemas.openxmlformats.org/officeDocument/2006/relationships/slide" Target="slides/slide29.xml"/><Relationship Id="rId116" Type="http://schemas.openxmlformats.org/officeDocument/2006/relationships/slide" Target="slides/slide78.xml"/><Relationship Id="rId137" Type="http://schemas.openxmlformats.org/officeDocument/2006/relationships/slide" Target="slides/slide99.xml"/><Relationship Id="rId20" Type="http://schemas.openxmlformats.org/officeDocument/2006/relationships/slideMaster" Target="slideMasters/slideMaster20.xml"/><Relationship Id="rId41" Type="http://schemas.openxmlformats.org/officeDocument/2006/relationships/slide" Target="slides/slide3.xml"/><Relationship Id="rId62" Type="http://schemas.openxmlformats.org/officeDocument/2006/relationships/slide" Target="slides/slide24.xml"/><Relationship Id="rId83" Type="http://schemas.openxmlformats.org/officeDocument/2006/relationships/slide" Target="slides/slide45.xml"/><Relationship Id="rId88" Type="http://schemas.openxmlformats.org/officeDocument/2006/relationships/slide" Target="slides/slide50.xml"/><Relationship Id="rId111" Type="http://schemas.openxmlformats.org/officeDocument/2006/relationships/slide" Target="slides/slide73.xml"/><Relationship Id="rId132" Type="http://schemas.openxmlformats.org/officeDocument/2006/relationships/slide" Target="slides/slide94.xml"/><Relationship Id="rId153" Type="http://schemas.openxmlformats.org/officeDocument/2006/relationships/presProps" Target="presProps.xml"/><Relationship Id="rId15" Type="http://schemas.openxmlformats.org/officeDocument/2006/relationships/slideMaster" Target="slideMasters/slideMaster15.xml"/><Relationship Id="rId36" Type="http://schemas.openxmlformats.org/officeDocument/2006/relationships/slideMaster" Target="slideMasters/slideMaster36.xml"/><Relationship Id="rId57" Type="http://schemas.openxmlformats.org/officeDocument/2006/relationships/slide" Target="slides/slide19.xml"/><Relationship Id="rId106" Type="http://schemas.openxmlformats.org/officeDocument/2006/relationships/slide" Target="slides/slide68.xml"/><Relationship Id="rId127" Type="http://schemas.openxmlformats.org/officeDocument/2006/relationships/slide" Target="slides/slide89.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 Target="slides/slide14.xml"/><Relationship Id="rId73" Type="http://schemas.openxmlformats.org/officeDocument/2006/relationships/slide" Target="slides/slide35.xml"/><Relationship Id="rId78" Type="http://schemas.openxmlformats.org/officeDocument/2006/relationships/slide" Target="slides/slide40.xml"/><Relationship Id="rId94" Type="http://schemas.openxmlformats.org/officeDocument/2006/relationships/slide" Target="slides/slide56.xml"/><Relationship Id="rId99" Type="http://schemas.openxmlformats.org/officeDocument/2006/relationships/slide" Target="slides/slide61.xml"/><Relationship Id="rId101" Type="http://schemas.openxmlformats.org/officeDocument/2006/relationships/slide" Target="slides/slide63.xml"/><Relationship Id="rId122" Type="http://schemas.openxmlformats.org/officeDocument/2006/relationships/slide" Target="slides/slide84.xml"/><Relationship Id="rId143" Type="http://schemas.openxmlformats.org/officeDocument/2006/relationships/slide" Target="slides/slide105.xml"/><Relationship Id="rId148" Type="http://schemas.openxmlformats.org/officeDocument/2006/relationships/slide" Target="slides/slide110.xml"/><Relationship Id="rId4" Type="http://schemas.openxmlformats.org/officeDocument/2006/relationships/slideMaster" Target="slideMasters/slideMaster4.xml"/><Relationship Id="rId9" Type="http://schemas.openxmlformats.org/officeDocument/2006/relationships/slideMaster" Target="slideMasters/slideMaster9.xml"/><Relationship Id="rId26" Type="http://schemas.openxmlformats.org/officeDocument/2006/relationships/slideMaster" Target="slideMasters/slideMaster26.xml"/><Relationship Id="rId47" Type="http://schemas.openxmlformats.org/officeDocument/2006/relationships/slide" Target="slides/slide9.xml"/><Relationship Id="rId68" Type="http://schemas.openxmlformats.org/officeDocument/2006/relationships/slide" Target="slides/slide30.xml"/><Relationship Id="rId89" Type="http://schemas.openxmlformats.org/officeDocument/2006/relationships/slide" Target="slides/slide51.xml"/><Relationship Id="rId112" Type="http://schemas.openxmlformats.org/officeDocument/2006/relationships/slide" Target="slides/slide74.xml"/><Relationship Id="rId133" Type="http://schemas.openxmlformats.org/officeDocument/2006/relationships/slide" Target="slides/slide95.xml"/><Relationship Id="rId154" Type="http://schemas.openxmlformats.org/officeDocument/2006/relationships/viewProps" Target="viewProps.xml"/><Relationship Id="rId16" Type="http://schemas.openxmlformats.org/officeDocument/2006/relationships/slideMaster" Target="slideMasters/slideMaster16.xml"/><Relationship Id="rId37" Type="http://schemas.openxmlformats.org/officeDocument/2006/relationships/slideMaster" Target="slideMasters/slideMaster37.xml"/><Relationship Id="rId58" Type="http://schemas.openxmlformats.org/officeDocument/2006/relationships/slide" Target="slides/slide20.xml"/><Relationship Id="rId79" Type="http://schemas.openxmlformats.org/officeDocument/2006/relationships/slide" Target="slides/slide41.xml"/><Relationship Id="rId102" Type="http://schemas.openxmlformats.org/officeDocument/2006/relationships/slide" Target="slides/slide64.xml"/><Relationship Id="rId123" Type="http://schemas.openxmlformats.org/officeDocument/2006/relationships/slide" Target="slides/slide85.xml"/><Relationship Id="rId144" Type="http://schemas.openxmlformats.org/officeDocument/2006/relationships/slide" Target="slides/slide106.xml"/><Relationship Id="rId90" Type="http://schemas.openxmlformats.org/officeDocument/2006/relationships/slide" Target="slides/slide5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538" name="Rectangle 2"/>
          <p:cNvSpPr>
            <a:spLocks noGrp="1" noChangeArrowheads="1"/>
          </p:cNvSpPr>
          <p:nvPr>
            <p:ph type="hdr" sz="quarter"/>
          </p:nvPr>
        </p:nvSpPr>
        <p:spPr bwMode="auto">
          <a:xfrm>
            <a:off x="0" y="0"/>
            <a:ext cx="3032125" cy="463550"/>
          </a:xfrm>
          <a:prstGeom prst="rect">
            <a:avLst/>
          </a:prstGeom>
          <a:noFill/>
          <a:ln w="9525">
            <a:noFill/>
            <a:miter lim="800000"/>
            <a:headEnd/>
            <a:tailEnd/>
          </a:ln>
          <a:effectLst/>
        </p:spPr>
        <p:txBody>
          <a:bodyPr vert="horz" wrap="square" lIns="93031" tIns="46516" rIns="93031" bIns="46516" numCol="1" anchor="t" anchorCtr="0" compatLnSpc="1">
            <a:prstTxWarp prst="textNoShape">
              <a:avLst/>
            </a:prstTxWarp>
          </a:bodyPr>
          <a:lstStyle>
            <a:lvl1pPr algn="l" defTabSz="930275" eaLnBrk="1" hangingPunct="1">
              <a:defRPr sz="1200" b="0" i="0">
                <a:latin typeface="Avenir Book" panose="02000503020000020003" pitchFamily="2" charset="0"/>
                <a:ea typeface="+mn-ea"/>
                <a:cs typeface="+mn-cs"/>
              </a:defRPr>
            </a:lvl1pPr>
          </a:lstStyle>
          <a:p>
            <a:pPr>
              <a:defRPr/>
            </a:pPr>
            <a:endParaRPr lang="en-US" dirty="0"/>
          </a:p>
        </p:txBody>
      </p:sp>
      <p:sp>
        <p:nvSpPr>
          <p:cNvPr id="65539" name="Rectangle 3"/>
          <p:cNvSpPr>
            <a:spLocks noGrp="1" noChangeArrowheads="1"/>
          </p:cNvSpPr>
          <p:nvPr>
            <p:ph type="dt" idx="1"/>
          </p:nvPr>
        </p:nvSpPr>
        <p:spPr bwMode="auto">
          <a:xfrm>
            <a:off x="3963988" y="0"/>
            <a:ext cx="3032125" cy="463550"/>
          </a:xfrm>
          <a:prstGeom prst="rect">
            <a:avLst/>
          </a:prstGeom>
          <a:noFill/>
          <a:ln w="9525">
            <a:noFill/>
            <a:miter lim="800000"/>
            <a:headEnd/>
            <a:tailEnd/>
          </a:ln>
          <a:effectLst/>
        </p:spPr>
        <p:txBody>
          <a:bodyPr vert="horz" wrap="square" lIns="93031" tIns="46516" rIns="93031" bIns="46516" numCol="1" anchor="t" anchorCtr="0" compatLnSpc="1">
            <a:prstTxWarp prst="textNoShape">
              <a:avLst/>
            </a:prstTxWarp>
          </a:bodyPr>
          <a:lstStyle>
            <a:lvl1pPr algn="r" defTabSz="930275" eaLnBrk="1" hangingPunct="1">
              <a:defRPr sz="1200" b="0" i="0">
                <a:latin typeface="Avenir Book" panose="02000503020000020003" pitchFamily="2" charset="0"/>
                <a:ea typeface="+mn-ea"/>
                <a:cs typeface="+mn-cs"/>
              </a:defRPr>
            </a:lvl1pPr>
          </a:lstStyle>
          <a:p>
            <a:pPr>
              <a:defRPr/>
            </a:pPr>
            <a:endParaRPr lang="en-US" dirty="0"/>
          </a:p>
        </p:txBody>
      </p:sp>
      <p:sp>
        <p:nvSpPr>
          <p:cNvPr id="162820" name="Rectangle 4"/>
          <p:cNvSpPr>
            <a:spLocks noGrp="1" noRot="1" noChangeAspect="1" noChangeArrowheads="1" noTextEdit="1"/>
          </p:cNvSpPr>
          <p:nvPr>
            <p:ph type="sldImg" idx="2"/>
          </p:nvPr>
        </p:nvSpPr>
        <p:spPr bwMode="auto">
          <a:xfrm>
            <a:off x="1177925" y="696913"/>
            <a:ext cx="4641850" cy="3481387"/>
          </a:xfrm>
          <a:prstGeom prst="rect">
            <a:avLst/>
          </a:prstGeom>
          <a:noFill/>
          <a:ln w="9525">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Lst>
        </p:spPr>
      </p:sp>
      <p:sp>
        <p:nvSpPr>
          <p:cNvPr id="65541" name="Rectangle 5"/>
          <p:cNvSpPr>
            <a:spLocks noGrp="1" noChangeArrowheads="1"/>
          </p:cNvSpPr>
          <p:nvPr>
            <p:ph type="body" sz="quarter" idx="3"/>
          </p:nvPr>
        </p:nvSpPr>
        <p:spPr bwMode="auto">
          <a:xfrm>
            <a:off x="700088" y="4410075"/>
            <a:ext cx="5597525" cy="4176713"/>
          </a:xfrm>
          <a:prstGeom prst="rect">
            <a:avLst/>
          </a:prstGeom>
          <a:noFill/>
          <a:ln w="9525">
            <a:noFill/>
            <a:miter lim="800000"/>
            <a:headEnd/>
            <a:tailEnd/>
          </a:ln>
          <a:effectLst/>
        </p:spPr>
        <p:txBody>
          <a:bodyPr vert="horz" wrap="square" lIns="93031" tIns="46516" rIns="93031" bIns="46516"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65542" name="Rectangle 6"/>
          <p:cNvSpPr>
            <a:spLocks noGrp="1" noChangeArrowheads="1"/>
          </p:cNvSpPr>
          <p:nvPr>
            <p:ph type="ftr" sz="quarter" idx="4"/>
          </p:nvPr>
        </p:nvSpPr>
        <p:spPr bwMode="auto">
          <a:xfrm>
            <a:off x="0" y="8818563"/>
            <a:ext cx="3032125" cy="463550"/>
          </a:xfrm>
          <a:prstGeom prst="rect">
            <a:avLst/>
          </a:prstGeom>
          <a:noFill/>
          <a:ln w="9525">
            <a:noFill/>
            <a:miter lim="800000"/>
            <a:headEnd/>
            <a:tailEnd/>
          </a:ln>
          <a:effectLst/>
        </p:spPr>
        <p:txBody>
          <a:bodyPr vert="horz" wrap="square" lIns="93031" tIns="46516" rIns="93031" bIns="46516" numCol="1" anchor="b" anchorCtr="0" compatLnSpc="1">
            <a:prstTxWarp prst="textNoShape">
              <a:avLst/>
            </a:prstTxWarp>
          </a:bodyPr>
          <a:lstStyle>
            <a:lvl1pPr algn="l" defTabSz="930275" eaLnBrk="1" hangingPunct="1">
              <a:defRPr sz="1200" b="0" i="0">
                <a:latin typeface="Avenir Book" panose="02000503020000020003" pitchFamily="2" charset="0"/>
                <a:ea typeface="+mn-ea"/>
                <a:cs typeface="+mn-cs"/>
              </a:defRPr>
            </a:lvl1pPr>
          </a:lstStyle>
          <a:p>
            <a:pPr>
              <a:defRPr/>
            </a:pPr>
            <a:endParaRPr lang="en-US" dirty="0"/>
          </a:p>
        </p:txBody>
      </p:sp>
      <p:sp>
        <p:nvSpPr>
          <p:cNvPr id="65543" name="Rectangle 7"/>
          <p:cNvSpPr>
            <a:spLocks noGrp="1" noChangeArrowheads="1"/>
          </p:cNvSpPr>
          <p:nvPr>
            <p:ph type="sldNum" sz="quarter" idx="5"/>
          </p:nvPr>
        </p:nvSpPr>
        <p:spPr bwMode="auto">
          <a:xfrm>
            <a:off x="3963988" y="8818563"/>
            <a:ext cx="3032125" cy="463550"/>
          </a:xfrm>
          <a:prstGeom prst="rect">
            <a:avLst/>
          </a:prstGeom>
          <a:noFill/>
          <a:ln w="9525">
            <a:noFill/>
            <a:miter lim="800000"/>
            <a:headEnd/>
            <a:tailEnd/>
          </a:ln>
          <a:effectLst/>
        </p:spPr>
        <p:txBody>
          <a:bodyPr vert="horz" wrap="square" lIns="93031" tIns="46516" rIns="93031" bIns="46516" numCol="1" anchor="b" anchorCtr="0" compatLnSpc="1">
            <a:prstTxWarp prst="textNoShape">
              <a:avLst/>
            </a:prstTxWarp>
          </a:bodyPr>
          <a:lstStyle>
            <a:lvl1pPr algn="r" defTabSz="930275" eaLnBrk="1" hangingPunct="1">
              <a:defRPr sz="1200" b="0" i="0">
                <a:latin typeface="Avenir Book" panose="02000503020000020003" pitchFamily="2" charset="0"/>
                <a:ea typeface="Avenir Book" panose="02000503020000020003" pitchFamily="2" charset="0"/>
                <a:cs typeface="Avenir Book" panose="02000503020000020003" pitchFamily="2" charset="0"/>
              </a:defRPr>
            </a:lvl1pPr>
          </a:lstStyle>
          <a:p>
            <a:fld id="{C8862A1D-3470-8D42-BBAC-C7CBBD1082D2}" type="slidenum">
              <a:rPr lang="en-US" smtClean="0"/>
              <a:pPr/>
              <a:t>‹#›</a:t>
            </a:fld>
            <a:endParaRPr lang="en-US" dirty="0"/>
          </a:p>
        </p:txBody>
      </p:sp>
    </p:spTree>
    <p:extLst>
      <p:ext uri="{BB962C8B-B14F-4D97-AF65-F5344CB8AC3E}">
        <p14:creationId xmlns:p14="http://schemas.microsoft.com/office/powerpoint/2010/main" val="371817728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b="0" i="0" kern="1200">
        <a:solidFill>
          <a:schemeClr val="tx1"/>
        </a:solidFill>
        <a:latin typeface="Avenir Book" panose="02000503020000020003" pitchFamily="2" charset="0"/>
        <a:ea typeface="Avenir Book" panose="02000503020000020003" pitchFamily="2" charset="0"/>
        <a:cs typeface="Avenir Book" panose="02000503020000020003" pitchFamily="2" charset="0"/>
      </a:defRPr>
    </a:lvl1pPr>
    <a:lvl2pPr marL="457200" algn="l" rtl="0" eaLnBrk="0" fontAlgn="base" hangingPunct="0">
      <a:spcBef>
        <a:spcPct val="30000"/>
      </a:spcBef>
      <a:spcAft>
        <a:spcPct val="0"/>
      </a:spcAft>
      <a:defRPr sz="1200" b="0" i="0" kern="1200">
        <a:solidFill>
          <a:schemeClr val="tx1"/>
        </a:solidFill>
        <a:latin typeface="Avenir Book" panose="02000503020000020003" pitchFamily="2" charset="0"/>
        <a:ea typeface="Avenir Book" panose="02000503020000020003" pitchFamily="2" charset="0"/>
        <a:cs typeface="+mn-cs"/>
      </a:defRPr>
    </a:lvl2pPr>
    <a:lvl3pPr marL="914400" algn="l" rtl="0" eaLnBrk="0" fontAlgn="base" hangingPunct="0">
      <a:spcBef>
        <a:spcPct val="30000"/>
      </a:spcBef>
      <a:spcAft>
        <a:spcPct val="0"/>
      </a:spcAft>
      <a:defRPr sz="1200" b="0" i="0" kern="1200">
        <a:solidFill>
          <a:schemeClr val="tx1"/>
        </a:solidFill>
        <a:latin typeface="Avenir Book" panose="02000503020000020003" pitchFamily="2" charset="0"/>
        <a:ea typeface="Avenir Book" panose="02000503020000020003" pitchFamily="2" charset="0"/>
        <a:cs typeface="+mn-cs"/>
      </a:defRPr>
    </a:lvl3pPr>
    <a:lvl4pPr marL="1371600" algn="l" rtl="0" eaLnBrk="0" fontAlgn="base" hangingPunct="0">
      <a:spcBef>
        <a:spcPct val="30000"/>
      </a:spcBef>
      <a:spcAft>
        <a:spcPct val="0"/>
      </a:spcAft>
      <a:defRPr sz="1200" b="0" i="0" kern="1200">
        <a:solidFill>
          <a:schemeClr val="tx1"/>
        </a:solidFill>
        <a:latin typeface="Avenir Book" panose="02000503020000020003" pitchFamily="2" charset="0"/>
        <a:ea typeface="Avenir Book" panose="02000503020000020003" pitchFamily="2" charset="0"/>
        <a:cs typeface="+mn-cs"/>
      </a:defRPr>
    </a:lvl4pPr>
    <a:lvl5pPr marL="1828800" algn="l" rtl="0" eaLnBrk="0" fontAlgn="base" hangingPunct="0">
      <a:spcBef>
        <a:spcPct val="30000"/>
      </a:spcBef>
      <a:spcAft>
        <a:spcPct val="0"/>
      </a:spcAft>
      <a:defRPr sz="1200" b="0" i="0" kern="1200">
        <a:solidFill>
          <a:schemeClr val="tx1"/>
        </a:solidFill>
        <a:latin typeface="Avenir Book" panose="02000503020000020003" pitchFamily="2" charset="0"/>
        <a:ea typeface="Avenir Book" panose="02000503020000020003" pitchFamily="2"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AF193BC-B700-794D-958A-F5CEC8190436}" type="slidenum">
              <a:rPr kumimoji="0" lang="en-US" sz="1200" b="0" i="0" u="none" strike="noStrike" kern="1200" cap="none" spc="0" normalizeH="0" baseline="0" noProof="0" smtClean="0">
                <a:ln>
                  <a:noFill/>
                </a:ln>
                <a:solidFill>
                  <a:prstClr val="black"/>
                </a:solidFill>
                <a:effectLst/>
                <a:uLnTx/>
                <a:uFillTx/>
                <a:latin typeface="Avenir Book" panose="02000503020000020003" pitchFamily="2" charset="0"/>
                <a:ea typeface="ＭＳ Ｐゴシック" pitchFamily="-106"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endParaRPr>
          </a:p>
        </p:txBody>
      </p:sp>
    </p:spTree>
    <p:extLst>
      <p:ext uri="{BB962C8B-B14F-4D97-AF65-F5344CB8AC3E}">
        <p14:creationId xmlns:p14="http://schemas.microsoft.com/office/powerpoint/2010/main" val="2769501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7"/>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742950" indent="-285750" defTabSz="930275" eaLnBrk="0" hangingPunct="0">
              <a:defRPr sz="2400">
                <a:solidFill>
                  <a:schemeClr val="tx1"/>
                </a:solidFill>
                <a:latin typeface="Arial" charset="0"/>
                <a:ea typeface="ＭＳ Ｐゴシック" charset="0"/>
              </a:defRPr>
            </a:lvl2pPr>
            <a:lvl3pPr marL="1143000" indent="-228600" defTabSz="930275" eaLnBrk="0" hangingPunct="0">
              <a:defRPr sz="2400">
                <a:solidFill>
                  <a:schemeClr val="tx1"/>
                </a:solidFill>
                <a:latin typeface="Arial" charset="0"/>
                <a:ea typeface="ＭＳ Ｐゴシック" charset="0"/>
              </a:defRPr>
            </a:lvl3pPr>
            <a:lvl4pPr marL="1600200" indent="-228600" defTabSz="930275" eaLnBrk="0" hangingPunct="0">
              <a:defRPr sz="2400">
                <a:solidFill>
                  <a:schemeClr val="tx1"/>
                </a:solidFill>
                <a:latin typeface="Arial" charset="0"/>
                <a:ea typeface="ＭＳ Ｐゴシック" charset="0"/>
              </a:defRPr>
            </a:lvl4pPr>
            <a:lvl5pPr marL="2057400" indent="-228600" defTabSz="930275" eaLnBrk="0" hangingPunct="0">
              <a:defRPr sz="2400">
                <a:solidFill>
                  <a:schemeClr val="tx1"/>
                </a:solidFill>
                <a:latin typeface="Arial" charset="0"/>
                <a:ea typeface="ＭＳ Ｐゴシック" charset="0"/>
              </a:defRPr>
            </a:lvl5pPr>
            <a:lvl6pPr marL="2514600" indent="-228600" defTabSz="930275"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30275"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30275"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30275"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C821D754-E8A4-F143-8230-9DC62A688C34}" type="slidenum">
              <a:rPr kumimoji="0" lang="en-US" sz="1200" u="none" strike="noStrike" kern="1200" cap="none" spc="0" normalizeH="0" baseline="0" noProof="0">
                <a:ln>
                  <a:noFill/>
                </a:ln>
                <a:solidFill>
                  <a:srgbClr val="000000"/>
                </a:solidFill>
                <a:effectLst/>
                <a:uLnTx/>
                <a:uFillTx/>
                <a:latin typeface="Avenir Book" panose="02000503020000020003" pitchFamily="2" charset="0"/>
                <a:ea typeface="Helvetica Neue"/>
                <a:cs typeface="Helvetica Neue"/>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2</a:t>
            </a:fld>
            <a:endParaRPr kumimoji="0" lang="en-US" sz="1200" u="none" strike="noStrike" kern="1200" cap="none" spc="0" normalizeH="0" baseline="0" noProof="0" dirty="0">
              <a:ln>
                <a:noFill/>
              </a:ln>
              <a:solidFill>
                <a:srgbClr val="000000"/>
              </a:solidFill>
              <a:effectLst/>
              <a:uLnTx/>
              <a:uFillTx/>
              <a:latin typeface="Avenir Book" panose="02000503020000020003" pitchFamily="2" charset="0"/>
              <a:ea typeface="Helvetica Neue"/>
              <a:cs typeface="Helvetica Neue"/>
              <a:sym typeface="Arial" charset="0"/>
            </a:endParaRPr>
          </a:p>
        </p:txBody>
      </p:sp>
      <p:sp>
        <p:nvSpPr>
          <p:cNvPr id="131074" name="Rectangle 7"/>
          <p:cNvSpPr txBox="1">
            <a:spLocks noGrp="1" noChangeArrowheads="1"/>
          </p:cNvSpPr>
          <p:nvPr/>
        </p:nvSpPr>
        <p:spPr bwMode="auto">
          <a:xfrm>
            <a:off x="3963988" y="8818563"/>
            <a:ext cx="3032125" cy="463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3025" tIns="46513" rIns="93025" bIns="46513" anchor="b"/>
          <a:lstStyle>
            <a:lvl1pPr defTabSz="930275" eaLnBrk="0" hangingPunct="0">
              <a:defRPr sz="2400">
                <a:solidFill>
                  <a:schemeClr val="tx1"/>
                </a:solidFill>
                <a:latin typeface="Arial" charset="0"/>
                <a:ea typeface="ＭＳ Ｐゴシック" charset="0"/>
                <a:cs typeface="ＭＳ Ｐゴシック" charset="0"/>
              </a:defRPr>
            </a:lvl1pPr>
            <a:lvl2pPr marL="742950" indent="-285750" defTabSz="930275" eaLnBrk="0" hangingPunct="0">
              <a:defRPr sz="2400">
                <a:solidFill>
                  <a:schemeClr val="tx1"/>
                </a:solidFill>
                <a:latin typeface="Arial" charset="0"/>
                <a:ea typeface="ＭＳ Ｐゴシック" charset="0"/>
              </a:defRPr>
            </a:lvl2pPr>
            <a:lvl3pPr marL="1143000" indent="-228600" defTabSz="930275" eaLnBrk="0" hangingPunct="0">
              <a:defRPr sz="2400">
                <a:solidFill>
                  <a:schemeClr val="tx1"/>
                </a:solidFill>
                <a:latin typeface="Arial" charset="0"/>
                <a:ea typeface="ＭＳ Ｐゴシック" charset="0"/>
              </a:defRPr>
            </a:lvl3pPr>
            <a:lvl4pPr marL="1600200" indent="-228600" defTabSz="930275" eaLnBrk="0" hangingPunct="0">
              <a:defRPr sz="2400">
                <a:solidFill>
                  <a:schemeClr val="tx1"/>
                </a:solidFill>
                <a:latin typeface="Arial" charset="0"/>
                <a:ea typeface="ＭＳ Ｐゴシック" charset="0"/>
              </a:defRPr>
            </a:lvl4pPr>
            <a:lvl5pPr marL="2057400" indent="-228600" defTabSz="930275" eaLnBrk="0" hangingPunct="0">
              <a:defRPr sz="2400">
                <a:solidFill>
                  <a:schemeClr val="tx1"/>
                </a:solidFill>
                <a:latin typeface="Arial" charset="0"/>
                <a:ea typeface="ＭＳ Ｐゴシック" charset="0"/>
              </a:defRPr>
            </a:lvl5pPr>
            <a:lvl6pPr marL="2514600" indent="-228600" defTabSz="930275"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30275"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30275"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30275"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47BBC940-3033-E440-983B-63FA76CC7CCB}" type="slidenum">
              <a:rPr kumimoji="0" lang="en-US" sz="1200" b="0" u="none" strike="noStrike" kern="1200" cap="none" spc="0" normalizeH="0" baseline="0" noProof="0">
                <a:ln>
                  <a:noFill/>
                </a:ln>
                <a:solidFill>
                  <a:srgbClr val="000000"/>
                </a:solidFill>
                <a:effectLst/>
                <a:uLnTx/>
                <a:uFillTx/>
                <a:latin typeface="Avenir Book" panose="02000503020000020003" pitchFamily="2" charset="0"/>
                <a:ea typeface="Helvetica Neue"/>
                <a:cs typeface="Helvetica Neue"/>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2</a:t>
            </a:fld>
            <a:endParaRPr kumimoji="0" lang="en-US" sz="1200" b="0" u="none" strike="noStrike" kern="1200" cap="none" spc="0" normalizeH="0" baseline="0" noProof="0" dirty="0">
              <a:ln>
                <a:noFill/>
              </a:ln>
              <a:solidFill>
                <a:srgbClr val="000000"/>
              </a:solidFill>
              <a:effectLst/>
              <a:uLnTx/>
              <a:uFillTx/>
              <a:latin typeface="Avenir Book" panose="02000503020000020003" pitchFamily="2" charset="0"/>
              <a:ea typeface="Helvetica Neue"/>
              <a:cs typeface="Helvetica Neue"/>
              <a:sym typeface="Arial" charset="0"/>
            </a:endParaRPr>
          </a:p>
        </p:txBody>
      </p:sp>
      <p:sp>
        <p:nvSpPr>
          <p:cNvPr id="131075" name="Rectangle 2"/>
          <p:cNvSpPr>
            <a:spLocks noGrp="1" noRot="1" noChangeAspect="1" noChangeArrowheads="1" noTextEdit="1"/>
          </p:cNvSpPr>
          <p:nvPr>
            <p:ph type="sldImg"/>
          </p:nvPr>
        </p:nvSpPr>
        <p:spPr>
          <a:ln/>
        </p:spPr>
      </p:sp>
      <p:sp>
        <p:nvSpPr>
          <p:cNvPr id="131076"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609600" indent="-609600" eaLnBrk="1" hangingPunct="1"/>
            <a:endParaRPr lang="en-US" dirty="0"/>
          </a:p>
        </p:txBody>
      </p:sp>
    </p:spTree>
    <p:extLst>
      <p:ext uri="{BB962C8B-B14F-4D97-AF65-F5344CB8AC3E}">
        <p14:creationId xmlns:p14="http://schemas.microsoft.com/office/powerpoint/2010/main" val="10332229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E4BF9742-94A4-2642-9169-7C2BA70F5AB8}"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3</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sym typeface="Arial" charset="0"/>
            </a:endParaRPr>
          </a:p>
        </p:txBody>
      </p:sp>
      <p:sp>
        <p:nvSpPr>
          <p:cNvPr id="120835" name="Rectangle 7"/>
          <p:cNvSpPr txBox="1">
            <a:spLocks noGrp="1" noChangeArrowheads="1"/>
          </p:cNvSpPr>
          <p:nvPr/>
        </p:nvSpPr>
        <p:spPr bwMode="auto">
          <a:xfrm>
            <a:off x="3963988" y="8818563"/>
            <a:ext cx="3032125" cy="463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025" tIns="46513" rIns="93025" bIns="46513" anchor="b"/>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2A9A8225-7ACF-6D45-B0E9-12189B9ABB84}"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3</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sym typeface="Arial" charset="0"/>
            </a:endParaRPr>
          </a:p>
        </p:txBody>
      </p:sp>
      <p:sp>
        <p:nvSpPr>
          <p:cNvPr id="120836" name="Rectangle 2"/>
          <p:cNvSpPr>
            <a:spLocks noGrp="1" noRot="1" noChangeAspect="1" noChangeArrowheads="1" noTextEdit="1"/>
          </p:cNvSpPr>
          <p:nvPr>
            <p:ph type="sldImg"/>
          </p:nvPr>
        </p:nvSpPr>
        <p:spPr>
          <a:ln/>
        </p:spPr>
      </p:sp>
      <p:sp>
        <p:nvSpPr>
          <p:cNvPr id="120837"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ea typeface="ＭＳ Ｐゴシック" charset="0"/>
              <a:cs typeface="ＭＳ Ｐゴシック" charset="0"/>
            </a:endParaRPr>
          </a:p>
        </p:txBody>
      </p:sp>
    </p:spTree>
    <p:extLst>
      <p:ext uri="{BB962C8B-B14F-4D97-AF65-F5344CB8AC3E}">
        <p14:creationId xmlns:p14="http://schemas.microsoft.com/office/powerpoint/2010/main" val="20704786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E4BF9742-94A4-2642-9169-7C2BA70F5AB8}"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4</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sym typeface="Arial" charset="0"/>
            </a:endParaRPr>
          </a:p>
        </p:txBody>
      </p:sp>
      <p:sp>
        <p:nvSpPr>
          <p:cNvPr id="120835" name="Rectangle 7"/>
          <p:cNvSpPr txBox="1">
            <a:spLocks noGrp="1" noChangeArrowheads="1"/>
          </p:cNvSpPr>
          <p:nvPr/>
        </p:nvSpPr>
        <p:spPr bwMode="auto">
          <a:xfrm>
            <a:off x="3963988" y="8818563"/>
            <a:ext cx="3032125" cy="463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3025" tIns="46513" rIns="93025" bIns="46513" anchor="b"/>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2A9A8225-7ACF-6D45-B0E9-12189B9ABB84}"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4</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sym typeface="Arial" charset="0"/>
            </a:endParaRPr>
          </a:p>
        </p:txBody>
      </p:sp>
      <p:sp>
        <p:nvSpPr>
          <p:cNvPr id="120836" name="Rectangle 2"/>
          <p:cNvSpPr>
            <a:spLocks noGrp="1" noRot="1" noChangeAspect="1" noChangeArrowheads="1" noTextEdit="1"/>
          </p:cNvSpPr>
          <p:nvPr>
            <p:ph type="sldImg"/>
          </p:nvPr>
        </p:nvSpPr>
        <p:spPr>
          <a:ln/>
        </p:spPr>
      </p:sp>
      <p:sp>
        <p:nvSpPr>
          <p:cNvPr id="120837"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ea typeface="ＭＳ Ｐゴシック" charset="0"/>
              <a:cs typeface="ＭＳ Ｐゴシック" charset="0"/>
            </a:endParaRPr>
          </a:p>
        </p:txBody>
      </p:sp>
    </p:spTree>
    <p:extLst>
      <p:ext uri="{BB962C8B-B14F-4D97-AF65-F5344CB8AC3E}">
        <p14:creationId xmlns:p14="http://schemas.microsoft.com/office/powerpoint/2010/main" val="6999088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E4BF9742-94A4-2642-9169-7C2BA70F5AB8}"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5</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sym typeface="Arial" charset="0"/>
            </a:endParaRPr>
          </a:p>
        </p:txBody>
      </p:sp>
      <p:sp>
        <p:nvSpPr>
          <p:cNvPr id="120835" name="Rectangle 7"/>
          <p:cNvSpPr txBox="1">
            <a:spLocks noGrp="1" noChangeArrowheads="1"/>
          </p:cNvSpPr>
          <p:nvPr/>
        </p:nvSpPr>
        <p:spPr bwMode="auto">
          <a:xfrm>
            <a:off x="3963988" y="8818563"/>
            <a:ext cx="3032125" cy="463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3025" tIns="46513" rIns="93025" bIns="46513" anchor="b"/>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2A9A8225-7ACF-6D45-B0E9-12189B9ABB84}"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5</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sym typeface="Arial" charset="0"/>
            </a:endParaRPr>
          </a:p>
        </p:txBody>
      </p:sp>
      <p:sp>
        <p:nvSpPr>
          <p:cNvPr id="120836" name="Rectangle 2"/>
          <p:cNvSpPr>
            <a:spLocks noGrp="1" noRot="1" noChangeAspect="1" noChangeArrowheads="1" noTextEdit="1"/>
          </p:cNvSpPr>
          <p:nvPr>
            <p:ph type="sldImg"/>
          </p:nvPr>
        </p:nvSpPr>
        <p:spPr>
          <a:ln/>
        </p:spPr>
      </p:sp>
      <p:sp>
        <p:nvSpPr>
          <p:cNvPr id="120837"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ea typeface="ＭＳ Ｐゴシック" charset="0"/>
              <a:cs typeface="ＭＳ Ｐゴシック" charset="0"/>
            </a:endParaRPr>
          </a:p>
        </p:txBody>
      </p:sp>
    </p:spTree>
    <p:extLst>
      <p:ext uri="{BB962C8B-B14F-4D97-AF65-F5344CB8AC3E}">
        <p14:creationId xmlns:p14="http://schemas.microsoft.com/office/powerpoint/2010/main" val="14574381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33C02E5-794F-D24B-879A-7B171EEC558F}"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pitchFamily="-106" charset="-128"/>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endParaRPr>
          </a:p>
        </p:txBody>
      </p:sp>
      <p:sp>
        <p:nvSpPr>
          <p:cNvPr id="150531" name="Rectangle 2"/>
          <p:cNvSpPr>
            <a:spLocks noGrp="1" noRot="1" noChangeAspect="1" noChangeArrowheads="1" noTextEdit="1"/>
          </p:cNvSpPr>
          <p:nvPr>
            <p:ph type="sldImg"/>
          </p:nvPr>
        </p:nvSpPr>
        <p:spPr>
          <a:ln/>
        </p:spPr>
      </p:sp>
      <p:sp>
        <p:nvSpPr>
          <p:cNvPr id="150532" name="Rectangle 3"/>
          <p:cNvSpPr>
            <a:spLocks noGrp="1" noChangeArrowheads="1"/>
          </p:cNvSpPr>
          <p:nvPr>
            <p:ph type="body" idx="1"/>
          </p:nvPr>
        </p:nvSpPr>
        <p:spPr>
          <a:noFill/>
          <a:ln/>
        </p:spPr>
        <p:txBody>
          <a:bodyPr/>
          <a:lstStyle/>
          <a:p>
            <a:pPr marL="342900" marR="0" lvl="0" indent="-342900" algn="l" defTabSz="914400" rtl="0" eaLnBrk="0" fontAlgn="base" latinLnBrk="0" hangingPunct="0">
              <a:lnSpc>
                <a:spcPct val="100000"/>
              </a:lnSpc>
              <a:spcBef>
                <a:spcPct val="30000"/>
              </a:spcBef>
              <a:spcAft>
                <a:spcPct val="0"/>
              </a:spcAft>
              <a:buClrTx/>
              <a:buSzTx/>
              <a:buFontTx/>
              <a:buNone/>
              <a:tabLst/>
              <a:defRPr/>
            </a:pPr>
            <a:endParaRPr lang="en-US" sz="1000" dirty="0">
              <a:solidFill>
                <a:srgbClr val="000000"/>
              </a:solidFill>
            </a:endParaRPr>
          </a:p>
        </p:txBody>
      </p:sp>
    </p:spTree>
    <p:extLst>
      <p:ext uri="{BB962C8B-B14F-4D97-AF65-F5344CB8AC3E}">
        <p14:creationId xmlns:p14="http://schemas.microsoft.com/office/powerpoint/2010/main" val="34621967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txBox="1">
            <a:spLocks noGrp="1" noChangeArrowheads="1"/>
          </p:cNvSpPr>
          <p:nvPr/>
        </p:nvSpPr>
        <p:spPr bwMode="auto">
          <a:xfrm>
            <a:off x="3963988" y="8818563"/>
            <a:ext cx="3032125" cy="463550"/>
          </a:xfrm>
          <a:prstGeom prst="rect">
            <a:avLst/>
          </a:prstGeom>
          <a:noFill/>
          <a:ln w="9525">
            <a:noFill/>
            <a:miter lim="800000"/>
            <a:headEnd/>
            <a:tailEnd/>
          </a:ln>
        </p:spPr>
        <p:txBody>
          <a:bodyPr lIns="93031" tIns="46516" rIns="93031" bIns="46516" anchor="b">
            <a:prstTxWarp prst="textNoShape">
              <a:avLst/>
            </a:prstTxWarp>
          </a:bodyPr>
          <a:lstStyle/>
          <a:p>
            <a:pPr marL="0" marR="0" lvl="0" indent="0" algn="r" defTabSz="930275" rtl="0" eaLnBrk="1" fontAlgn="base" latinLnBrk="0" hangingPunct="1">
              <a:lnSpc>
                <a:spcPct val="100000"/>
              </a:lnSpc>
              <a:spcBef>
                <a:spcPct val="0"/>
              </a:spcBef>
              <a:spcAft>
                <a:spcPct val="0"/>
              </a:spcAft>
              <a:buClrTx/>
              <a:buSzTx/>
              <a:buFontTx/>
              <a:buNone/>
              <a:tabLst/>
              <a:defRPr/>
            </a:pPr>
            <a:fld id="{C97C5933-5348-B54D-B140-9F3EFD1EAEBB}"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
                <a:cs typeface=""/>
              </a:rPr>
              <a:pPr marL="0" marR="0" lvl="0" indent="0" algn="r" defTabSz="930275" rtl="0" eaLnBrk="1" fontAlgn="base" latinLnBrk="0" hangingPunct="1">
                <a:lnSpc>
                  <a:spcPct val="100000"/>
                </a:lnSpc>
                <a:spcBef>
                  <a:spcPct val="0"/>
                </a:spcBef>
                <a:spcAft>
                  <a:spcPct val="0"/>
                </a:spcAft>
                <a:buClrTx/>
                <a:buSzTx/>
                <a:buFontTx/>
                <a:buNone/>
                <a:tabLst/>
                <a:defRPr/>
              </a:pPr>
              <a:t>7</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
              <a:cs typeface=""/>
            </a:endParaRPr>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noFill/>
          <a:ln/>
        </p:spPr>
        <p:txBody>
          <a:bodyPr/>
          <a:lstStyle/>
          <a:p>
            <a:pPr eaLnBrk="1" hangingPunct="1"/>
            <a:endParaRPr lang="en-US" dirty="0"/>
          </a:p>
        </p:txBody>
      </p:sp>
      <p:sp>
        <p:nvSpPr>
          <p:cNvPr id="2" name="Date Placeholder 1"/>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Tree>
    <p:extLst>
      <p:ext uri="{BB962C8B-B14F-4D97-AF65-F5344CB8AC3E}">
        <p14:creationId xmlns:p14="http://schemas.microsoft.com/office/powerpoint/2010/main" val="9409210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charset="0"/>
                <a:ea typeface="ＭＳ Ｐゴシック" charset="0"/>
                <a:cs typeface="ＭＳ Ｐゴシック" charset="0"/>
              </a:defRPr>
            </a:lvl1pPr>
            <a:lvl2pPr marL="38591737" indent="-38126582">
              <a:defRPr sz="2400">
                <a:solidFill>
                  <a:schemeClr val="tx1"/>
                </a:solidFill>
                <a:latin typeface="Verdana" charset="0"/>
                <a:ea typeface="ＭＳ Ｐゴシック" charset="0"/>
              </a:defRPr>
            </a:lvl2pPr>
            <a:lvl3pPr>
              <a:defRPr sz="2400">
                <a:solidFill>
                  <a:schemeClr val="tx1"/>
                </a:solidFill>
                <a:latin typeface="Verdana" charset="0"/>
                <a:ea typeface="ＭＳ Ｐゴシック" charset="0"/>
              </a:defRPr>
            </a:lvl3pPr>
            <a:lvl4pPr>
              <a:defRPr sz="2400">
                <a:solidFill>
                  <a:schemeClr val="tx1"/>
                </a:solidFill>
                <a:latin typeface="Verdana" charset="0"/>
                <a:ea typeface="ＭＳ Ｐゴシック" charset="0"/>
              </a:defRPr>
            </a:lvl4pPr>
            <a:lvl5pPr>
              <a:defRPr sz="2400">
                <a:solidFill>
                  <a:schemeClr val="tx1"/>
                </a:solidFill>
                <a:latin typeface="Verdana" charset="0"/>
                <a:ea typeface="ＭＳ Ｐゴシック" charset="0"/>
              </a:defRPr>
            </a:lvl5pPr>
            <a:lvl6pPr marL="465155" eaLnBrk="0" fontAlgn="base" hangingPunct="0">
              <a:spcBef>
                <a:spcPct val="0"/>
              </a:spcBef>
              <a:spcAft>
                <a:spcPct val="0"/>
              </a:spcAft>
              <a:defRPr sz="2400">
                <a:solidFill>
                  <a:schemeClr val="tx1"/>
                </a:solidFill>
                <a:latin typeface="Verdana" charset="0"/>
                <a:ea typeface="ＭＳ Ｐゴシック" charset="0"/>
              </a:defRPr>
            </a:lvl6pPr>
            <a:lvl7pPr marL="930311" eaLnBrk="0" fontAlgn="base" hangingPunct="0">
              <a:spcBef>
                <a:spcPct val="0"/>
              </a:spcBef>
              <a:spcAft>
                <a:spcPct val="0"/>
              </a:spcAft>
              <a:defRPr sz="2400">
                <a:solidFill>
                  <a:schemeClr val="tx1"/>
                </a:solidFill>
                <a:latin typeface="Verdana" charset="0"/>
                <a:ea typeface="ＭＳ Ｐゴシック" charset="0"/>
              </a:defRPr>
            </a:lvl7pPr>
            <a:lvl8pPr marL="1395466" eaLnBrk="0" fontAlgn="base" hangingPunct="0">
              <a:spcBef>
                <a:spcPct val="0"/>
              </a:spcBef>
              <a:spcAft>
                <a:spcPct val="0"/>
              </a:spcAft>
              <a:defRPr sz="2400">
                <a:solidFill>
                  <a:schemeClr val="tx1"/>
                </a:solidFill>
                <a:latin typeface="Verdana" charset="0"/>
                <a:ea typeface="ＭＳ Ｐゴシック" charset="0"/>
              </a:defRPr>
            </a:lvl8pPr>
            <a:lvl9pPr marL="1860621" eaLnBrk="0" fontAlgn="base" hangingPunct="0">
              <a:spcBef>
                <a:spcPct val="0"/>
              </a:spcBef>
              <a:spcAft>
                <a:spcPct val="0"/>
              </a:spcAft>
              <a:defRPr sz="2400">
                <a:solidFill>
                  <a:schemeClr val="tx1"/>
                </a:solidFill>
                <a:latin typeface="Verdana"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D87F8D6D-A6BA-EB4F-B774-D6A373657469}" type="slidenum">
              <a:rPr kumimoji="0" lang="en-US" sz="1200" b="0" i="0" u="none" strike="noStrike" kern="1200" cap="none" spc="0" normalizeH="0" baseline="0" noProof="0">
                <a:ln>
                  <a:noFill/>
                </a:ln>
                <a:solidFill>
                  <a:prstClr val="black"/>
                </a:solidFill>
                <a:effectLst/>
                <a:uLnTx/>
                <a:uFillTx/>
                <a:latin typeface="Avenir Book" panose="02000503020000020003" pitchFamily="2" charset="0"/>
                <a:ea typeface="Avenir Medium" charset="0"/>
                <a:cs typeface="Avenir Medium" charset="0"/>
              </a:rPr>
              <a:pPr marL="0" marR="0" lvl="0" indent="0" algn="r" defTabSz="930275" rtl="0" eaLnBrk="1" fontAlgn="base" latinLnBrk="0" hangingPunct="1">
                <a:lnSpc>
                  <a:spcPct val="100000"/>
                </a:lnSpc>
                <a:spcBef>
                  <a:spcPct val="0"/>
                </a:spcBef>
                <a:spcAft>
                  <a:spcPct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Avenir Book" panose="02000503020000020003" pitchFamily="2" charset="0"/>
              <a:ea typeface="Avenir Medium" charset="0"/>
              <a:cs typeface="Avenir Medium" charset="0"/>
            </a:endParaRPr>
          </a:p>
        </p:txBody>
      </p:sp>
      <p:sp>
        <p:nvSpPr>
          <p:cNvPr id="293891" name="Rectangle 2"/>
          <p:cNvSpPr>
            <a:spLocks noGrp="1" noRot="1" noChangeAspect="1" noChangeArrowheads="1" noTextEdit="1"/>
          </p:cNvSpPr>
          <p:nvPr>
            <p:ph type="sldImg"/>
          </p:nvPr>
        </p:nvSpPr>
        <p:spPr>
          <a:ln/>
        </p:spPr>
      </p:sp>
      <p:sp>
        <p:nvSpPr>
          <p:cNvPr id="293892"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26" tIns="45713" rIns="91426" bIns="45713"/>
          <a:lstStyle/>
          <a:p>
            <a:pPr>
              <a:buFontTx/>
              <a:buNone/>
            </a:pPr>
            <a:endParaRPr lang="en-US" dirty="0"/>
          </a:p>
        </p:txBody>
      </p:sp>
    </p:spTree>
    <p:extLst>
      <p:ext uri="{BB962C8B-B14F-4D97-AF65-F5344CB8AC3E}">
        <p14:creationId xmlns:p14="http://schemas.microsoft.com/office/powerpoint/2010/main" val="12421904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7"/>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742950" indent="-285750" defTabSz="930275" eaLnBrk="0" hangingPunct="0">
              <a:defRPr sz="2400">
                <a:solidFill>
                  <a:schemeClr val="tx1"/>
                </a:solidFill>
                <a:latin typeface="Arial" charset="0"/>
                <a:ea typeface="ＭＳ Ｐゴシック" charset="0"/>
              </a:defRPr>
            </a:lvl2pPr>
            <a:lvl3pPr marL="1143000" indent="-228600" defTabSz="930275" eaLnBrk="0" hangingPunct="0">
              <a:defRPr sz="2400">
                <a:solidFill>
                  <a:schemeClr val="tx1"/>
                </a:solidFill>
                <a:latin typeface="Arial" charset="0"/>
                <a:ea typeface="ＭＳ Ｐゴシック" charset="0"/>
              </a:defRPr>
            </a:lvl3pPr>
            <a:lvl4pPr marL="1600200" indent="-228600" defTabSz="930275" eaLnBrk="0" hangingPunct="0">
              <a:defRPr sz="2400">
                <a:solidFill>
                  <a:schemeClr val="tx1"/>
                </a:solidFill>
                <a:latin typeface="Arial" charset="0"/>
                <a:ea typeface="ＭＳ Ｐゴシック" charset="0"/>
              </a:defRPr>
            </a:lvl4pPr>
            <a:lvl5pPr marL="2057400" indent="-228600" defTabSz="930275" eaLnBrk="0" hangingPunct="0">
              <a:defRPr sz="2400">
                <a:solidFill>
                  <a:schemeClr val="tx1"/>
                </a:solidFill>
                <a:latin typeface="Arial" charset="0"/>
                <a:ea typeface="ＭＳ Ｐゴシック" charset="0"/>
              </a:defRPr>
            </a:lvl5pPr>
            <a:lvl6pPr marL="2514600" indent="-228600" defTabSz="930275"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30275"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30275"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30275"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C821D754-E8A4-F143-8230-9DC62A688C34}"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Avenir Medium" charset="0"/>
                <a:cs typeface="Avenir Medium" charset="0"/>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9</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Arial" charset="0"/>
            </a:endParaRPr>
          </a:p>
        </p:txBody>
      </p:sp>
      <p:sp>
        <p:nvSpPr>
          <p:cNvPr id="131074" name="Rectangle 7"/>
          <p:cNvSpPr txBox="1">
            <a:spLocks noGrp="1" noChangeArrowheads="1"/>
          </p:cNvSpPr>
          <p:nvPr/>
        </p:nvSpPr>
        <p:spPr bwMode="auto">
          <a:xfrm>
            <a:off x="3963988" y="8818563"/>
            <a:ext cx="3032125" cy="463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3025" tIns="46513" rIns="93025" bIns="46513" anchor="b"/>
          <a:lstStyle>
            <a:lvl1pPr defTabSz="930275" eaLnBrk="0" hangingPunct="0">
              <a:defRPr sz="2400">
                <a:solidFill>
                  <a:schemeClr val="tx1"/>
                </a:solidFill>
                <a:latin typeface="Arial" charset="0"/>
                <a:ea typeface="ＭＳ Ｐゴシック" charset="0"/>
                <a:cs typeface="ＭＳ Ｐゴシック" charset="0"/>
              </a:defRPr>
            </a:lvl1pPr>
            <a:lvl2pPr marL="742950" indent="-285750" defTabSz="930275" eaLnBrk="0" hangingPunct="0">
              <a:defRPr sz="2400">
                <a:solidFill>
                  <a:schemeClr val="tx1"/>
                </a:solidFill>
                <a:latin typeface="Arial" charset="0"/>
                <a:ea typeface="ＭＳ Ｐゴシック" charset="0"/>
              </a:defRPr>
            </a:lvl2pPr>
            <a:lvl3pPr marL="1143000" indent="-228600" defTabSz="930275" eaLnBrk="0" hangingPunct="0">
              <a:defRPr sz="2400">
                <a:solidFill>
                  <a:schemeClr val="tx1"/>
                </a:solidFill>
                <a:latin typeface="Arial" charset="0"/>
                <a:ea typeface="ＭＳ Ｐゴシック" charset="0"/>
              </a:defRPr>
            </a:lvl3pPr>
            <a:lvl4pPr marL="1600200" indent="-228600" defTabSz="930275" eaLnBrk="0" hangingPunct="0">
              <a:defRPr sz="2400">
                <a:solidFill>
                  <a:schemeClr val="tx1"/>
                </a:solidFill>
                <a:latin typeface="Arial" charset="0"/>
                <a:ea typeface="ＭＳ Ｐゴシック" charset="0"/>
              </a:defRPr>
            </a:lvl4pPr>
            <a:lvl5pPr marL="2057400" indent="-228600" defTabSz="930275" eaLnBrk="0" hangingPunct="0">
              <a:defRPr sz="2400">
                <a:solidFill>
                  <a:schemeClr val="tx1"/>
                </a:solidFill>
                <a:latin typeface="Arial" charset="0"/>
                <a:ea typeface="ＭＳ Ｐゴシック" charset="0"/>
              </a:defRPr>
            </a:lvl5pPr>
            <a:lvl6pPr marL="2514600" indent="-228600" defTabSz="930275"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30275"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30275"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30275"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47BBC940-3033-E440-983B-63FA76CC7CCB}"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Avenir Medium" charset="0"/>
                <a:cs typeface="Avenir Medium" charset="0"/>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9</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Arial" charset="0"/>
            </a:endParaRPr>
          </a:p>
        </p:txBody>
      </p:sp>
      <p:sp>
        <p:nvSpPr>
          <p:cNvPr id="131075" name="Rectangle 2"/>
          <p:cNvSpPr>
            <a:spLocks noGrp="1" noRot="1" noChangeAspect="1" noChangeArrowheads="1" noTextEdit="1"/>
          </p:cNvSpPr>
          <p:nvPr>
            <p:ph type="sldImg"/>
          </p:nvPr>
        </p:nvSpPr>
        <p:spPr>
          <a:xfrm>
            <a:off x="1177925" y="696913"/>
            <a:ext cx="4641850" cy="3481387"/>
          </a:xfrm>
          <a:ln/>
        </p:spPr>
      </p:sp>
      <p:sp>
        <p:nvSpPr>
          <p:cNvPr id="131076"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609600" indent="-609600" eaLnBrk="1" hangingPunct="1"/>
            <a:endParaRPr lang="en-US" dirty="0"/>
          </a:p>
        </p:txBody>
      </p:sp>
    </p:spTree>
    <p:extLst>
      <p:ext uri="{BB962C8B-B14F-4D97-AF65-F5344CB8AC3E}">
        <p14:creationId xmlns:p14="http://schemas.microsoft.com/office/powerpoint/2010/main" val="31378500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Verdana" charset="0"/>
                <a:ea typeface="ＭＳ Ｐゴシック" charset="0"/>
                <a:cs typeface="ＭＳ Ｐゴシック" charset="0"/>
              </a:defRPr>
            </a:lvl1pPr>
            <a:lvl2pPr marL="38591737" indent="-38126582">
              <a:defRPr sz="2400">
                <a:solidFill>
                  <a:schemeClr val="tx1"/>
                </a:solidFill>
                <a:latin typeface="Verdana" charset="0"/>
                <a:ea typeface="ＭＳ Ｐゴシック" charset="0"/>
              </a:defRPr>
            </a:lvl2pPr>
            <a:lvl3pPr>
              <a:defRPr sz="2400">
                <a:solidFill>
                  <a:schemeClr val="tx1"/>
                </a:solidFill>
                <a:latin typeface="Verdana" charset="0"/>
                <a:ea typeface="ＭＳ Ｐゴシック" charset="0"/>
              </a:defRPr>
            </a:lvl3pPr>
            <a:lvl4pPr>
              <a:defRPr sz="2400">
                <a:solidFill>
                  <a:schemeClr val="tx1"/>
                </a:solidFill>
                <a:latin typeface="Verdana" charset="0"/>
                <a:ea typeface="ＭＳ Ｐゴシック" charset="0"/>
              </a:defRPr>
            </a:lvl4pPr>
            <a:lvl5pPr>
              <a:defRPr sz="2400">
                <a:solidFill>
                  <a:schemeClr val="tx1"/>
                </a:solidFill>
                <a:latin typeface="Verdana" charset="0"/>
                <a:ea typeface="ＭＳ Ｐゴシック" charset="0"/>
              </a:defRPr>
            </a:lvl5pPr>
            <a:lvl6pPr marL="465155" eaLnBrk="0" fontAlgn="base" hangingPunct="0">
              <a:spcBef>
                <a:spcPct val="0"/>
              </a:spcBef>
              <a:spcAft>
                <a:spcPct val="0"/>
              </a:spcAft>
              <a:defRPr sz="2400">
                <a:solidFill>
                  <a:schemeClr val="tx1"/>
                </a:solidFill>
                <a:latin typeface="Verdana" charset="0"/>
                <a:ea typeface="ＭＳ Ｐゴシック" charset="0"/>
              </a:defRPr>
            </a:lvl6pPr>
            <a:lvl7pPr marL="930311" eaLnBrk="0" fontAlgn="base" hangingPunct="0">
              <a:spcBef>
                <a:spcPct val="0"/>
              </a:spcBef>
              <a:spcAft>
                <a:spcPct val="0"/>
              </a:spcAft>
              <a:defRPr sz="2400">
                <a:solidFill>
                  <a:schemeClr val="tx1"/>
                </a:solidFill>
                <a:latin typeface="Verdana" charset="0"/>
                <a:ea typeface="ＭＳ Ｐゴシック" charset="0"/>
              </a:defRPr>
            </a:lvl7pPr>
            <a:lvl8pPr marL="1395466" eaLnBrk="0" fontAlgn="base" hangingPunct="0">
              <a:spcBef>
                <a:spcPct val="0"/>
              </a:spcBef>
              <a:spcAft>
                <a:spcPct val="0"/>
              </a:spcAft>
              <a:defRPr sz="2400">
                <a:solidFill>
                  <a:schemeClr val="tx1"/>
                </a:solidFill>
                <a:latin typeface="Verdana" charset="0"/>
                <a:ea typeface="ＭＳ Ｐゴシック" charset="0"/>
              </a:defRPr>
            </a:lvl8pPr>
            <a:lvl9pPr marL="1860621" eaLnBrk="0" fontAlgn="base" hangingPunct="0">
              <a:spcBef>
                <a:spcPct val="0"/>
              </a:spcBef>
              <a:spcAft>
                <a:spcPct val="0"/>
              </a:spcAft>
              <a:defRPr sz="2400">
                <a:solidFill>
                  <a:schemeClr val="tx1"/>
                </a:solidFill>
                <a:latin typeface="Verdana"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D87F8D6D-A6BA-EB4F-B774-D6A373657469}" type="slidenum">
              <a:rPr kumimoji="0" lang="en-US" sz="1200" u="none" strike="noStrike" kern="1200" cap="none" spc="0" normalizeH="0" baseline="0" noProof="0">
                <a:ln>
                  <a:noFill/>
                </a:ln>
                <a:solidFill>
                  <a:prstClr val="black"/>
                </a:solidFill>
                <a:effectLst/>
                <a:uLnTx/>
                <a:uFillTx/>
                <a:latin typeface="Avenir Book" panose="02000503020000020003" pitchFamily="2" charset="0"/>
                <a:ea typeface="Avenir Medium" charset="0"/>
                <a:cs typeface="Avenir Medium" charset="0"/>
              </a:rPr>
              <a:pPr marL="0" marR="0" lvl="0" indent="0" algn="r" defTabSz="930275" rtl="0" eaLnBrk="1" fontAlgn="base" latinLnBrk="0" hangingPunct="1">
                <a:lnSpc>
                  <a:spcPct val="100000"/>
                </a:lnSpc>
                <a:spcBef>
                  <a:spcPct val="0"/>
                </a:spcBef>
                <a:spcAft>
                  <a:spcPct val="0"/>
                </a:spcAft>
                <a:buClrTx/>
                <a:buSzTx/>
                <a:buFontTx/>
                <a:buNone/>
                <a:tabLst/>
                <a:defRPr/>
              </a:pPr>
              <a:t>10</a:t>
            </a:fld>
            <a:endParaRPr kumimoji="0" lang="en-US" sz="1200" u="none" strike="noStrike" kern="1200" cap="none" spc="0" normalizeH="0" baseline="0" noProof="0" dirty="0">
              <a:ln>
                <a:noFill/>
              </a:ln>
              <a:solidFill>
                <a:prstClr val="black"/>
              </a:solidFill>
              <a:effectLst/>
              <a:uLnTx/>
              <a:uFillTx/>
              <a:latin typeface="Avenir Book" panose="02000503020000020003" pitchFamily="2" charset="0"/>
              <a:ea typeface="Avenir Medium" charset="0"/>
              <a:cs typeface="Avenir Medium" charset="0"/>
            </a:endParaRPr>
          </a:p>
        </p:txBody>
      </p:sp>
      <p:sp>
        <p:nvSpPr>
          <p:cNvPr id="293891" name="Rectangle 2"/>
          <p:cNvSpPr>
            <a:spLocks noGrp="1" noRot="1" noChangeAspect="1" noChangeArrowheads="1" noTextEdit="1"/>
          </p:cNvSpPr>
          <p:nvPr>
            <p:ph type="sldImg"/>
          </p:nvPr>
        </p:nvSpPr>
        <p:spPr>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26" tIns="45713" rIns="91426" bIns="45713"/>
          <a:lstStyle/>
          <a:p>
            <a:pPr>
              <a:buFontTx/>
              <a:buNone/>
            </a:pPr>
            <a:endParaRPr lang="en-US" dirty="0"/>
          </a:p>
        </p:txBody>
      </p:sp>
    </p:spTree>
    <p:extLst>
      <p:ext uri="{BB962C8B-B14F-4D97-AF65-F5344CB8AC3E}">
        <p14:creationId xmlns:p14="http://schemas.microsoft.com/office/powerpoint/2010/main" val="40942780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E23CD986-1ACA-3A43-8501-28F470C0C0BF}" type="slidenum">
              <a:rPr kumimoji="0" lang="en-US" sz="1200" u="none" strike="noStrike" kern="1200" cap="none" spc="0" normalizeH="0" baseline="0" noProof="0">
                <a:ln>
                  <a:noFill/>
                </a:ln>
                <a:solidFill>
                  <a:srgbClr val="000000"/>
                </a:solidFill>
                <a:effectLst/>
                <a:uLnTx/>
                <a:uFillTx/>
                <a:latin typeface="Avenir Book" panose="02000503020000020003" pitchFamily="2" charset="0"/>
                <a:ea typeface="Avenir Medium" charset="0"/>
                <a:cs typeface="Avenir Medium" charset="0"/>
              </a:rPr>
              <a:pPr marL="0" marR="0" lvl="0" indent="0" algn="r" defTabSz="930275" rtl="0" eaLnBrk="1" fontAlgn="base" latinLnBrk="0" hangingPunct="1">
                <a:lnSpc>
                  <a:spcPct val="100000"/>
                </a:lnSpc>
                <a:spcBef>
                  <a:spcPct val="0"/>
                </a:spcBef>
                <a:spcAft>
                  <a:spcPct val="0"/>
                </a:spcAft>
                <a:buClrTx/>
                <a:buSzTx/>
                <a:buFontTx/>
                <a:buNone/>
                <a:tabLst/>
                <a:defRPr/>
              </a:pPr>
              <a:t>11</a:t>
            </a:fld>
            <a:endParaRPr kumimoji="0" lang="en-US" sz="12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93187" name="Rectangle 2"/>
          <p:cNvSpPr>
            <a:spLocks noGrp="1" noRot="1" noChangeAspect="1" noChangeArrowheads="1" noTextEdit="1"/>
          </p:cNvSpPr>
          <p:nvPr>
            <p:ph type="sldImg"/>
          </p:nvPr>
        </p:nvSpPr>
        <p:spPr>
          <a:xfrm>
            <a:off x="1177925" y="696913"/>
            <a:ext cx="4641850" cy="3481387"/>
          </a:xfrm>
          <a:ln/>
        </p:spPr>
      </p:sp>
      <p:sp>
        <p:nvSpPr>
          <p:cNvPr id="93188"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11794146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742950" indent="-285750" defTabSz="930275" eaLnBrk="0" hangingPunct="0">
              <a:defRPr sz="2400">
                <a:solidFill>
                  <a:schemeClr val="tx1"/>
                </a:solidFill>
                <a:latin typeface="Arial" charset="0"/>
                <a:ea typeface="ＭＳ Ｐゴシック" charset="0"/>
              </a:defRPr>
            </a:lvl2pPr>
            <a:lvl3pPr marL="1143000" indent="-228600" defTabSz="930275" eaLnBrk="0" hangingPunct="0">
              <a:defRPr sz="2400">
                <a:solidFill>
                  <a:schemeClr val="tx1"/>
                </a:solidFill>
                <a:latin typeface="Arial" charset="0"/>
                <a:ea typeface="ＭＳ Ｐゴシック" charset="0"/>
              </a:defRPr>
            </a:lvl3pPr>
            <a:lvl4pPr marL="1600200" indent="-228600" defTabSz="930275" eaLnBrk="0" hangingPunct="0">
              <a:defRPr sz="2400">
                <a:solidFill>
                  <a:schemeClr val="tx1"/>
                </a:solidFill>
                <a:latin typeface="Arial" charset="0"/>
                <a:ea typeface="ＭＳ Ｐゴシック" charset="0"/>
              </a:defRPr>
            </a:lvl4pPr>
            <a:lvl5pPr marL="2057400" indent="-228600" defTabSz="930275" eaLnBrk="0" hangingPunct="0">
              <a:defRPr sz="2400">
                <a:solidFill>
                  <a:schemeClr val="tx1"/>
                </a:solidFill>
                <a:latin typeface="Arial" charset="0"/>
                <a:ea typeface="ＭＳ Ｐゴシック" charset="0"/>
              </a:defRPr>
            </a:lvl5pPr>
            <a:lvl6pPr marL="2514600" indent="-228600" defTabSz="930275"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30275"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30275"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30275"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8192805E-8A11-684A-9127-5AE040E6D929}" type="slidenum">
              <a:rPr kumimoji="0" lang="en-US" sz="120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rPr>
              <a:pPr marL="0" marR="0" lvl="0" indent="0" algn="r" defTabSz="930275" rtl="0" eaLnBrk="1" fontAlgn="base" latinLnBrk="0" hangingPunct="1">
                <a:lnSpc>
                  <a:spcPct val="100000"/>
                </a:lnSpc>
                <a:spcBef>
                  <a:spcPct val="0"/>
                </a:spcBef>
                <a:spcAft>
                  <a:spcPct val="0"/>
                </a:spcAft>
                <a:buClrTx/>
                <a:buSzTx/>
                <a:buFontTx/>
                <a:buNone/>
                <a:tabLst/>
                <a:defRPr/>
              </a:pPr>
              <a:t>12</a:t>
            </a:fld>
            <a:endParaRPr kumimoji="0" lang="en-US" sz="120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endParaRPr>
          </a:p>
        </p:txBody>
      </p:sp>
      <p:sp>
        <p:nvSpPr>
          <p:cNvPr id="162818" name="Rectangle 2"/>
          <p:cNvSpPr>
            <a:spLocks noGrp="1" noRot="1" noChangeAspect="1" noChangeArrowheads="1" noTextEdit="1"/>
          </p:cNvSpPr>
          <p:nvPr>
            <p:ph type="sldImg"/>
          </p:nvPr>
        </p:nvSpPr>
        <p:spPr>
          <a:ln/>
        </p:spPr>
      </p:sp>
      <p:sp>
        <p:nvSpPr>
          <p:cNvPr id="162819"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ea typeface="ＭＳ Ｐゴシック" charset="0"/>
              <a:cs typeface="ＭＳ Ｐゴシック" charset="0"/>
            </a:endParaRPr>
          </a:p>
        </p:txBody>
      </p:sp>
    </p:spTree>
    <p:extLst>
      <p:ext uri="{BB962C8B-B14F-4D97-AF65-F5344CB8AC3E}">
        <p14:creationId xmlns:p14="http://schemas.microsoft.com/office/powerpoint/2010/main" val="23440725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E23CD986-1ACA-3A43-8501-28F470C0C0BF}" type="slidenum">
              <a:rPr kumimoji="0" lang="en-US" sz="1200" u="none" strike="noStrike" kern="1200" cap="none" spc="0" normalizeH="0" baseline="0" noProof="0">
                <a:ln>
                  <a:noFill/>
                </a:ln>
                <a:solidFill>
                  <a:srgbClr val="000000"/>
                </a:solidFill>
                <a:effectLst/>
                <a:uLnTx/>
                <a:uFillTx/>
                <a:latin typeface="Avenir Book" panose="02000503020000020003" pitchFamily="2" charset="0"/>
                <a:ea typeface="Avenir Medium" charset="0"/>
                <a:cs typeface="Avenir Medium" charset="0"/>
              </a:rPr>
              <a:pPr marL="0" marR="0" lvl="0" indent="0" algn="r" defTabSz="930275" rtl="0" eaLnBrk="1" fontAlgn="base" latinLnBrk="0" hangingPunct="1">
                <a:lnSpc>
                  <a:spcPct val="100000"/>
                </a:lnSpc>
                <a:spcBef>
                  <a:spcPct val="0"/>
                </a:spcBef>
                <a:spcAft>
                  <a:spcPct val="0"/>
                </a:spcAft>
                <a:buClrTx/>
                <a:buSzTx/>
                <a:buFontTx/>
                <a:buNone/>
                <a:tabLst/>
                <a:defRPr/>
              </a:pPr>
              <a:t>13</a:t>
            </a:fld>
            <a:endParaRPr kumimoji="0" lang="en-US" sz="12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93187" name="Rectangle 2"/>
          <p:cNvSpPr>
            <a:spLocks noGrp="1" noRot="1" noChangeAspect="1" noChangeArrowheads="1" noTextEdit="1"/>
          </p:cNvSpPr>
          <p:nvPr>
            <p:ph type="sldImg"/>
          </p:nvPr>
        </p:nvSpPr>
        <p:spPr>
          <a:xfrm>
            <a:off x="1177925" y="696913"/>
            <a:ext cx="4641850" cy="3481387"/>
          </a:xfrm>
          <a:ln/>
        </p:spPr>
      </p:sp>
      <p:sp>
        <p:nvSpPr>
          <p:cNvPr id="93188"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7465892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E23CD986-1ACA-3A43-8501-28F470C0C0BF}" type="slidenum">
              <a:rPr kumimoji="0" lang="en-US" sz="1200" u="none" strike="noStrike" kern="1200" cap="none" spc="0" normalizeH="0" baseline="0" noProof="0">
                <a:ln>
                  <a:noFill/>
                </a:ln>
                <a:solidFill>
                  <a:srgbClr val="000000"/>
                </a:solidFill>
                <a:effectLst/>
                <a:uLnTx/>
                <a:uFillTx/>
                <a:latin typeface="Avenir Book" panose="02000503020000020003" pitchFamily="2" charset="0"/>
                <a:ea typeface="Avenir Medium" charset="0"/>
                <a:cs typeface="Avenir Medium" charset="0"/>
              </a:rPr>
              <a:pPr marL="0" marR="0" lvl="0" indent="0" algn="r" defTabSz="930275" rtl="0" eaLnBrk="1" fontAlgn="base" latinLnBrk="0" hangingPunct="1">
                <a:lnSpc>
                  <a:spcPct val="100000"/>
                </a:lnSpc>
                <a:spcBef>
                  <a:spcPct val="0"/>
                </a:spcBef>
                <a:spcAft>
                  <a:spcPct val="0"/>
                </a:spcAft>
                <a:buClrTx/>
                <a:buSzTx/>
                <a:buFontTx/>
                <a:buNone/>
                <a:tabLst/>
                <a:defRPr/>
              </a:pPr>
              <a:t>14</a:t>
            </a:fld>
            <a:endParaRPr kumimoji="0" lang="en-US" sz="12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93187" name="Rectangle 2"/>
          <p:cNvSpPr>
            <a:spLocks noGrp="1" noRot="1" noChangeAspect="1" noChangeArrowheads="1" noTextEdit="1"/>
          </p:cNvSpPr>
          <p:nvPr>
            <p:ph type="sldImg"/>
          </p:nvPr>
        </p:nvSpPr>
        <p:spPr>
          <a:xfrm>
            <a:off x="1177925" y="696913"/>
            <a:ext cx="4641850" cy="3481387"/>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8832043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p:spPr>
        <p:txBody>
          <a:bodyPr/>
          <a:lstStyle/>
          <a:p>
            <a:pPr marL="0" marR="0" lvl="0" indent="0" algn="r" defTabSz="930275" rtl="0" eaLnBrk="1" fontAlgn="base" latinLnBrk="0" hangingPunct="1">
              <a:lnSpc>
                <a:spcPct val="100000"/>
              </a:lnSpc>
              <a:spcBef>
                <a:spcPct val="0"/>
              </a:spcBef>
              <a:spcAft>
                <a:spcPct val="0"/>
              </a:spcAft>
              <a:buClrTx/>
              <a:buSzTx/>
              <a:buFontTx/>
              <a:buNone/>
              <a:tabLst/>
              <a:defRPr/>
            </a:pPr>
            <a:fld id="{0EF003BF-8760-EA4E-A52B-B6EBD3C7D86E}" type="slidenum">
              <a:rPr kumimoji="0" lang="en-US" sz="1200" u="none" strike="noStrike" kern="1200" cap="none" spc="0" normalizeH="0" baseline="0" noProof="0">
                <a:ln>
                  <a:noFill/>
                </a:ln>
                <a:solidFill>
                  <a:srgbClr val="000000"/>
                </a:solidFill>
                <a:effectLst/>
                <a:uLnTx/>
                <a:uFillTx/>
                <a:ea typeface="Helvetica Neue"/>
                <a:cs typeface="Helvetica Neue"/>
              </a:rPr>
              <a:pPr marL="0" marR="0" lvl="0" indent="0" algn="r" defTabSz="930275" rtl="0" eaLnBrk="1" fontAlgn="base" latinLnBrk="0" hangingPunct="1">
                <a:lnSpc>
                  <a:spcPct val="100000"/>
                </a:lnSpc>
                <a:spcBef>
                  <a:spcPct val="0"/>
                </a:spcBef>
                <a:spcAft>
                  <a:spcPct val="0"/>
                </a:spcAft>
                <a:buClrTx/>
                <a:buSzTx/>
                <a:buFontTx/>
                <a:buNone/>
                <a:tabLst/>
                <a:defRPr/>
              </a:pPr>
              <a:t>15</a:t>
            </a:fld>
            <a:endParaRPr kumimoji="0" lang="en-US" sz="1200" u="none" strike="noStrike" kern="1200" cap="none" spc="0" normalizeH="0" baseline="0" noProof="0" dirty="0">
              <a:ln>
                <a:noFill/>
              </a:ln>
              <a:solidFill>
                <a:srgbClr val="000000"/>
              </a:solidFill>
              <a:effectLst/>
              <a:uLnTx/>
              <a:uFillTx/>
              <a:ea typeface="Helvetica Neue"/>
              <a:cs typeface="Helvetica Neue"/>
            </a:endParaRPr>
          </a:p>
        </p:txBody>
      </p:sp>
      <p:sp>
        <p:nvSpPr>
          <p:cNvPr id="111619" name="Rectangle 2"/>
          <p:cNvSpPr>
            <a:spLocks noGrp="1" noRot="1" noChangeAspect="1" noChangeArrowheads="1" noTextEdit="1"/>
          </p:cNvSpPr>
          <p:nvPr>
            <p:ph type="sldImg"/>
          </p:nvPr>
        </p:nvSpPr>
        <p:spPr>
          <a:xfrm>
            <a:off x="1179513" y="696913"/>
            <a:ext cx="4640262" cy="3479800"/>
          </a:xfrm>
          <a:ln/>
        </p:spPr>
      </p:sp>
      <p:sp>
        <p:nvSpPr>
          <p:cNvPr id="111620" name="Rectangle 3"/>
          <p:cNvSpPr>
            <a:spLocks noGrp="1" noChangeArrowheads="1"/>
          </p:cNvSpPr>
          <p:nvPr>
            <p:ph type="body" idx="1"/>
          </p:nvPr>
        </p:nvSpPr>
        <p:spPr>
          <a:xfrm>
            <a:off x="699770" y="4411370"/>
            <a:ext cx="5598160" cy="4177665"/>
          </a:xfrm>
          <a:noFill/>
          <a:ln/>
        </p:spPr>
        <p:txBody>
          <a:bodyPr/>
          <a:lstStyle/>
          <a:p>
            <a:pPr eaLnBrk="1" hangingPunct="1"/>
            <a:endParaRPr lang="en-US" dirty="0"/>
          </a:p>
        </p:txBody>
      </p:sp>
    </p:spTree>
    <p:extLst>
      <p:ext uri="{BB962C8B-B14F-4D97-AF65-F5344CB8AC3E}">
        <p14:creationId xmlns:p14="http://schemas.microsoft.com/office/powerpoint/2010/main" val="41558044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txBox="1">
            <a:spLocks noGrp="1" noChangeArrowheads="1"/>
          </p:cNvSpPr>
          <p:nvPr/>
        </p:nvSpPr>
        <p:spPr bwMode="auto">
          <a:xfrm>
            <a:off x="3963744" y="8817904"/>
            <a:ext cx="3032337" cy="464185"/>
          </a:xfrm>
          <a:prstGeom prst="rect">
            <a:avLst/>
          </a:prstGeom>
          <a:noFill/>
          <a:ln w="9525">
            <a:noFill/>
            <a:miter lim="800000"/>
            <a:headEnd/>
            <a:tailEnd/>
          </a:ln>
        </p:spPr>
        <p:txBody>
          <a:bodyPr lIns="93022" tIns="46511" rIns="93022" bIns="46511" anchor="b">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04710DD-91EC-EA45-9C97-C5CFC9E484EE}" type="slidenum">
              <a:rPr kumimoji="0" lang="en-US" sz="1200" b="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sz="12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endParaRPr>
          </a:p>
        </p:txBody>
      </p:sp>
      <p:sp>
        <p:nvSpPr>
          <p:cNvPr id="231427" name="Rectangle 2"/>
          <p:cNvSpPr>
            <a:spLocks noGrp="1" noRot="1" noChangeAspect="1" noChangeArrowheads="1" noTextEdit="1"/>
          </p:cNvSpPr>
          <p:nvPr>
            <p:ph type="sldImg"/>
          </p:nvPr>
        </p:nvSpPr>
        <p:spPr>
          <a:xfrm>
            <a:off x="1177925" y="696913"/>
            <a:ext cx="4641850" cy="3481387"/>
          </a:xfrm>
          <a:ln/>
        </p:spPr>
      </p:sp>
      <p:sp>
        <p:nvSpPr>
          <p:cNvPr id="231428"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23379099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txBox="1">
            <a:spLocks noGrp="1" noChangeArrowheads="1"/>
          </p:cNvSpPr>
          <p:nvPr/>
        </p:nvSpPr>
        <p:spPr bwMode="auto">
          <a:xfrm>
            <a:off x="3963744" y="8817904"/>
            <a:ext cx="3032337" cy="464185"/>
          </a:xfrm>
          <a:prstGeom prst="rect">
            <a:avLst/>
          </a:prstGeom>
          <a:noFill/>
          <a:ln w="9525">
            <a:noFill/>
            <a:miter lim="800000"/>
            <a:headEnd/>
            <a:tailEnd/>
          </a:ln>
        </p:spPr>
        <p:txBody>
          <a:bodyPr lIns="93022" tIns="46511" rIns="93022" bIns="46511" anchor="b">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04710DD-91EC-EA45-9C97-C5CFC9E484EE}" type="slidenum">
              <a:rPr kumimoji="0" lang="en-US" sz="1200" b="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sz="12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endParaRPr>
          </a:p>
        </p:txBody>
      </p:sp>
      <p:sp>
        <p:nvSpPr>
          <p:cNvPr id="231427" name="Rectangle 2"/>
          <p:cNvSpPr>
            <a:spLocks noGrp="1" noRot="1" noChangeAspect="1" noChangeArrowheads="1" noTextEdit="1"/>
          </p:cNvSpPr>
          <p:nvPr>
            <p:ph type="sldImg"/>
          </p:nvPr>
        </p:nvSpPr>
        <p:spPr>
          <a:xfrm>
            <a:off x="1177925" y="696913"/>
            <a:ext cx="4641850" cy="3481387"/>
          </a:xfrm>
          <a:ln/>
        </p:spPr>
      </p:sp>
      <p:sp>
        <p:nvSpPr>
          <p:cNvPr id="231428"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5478547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Rot="1" noChangeAspect="1" noChangeArrowheads="1" noTextEdit="1"/>
          </p:cNvSpPr>
          <p:nvPr>
            <p:ph type="sldImg"/>
          </p:nvPr>
        </p:nvSpPr>
        <p:spPr>
          <a:xfrm>
            <a:off x="1176338" y="695325"/>
            <a:ext cx="4645025" cy="3482975"/>
          </a:xfrm>
          <a:ln/>
        </p:spPr>
      </p:sp>
      <p:sp>
        <p:nvSpPr>
          <p:cNvPr id="17510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marR="0" lvl="0" indent="-342900" algn="l" defTabSz="914400" rtl="0" eaLnBrk="0" fontAlgn="base" latinLnBrk="0" hangingPunct="0">
              <a:lnSpc>
                <a:spcPct val="100000"/>
              </a:lnSpc>
              <a:spcBef>
                <a:spcPct val="30000"/>
              </a:spcBef>
              <a:spcAft>
                <a:spcPct val="0"/>
              </a:spcAft>
              <a:buClrTx/>
              <a:buSzTx/>
              <a:buFontTx/>
              <a:buNone/>
              <a:tabLst/>
              <a:defRPr/>
            </a:pPr>
            <a:endParaRPr lang="en-US" dirty="0">
              <a:solidFill>
                <a:srgbClr val="000000"/>
              </a:solidFill>
            </a:endParaRPr>
          </a:p>
        </p:txBody>
      </p:sp>
    </p:spTree>
    <p:extLst>
      <p:ext uri="{BB962C8B-B14F-4D97-AF65-F5344CB8AC3E}">
        <p14:creationId xmlns:p14="http://schemas.microsoft.com/office/powerpoint/2010/main" val="5138128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txBox="1">
            <a:spLocks noGrp="1" noChangeArrowheads="1"/>
          </p:cNvSpPr>
          <p:nvPr/>
        </p:nvSpPr>
        <p:spPr bwMode="auto">
          <a:xfrm>
            <a:off x="3963744" y="8817904"/>
            <a:ext cx="3032337" cy="464185"/>
          </a:xfrm>
          <a:prstGeom prst="rect">
            <a:avLst/>
          </a:prstGeom>
          <a:noFill/>
          <a:ln w="9525">
            <a:noFill/>
            <a:miter lim="800000"/>
            <a:headEnd/>
            <a:tailEnd/>
          </a:ln>
        </p:spPr>
        <p:txBody>
          <a:bodyPr lIns="93022" tIns="46511" rIns="93022" bIns="46511" anchor="b">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04710DD-91EC-EA45-9C97-C5CFC9E484EE}" type="slidenum">
              <a:rPr kumimoji="0" lang="en-US" sz="1200" b="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sz="12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endParaRPr>
          </a:p>
        </p:txBody>
      </p:sp>
      <p:sp>
        <p:nvSpPr>
          <p:cNvPr id="231427" name="Rectangle 2"/>
          <p:cNvSpPr>
            <a:spLocks noGrp="1" noRot="1" noChangeAspect="1" noChangeArrowheads="1" noTextEdit="1"/>
          </p:cNvSpPr>
          <p:nvPr>
            <p:ph type="sldImg"/>
          </p:nvPr>
        </p:nvSpPr>
        <p:spPr>
          <a:xfrm>
            <a:off x="1177925" y="696913"/>
            <a:ext cx="4641850" cy="3481387"/>
          </a:xfrm>
          <a:ln/>
        </p:spPr>
      </p:sp>
      <p:sp>
        <p:nvSpPr>
          <p:cNvPr id="231428"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42896853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pPr marL="0" marR="0" lvl="0" indent="0" algn="r" defTabSz="930275" rtl="0" eaLnBrk="1" fontAlgn="base" latinLnBrk="0" hangingPunct="1">
              <a:lnSpc>
                <a:spcPct val="100000"/>
              </a:lnSpc>
              <a:spcBef>
                <a:spcPct val="0"/>
              </a:spcBef>
              <a:spcAft>
                <a:spcPct val="0"/>
              </a:spcAft>
              <a:buClrTx/>
              <a:buSzTx/>
              <a:buFontTx/>
              <a:buNone/>
              <a:tabLst/>
              <a:defRPr/>
            </a:pPr>
            <a:fld id="{8FB50894-B053-C441-BDDD-6DF6D7BAD644}"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Helvetica Neue"/>
                <a:cs typeface="Helvetica Neue"/>
              </a:rPr>
              <a:pPr marL="0" marR="0" lvl="0" indent="0" algn="r" defTabSz="930275" rtl="0" eaLnBrk="1" fontAlgn="base" latinLnBrk="0" hangingPunct="1">
                <a:lnSpc>
                  <a:spcPct val="100000"/>
                </a:lnSpc>
                <a:spcBef>
                  <a:spcPct val="0"/>
                </a:spcBef>
                <a:spcAft>
                  <a:spcPct val="0"/>
                </a:spcAft>
                <a:buClrTx/>
                <a:buSzTx/>
                <a:buFontTx/>
                <a:buNone/>
                <a:tabLst/>
                <a:defRPr/>
              </a:pPr>
              <a:t>20</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Helvetica Neue"/>
              <a:cs typeface="Helvetica Neue"/>
            </a:endParaRPr>
          </a:p>
        </p:txBody>
      </p:sp>
      <p:sp>
        <p:nvSpPr>
          <p:cNvPr id="57347" name="Rectangle 2"/>
          <p:cNvSpPr>
            <a:spLocks noGrp="1" noRot="1" noChangeAspect="1" noChangeArrowheads="1" noTextEdit="1"/>
          </p:cNvSpPr>
          <p:nvPr>
            <p:ph type="sldImg"/>
          </p:nvPr>
        </p:nvSpPr>
        <p:spPr>
          <a:xfrm>
            <a:off x="1177925" y="696913"/>
            <a:ext cx="4641850" cy="3481387"/>
          </a:xfrm>
          <a:ln/>
        </p:spPr>
      </p:sp>
      <p:sp>
        <p:nvSpPr>
          <p:cNvPr id="57348" name="Rectangle 3"/>
          <p:cNvSpPr>
            <a:spLocks noGrp="1" noChangeArrowheads="1"/>
          </p:cNvSpPr>
          <p:nvPr>
            <p:ph type="body" idx="1"/>
          </p:nvPr>
        </p:nvSpPr>
        <p:spPr>
          <a:noFill/>
          <a:ln/>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a:p>
        </p:txBody>
      </p:sp>
    </p:spTree>
    <p:extLst>
      <p:ext uri="{BB962C8B-B14F-4D97-AF65-F5344CB8AC3E}">
        <p14:creationId xmlns:p14="http://schemas.microsoft.com/office/powerpoint/2010/main" val="5811473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p:spPr>
        <p:txBody>
          <a:bodyPr/>
          <a:lstStyle/>
          <a:p>
            <a:pPr marL="0" marR="0" lvl="0" indent="0" algn="r" defTabSz="930275" rtl="0" eaLnBrk="1" fontAlgn="base" latinLnBrk="0" hangingPunct="1">
              <a:lnSpc>
                <a:spcPct val="100000"/>
              </a:lnSpc>
              <a:spcBef>
                <a:spcPct val="0"/>
              </a:spcBef>
              <a:spcAft>
                <a:spcPct val="0"/>
              </a:spcAft>
              <a:buClrTx/>
              <a:buSzTx/>
              <a:buFontTx/>
              <a:buNone/>
              <a:tabLst/>
              <a:defRPr/>
            </a:pPr>
            <a:fld id="{0EF003BF-8760-EA4E-A52B-B6EBD3C7D86E}" type="slidenum">
              <a:rPr kumimoji="0" lang="en-US" sz="1200" u="none" strike="noStrike" kern="1200" cap="none" spc="0" normalizeH="0" baseline="0" noProof="0">
                <a:ln>
                  <a:noFill/>
                </a:ln>
                <a:solidFill>
                  <a:srgbClr val="000000"/>
                </a:solidFill>
                <a:effectLst/>
                <a:uLnTx/>
                <a:uFillTx/>
                <a:ea typeface="Helvetica Neue"/>
                <a:cs typeface="Helvetica Neue"/>
              </a:rPr>
              <a:pPr marL="0" marR="0" lvl="0" indent="0" algn="r" defTabSz="930275" rtl="0" eaLnBrk="1" fontAlgn="base" latinLnBrk="0" hangingPunct="1">
                <a:lnSpc>
                  <a:spcPct val="100000"/>
                </a:lnSpc>
                <a:spcBef>
                  <a:spcPct val="0"/>
                </a:spcBef>
                <a:spcAft>
                  <a:spcPct val="0"/>
                </a:spcAft>
                <a:buClrTx/>
                <a:buSzTx/>
                <a:buFontTx/>
                <a:buNone/>
                <a:tabLst/>
                <a:defRPr/>
              </a:pPr>
              <a:t>21</a:t>
            </a:fld>
            <a:endParaRPr kumimoji="0" lang="en-US" sz="1200" u="none" strike="noStrike" kern="1200" cap="none" spc="0" normalizeH="0" baseline="0" noProof="0" dirty="0">
              <a:ln>
                <a:noFill/>
              </a:ln>
              <a:solidFill>
                <a:srgbClr val="000000"/>
              </a:solidFill>
              <a:effectLst/>
              <a:uLnTx/>
              <a:uFillTx/>
              <a:ea typeface="Helvetica Neue"/>
              <a:cs typeface="Helvetica Neue"/>
            </a:endParaRPr>
          </a:p>
        </p:txBody>
      </p:sp>
      <p:sp>
        <p:nvSpPr>
          <p:cNvPr id="111619" name="Rectangle 2"/>
          <p:cNvSpPr>
            <a:spLocks noGrp="1" noRot="1" noChangeAspect="1" noChangeArrowheads="1" noTextEdit="1"/>
          </p:cNvSpPr>
          <p:nvPr>
            <p:ph type="sldImg"/>
          </p:nvPr>
        </p:nvSpPr>
        <p:spPr>
          <a:xfrm>
            <a:off x="1179513" y="696913"/>
            <a:ext cx="4640262" cy="3479800"/>
          </a:xfrm>
          <a:ln/>
        </p:spPr>
      </p:sp>
      <p:sp>
        <p:nvSpPr>
          <p:cNvPr id="111620" name="Rectangle 3"/>
          <p:cNvSpPr>
            <a:spLocks noGrp="1" noChangeArrowheads="1"/>
          </p:cNvSpPr>
          <p:nvPr>
            <p:ph type="body" idx="1"/>
          </p:nvPr>
        </p:nvSpPr>
        <p:spPr>
          <a:xfrm>
            <a:off x="699770" y="4411370"/>
            <a:ext cx="5598160" cy="4177665"/>
          </a:xfrm>
          <a:noFill/>
          <a:ln/>
        </p:spPr>
        <p:txBody>
          <a:bodyPr/>
          <a:lstStyle/>
          <a:p>
            <a:pPr eaLnBrk="1" hangingPunct="1"/>
            <a:endParaRPr lang="en-US" dirty="0"/>
          </a:p>
        </p:txBody>
      </p:sp>
    </p:spTree>
    <p:extLst>
      <p:ext uri="{BB962C8B-B14F-4D97-AF65-F5344CB8AC3E}">
        <p14:creationId xmlns:p14="http://schemas.microsoft.com/office/powerpoint/2010/main" val="24790019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p:spPr>
        <p:txBody>
          <a:bodyPr/>
          <a:lstStyle/>
          <a:p>
            <a:pPr marL="0" marR="0" lvl="0" indent="0" algn="r" defTabSz="930275" rtl="0" eaLnBrk="1" fontAlgn="base" latinLnBrk="0" hangingPunct="1">
              <a:lnSpc>
                <a:spcPct val="100000"/>
              </a:lnSpc>
              <a:spcBef>
                <a:spcPct val="0"/>
              </a:spcBef>
              <a:spcAft>
                <a:spcPct val="0"/>
              </a:spcAft>
              <a:buClrTx/>
              <a:buSzTx/>
              <a:buFontTx/>
              <a:buNone/>
              <a:tabLst/>
              <a:defRPr/>
            </a:pPr>
            <a:fld id="{0EF003BF-8760-EA4E-A52B-B6EBD3C7D86E}" type="slidenum">
              <a:rPr kumimoji="0" lang="en-US" sz="1200" u="none" strike="noStrike" kern="1200" cap="none" spc="0" normalizeH="0" baseline="0" noProof="0">
                <a:ln>
                  <a:noFill/>
                </a:ln>
                <a:solidFill>
                  <a:srgbClr val="000000"/>
                </a:solidFill>
                <a:effectLst/>
                <a:uLnTx/>
                <a:uFillTx/>
                <a:ea typeface="Helvetica Neue"/>
                <a:cs typeface="Helvetica Neue"/>
              </a:rPr>
              <a:pPr marL="0" marR="0" lvl="0" indent="0" algn="r" defTabSz="930275" rtl="0" eaLnBrk="1" fontAlgn="base" latinLnBrk="0" hangingPunct="1">
                <a:lnSpc>
                  <a:spcPct val="100000"/>
                </a:lnSpc>
                <a:spcBef>
                  <a:spcPct val="0"/>
                </a:spcBef>
                <a:spcAft>
                  <a:spcPct val="0"/>
                </a:spcAft>
                <a:buClrTx/>
                <a:buSzTx/>
                <a:buFontTx/>
                <a:buNone/>
                <a:tabLst/>
                <a:defRPr/>
              </a:pPr>
              <a:t>22</a:t>
            </a:fld>
            <a:endParaRPr kumimoji="0" lang="en-US" sz="1200" u="none" strike="noStrike" kern="1200" cap="none" spc="0" normalizeH="0" baseline="0" noProof="0" dirty="0">
              <a:ln>
                <a:noFill/>
              </a:ln>
              <a:solidFill>
                <a:srgbClr val="000000"/>
              </a:solidFill>
              <a:effectLst/>
              <a:uLnTx/>
              <a:uFillTx/>
              <a:ea typeface="Helvetica Neue"/>
              <a:cs typeface="Helvetica Neue"/>
            </a:endParaRPr>
          </a:p>
        </p:txBody>
      </p:sp>
      <p:sp>
        <p:nvSpPr>
          <p:cNvPr id="111619" name="Rectangle 2"/>
          <p:cNvSpPr>
            <a:spLocks noGrp="1" noRot="1" noChangeAspect="1" noChangeArrowheads="1" noTextEdit="1"/>
          </p:cNvSpPr>
          <p:nvPr>
            <p:ph type="sldImg"/>
          </p:nvPr>
        </p:nvSpPr>
        <p:spPr>
          <a:xfrm>
            <a:off x="1179513" y="696913"/>
            <a:ext cx="4640262" cy="3479800"/>
          </a:xfrm>
          <a:ln/>
        </p:spPr>
      </p:sp>
      <p:sp>
        <p:nvSpPr>
          <p:cNvPr id="111620" name="Rectangle 3"/>
          <p:cNvSpPr>
            <a:spLocks noGrp="1" noChangeArrowheads="1"/>
          </p:cNvSpPr>
          <p:nvPr>
            <p:ph type="body" idx="1"/>
          </p:nvPr>
        </p:nvSpPr>
        <p:spPr>
          <a:xfrm>
            <a:off x="699770" y="4411370"/>
            <a:ext cx="5598160" cy="4177665"/>
          </a:xfrm>
          <a:noFill/>
          <a:ln/>
        </p:spPr>
        <p:txBody>
          <a:bodyPr/>
          <a:lstStyle/>
          <a:p>
            <a:pPr eaLnBrk="1" hangingPunct="1"/>
            <a:endParaRPr lang="en-US" dirty="0"/>
          </a:p>
        </p:txBody>
      </p:sp>
    </p:spTree>
    <p:extLst>
      <p:ext uri="{BB962C8B-B14F-4D97-AF65-F5344CB8AC3E}">
        <p14:creationId xmlns:p14="http://schemas.microsoft.com/office/powerpoint/2010/main" val="15582415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p:spPr>
        <p:txBody>
          <a:bodyPr/>
          <a:lstStyle/>
          <a:p>
            <a:pPr marL="0" marR="0" lvl="0" indent="0" algn="r" defTabSz="930275" rtl="0" eaLnBrk="1" fontAlgn="base" latinLnBrk="0" hangingPunct="1">
              <a:lnSpc>
                <a:spcPct val="100000"/>
              </a:lnSpc>
              <a:spcBef>
                <a:spcPct val="0"/>
              </a:spcBef>
              <a:spcAft>
                <a:spcPct val="0"/>
              </a:spcAft>
              <a:buClrTx/>
              <a:buSzTx/>
              <a:buFontTx/>
              <a:buNone/>
              <a:tabLst/>
              <a:defRPr/>
            </a:pPr>
            <a:fld id="{0EF003BF-8760-EA4E-A52B-B6EBD3C7D86E}" type="slidenum">
              <a:rPr kumimoji="0" lang="en-US" sz="1200" u="none" strike="noStrike" kern="1200" cap="none" spc="0" normalizeH="0" baseline="0" noProof="0">
                <a:ln>
                  <a:noFill/>
                </a:ln>
                <a:solidFill>
                  <a:srgbClr val="000000"/>
                </a:solidFill>
                <a:effectLst/>
                <a:uLnTx/>
                <a:uFillTx/>
                <a:ea typeface="Helvetica Neue"/>
                <a:cs typeface="Helvetica Neue"/>
              </a:rPr>
              <a:pPr marL="0" marR="0" lvl="0" indent="0" algn="r" defTabSz="930275" rtl="0" eaLnBrk="1" fontAlgn="base" latinLnBrk="0" hangingPunct="1">
                <a:lnSpc>
                  <a:spcPct val="100000"/>
                </a:lnSpc>
                <a:spcBef>
                  <a:spcPct val="0"/>
                </a:spcBef>
                <a:spcAft>
                  <a:spcPct val="0"/>
                </a:spcAft>
                <a:buClrTx/>
                <a:buSzTx/>
                <a:buFontTx/>
                <a:buNone/>
                <a:tabLst/>
                <a:defRPr/>
              </a:pPr>
              <a:t>23</a:t>
            </a:fld>
            <a:endParaRPr kumimoji="0" lang="en-US" sz="1200" u="none" strike="noStrike" kern="1200" cap="none" spc="0" normalizeH="0" baseline="0" noProof="0" dirty="0">
              <a:ln>
                <a:noFill/>
              </a:ln>
              <a:solidFill>
                <a:srgbClr val="000000"/>
              </a:solidFill>
              <a:effectLst/>
              <a:uLnTx/>
              <a:uFillTx/>
              <a:ea typeface="Helvetica Neue"/>
              <a:cs typeface="Helvetica Neue"/>
            </a:endParaRPr>
          </a:p>
        </p:txBody>
      </p:sp>
      <p:sp>
        <p:nvSpPr>
          <p:cNvPr id="111619" name="Rectangle 2"/>
          <p:cNvSpPr>
            <a:spLocks noGrp="1" noRot="1" noChangeAspect="1" noChangeArrowheads="1" noTextEdit="1"/>
          </p:cNvSpPr>
          <p:nvPr>
            <p:ph type="sldImg"/>
          </p:nvPr>
        </p:nvSpPr>
        <p:spPr>
          <a:xfrm>
            <a:off x="1179513" y="696913"/>
            <a:ext cx="4640262" cy="3479800"/>
          </a:xfrm>
          <a:ln/>
        </p:spPr>
      </p:sp>
      <p:sp>
        <p:nvSpPr>
          <p:cNvPr id="111620" name="Rectangle 3"/>
          <p:cNvSpPr>
            <a:spLocks noGrp="1" noChangeArrowheads="1"/>
          </p:cNvSpPr>
          <p:nvPr>
            <p:ph type="body" idx="1"/>
          </p:nvPr>
        </p:nvSpPr>
        <p:spPr>
          <a:xfrm>
            <a:off x="699770" y="4411370"/>
            <a:ext cx="5598160" cy="4177665"/>
          </a:xfrm>
          <a:noFill/>
          <a:ln/>
        </p:spPr>
        <p:txBody>
          <a:bodyPr/>
          <a:lstStyle/>
          <a:p>
            <a:pPr eaLnBrk="1" hangingPunct="1"/>
            <a:endParaRPr lang="en-US" dirty="0"/>
          </a:p>
        </p:txBody>
      </p:sp>
    </p:spTree>
    <p:extLst>
      <p:ext uri="{BB962C8B-B14F-4D97-AF65-F5344CB8AC3E}">
        <p14:creationId xmlns:p14="http://schemas.microsoft.com/office/powerpoint/2010/main" val="783034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p:spPr>
        <p:txBody>
          <a:bodyPr/>
          <a:lstStyle/>
          <a:p>
            <a:pPr marL="0" marR="0" lvl="0" indent="0" algn="r" defTabSz="930275" rtl="0" eaLnBrk="1" fontAlgn="base" latinLnBrk="0" hangingPunct="1">
              <a:lnSpc>
                <a:spcPct val="100000"/>
              </a:lnSpc>
              <a:spcBef>
                <a:spcPct val="0"/>
              </a:spcBef>
              <a:spcAft>
                <a:spcPct val="0"/>
              </a:spcAft>
              <a:buClrTx/>
              <a:buSzTx/>
              <a:buFontTx/>
              <a:buNone/>
              <a:tabLst/>
              <a:defRPr/>
            </a:pPr>
            <a:fld id="{0EF003BF-8760-EA4E-A52B-B6EBD3C7D86E}" type="slidenum">
              <a:rPr kumimoji="0" lang="en-US" sz="1200" b="0" i="0" u="none" strike="noStrike" kern="1200" cap="none" spc="0" normalizeH="0" baseline="0" noProof="0">
                <a:ln>
                  <a:noFill/>
                </a:ln>
                <a:solidFill>
                  <a:srgbClr val="000000"/>
                </a:solidFill>
                <a:effectLst/>
                <a:uLnTx/>
                <a:uFillTx/>
                <a:latin typeface="Avenir Medium" charset="0"/>
                <a:ea typeface="Helvetica Neue"/>
                <a:cs typeface="Helvetica Neue"/>
              </a:rPr>
              <a:pPr marL="0" marR="0" lvl="0" indent="0" algn="r" defTabSz="930275" rtl="0" eaLnBrk="1" fontAlgn="base" latinLnBrk="0" hangingPunct="1">
                <a:lnSpc>
                  <a:spcPct val="100000"/>
                </a:lnSpc>
                <a:spcBef>
                  <a:spcPct val="0"/>
                </a:spcBef>
                <a:spcAft>
                  <a:spcPct val="0"/>
                </a:spcAft>
                <a:buClrTx/>
                <a:buSzTx/>
                <a:buFontTx/>
                <a:buNone/>
                <a:tabLst/>
                <a:defRPr/>
              </a:pPr>
              <a:t>24</a:t>
            </a:fld>
            <a:endParaRPr kumimoji="0" lang="en-US" sz="1200" b="0" i="0" u="none" strike="noStrike" kern="1200" cap="none" spc="0" normalizeH="0" baseline="0" noProof="0" dirty="0">
              <a:ln>
                <a:noFill/>
              </a:ln>
              <a:solidFill>
                <a:srgbClr val="000000"/>
              </a:solidFill>
              <a:effectLst/>
              <a:uLnTx/>
              <a:uFillTx/>
              <a:latin typeface="Avenir Medium" charset="0"/>
              <a:ea typeface="Helvetica Neue"/>
              <a:cs typeface="Helvetica Neue"/>
            </a:endParaRPr>
          </a:p>
        </p:txBody>
      </p:sp>
      <p:sp>
        <p:nvSpPr>
          <p:cNvPr id="111619" name="Rectangle 2"/>
          <p:cNvSpPr>
            <a:spLocks noGrp="1" noRot="1" noChangeAspect="1" noChangeArrowheads="1" noTextEdit="1"/>
          </p:cNvSpPr>
          <p:nvPr>
            <p:ph type="sldImg"/>
          </p:nvPr>
        </p:nvSpPr>
        <p:spPr>
          <a:xfrm>
            <a:off x="1179513" y="696913"/>
            <a:ext cx="4640262" cy="3479800"/>
          </a:xfrm>
          <a:ln/>
        </p:spPr>
      </p:sp>
      <p:sp>
        <p:nvSpPr>
          <p:cNvPr id="111620" name="Rectangle 3"/>
          <p:cNvSpPr>
            <a:spLocks noGrp="1" noChangeArrowheads="1"/>
          </p:cNvSpPr>
          <p:nvPr>
            <p:ph type="body" idx="1"/>
          </p:nvPr>
        </p:nvSpPr>
        <p:spPr>
          <a:xfrm>
            <a:off x="699770" y="4411370"/>
            <a:ext cx="5598160" cy="4177665"/>
          </a:xfrm>
          <a:noFill/>
          <a:ln/>
        </p:spPr>
        <p:txBody>
          <a:bodyPr/>
          <a:lstStyle/>
          <a:p>
            <a:pPr eaLnBrk="1" hangingPunct="1"/>
            <a:endParaRPr lang="en-US" dirty="0"/>
          </a:p>
        </p:txBody>
      </p:sp>
    </p:spTree>
    <p:extLst>
      <p:ext uri="{BB962C8B-B14F-4D97-AF65-F5344CB8AC3E}">
        <p14:creationId xmlns:p14="http://schemas.microsoft.com/office/powerpoint/2010/main" val="17597540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p:spPr>
        <p:txBody>
          <a:bodyPr/>
          <a:lstStyle/>
          <a:p>
            <a:pPr marL="0" marR="0" lvl="0" indent="0" algn="r" defTabSz="930275" rtl="0" eaLnBrk="1" fontAlgn="base" latinLnBrk="0" hangingPunct="1">
              <a:lnSpc>
                <a:spcPct val="100000"/>
              </a:lnSpc>
              <a:spcBef>
                <a:spcPct val="0"/>
              </a:spcBef>
              <a:spcAft>
                <a:spcPct val="0"/>
              </a:spcAft>
              <a:buClrTx/>
              <a:buSzTx/>
              <a:buFontTx/>
              <a:buNone/>
              <a:tabLst/>
              <a:defRPr/>
            </a:pPr>
            <a:fld id="{0EF003BF-8760-EA4E-A52B-B6EBD3C7D86E}" type="slidenum">
              <a:rPr kumimoji="0" lang="en-US" sz="1200" b="0" i="0" u="none" strike="noStrike" kern="1200" cap="none" spc="0" normalizeH="0" baseline="0" noProof="0">
                <a:ln>
                  <a:noFill/>
                </a:ln>
                <a:solidFill>
                  <a:srgbClr val="000000"/>
                </a:solidFill>
                <a:effectLst/>
                <a:uLnTx/>
                <a:uFillTx/>
                <a:latin typeface="Avenir Medium" charset="0"/>
                <a:ea typeface="Helvetica Neue"/>
                <a:cs typeface="Helvetica Neue"/>
              </a:rPr>
              <a:pPr marL="0" marR="0" lvl="0" indent="0" algn="r" defTabSz="930275" rtl="0" eaLnBrk="1" fontAlgn="base" latinLnBrk="0" hangingPunct="1">
                <a:lnSpc>
                  <a:spcPct val="100000"/>
                </a:lnSpc>
                <a:spcBef>
                  <a:spcPct val="0"/>
                </a:spcBef>
                <a:spcAft>
                  <a:spcPct val="0"/>
                </a:spcAft>
                <a:buClrTx/>
                <a:buSzTx/>
                <a:buFontTx/>
                <a:buNone/>
                <a:tabLst/>
                <a:defRPr/>
              </a:pPr>
              <a:t>25</a:t>
            </a:fld>
            <a:endParaRPr kumimoji="0" lang="en-US" sz="1200" b="0" i="0" u="none" strike="noStrike" kern="1200" cap="none" spc="0" normalizeH="0" baseline="0" noProof="0" dirty="0">
              <a:ln>
                <a:noFill/>
              </a:ln>
              <a:solidFill>
                <a:srgbClr val="000000"/>
              </a:solidFill>
              <a:effectLst/>
              <a:uLnTx/>
              <a:uFillTx/>
              <a:latin typeface="Avenir Medium" charset="0"/>
              <a:ea typeface="Helvetica Neue"/>
              <a:cs typeface="Helvetica Neue"/>
            </a:endParaRPr>
          </a:p>
        </p:txBody>
      </p:sp>
      <p:sp>
        <p:nvSpPr>
          <p:cNvPr id="111619" name="Rectangle 2"/>
          <p:cNvSpPr>
            <a:spLocks noGrp="1" noRot="1" noChangeAspect="1" noChangeArrowheads="1" noTextEdit="1"/>
          </p:cNvSpPr>
          <p:nvPr>
            <p:ph type="sldImg"/>
          </p:nvPr>
        </p:nvSpPr>
        <p:spPr>
          <a:xfrm>
            <a:off x="1179513" y="696913"/>
            <a:ext cx="4640262" cy="3479800"/>
          </a:xfrm>
          <a:ln/>
        </p:spPr>
      </p:sp>
      <p:sp>
        <p:nvSpPr>
          <p:cNvPr id="111620" name="Rectangle 3"/>
          <p:cNvSpPr>
            <a:spLocks noGrp="1" noChangeArrowheads="1"/>
          </p:cNvSpPr>
          <p:nvPr>
            <p:ph type="body" idx="1"/>
          </p:nvPr>
        </p:nvSpPr>
        <p:spPr>
          <a:xfrm>
            <a:off x="699770" y="4411370"/>
            <a:ext cx="5598160" cy="4177665"/>
          </a:xfrm>
          <a:noFill/>
          <a:ln/>
        </p:spPr>
        <p:txBody>
          <a:bodyPr/>
          <a:lstStyle/>
          <a:p>
            <a:pPr eaLnBrk="1" hangingPunct="1"/>
            <a:endParaRPr lang="en-US" dirty="0"/>
          </a:p>
        </p:txBody>
      </p:sp>
    </p:spTree>
    <p:extLst>
      <p:ext uri="{BB962C8B-B14F-4D97-AF65-F5344CB8AC3E}">
        <p14:creationId xmlns:p14="http://schemas.microsoft.com/office/powerpoint/2010/main" val="105292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p:spPr>
        <p:txBody>
          <a:bodyPr/>
          <a:lstStyle/>
          <a:p>
            <a:pPr marL="0" marR="0" lvl="0" indent="0" algn="r" defTabSz="930275" rtl="0" eaLnBrk="1" fontAlgn="base" latinLnBrk="0" hangingPunct="1">
              <a:lnSpc>
                <a:spcPct val="100000"/>
              </a:lnSpc>
              <a:spcBef>
                <a:spcPct val="0"/>
              </a:spcBef>
              <a:spcAft>
                <a:spcPct val="0"/>
              </a:spcAft>
              <a:buClrTx/>
              <a:buSzTx/>
              <a:buFontTx/>
              <a:buNone/>
              <a:tabLst/>
              <a:defRPr/>
            </a:pPr>
            <a:fld id="{0EF003BF-8760-EA4E-A52B-B6EBD3C7D86E}" type="slidenum">
              <a:rPr kumimoji="0" lang="en-US" sz="1200" b="0" i="0" u="none" strike="noStrike" kern="1200" cap="none" spc="0" normalizeH="0" baseline="0" noProof="0">
                <a:ln>
                  <a:noFill/>
                </a:ln>
                <a:solidFill>
                  <a:srgbClr val="000000"/>
                </a:solidFill>
                <a:effectLst/>
                <a:uLnTx/>
                <a:uFillTx/>
                <a:latin typeface="Avenir Medium" charset="0"/>
                <a:ea typeface="Helvetica Neue"/>
                <a:cs typeface="Helvetica Neue"/>
              </a:rPr>
              <a:pPr marL="0" marR="0" lvl="0" indent="0" algn="r" defTabSz="930275" rtl="0" eaLnBrk="1" fontAlgn="base" latinLnBrk="0" hangingPunct="1">
                <a:lnSpc>
                  <a:spcPct val="100000"/>
                </a:lnSpc>
                <a:spcBef>
                  <a:spcPct val="0"/>
                </a:spcBef>
                <a:spcAft>
                  <a:spcPct val="0"/>
                </a:spcAft>
                <a:buClrTx/>
                <a:buSzTx/>
                <a:buFontTx/>
                <a:buNone/>
                <a:tabLst/>
                <a:defRPr/>
              </a:pPr>
              <a:t>26</a:t>
            </a:fld>
            <a:endParaRPr kumimoji="0" lang="en-US" sz="1200" b="0" i="0" u="none" strike="noStrike" kern="1200" cap="none" spc="0" normalizeH="0" baseline="0" noProof="0" dirty="0">
              <a:ln>
                <a:noFill/>
              </a:ln>
              <a:solidFill>
                <a:srgbClr val="000000"/>
              </a:solidFill>
              <a:effectLst/>
              <a:uLnTx/>
              <a:uFillTx/>
              <a:latin typeface="Avenir Medium" charset="0"/>
              <a:ea typeface="Helvetica Neue"/>
              <a:cs typeface="Helvetica Neue"/>
            </a:endParaRPr>
          </a:p>
        </p:txBody>
      </p:sp>
      <p:sp>
        <p:nvSpPr>
          <p:cNvPr id="111619" name="Rectangle 2"/>
          <p:cNvSpPr>
            <a:spLocks noGrp="1" noRot="1" noChangeAspect="1" noChangeArrowheads="1" noTextEdit="1"/>
          </p:cNvSpPr>
          <p:nvPr>
            <p:ph type="sldImg"/>
          </p:nvPr>
        </p:nvSpPr>
        <p:spPr>
          <a:xfrm>
            <a:off x="1179513" y="696913"/>
            <a:ext cx="4640262" cy="3479800"/>
          </a:xfrm>
          <a:ln/>
        </p:spPr>
      </p:sp>
      <p:sp>
        <p:nvSpPr>
          <p:cNvPr id="111620" name="Rectangle 3"/>
          <p:cNvSpPr>
            <a:spLocks noGrp="1" noChangeArrowheads="1"/>
          </p:cNvSpPr>
          <p:nvPr>
            <p:ph type="body" idx="1"/>
          </p:nvPr>
        </p:nvSpPr>
        <p:spPr>
          <a:xfrm>
            <a:off x="699770" y="4411370"/>
            <a:ext cx="5598160" cy="4177665"/>
          </a:xfrm>
          <a:noFill/>
          <a:ln/>
        </p:spPr>
        <p:txBody>
          <a:bodyPr/>
          <a:lstStyle/>
          <a:p>
            <a:pPr eaLnBrk="1" hangingPunct="1"/>
            <a:endParaRPr lang="en-US" dirty="0"/>
          </a:p>
        </p:txBody>
      </p:sp>
    </p:spTree>
    <p:extLst>
      <p:ext uri="{BB962C8B-B14F-4D97-AF65-F5344CB8AC3E}">
        <p14:creationId xmlns:p14="http://schemas.microsoft.com/office/powerpoint/2010/main" val="210993902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p:spPr>
        <p:txBody>
          <a:bodyPr/>
          <a:lstStyle/>
          <a:p>
            <a:pPr marL="0" marR="0" lvl="0" indent="0" algn="r" defTabSz="930275" rtl="0" eaLnBrk="1" fontAlgn="base" latinLnBrk="0" hangingPunct="1">
              <a:lnSpc>
                <a:spcPct val="100000"/>
              </a:lnSpc>
              <a:spcBef>
                <a:spcPct val="0"/>
              </a:spcBef>
              <a:spcAft>
                <a:spcPct val="0"/>
              </a:spcAft>
              <a:buClrTx/>
              <a:buSzTx/>
              <a:buFontTx/>
              <a:buNone/>
              <a:tabLst/>
              <a:defRPr/>
            </a:pPr>
            <a:fld id="{0EF003BF-8760-EA4E-A52B-B6EBD3C7D86E}" type="slidenum">
              <a:rPr kumimoji="0" lang="en-US" sz="1200" b="0" i="0" u="none" strike="noStrike" kern="1200" cap="none" spc="0" normalizeH="0" baseline="0" noProof="0">
                <a:ln>
                  <a:noFill/>
                </a:ln>
                <a:solidFill>
                  <a:srgbClr val="000000"/>
                </a:solidFill>
                <a:effectLst/>
                <a:uLnTx/>
                <a:uFillTx/>
                <a:latin typeface="Avenir Medium" charset="0"/>
                <a:ea typeface="Helvetica Neue"/>
                <a:cs typeface="Helvetica Neue"/>
              </a:rPr>
              <a:pPr marL="0" marR="0" lvl="0" indent="0" algn="r" defTabSz="930275" rtl="0" eaLnBrk="1" fontAlgn="base" latinLnBrk="0" hangingPunct="1">
                <a:lnSpc>
                  <a:spcPct val="100000"/>
                </a:lnSpc>
                <a:spcBef>
                  <a:spcPct val="0"/>
                </a:spcBef>
                <a:spcAft>
                  <a:spcPct val="0"/>
                </a:spcAft>
                <a:buClrTx/>
                <a:buSzTx/>
                <a:buFontTx/>
                <a:buNone/>
                <a:tabLst/>
                <a:defRPr/>
              </a:pPr>
              <a:t>27</a:t>
            </a:fld>
            <a:endParaRPr kumimoji="0" lang="en-US" sz="1200" b="0" i="0" u="none" strike="noStrike" kern="1200" cap="none" spc="0" normalizeH="0" baseline="0" noProof="0" dirty="0">
              <a:ln>
                <a:noFill/>
              </a:ln>
              <a:solidFill>
                <a:srgbClr val="000000"/>
              </a:solidFill>
              <a:effectLst/>
              <a:uLnTx/>
              <a:uFillTx/>
              <a:latin typeface="Avenir Medium" charset="0"/>
              <a:ea typeface="Helvetica Neue"/>
              <a:cs typeface="Helvetica Neue"/>
            </a:endParaRPr>
          </a:p>
        </p:txBody>
      </p:sp>
      <p:sp>
        <p:nvSpPr>
          <p:cNvPr id="111619" name="Rectangle 2"/>
          <p:cNvSpPr>
            <a:spLocks noGrp="1" noRot="1" noChangeAspect="1" noChangeArrowheads="1" noTextEdit="1"/>
          </p:cNvSpPr>
          <p:nvPr>
            <p:ph type="sldImg"/>
          </p:nvPr>
        </p:nvSpPr>
        <p:spPr>
          <a:xfrm>
            <a:off x="1179513" y="696913"/>
            <a:ext cx="4640262" cy="3479800"/>
          </a:xfrm>
          <a:ln/>
        </p:spPr>
      </p:sp>
      <p:sp>
        <p:nvSpPr>
          <p:cNvPr id="111620" name="Rectangle 3"/>
          <p:cNvSpPr>
            <a:spLocks noGrp="1" noChangeArrowheads="1"/>
          </p:cNvSpPr>
          <p:nvPr>
            <p:ph type="body" idx="1"/>
          </p:nvPr>
        </p:nvSpPr>
        <p:spPr>
          <a:xfrm>
            <a:off x="699770" y="4411370"/>
            <a:ext cx="5598160" cy="4177665"/>
          </a:xfrm>
          <a:noFill/>
          <a:ln/>
        </p:spPr>
        <p:txBody>
          <a:bodyPr/>
          <a:lstStyle/>
          <a:p>
            <a:pPr eaLnBrk="1" hangingPunct="1"/>
            <a:endParaRPr lang="en-US" dirty="0"/>
          </a:p>
        </p:txBody>
      </p:sp>
    </p:spTree>
    <p:extLst>
      <p:ext uri="{BB962C8B-B14F-4D97-AF65-F5344CB8AC3E}">
        <p14:creationId xmlns:p14="http://schemas.microsoft.com/office/powerpoint/2010/main" val="20451231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p:spPr>
        <p:txBody>
          <a:bodyPr/>
          <a:lstStyle/>
          <a:p>
            <a:pPr marL="0" marR="0" lvl="0" indent="0" algn="r" defTabSz="930275" rtl="0" eaLnBrk="1" fontAlgn="base" latinLnBrk="0" hangingPunct="1">
              <a:lnSpc>
                <a:spcPct val="100000"/>
              </a:lnSpc>
              <a:spcBef>
                <a:spcPct val="0"/>
              </a:spcBef>
              <a:spcAft>
                <a:spcPct val="0"/>
              </a:spcAft>
              <a:buClrTx/>
              <a:buSzTx/>
              <a:buFontTx/>
              <a:buNone/>
              <a:tabLst/>
              <a:defRPr/>
            </a:pPr>
            <a:fld id="{0EF003BF-8760-EA4E-A52B-B6EBD3C7D86E}" type="slidenum">
              <a:rPr kumimoji="0" lang="en-US" sz="1200" b="0" i="0" u="none" strike="noStrike" kern="1200" cap="none" spc="0" normalizeH="0" baseline="0" noProof="0">
                <a:ln>
                  <a:noFill/>
                </a:ln>
                <a:solidFill>
                  <a:srgbClr val="000000"/>
                </a:solidFill>
                <a:effectLst/>
                <a:uLnTx/>
                <a:uFillTx/>
                <a:latin typeface="Avenir Medium" charset="0"/>
                <a:ea typeface="Helvetica Neue"/>
                <a:cs typeface="Helvetica Neue"/>
              </a:rPr>
              <a:pPr marL="0" marR="0" lvl="0" indent="0" algn="r" defTabSz="930275" rtl="0" eaLnBrk="1" fontAlgn="base" latinLnBrk="0" hangingPunct="1">
                <a:lnSpc>
                  <a:spcPct val="100000"/>
                </a:lnSpc>
                <a:spcBef>
                  <a:spcPct val="0"/>
                </a:spcBef>
                <a:spcAft>
                  <a:spcPct val="0"/>
                </a:spcAft>
                <a:buClrTx/>
                <a:buSzTx/>
                <a:buFontTx/>
                <a:buNone/>
                <a:tabLst/>
                <a:defRPr/>
              </a:pPr>
              <a:t>28</a:t>
            </a:fld>
            <a:endParaRPr kumimoji="0" lang="en-US" sz="1200" b="0" i="0" u="none" strike="noStrike" kern="1200" cap="none" spc="0" normalizeH="0" baseline="0" noProof="0" dirty="0">
              <a:ln>
                <a:noFill/>
              </a:ln>
              <a:solidFill>
                <a:srgbClr val="000000"/>
              </a:solidFill>
              <a:effectLst/>
              <a:uLnTx/>
              <a:uFillTx/>
              <a:latin typeface="Avenir Medium" charset="0"/>
              <a:ea typeface="Helvetica Neue"/>
              <a:cs typeface="Helvetica Neue"/>
            </a:endParaRPr>
          </a:p>
        </p:txBody>
      </p:sp>
      <p:sp>
        <p:nvSpPr>
          <p:cNvPr id="111619" name="Rectangle 2"/>
          <p:cNvSpPr>
            <a:spLocks noGrp="1" noRot="1" noChangeAspect="1" noChangeArrowheads="1" noTextEdit="1"/>
          </p:cNvSpPr>
          <p:nvPr>
            <p:ph type="sldImg"/>
          </p:nvPr>
        </p:nvSpPr>
        <p:spPr>
          <a:xfrm>
            <a:off x="1179513" y="696913"/>
            <a:ext cx="4640262" cy="3479800"/>
          </a:xfrm>
          <a:ln/>
        </p:spPr>
      </p:sp>
      <p:sp>
        <p:nvSpPr>
          <p:cNvPr id="111620" name="Rectangle 3"/>
          <p:cNvSpPr>
            <a:spLocks noGrp="1" noChangeArrowheads="1"/>
          </p:cNvSpPr>
          <p:nvPr>
            <p:ph type="body" idx="1"/>
          </p:nvPr>
        </p:nvSpPr>
        <p:spPr>
          <a:xfrm>
            <a:off x="699770" y="4411370"/>
            <a:ext cx="5598160" cy="4177665"/>
          </a:xfrm>
          <a:noFill/>
          <a:ln/>
        </p:spPr>
        <p:txBody>
          <a:bodyPr/>
          <a:lstStyle/>
          <a:p>
            <a:pPr eaLnBrk="1" hangingPunct="1"/>
            <a:endParaRPr lang="en-US" dirty="0"/>
          </a:p>
        </p:txBody>
      </p:sp>
    </p:spTree>
    <p:extLst>
      <p:ext uri="{BB962C8B-B14F-4D97-AF65-F5344CB8AC3E}">
        <p14:creationId xmlns:p14="http://schemas.microsoft.com/office/powerpoint/2010/main" val="156292232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p:spPr>
        <p:txBody>
          <a:bodyPr/>
          <a:lstStyle/>
          <a:p>
            <a:pPr marL="0" marR="0" lvl="0" indent="0" algn="r" defTabSz="930275" rtl="0" eaLnBrk="1" fontAlgn="base" latinLnBrk="0" hangingPunct="1">
              <a:lnSpc>
                <a:spcPct val="100000"/>
              </a:lnSpc>
              <a:spcBef>
                <a:spcPct val="0"/>
              </a:spcBef>
              <a:spcAft>
                <a:spcPct val="0"/>
              </a:spcAft>
              <a:buClrTx/>
              <a:buSzTx/>
              <a:buFontTx/>
              <a:buNone/>
              <a:tabLst/>
              <a:defRPr/>
            </a:pPr>
            <a:fld id="{0EF003BF-8760-EA4E-A52B-B6EBD3C7D86E}" type="slidenum">
              <a:rPr kumimoji="0" lang="en-US" sz="1200" b="0" i="0" u="none" strike="noStrike" kern="1200" cap="none" spc="0" normalizeH="0" baseline="0" noProof="0">
                <a:ln>
                  <a:noFill/>
                </a:ln>
                <a:solidFill>
                  <a:srgbClr val="000000"/>
                </a:solidFill>
                <a:effectLst/>
                <a:uLnTx/>
                <a:uFillTx/>
                <a:latin typeface="Avenir Medium" charset="0"/>
                <a:ea typeface="Helvetica Neue"/>
                <a:cs typeface="Helvetica Neue"/>
              </a:rPr>
              <a:pPr marL="0" marR="0" lvl="0" indent="0" algn="r" defTabSz="930275" rtl="0" eaLnBrk="1" fontAlgn="base" latinLnBrk="0" hangingPunct="1">
                <a:lnSpc>
                  <a:spcPct val="100000"/>
                </a:lnSpc>
                <a:spcBef>
                  <a:spcPct val="0"/>
                </a:spcBef>
                <a:spcAft>
                  <a:spcPct val="0"/>
                </a:spcAft>
                <a:buClrTx/>
                <a:buSzTx/>
                <a:buFontTx/>
                <a:buNone/>
                <a:tabLst/>
                <a:defRPr/>
              </a:pPr>
              <a:t>29</a:t>
            </a:fld>
            <a:endParaRPr kumimoji="0" lang="en-US" sz="1200" b="0" i="0" u="none" strike="noStrike" kern="1200" cap="none" spc="0" normalizeH="0" baseline="0" noProof="0" dirty="0">
              <a:ln>
                <a:noFill/>
              </a:ln>
              <a:solidFill>
                <a:srgbClr val="000000"/>
              </a:solidFill>
              <a:effectLst/>
              <a:uLnTx/>
              <a:uFillTx/>
              <a:latin typeface="Avenir Medium" charset="0"/>
              <a:ea typeface="Helvetica Neue"/>
              <a:cs typeface="Helvetica Neue"/>
            </a:endParaRPr>
          </a:p>
        </p:txBody>
      </p:sp>
      <p:sp>
        <p:nvSpPr>
          <p:cNvPr id="111619" name="Rectangle 2"/>
          <p:cNvSpPr>
            <a:spLocks noGrp="1" noRot="1" noChangeAspect="1" noChangeArrowheads="1" noTextEdit="1"/>
          </p:cNvSpPr>
          <p:nvPr>
            <p:ph type="sldImg"/>
          </p:nvPr>
        </p:nvSpPr>
        <p:spPr>
          <a:xfrm>
            <a:off x="1179513" y="696913"/>
            <a:ext cx="4640262" cy="3479800"/>
          </a:xfrm>
          <a:ln/>
        </p:spPr>
      </p:sp>
      <p:sp>
        <p:nvSpPr>
          <p:cNvPr id="111620" name="Rectangle 3"/>
          <p:cNvSpPr>
            <a:spLocks noGrp="1" noChangeArrowheads="1"/>
          </p:cNvSpPr>
          <p:nvPr>
            <p:ph type="body" idx="1"/>
          </p:nvPr>
        </p:nvSpPr>
        <p:spPr>
          <a:xfrm>
            <a:off x="699770" y="4411370"/>
            <a:ext cx="5598160" cy="4177665"/>
          </a:xfrm>
          <a:noFill/>
          <a:ln/>
        </p:spPr>
        <p:txBody>
          <a:bodyPr/>
          <a:lstStyle/>
          <a:p>
            <a:pPr eaLnBrk="1" hangingPunct="1"/>
            <a:endParaRPr lang="en-US" dirty="0"/>
          </a:p>
        </p:txBody>
      </p:sp>
    </p:spTree>
    <p:extLst>
      <p:ext uri="{BB962C8B-B14F-4D97-AF65-F5344CB8AC3E}">
        <p14:creationId xmlns:p14="http://schemas.microsoft.com/office/powerpoint/2010/main" val="183543865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p:spPr>
        <p:txBody>
          <a:bodyPr/>
          <a:lstStyle/>
          <a:p>
            <a:pPr marL="0" marR="0" lvl="0" indent="0" algn="r" defTabSz="930275" rtl="0" eaLnBrk="1" fontAlgn="base" latinLnBrk="0" hangingPunct="1">
              <a:lnSpc>
                <a:spcPct val="100000"/>
              </a:lnSpc>
              <a:spcBef>
                <a:spcPct val="0"/>
              </a:spcBef>
              <a:spcAft>
                <a:spcPct val="0"/>
              </a:spcAft>
              <a:buClrTx/>
              <a:buSzTx/>
              <a:buFontTx/>
              <a:buNone/>
              <a:tabLst/>
              <a:defRPr/>
            </a:pPr>
            <a:fld id="{0EF003BF-8760-EA4E-A52B-B6EBD3C7D86E}" type="slidenum">
              <a:rPr kumimoji="0" lang="en-US" sz="1200" b="0" i="0" u="none" strike="noStrike" kern="1200" cap="none" spc="0" normalizeH="0" baseline="0" noProof="0">
                <a:ln>
                  <a:noFill/>
                </a:ln>
                <a:solidFill>
                  <a:srgbClr val="000000"/>
                </a:solidFill>
                <a:effectLst/>
                <a:uLnTx/>
                <a:uFillTx/>
                <a:latin typeface="Avenir Medium" charset="0"/>
                <a:ea typeface="Helvetica Neue"/>
                <a:cs typeface="Helvetica Neue"/>
              </a:rPr>
              <a:pPr marL="0" marR="0" lvl="0" indent="0" algn="r" defTabSz="930275" rtl="0" eaLnBrk="1" fontAlgn="base" latinLnBrk="0" hangingPunct="1">
                <a:lnSpc>
                  <a:spcPct val="100000"/>
                </a:lnSpc>
                <a:spcBef>
                  <a:spcPct val="0"/>
                </a:spcBef>
                <a:spcAft>
                  <a:spcPct val="0"/>
                </a:spcAft>
                <a:buClrTx/>
                <a:buSzTx/>
                <a:buFontTx/>
                <a:buNone/>
                <a:tabLst/>
                <a:defRPr/>
              </a:pPr>
              <a:t>30</a:t>
            </a:fld>
            <a:endParaRPr kumimoji="0" lang="en-US" sz="1200" b="0" i="0" u="none" strike="noStrike" kern="1200" cap="none" spc="0" normalizeH="0" baseline="0" noProof="0" dirty="0">
              <a:ln>
                <a:noFill/>
              </a:ln>
              <a:solidFill>
                <a:srgbClr val="000000"/>
              </a:solidFill>
              <a:effectLst/>
              <a:uLnTx/>
              <a:uFillTx/>
              <a:latin typeface="Avenir Medium" charset="0"/>
              <a:ea typeface="Helvetica Neue"/>
              <a:cs typeface="Helvetica Neue"/>
            </a:endParaRPr>
          </a:p>
        </p:txBody>
      </p:sp>
      <p:sp>
        <p:nvSpPr>
          <p:cNvPr id="111619" name="Rectangle 2"/>
          <p:cNvSpPr>
            <a:spLocks noGrp="1" noRot="1" noChangeAspect="1" noChangeArrowheads="1" noTextEdit="1"/>
          </p:cNvSpPr>
          <p:nvPr>
            <p:ph type="sldImg"/>
          </p:nvPr>
        </p:nvSpPr>
        <p:spPr>
          <a:xfrm>
            <a:off x="1179513" y="696913"/>
            <a:ext cx="4640262" cy="3479800"/>
          </a:xfrm>
          <a:ln/>
        </p:spPr>
      </p:sp>
      <p:sp>
        <p:nvSpPr>
          <p:cNvPr id="111620" name="Rectangle 3"/>
          <p:cNvSpPr>
            <a:spLocks noGrp="1" noChangeArrowheads="1"/>
          </p:cNvSpPr>
          <p:nvPr>
            <p:ph type="body" idx="1"/>
          </p:nvPr>
        </p:nvSpPr>
        <p:spPr>
          <a:xfrm>
            <a:off x="699770" y="4411370"/>
            <a:ext cx="5598160" cy="4177665"/>
          </a:xfrm>
          <a:noFill/>
          <a:ln/>
        </p:spPr>
        <p:txBody>
          <a:bodyPr/>
          <a:lstStyle/>
          <a:p>
            <a:pPr eaLnBrk="1" hangingPunct="1"/>
            <a:endParaRPr lang="en-US" dirty="0"/>
          </a:p>
        </p:txBody>
      </p:sp>
    </p:spTree>
    <p:extLst>
      <p:ext uri="{BB962C8B-B14F-4D97-AF65-F5344CB8AC3E}">
        <p14:creationId xmlns:p14="http://schemas.microsoft.com/office/powerpoint/2010/main" val="14450067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p:spPr>
        <p:txBody>
          <a:bodyPr/>
          <a:lstStyle/>
          <a:p>
            <a:pPr marL="0" marR="0" lvl="0" indent="0" algn="r" defTabSz="930275" rtl="0" eaLnBrk="1" fontAlgn="base" latinLnBrk="0" hangingPunct="1">
              <a:lnSpc>
                <a:spcPct val="100000"/>
              </a:lnSpc>
              <a:spcBef>
                <a:spcPct val="0"/>
              </a:spcBef>
              <a:spcAft>
                <a:spcPct val="0"/>
              </a:spcAft>
              <a:buClrTx/>
              <a:buSzTx/>
              <a:buFontTx/>
              <a:buNone/>
              <a:tabLst/>
              <a:defRPr/>
            </a:pPr>
            <a:fld id="{0EF003BF-8760-EA4E-A52B-B6EBD3C7D86E}" type="slidenum">
              <a:rPr kumimoji="0" lang="en-US" sz="1200" b="0" i="0" u="none" strike="noStrike" kern="1200" cap="none" spc="0" normalizeH="0" baseline="0" noProof="0">
                <a:ln>
                  <a:noFill/>
                </a:ln>
                <a:solidFill>
                  <a:srgbClr val="000000"/>
                </a:solidFill>
                <a:effectLst/>
                <a:uLnTx/>
                <a:uFillTx/>
                <a:latin typeface="Avenir Medium" charset="0"/>
                <a:ea typeface="Helvetica Neue"/>
                <a:cs typeface="Helvetica Neue"/>
              </a:rPr>
              <a:pPr marL="0" marR="0" lvl="0" indent="0" algn="r" defTabSz="930275" rtl="0" eaLnBrk="1" fontAlgn="base" latinLnBrk="0" hangingPunct="1">
                <a:lnSpc>
                  <a:spcPct val="100000"/>
                </a:lnSpc>
                <a:spcBef>
                  <a:spcPct val="0"/>
                </a:spcBef>
                <a:spcAft>
                  <a:spcPct val="0"/>
                </a:spcAft>
                <a:buClrTx/>
                <a:buSzTx/>
                <a:buFontTx/>
                <a:buNone/>
                <a:tabLst/>
                <a:defRPr/>
              </a:pPr>
              <a:t>31</a:t>
            </a:fld>
            <a:endParaRPr kumimoji="0" lang="en-US" sz="1200" b="0" i="0" u="none" strike="noStrike" kern="1200" cap="none" spc="0" normalizeH="0" baseline="0" noProof="0" dirty="0">
              <a:ln>
                <a:noFill/>
              </a:ln>
              <a:solidFill>
                <a:srgbClr val="000000"/>
              </a:solidFill>
              <a:effectLst/>
              <a:uLnTx/>
              <a:uFillTx/>
              <a:latin typeface="Avenir Medium" charset="0"/>
              <a:ea typeface="Helvetica Neue"/>
              <a:cs typeface="Helvetica Neue"/>
            </a:endParaRPr>
          </a:p>
        </p:txBody>
      </p:sp>
      <p:sp>
        <p:nvSpPr>
          <p:cNvPr id="111619" name="Rectangle 2"/>
          <p:cNvSpPr>
            <a:spLocks noGrp="1" noRot="1" noChangeAspect="1" noChangeArrowheads="1" noTextEdit="1"/>
          </p:cNvSpPr>
          <p:nvPr>
            <p:ph type="sldImg"/>
          </p:nvPr>
        </p:nvSpPr>
        <p:spPr>
          <a:xfrm>
            <a:off x="1179513" y="696913"/>
            <a:ext cx="4640262" cy="3479800"/>
          </a:xfrm>
          <a:ln/>
        </p:spPr>
      </p:sp>
      <p:sp>
        <p:nvSpPr>
          <p:cNvPr id="111620" name="Rectangle 3"/>
          <p:cNvSpPr>
            <a:spLocks noGrp="1" noChangeArrowheads="1"/>
          </p:cNvSpPr>
          <p:nvPr>
            <p:ph type="body" idx="1"/>
          </p:nvPr>
        </p:nvSpPr>
        <p:spPr>
          <a:xfrm>
            <a:off x="699770" y="4411370"/>
            <a:ext cx="5598160" cy="4177665"/>
          </a:xfrm>
          <a:noFill/>
          <a:ln/>
        </p:spPr>
        <p:txBody>
          <a:bodyPr/>
          <a:lstStyle/>
          <a:p>
            <a:pPr eaLnBrk="1" hangingPunct="1"/>
            <a:endParaRPr lang="en-US" dirty="0"/>
          </a:p>
        </p:txBody>
      </p:sp>
    </p:spTree>
    <p:extLst>
      <p:ext uri="{BB962C8B-B14F-4D97-AF65-F5344CB8AC3E}">
        <p14:creationId xmlns:p14="http://schemas.microsoft.com/office/powerpoint/2010/main" val="10963980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p:spPr>
        <p:txBody>
          <a:bodyPr/>
          <a:lstStyle/>
          <a:p>
            <a:pPr marL="0" marR="0" lvl="0" indent="0" algn="r" defTabSz="930275" rtl="0" eaLnBrk="1" fontAlgn="base" latinLnBrk="0" hangingPunct="1">
              <a:lnSpc>
                <a:spcPct val="100000"/>
              </a:lnSpc>
              <a:spcBef>
                <a:spcPct val="0"/>
              </a:spcBef>
              <a:spcAft>
                <a:spcPct val="0"/>
              </a:spcAft>
              <a:buClrTx/>
              <a:buSzTx/>
              <a:buFontTx/>
              <a:buNone/>
              <a:tabLst/>
              <a:defRPr/>
            </a:pPr>
            <a:fld id="{0EF003BF-8760-EA4E-A52B-B6EBD3C7D86E}" type="slidenum">
              <a:rPr kumimoji="0" lang="en-US" sz="1200" b="0" i="0" u="none" strike="noStrike" kern="1200" cap="none" spc="0" normalizeH="0" baseline="0" noProof="0">
                <a:ln>
                  <a:noFill/>
                </a:ln>
                <a:solidFill>
                  <a:srgbClr val="000000"/>
                </a:solidFill>
                <a:effectLst/>
                <a:uLnTx/>
                <a:uFillTx/>
                <a:latin typeface="Avenir Medium" charset="0"/>
                <a:ea typeface="Helvetica Neue"/>
                <a:cs typeface="Helvetica Neue"/>
              </a:rPr>
              <a:pPr marL="0" marR="0" lvl="0" indent="0" algn="r" defTabSz="930275" rtl="0" eaLnBrk="1" fontAlgn="base" latinLnBrk="0" hangingPunct="1">
                <a:lnSpc>
                  <a:spcPct val="100000"/>
                </a:lnSpc>
                <a:spcBef>
                  <a:spcPct val="0"/>
                </a:spcBef>
                <a:spcAft>
                  <a:spcPct val="0"/>
                </a:spcAft>
                <a:buClrTx/>
                <a:buSzTx/>
                <a:buFontTx/>
                <a:buNone/>
                <a:tabLst/>
                <a:defRPr/>
              </a:pPr>
              <a:t>32</a:t>
            </a:fld>
            <a:endParaRPr kumimoji="0" lang="en-US" sz="1200" b="0" i="0" u="none" strike="noStrike" kern="1200" cap="none" spc="0" normalizeH="0" baseline="0" noProof="0" dirty="0">
              <a:ln>
                <a:noFill/>
              </a:ln>
              <a:solidFill>
                <a:srgbClr val="000000"/>
              </a:solidFill>
              <a:effectLst/>
              <a:uLnTx/>
              <a:uFillTx/>
              <a:latin typeface="Avenir Medium" charset="0"/>
              <a:ea typeface="Helvetica Neue"/>
              <a:cs typeface="Helvetica Neue"/>
            </a:endParaRPr>
          </a:p>
        </p:txBody>
      </p:sp>
      <p:sp>
        <p:nvSpPr>
          <p:cNvPr id="111619" name="Rectangle 2"/>
          <p:cNvSpPr>
            <a:spLocks noGrp="1" noRot="1" noChangeAspect="1" noChangeArrowheads="1" noTextEdit="1"/>
          </p:cNvSpPr>
          <p:nvPr>
            <p:ph type="sldImg"/>
          </p:nvPr>
        </p:nvSpPr>
        <p:spPr>
          <a:xfrm>
            <a:off x="1179513" y="696913"/>
            <a:ext cx="4640262" cy="3479800"/>
          </a:xfrm>
          <a:ln/>
        </p:spPr>
      </p:sp>
      <p:sp>
        <p:nvSpPr>
          <p:cNvPr id="111620" name="Rectangle 3"/>
          <p:cNvSpPr>
            <a:spLocks noGrp="1" noChangeArrowheads="1"/>
          </p:cNvSpPr>
          <p:nvPr>
            <p:ph type="body" idx="1"/>
          </p:nvPr>
        </p:nvSpPr>
        <p:spPr>
          <a:xfrm>
            <a:off x="699770" y="4411370"/>
            <a:ext cx="5598160" cy="4177665"/>
          </a:xfrm>
          <a:noFill/>
          <a:ln/>
        </p:spPr>
        <p:txBody>
          <a:bodyPr/>
          <a:lstStyle/>
          <a:p>
            <a:pPr eaLnBrk="1" hangingPunct="1"/>
            <a:endParaRPr lang="en-US" dirty="0"/>
          </a:p>
        </p:txBody>
      </p:sp>
    </p:spTree>
    <p:extLst>
      <p:ext uri="{BB962C8B-B14F-4D97-AF65-F5344CB8AC3E}">
        <p14:creationId xmlns:p14="http://schemas.microsoft.com/office/powerpoint/2010/main" val="201440609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p:spPr>
        <p:txBody>
          <a:bodyPr/>
          <a:lstStyle/>
          <a:p>
            <a:pPr marL="0" marR="0" lvl="0" indent="0" algn="r" defTabSz="930275" rtl="0" eaLnBrk="1" fontAlgn="base" latinLnBrk="0" hangingPunct="1">
              <a:lnSpc>
                <a:spcPct val="100000"/>
              </a:lnSpc>
              <a:spcBef>
                <a:spcPct val="0"/>
              </a:spcBef>
              <a:spcAft>
                <a:spcPct val="0"/>
              </a:spcAft>
              <a:buClrTx/>
              <a:buSzTx/>
              <a:buFontTx/>
              <a:buNone/>
              <a:tabLst/>
              <a:defRPr/>
            </a:pPr>
            <a:fld id="{0EF003BF-8760-EA4E-A52B-B6EBD3C7D86E}" type="slidenum">
              <a:rPr kumimoji="0" lang="en-US" sz="1200" b="0" i="0" u="none" strike="noStrike" kern="1200" cap="none" spc="0" normalizeH="0" baseline="0" noProof="0">
                <a:ln>
                  <a:noFill/>
                </a:ln>
                <a:solidFill>
                  <a:srgbClr val="000000"/>
                </a:solidFill>
                <a:effectLst/>
                <a:uLnTx/>
                <a:uFillTx/>
                <a:latin typeface="Avenir Medium" charset="0"/>
                <a:ea typeface="Helvetica Neue"/>
                <a:cs typeface="Helvetica Neue"/>
              </a:rPr>
              <a:pPr marL="0" marR="0" lvl="0" indent="0" algn="r" defTabSz="930275" rtl="0" eaLnBrk="1" fontAlgn="base" latinLnBrk="0" hangingPunct="1">
                <a:lnSpc>
                  <a:spcPct val="100000"/>
                </a:lnSpc>
                <a:spcBef>
                  <a:spcPct val="0"/>
                </a:spcBef>
                <a:spcAft>
                  <a:spcPct val="0"/>
                </a:spcAft>
                <a:buClrTx/>
                <a:buSzTx/>
                <a:buFontTx/>
                <a:buNone/>
                <a:tabLst/>
                <a:defRPr/>
              </a:pPr>
              <a:t>33</a:t>
            </a:fld>
            <a:endParaRPr kumimoji="0" lang="en-US" sz="1200" b="0" i="0" u="none" strike="noStrike" kern="1200" cap="none" spc="0" normalizeH="0" baseline="0" noProof="0" dirty="0">
              <a:ln>
                <a:noFill/>
              </a:ln>
              <a:solidFill>
                <a:srgbClr val="000000"/>
              </a:solidFill>
              <a:effectLst/>
              <a:uLnTx/>
              <a:uFillTx/>
              <a:latin typeface="Avenir Medium" charset="0"/>
              <a:ea typeface="Helvetica Neue"/>
              <a:cs typeface="Helvetica Neue"/>
            </a:endParaRPr>
          </a:p>
        </p:txBody>
      </p:sp>
      <p:sp>
        <p:nvSpPr>
          <p:cNvPr id="111619" name="Rectangle 2"/>
          <p:cNvSpPr>
            <a:spLocks noGrp="1" noRot="1" noChangeAspect="1" noChangeArrowheads="1" noTextEdit="1"/>
          </p:cNvSpPr>
          <p:nvPr>
            <p:ph type="sldImg"/>
          </p:nvPr>
        </p:nvSpPr>
        <p:spPr>
          <a:xfrm>
            <a:off x="1179513" y="696913"/>
            <a:ext cx="4640262" cy="3479800"/>
          </a:xfrm>
          <a:ln/>
        </p:spPr>
      </p:sp>
      <p:sp>
        <p:nvSpPr>
          <p:cNvPr id="111620" name="Rectangle 3"/>
          <p:cNvSpPr>
            <a:spLocks noGrp="1" noChangeArrowheads="1"/>
          </p:cNvSpPr>
          <p:nvPr>
            <p:ph type="body" idx="1"/>
          </p:nvPr>
        </p:nvSpPr>
        <p:spPr>
          <a:xfrm>
            <a:off x="699770" y="4411370"/>
            <a:ext cx="5598160" cy="4177665"/>
          </a:xfrm>
          <a:noFill/>
          <a:ln/>
        </p:spPr>
        <p:txBody>
          <a:bodyPr/>
          <a:lstStyle/>
          <a:p>
            <a:pPr eaLnBrk="1" hangingPunct="1"/>
            <a:endParaRPr lang="en-US" dirty="0"/>
          </a:p>
        </p:txBody>
      </p:sp>
    </p:spTree>
    <p:extLst>
      <p:ext uri="{BB962C8B-B14F-4D97-AF65-F5344CB8AC3E}">
        <p14:creationId xmlns:p14="http://schemas.microsoft.com/office/powerpoint/2010/main" val="167617654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p:spPr>
        <p:txBody>
          <a:bodyPr/>
          <a:lstStyle/>
          <a:p>
            <a:pPr marL="0" marR="0" lvl="0" indent="0" algn="r" defTabSz="930275" rtl="0" eaLnBrk="1" fontAlgn="base" latinLnBrk="0" hangingPunct="1">
              <a:lnSpc>
                <a:spcPct val="100000"/>
              </a:lnSpc>
              <a:spcBef>
                <a:spcPct val="0"/>
              </a:spcBef>
              <a:spcAft>
                <a:spcPct val="0"/>
              </a:spcAft>
              <a:buClrTx/>
              <a:buSzTx/>
              <a:buFontTx/>
              <a:buNone/>
              <a:tabLst/>
              <a:defRPr/>
            </a:pPr>
            <a:fld id="{0EF003BF-8760-EA4E-A52B-B6EBD3C7D86E}" type="slidenum">
              <a:rPr kumimoji="0" lang="en-US" sz="1200" b="0" i="0" u="none" strike="noStrike" kern="1200" cap="none" spc="0" normalizeH="0" baseline="0" noProof="0">
                <a:ln>
                  <a:noFill/>
                </a:ln>
                <a:solidFill>
                  <a:srgbClr val="000000"/>
                </a:solidFill>
                <a:effectLst/>
                <a:uLnTx/>
                <a:uFillTx/>
                <a:latin typeface="Avenir Medium" charset="0"/>
                <a:ea typeface="Helvetica Neue"/>
                <a:cs typeface="Helvetica Neue"/>
              </a:rPr>
              <a:pPr marL="0" marR="0" lvl="0" indent="0" algn="r" defTabSz="930275" rtl="0" eaLnBrk="1" fontAlgn="base" latinLnBrk="0" hangingPunct="1">
                <a:lnSpc>
                  <a:spcPct val="100000"/>
                </a:lnSpc>
                <a:spcBef>
                  <a:spcPct val="0"/>
                </a:spcBef>
                <a:spcAft>
                  <a:spcPct val="0"/>
                </a:spcAft>
                <a:buClrTx/>
                <a:buSzTx/>
                <a:buFontTx/>
                <a:buNone/>
                <a:tabLst/>
                <a:defRPr/>
              </a:pPr>
              <a:t>34</a:t>
            </a:fld>
            <a:endParaRPr kumimoji="0" lang="en-US" sz="1200" b="0" i="0" u="none" strike="noStrike" kern="1200" cap="none" spc="0" normalizeH="0" baseline="0" noProof="0" dirty="0">
              <a:ln>
                <a:noFill/>
              </a:ln>
              <a:solidFill>
                <a:srgbClr val="000000"/>
              </a:solidFill>
              <a:effectLst/>
              <a:uLnTx/>
              <a:uFillTx/>
              <a:latin typeface="Avenir Medium" charset="0"/>
              <a:ea typeface="Helvetica Neue"/>
              <a:cs typeface="Helvetica Neue"/>
            </a:endParaRPr>
          </a:p>
        </p:txBody>
      </p:sp>
      <p:sp>
        <p:nvSpPr>
          <p:cNvPr id="111619" name="Rectangle 2"/>
          <p:cNvSpPr>
            <a:spLocks noGrp="1" noRot="1" noChangeAspect="1" noChangeArrowheads="1" noTextEdit="1"/>
          </p:cNvSpPr>
          <p:nvPr>
            <p:ph type="sldImg"/>
          </p:nvPr>
        </p:nvSpPr>
        <p:spPr>
          <a:xfrm>
            <a:off x="1179513" y="696913"/>
            <a:ext cx="4640262" cy="3479800"/>
          </a:xfrm>
          <a:ln/>
        </p:spPr>
      </p:sp>
      <p:sp>
        <p:nvSpPr>
          <p:cNvPr id="111620" name="Rectangle 3"/>
          <p:cNvSpPr>
            <a:spLocks noGrp="1" noChangeArrowheads="1"/>
          </p:cNvSpPr>
          <p:nvPr>
            <p:ph type="body" idx="1"/>
          </p:nvPr>
        </p:nvSpPr>
        <p:spPr>
          <a:xfrm>
            <a:off x="699770" y="4411370"/>
            <a:ext cx="5598160" cy="4177665"/>
          </a:xfrm>
          <a:noFill/>
          <a:ln/>
        </p:spPr>
        <p:txBody>
          <a:bodyPr/>
          <a:lstStyle/>
          <a:p>
            <a:pPr eaLnBrk="1" hangingPunct="1"/>
            <a:endParaRPr lang="en-US" dirty="0"/>
          </a:p>
        </p:txBody>
      </p:sp>
    </p:spTree>
    <p:extLst>
      <p:ext uri="{BB962C8B-B14F-4D97-AF65-F5344CB8AC3E}">
        <p14:creationId xmlns:p14="http://schemas.microsoft.com/office/powerpoint/2010/main" val="203860319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p:spPr>
        <p:txBody>
          <a:bodyPr/>
          <a:lstStyle/>
          <a:p>
            <a:pPr marL="0" marR="0" lvl="0" indent="0" algn="r" defTabSz="930275" rtl="0" eaLnBrk="1" fontAlgn="base" latinLnBrk="0" hangingPunct="1">
              <a:lnSpc>
                <a:spcPct val="100000"/>
              </a:lnSpc>
              <a:spcBef>
                <a:spcPct val="0"/>
              </a:spcBef>
              <a:spcAft>
                <a:spcPct val="0"/>
              </a:spcAft>
              <a:buClrTx/>
              <a:buSzTx/>
              <a:buFontTx/>
              <a:buNone/>
              <a:tabLst/>
              <a:defRPr/>
            </a:pPr>
            <a:fld id="{0EF003BF-8760-EA4E-A52B-B6EBD3C7D86E}" type="slidenum">
              <a:rPr kumimoji="0" lang="en-US" sz="1200" b="0" i="0" u="none" strike="noStrike" kern="1200" cap="none" spc="0" normalizeH="0" baseline="0" noProof="0">
                <a:ln>
                  <a:noFill/>
                </a:ln>
                <a:solidFill>
                  <a:srgbClr val="000000"/>
                </a:solidFill>
                <a:effectLst/>
                <a:uLnTx/>
                <a:uFillTx/>
                <a:latin typeface="Avenir Medium" charset="0"/>
                <a:ea typeface="Helvetica Neue"/>
                <a:cs typeface="Helvetica Neue"/>
              </a:rPr>
              <a:pPr marL="0" marR="0" lvl="0" indent="0" algn="r" defTabSz="930275" rtl="0" eaLnBrk="1" fontAlgn="base" latinLnBrk="0" hangingPunct="1">
                <a:lnSpc>
                  <a:spcPct val="100000"/>
                </a:lnSpc>
                <a:spcBef>
                  <a:spcPct val="0"/>
                </a:spcBef>
                <a:spcAft>
                  <a:spcPct val="0"/>
                </a:spcAft>
                <a:buClrTx/>
                <a:buSzTx/>
                <a:buFontTx/>
                <a:buNone/>
                <a:tabLst/>
                <a:defRPr/>
              </a:pPr>
              <a:t>35</a:t>
            </a:fld>
            <a:endParaRPr kumimoji="0" lang="en-US" sz="1200" b="0" i="0" u="none" strike="noStrike" kern="1200" cap="none" spc="0" normalizeH="0" baseline="0" noProof="0" dirty="0">
              <a:ln>
                <a:noFill/>
              </a:ln>
              <a:solidFill>
                <a:srgbClr val="000000"/>
              </a:solidFill>
              <a:effectLst/>
              <a:uLnTx/>
              <a:uFillTx/>
              <a:latin typeface="Avenir Medium" charset="0"/>
              <a:ea typeface="Helvetica Neue"/>
              <a:cs typeface="Helvetica Neue"/>
            </a:endParaRPr>
          </a:p>
        </p:txBody>
      </p:sp>
      <p:sp>
        <p:nvSpPr>
          <p:cNvPr id="111619" name="Rectangle 2"/>
          <p:cNvSpPr>
            <a:spLocks noGrp="1" noRot="1" noChangeAspect="1" noChangeArrowheads="1" noTextEdit="1"/>
          </p:cNvSpPr>
          <p:nvPr>
            <p:ph type="sldImg"/>
          </p:nvPr>
        </p:nvSpPr>
        <p:spPr>
          <a:xfrm>
            <a:off x="1179513" y="696913"/>
            <a:ext cx="4640262" cy="3479800"/>
          </a:xfrm>
          <a:ln/>
        </p:spPr>
      </p:sp>
      <p:sp>
        <p:nvSpPr>
          <p:cNvPr id="111620" name="Rectangle 3"/>
          <p:cNvSpPr>
            <a:spLocks noGrp="1" noChangeArrowheads="1"/>
          </p:cNvSpPr>
          <p:nvPr>
            <p:ph type="body" idx="1"/>
          </p:nvPr>
        </p:nvSpPr>
        <p:spPr>
          <a:xfrm>
            <a:off x="699770" y="4411370"/>
            <a:ext cx="5598160" cy="4177665"/>
          </a:xfrm>
          <a:noFill/>
          <a:ln/>
        </p:spPr>
        <p:txBody>
          <a:bodyPr/>
          <a:lstStyle/>
          <a:p>
            <a:pPr eaLnBrk="1" hangingPunct="1"/>
            <a:endParaRPr lang="en-US" dirty="0"/>
          </a:p>
        </p:txBody>
      </p:sp>
    </p:spTree>
    <p:extLst>
      <p:ext uri="{BB962C8B-B14F-4D97-AF65-F5344CB8AC3E}">
        <p14:creationId xmlns:p14="http://schemas.microsoft.com/office/powerpoint/2010/main" val="43957924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p:spPr>
        <p:txBody>
          <a:bodyPr/>
          <a:lstStyle/>
          <a:p>
            <a:pPr marL="0" marR="0" lvl="0" indent="0" algn="r" defTabSz="930275" rtl="0" eaLnBrk="1" fontAlgn="base" latinLnBrk="0" hangingPunct="1">
              <a:lnSpc>
                <a:spcPct val="100000"/>
              </a:lnSpc>
              <a:spcBef>
                <a:spcPct val="0"/>
              </a:spcBef>
              <a:spcAft>
                <a:spcPct val="0"/>
              </a:spcAft>
              <a:buClrTx/>
              <a:buSzTx/>
              <a:buFontTx/>
              <a:buNone/>
              <a:tabLst/>
              <a:defRPr/>
            </a:pPr>
            <a:fld id="{0EF003BF-8760-EA4E-A52B-B6EBD3C7D86E}" type="slidenum">
              <a:rPr kumimoji="0" lang="en-US" sz="1200" b="0" i="0" u="none" strike="noStrike" kern="1200" cap="none" spc="0" normalizeH="0" baseline="0" noProof="0">
                <a:ln>
                  <a:noFill/>
                </a:ln>
                <a:solidFill>
                  <a:srgbClr val="000000"/>
                </a:solidFill>
                <a:effectLst/>
                <a:uLnTx/>
                <a:uFillTx/>
                <a:latin typeface="Avenir Medium" charset="0"/>
                <a:ea typeface="Helvetica Neue"/>
                <a:cs typeface="Helvetica Neue"/>
              </a:rPr>
              <a:pPr marL="0" marR="0" lvl="0" indent="0" algn="r" defTabSz="930275" rtl="0" eaLnBrk="1" fontAlgn="base" latinLnBrk="0" hangingPunct="1">
                <a:lnSpc>
                  <a:spcPct val="100000"/>
                </a:lnSpc>
                <a:spcBef>
                  <a:spcPct val="0"/>
                </a:spcBef>
                <a:spcAft>
                  <a:spcPct val="0"/>
                </a:spcAft>
                <a:buClrTx/>
                <a:buSzTx/>
                <a:buFontTx/>
                <a:buNone/>
                <a:tabLst/>
                <a:defRPr/>
              </a:pPr>
              <a:t>36</a:t>
            </a:fld>
            <a:endParaRPr kumimoji="0" lang="en-US" sz="1200" b="0" i="0" u="none" strike="noStrike" kern="1200" cap="none" spc="0" normalizeH="0" baseline="0" noProof="0" dirty="0">
              <a:ln>
                <a:noFill/>
              </a:ln>
              <a:solidFill>
                <a:srgbClr val="000000"/>
              </a:solidFill>
              <a:effectLst/>
              <a:uLnTx/>
              <a:uFillTx/>
              <a:latin typeface="Avenir Medium" charset="0"/>
              <a:ea typeface="Helvetica Neue"/>
              <a:cs typeface="Helvetica Neue"/>
            </a:endParaRPr>
          </a:p>
        </p:txBody>
      </p:sp>
      <p:sp>
        <p:nvSpPr>
          <p:cNvPr id="111619" name="Rectangle 2"/>
          <p:cNvSpPr>
            <a:spLocks noGrp="1" noRot="1" noChangeAspect="1" noChangeArrowheads="1" noTextEdit="1"/>
          </p:cNvSpPr>
          <p:nvPr>
            <p:ph type="sldImg"/>
          </p:nvPr>
        </p:nvSpPr>
        <p:spPr>
          <a:xfrm>
            <a:off x="1179513" y="696913"/>
            <a:ext cx="4640262" cy="3479800"/>
          </a:xfrm>
          <a:ln/>
        </p:spPr>
      </p:sp>
      <p:sp>
        <p:nvSpPr>
          <p:cNvPr id="111620" name="Rectangle 3"/>
          <p:cNvSpPr>
            <a:spLocks noGrp="1" noChangeArrowheads="1"/>
          </p:cNvSpPr>
          <p:nvPr>
            <p:ph type="body" idx="1"/>
          </p:nvPr>
        </p:nvSpPr>
        <p:spPr>
          <a:xfrm>
            <a:off x="699770" y="4411370"/>
            <a:ext cx="5598160" cy="4177665"/>
          </a:xfrm>
          <a:noFill/>
          <a:ln/>
        </p:spPr>
        <p:txBody>
          <a:bodyPr/>
          <a:lstStyle/>
          <a:p>
            <a:pPr eaLnBrk="1" hangingPunct="1"/>
            <a:endParaRPr lang="en-US" dirty="0"/>
          </a:p>
        </p:txBody>
      </p:sp>
    </p:spTree>
    <p:extLst>
      <p:ext uri="{BB962C8B-B14F-4D97-AF65-F5344CB8AC3E}">
        <p14:creationId xmlns:p14="http://schemas.microsoft.com/office/powerpoint/2010/main" val="205190213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p:spPr>
        <p:txBody>
          <a:bodyPr/>
          <a:lstStyle/>
          <a:p>
            <a:pPr marL="0" marR="0" lvl="0" indent="0" algn="r" defTabSz="930275" rtl="0" eaLnBrk="1" fontAlgn="base" latinLnBrk="0" hangingPunct="1">
              <a:lnSpc>
                <a:spcPct val="100000"/>
              </a:lnSpc>
              <a:spcBef>
                <a:spcPct val="0"/>
              </a:spcBef>
              <a:spcAft>
                <a:spcPct val="0"/>
              </a:spcAft>
              <a:buClrTx/>
              <a:buSzTx/>
              <a:buFontTx/>
              <a:buNone/>
              <a:tabLst/>
              <a:defRPr/>
            </a:pPr>
            <a:fld id="{0EF003BF-8760-EA4E-A52B-B6EBD3C7D86E}" type="slidenum">
              <a:rPr kumimoji="0" lang="en-US" sz="1200" b="0" i="0" u="none" strike="noStrike" kern="1200" cap="none" spc="0" normalizeH="0" baseline="0" noProof="0">
                <a:ln>
                  <a:noFill/>
                </a:ln>
                <a:solidFill>
                  <a:srgbClr val="000000"/>
                </a:solidFill>
                <a:effectLst/>
                <a:uLnTx/>
                <a:uFillTx/>
                <a:latin typeface="Avenir Medium" charset="0"/>
                <a:ea typeface="Helvetica Neue"/>
                <a:cs typeface="Helvetica Neue"/>
              </a:rPr>
              <a:pPr marL="0" marR="0" lvl="0" indent="0" algn="r" defTabSz="930275" rtl="0" eaLnBrk="1" fontAlgn="base" latinLnBrk="0" hangingPunct="1">
                <a:lnSpc>
                  <a:spcPct val="100000"/>
                </a:lnSpc>
                <a:spcBef>
                  <a:spcPct val="0"/>
                </a:spcBef>
                <a:spcAft>
                  <a:spcPct val="0"/>
                </a:spcAft>
                <a:buClrTx/>
                <a:buSzTx/>
                <a:buFontTx/>
                <a:buNone/>
                <a:tabLst/>
                <a:defRPr/>
              </a:pPr>
              <a:t>37</a:t>
            </a:fld>
            <a:endParaRPr kumimoji="0" lang="en-US" sz="1200" b="0" i="0" u="none" strike="noStrike" kern="1200" cap="none" spc="0" normalizeH="0" baseline="0" noProof="0" dirty="0">
              <a:ln>
                <a:noFill/>
              </a:ln>
              <a:solidFill>
                <a:srgbClr val="000000"/>
              </a:solidFill>
              <a:effectLst/>
              <a:uLnTx/>
              <a:uFillTx/>
              <a:latin typeface="Avenir Medium" charset="0"/>
              <a:ea typeface="Helvetica Neue"/>
              <a:cs typeface="Helvetica Neue"/>
            </a:endParaRPr>
          </a:p>
        </p:txBody>
      </p:sp>
      <p:sp>
        <p:nvSpPr>
          <p:cNvPr id="111619" name="Rectangle 2"/>
          <p:cNvSpPr>
            <a:spLocks noGrp="1" noRot="1" noChangeAspect="1" noChangeArrowheads="1" noTextEdit="1"/>
          </p:cNvSpPr>
          <p:nvPr>
            <p:ph type="sldImg"/>
          </p:nvPr>
        </p:nvSpPr>
        <p:spPr>
          <a:xfrm>
            <a:off x="1179513" y="696913"/>
            <a:ext cx="4640262" cy="3479800"/>
          </a:xfrm>
          <a:ln/>
        </p:spPr>
      </p:sp>
      <p:sp>
        <p:nvSpPr>
          <p:cNvPr id="111620" name="Rectangle 3"/>
          <p:cNvSpPr>
            <a:spLocks noGrp="1" noChangeArrowheads="1"/>
          </p:cNvSpPr>
          <p:nvPr>
            <p:ph type="body" idx="1"/>
          </p:nvPr>
        </p:nvSpPr>
        <p:spPr>
          <a:xfrm>
            <a:off x="699770" y="4411370"/>
            <a:ext cx="5598160" cy="4177665"/>
          </a:xfrm>
          <a:noFill/>
          <a:ln/>
        </p:spPr>
        <p:txBody>
          <a:bodyPr/>
          <a:lstStyle/>
          <a:p>
            <a:pPr eaLnBrk="1" hangingPunct="1"/>
            <a:endParaRPr lang="en-US" dirty="0"/>
          </a:p>
        </p:txBody>
      </p:sp>
    </p:spTree>
    <p:extLst>
      <p:ext uri="{BB962C8B-B14F-4D97-AF65-F5344CB8AC3E}">
        <p14:creationId xmlns:p14="http://schemas.microsoft.com/office/powerpoint/2010/main" val="60774780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Rot="1" noChangeAspect="1" noChangeArrowheads="1" noTextEdit="1"/>
          </p:cNvSpPr>
          <p:nvPr>
            <p:ph type="sldImg"/>
          </p:nvPr>
        </p:nvSpPr>
        <p:spPr>
          <a:xfrm>
            <a:off x="1176338" y="695325"/>
            <a:ext cx="4645025" cy="3482975"/>
          </a:xfrm>
          <a:ln/>
        </p:spPr>
      </p:sp>
      <p:sp>
        <p:nvSpPr>
          <p:cNvPr id="17510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marR="0" lvl="0" indent="-342900" algn="l" defTabSz="914400" rtl="0" eaLnBrk="0" fontAlgn="base" latinLnBrk="0" hangingPunct="0">
              <a:lnSpc>
                <a:spcPct val="100000"/>
              </a:lnSpc>
              <a:spcBef>
                <a:spcPct val="30000"/>
              </a:spcBef>
              <a:spcAft>
                <a:spcPct val="0"/>
              </a:spcAft>
              <a:buClrTx/>
              <a:buSzTx/>
              <a:buFontTx/>
              <a:buNone/>
              <a:tabLst/>
              <a:defRPr/>
            </a:pPr>
            <a:endParaRPr lang="en-US" dirty="0">
              <a:solidFill>
                <a:srgbClr val="000000"/>
              </a:solidFill>
            </a:endParaRPr>
          </a:p>
        </p:txBody>
      </p:sp>
    </p:spTree>
    <p:extLst>
      <p:ext uri="{BB962C8B-B14F-4D97-AF65-F5344CB8AC3E}">
        <p14:creationId xmlns:p14="http://schemas.microsoft.com/office/powerpoint/2010/main" val="317246204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p:spPr>
        <p:txBody>
          <a:bodyPr/>
          <a:lstStyle/>
          <a:p>
            <a:pPr marL="0" marR="0" lvl="0" indent="0" algn="r" defTabSz="930275" rtl="0" eaLnBrk="1" fontAlgn="base" latinLnBrk="0" hangingPunct="1">
              <a:lnSpc>
                <a:spcPct val="100000"/>
              </a:lnSpc>
              <a:spcBef>
                <a:spcPct val="0"/>
              </a:spcBef>
              <a:spcAft>
                <a:spcPct val="0"/>
              </a:spcAft>
              <a:buClrTx/>
              <a:buSzTx/>
              <a:buFontTx/>
              <a:buNone/>
              <a:tabLst/>
              <a:defRPr/>
            </a:pPr>
            <a:fld id="{0EF003BF-8760-EA4E-A52B-B6EBD3C7D86E}" type="slidenum">
              <a:rPr kumimoji="0" lang="en-US" sz="1200" u="none" strike="noStrike" kern="1200" cap="none" spc="0" normalizeH="0" baseline="0" noProof="0">
                <a:ln>
                  <a:noFill/>
                </a:ln>
                <a:solidFill>
                  <a:srgbClr val="000000"/>
                </a:solidFill>
                <a:effectLst/>
                <a:uLnTx/>
                <a:uFillTx/>
                <a:ea typeface="Helvetica Neue"/>
                <a:cs typeface="Helvetica Neue"/>
              </a:rPr>
              <a:pPr marL="0" marR="0" lvl="0" indent="0" algn="r" defTabSz="930275" rtl="0" eaLnBrk="1" fontAlgn="base" latinLnBrk="0" hangingPunct="1">
                <a:lnSpc>
                  <a:spcPct val="100000"/>
                </a:lnSpc>
                <a:spcBef>
                  <a:spcPct val="0"/>
                </a:spcBef>
                <a:spcAft>
                  <a:spcPct val="0"/>
                </a:spcAft>
                <a:buClrTx/>
                <a:buSzTx/>
                <a:buFontTx/>
                <a:buNone/>
                <a:tabLst/>
                <a:defRPr/>
              </a:pPr>
              <a:t>39</a:t>
            </a:fld>
            <a:endParaRPr kumimoji="0" lang="en-US" sz="1200" u="none" strike="noStrike" kern="1200" cap="none" spc="0" normalizeH="0" baseline="0" noProof="0" dirty="0">
              <a:ln>
                <a:noFill/>
              </a:ln>
              <a:solidFill>
                <a:srgbClr val="000000"/>
              </a:solidFill>
              <a:effectLst/>
              <a:uLnTx/>
              <a:uFillTx/>
              <a:ea typeface="Helvetica Neue"/>
              <a:cs typeface="Helvetica Neue"/>
            </a:endParaRPr>
          </a:p>
        </p:txBody>
      </p:sp>
      <p:sp>
        <p:nvSpPr>
          <p:cNvPr id="111619" name="Rectangle 2"/>
          <p:cNvSpPr>
            <a:spLocks noGrp="1" noRot="1" noChangeAspect="1" noChangeArrowheads="1" noTextEdit="1"/>
          </p:cNvSpPr>
          <p:nvPr>
            <p:ph type="sldImg"/>
          </p:nvPr>
        </p:nvSpPr>
        <p:spPr>
          <a:xfrm>
            <a:off x="1179513" y="696913"/>
            <a:ext cx="4640262" cy="3479800"/>
          </a:xfrm>
          <a:ln/>
        </p:spPr>
      </p:sp>
      <p:sp>
        <p:nvSpPr>
          <p:cNvPr id="111620" name="Rectangle 3"/>
          <p:cNvSpPr>
            <a:spLocks noGrp="1" noChangeArrowheads="1"/>
          </p:cNvSpPr>
          <p:nvPr>
            <p:ph type="body" idx="1"/>
          </p:nvPr>
        </p:nvSpPr>
        <p:spPr>
          <a:xfrm>
            <a:off x="699770" y="4411370"/>
            <a:ext cx="5598160" cy="4177665"/>
          </a:xfrm>
          <a:noFill/>
          <a:ln/>
        </p:spPr>
        <p:txBody>
          <a:bodyPr/>
          <a:lstStyle/>
          <a:p>
            <a:pPr eaLnBrk="1" hangingPunct="1"/>
            <a:endParaRPr lang="en-US" dirty="0"/>
          </a:p>
        </p:txBody>
      </p:sp>
    </p:spTree>
    <p:extLst>
      <p:ext uri="{BB962C8B-B14F-4D97-AF65-F5344CB8AC3E}">
        <p14:creationId xmlns:p14="http://schemas.microsoft.com/office/powerpoint/2010/main" val="31958300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B50894-B053-C441-BDDD-6DF6D7BAD644}"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pitchFamily="-106" charset="-128"/>
              </a:rPr>
              <a:pPr marL="0" marR="0" lvl="0" indent="0" algn="r" defTabSz="914400" rtl="0" eaLnBrk="1" fontAlgn="base" latinLnBrk="0" hangingPunct="1">
                <a:lnSpc>
                  <a:spcPct val="100000"/>
                </a:lnSpc>
                <a:spcBef>
                  <a:spcPct val="0"/>
                </a:spcBef>
                <a:spcAft>
                  <a:spcPct val="0"/>
                </a:spcAft>
                <a:buClrTx/>
                <a:buSzTx/>
                <a:buFontTx/>
                <a:buNone/>
                <a:tabLst/>
                <a:defRPr/>
              </a:pPr>
              <a:t>40</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endParaRPr>
          </a:p>
        </p:txBody>
      </p:sp>
      <p:sp>
        <p:nvSpPr>
          <p:cNvPr id="57347" name="Rectangle 2"/>
          <p:cNvSpPr>
            <a:spLocks noGrp="1" noRot="1" noChangeAspect="1" noChangeArrowheads="1" noTextEdit="1"/>
          </p:cNvSpPr>
          <p:nvPr>
            <p:ph type="sldImg"/>
          </p:nvPr>
        </p:nvSpPr>
        <p:spPr>
          <a:xfrm>
            <a:off x="1177925" y="696913"/>
            <a:ext cx="4641850" cy="3481387"/>
          </a:xfrm>
          <a:ln/>
        </p:spPr>
      </p:sp>
      <p:sp>
        <p:nvSpPr>
          <p:cNvPr id="57348" name="Rectangle 3"/>
          <p:cNvSpPr>
            <a:spLocks noGrp="1" noChangeArrowheads="1"/>
          </p:cNvSpPr>
          <p:nvPr>
            <p:ph type="body" idx="1"/>
          </p:nvPr>
        </p:nvSpPr>
        <p:spPr>
          <a:noFill/>
          <a:ln/>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a:p>
        </p:txBody>
      </p:sp>
    </p:spTree>
    <p:extLst>
      <p:ext uri="{BB962C8B-B14F-4D97-AF65-F5344CB8AC3E}">
        <p14:creationId xmlns:p14="http://schemas.microsoft.com/office/powerpoint/2010/main" val="166339914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742950" indent="-285750" defTabSz="930275" eaLnBrk="0" hangingPunct="0">
              <a:defRPr sz="2400">
                <a:solidFill>
                  <a:schemeClr val="tx1"/>
                </a:solidFill>
                <a:latin typeface="Arial" charset="0"/>
                <a:ea typeface="ＭＳ Ｐゴシック" charset="0"/>
              </a:defRPr>
            </a:lvl2pPr>
            <a:lvl3pPr marL="1143000" indent="-228600" defTabSz="930275" eaLnBrk="0" hangingPunct="0">
              <a:defRPr sz="2400">
                <a:solidFill>
                  <a:schemeClr val="tx1"/>
                </a:solidFill>
                <a:latin typeface="Arial" charset="0"/>
                <a:ea typeface="ＭＳ Ｐゴシック" charset="0"/>
              </a:defRPr>
            </a:lvl3pPr>
            <a:lvl4pPr marL="1600200" indent="-228600" defTabSz="930275" eaLnBrk="0" hangingPunct="0">
              <a:defRPr sz="2400">
                <a:solidFill>
                  <a:schemeClr val="tx1"/>
                </a:solidFill>
                <a:latin typeface="Arial" charset="0"/>
                <a:ea typeface="ＭＳ Ｐゴシック" charset="0"/>
              </a:defRPr>
            </a:lvl4pPr>
            <a:lvl5pPr marL="2057400" indent="-228600" defTabSz="930275" eaLnBrk="0" hangingPunct="0">
              <a:defRPr sz="2400">
                <a:solidFill>
                  <a:schemeClr val="tx1"/>
                </a:solidFill>
                <a:latin typeface="Arial" charset="0"/>
                <a:ea typeface="ＭＳ Ｐゴシック" charset="0"/>
              </a:defRPr>
            </a:lvl5pPr>
            <a:lvl6pPr marL="2514600" indent="-228600" defTabSz="930275"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30275"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30275"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30275"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8192805E-8A11-684A-9127-5AE040E6D929}"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rPr>
              <a:pPr marL="0" marR="0" lvl="0" indent="0" algn="r" defTabSz="930275" rtl="0" eaLnBrk="1" fontAlgn="base" latinLnBrk="0" hangingPunct="1">
                <a:lnSpc>
                  <a:spcPct val="100000"/>
                </a:lnSpc>
                <a:spcBef>
                  <a:spcPct val="0"/>
                </a:spcBef>
                <a:spcAft>
                  <a:spcPct val="0"/>
                </a:spcAft>
                <a:buClrTx/>
                <a:buSzTx/>
                <a:buFontTx/>
                <a:buNone/>
                <a:tabLst/>
                <a:defRPr/>
              </a:pPr>
              <a:t>41</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endParaRPr>
          </a:p>
        </p:txBody>
      </p:sp>
      <p:sp>
        <p:nvSpPr>
          <p:cNvPr id="162818" name="Rectangle 2"/>
          <p:cNvSpPr>
            <a:spLocks noGrp="1" noRot="1" noChangeAspect="1" noChangeArrowheads="1" noTextEdit="1"/>
          </p:cNvSpPr>
          <p:nvPr>
            <p:ph type="sldImg"/>
          </p:nvPr>
        </p:nvSpPr>
        <p:spPr>
          <a:ln/>
        </p:spPr>
      </p:sp>
      <p:sp>
        <p:nvSpPr>
          <p:cNvPr id="162819"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ea typeface="ＭＳ Ｐゴシック" charset="0"/>
              <a:cs typeface="ＭＳ Ｐゴシック" charset="0"/>
            </a:endParaRPr>
          </a:p>
        </p:txBody>
      </p:sp>
    </p:spTree>
    <p:extLst>
      <p:ext uri="{BB962C8B-B14F-4D97-AF65-F5344CB8AC3E}">
        <p14:creationId xmlns:p14="http://schemas.microsoft.com/office/powerpoint/2010/main" val="76186929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742950" indent="-285750" defTabSz="930275" eaLnBrk="0" hangingPunct="0">
              <a:defRPr sz="2400">
                <a:solidFill>
                  <a:schemeClr val="tx1"/>
                </a:solidFill>
                <a:latin typeface="Arial" charset="0"/>
                <a:ea typeface="ＭＳ Ｐゴシック" charset="0"/>
              </a:defRPr>
            </a:lvl2pPr>
            <a:lvl3pPr marL="1143000" indent="-228600" defTabSz="930275" eaLnBrk="0" hangingPunct="0">
              <a:defRPr sz="2400">
                <a:solidFill>
                  <a:schemeClr val="tx1"/>
                </a:solidFill>
                <a:latin typeface="Arial" charset="0"/>
                <a:ea typeface="ＭＳ Ｐゴシック" charset="0"/>
              </a:defRPr>
            </a:lvl3pPr>
            <a:lvl4pPr marL="1600200" indent="-228600" defTabSz="930275" eaLnBrk="0" hangingPunct="0">
              <a:defRPr sz="2400">
                <a:solidFill>
                  <a:schemeClr val="tx1"/>
                </a:solidFill>
                <a:latin typeface="Arial" charset="0"/>
                <a:ea typeface="ＭＳ Ｐゴシック" charset="0"/>
              </a:defRPr>
            </a:lvl4pPr>
            <a:lvl5pPr marL="2057400" indent="-228600" defTabSz="930275" eaLnBrk="0" hangingPunct="0">
              <a:defRPr sz="2400">
                <a:solidFill>
                  <a:schemeClr val="tx1"/>
                </a:solidFill>
                <a:latin typeface="Arial" charset="0"/>
                <a:ea typeface="ＭＳ Ｐゴシック" charset="0"/>
              </a:defRPr>
            </a:lvl5pPr>
            <a:lvl6pPr marL="2514600" indent="-228600" defTabSz="930275"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30275"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30275"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30275"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A6A4AE5C-5EB5-8441-9BB6-9FA37BD7F487}" type="slidenum">
              <a:rPr kumimoji="0" lang="en-US" sz="120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rPr>
              <a:pPr marL="0" marR="0" lvl="0" indent="0" algn="r" defTabSz="930275" rtl="0" eaLnBrk="1" fontAlgn="base" latinLnBrk="0" hangingPunct="1">
                <a:lnSpc>
                  <a:spcPct val="100000"/>
                </a:lnSpc>
                <a:spcBef>
                  <a:spcPct val="0"/>
                </a:spcBef>
                <a:spcAft>
                  <a:spcPct val="0"/>
                </a:spcAft>
                <a:buClrTx/>
                <a:buSzTx/>
                <a:buFontTx/>
                <a:buNone/>
                <a:tabLst/>
                <a:defRPr/>
              </a:pPr>
              <a:t>42</a:t>
            </a:fld>
            <a:endParaRPr kumimoji="0" lang="en-US" sz="120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endParaRPr>
          </a:p>
        </p:txBody>
      </p:sp>
      <p:sp>
        <p:nvSpPr>
          <p:cNvPr id="164866" name="Rectangle 2"/>
          <p:cNvSpPr>
            <a:spLocks noGrp="1" noRot="1" noChangeAspect="1" noChangeArrowheads="1" noTextEdit="1"/>
          </p:cNvSpPr>
          <p:nvPr>
            <p:ph type="sldImg"/>
          </p:nvPr>
        </p:nvSpPr>
        <p:spPr>
          <a:ln/>
        </p:spPr>
      </p:sp>
      <p:sp>
        <p:nvSpPr>
          <p:cNvPr id="164867"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ea typeface="ＭＳ Ｐゴシック" charset="0"/>
              <a:cs typeface="ＭＳ Ｐゴシック" charset="0"/>
            </a:endParaRPr>
          </a:p>
        </p:txBody>
      </p:sp>
    </p:spTree>
    <p:extLst>
      <p:ext uri="{BB962C8B-B14F-4D97-AF65-F5344CB8AC3E}">
        <p14:creationId xmlns:p14="http://schemas.microsoft.com/office/powerpoint/2010/main" val="45741044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Rectangle 2"/>
          <p:cNvSpPr>
            <a:spLocks noGrp="1" noRot="1" noChangeAspect="1" noChangeArrowheads="1" noTextEdit="1"/>
          </p:cNvSpPr>
          <p:nvPr>
            <p:ph type="sldImg"/>
          </p:nvPr>
        </p:nvSpPr>
        <p:spPr>
          <a:ln/>
        </p:spPr>
      </p:sp>
      <p:sp>
        <p:nvSpPr>
          <p:cNvPr id="166914"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ea typeface="ＭＳ Ｐゴシック" charset="0"/>
              <a:cs typeface="ＭＳ Ｐゴシック" charset="0"/>
            </a:endParaRPr>
          </a:p>
        </p:txBody>
      </p:sp>
    </p:spTree>
    <p:extLst>
      <p:ext uri="{BB962C8B-B14F-4D97-AF65-F5344CB8AC3E}">
        <p14:creationId xmlns:p14="http://schemas.microsoft.com/office/powerpoint/2010/main" val="170013884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Rectangle 2"/>
          <p:cNvSpPr>
            <a:spLocks noGrp="1" noRot="1" noChangeAspect="1" noChangeArrowheads="1" noTextEdit="1"/>
          </p:cNvSpPr>
          <p:nvPr>
            <p:ph type="sldImg"/>
          </p:nvPr>
        </p:nvSpPr>
        <p:spPr>
          <a:ln/>
        </p:spPr>
      </p:sp>
      <p:sp>
        <p:nvSpPr>
          <p:cNvPr id="166914"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ea typeface="ＭＳ Ｐゴシック" charset="0"/>
              <a:cs typeface="ＭＳ Ｐゴシック" charset="0"/>
            </a:endParaRPr>
          </a:p>
        </p:txBody>
      </p:sp>
    </p:spTree>
    <p:extLst>
      <p:ext uri="{BB962C8B-B14F-4D97-AF65-F5344CB8AC3E}">
        <p14:creationId xmlns:p14="http://schemas.microsoft.com/office/powerpoint/2010/main" val="343307011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0" fontAlgn="base" latinLnBrk="0" hangingPunct="0">
              <a:lnSpc>
                <a:spcPct val="100000"/>
              </a:lnSpc>
              <a:spcBef>
                <a:spcPct val="30000"/>
              </a:spcBef>
              <a:spcAft>
                <a:spcPct val="0"/>
              </a:spcAft>
              <a:buClrTx/>
              <a:buSzTx/>
              <a:buFontTx/>
              <a:buNone/>
              <a:tabLst/>
              <a:defRPr/>
            </a:pPr>
            <a:endParaRPr lang="en-US" sz="2400" dirty="0">
              <a:solidFill>
                <a:srgbClr val="000000"/>
              </a:solidFill>
              <a:ea typeface="Avenir Medium" charset="0"/>
              <a:cs typeface="Avenir Medium"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8862A1D-3470-8D42-BBAC-C7CBBD1082D2}" type="slidenum">
              <a:rPr kumimoji="0" lang="en-US" sz="1200" b="0" i="0" u="none" strike="noStrike" kern="1200" cap="none" spc="0" normalizeH="0" baseline="0" noProof="0" smtClean="0">
                <a:ln>
                  <a:noFill/>
                </a:ln>
                <a:solidFill>
                  <a:srgbClr val="000000"/>
                </a:solidFill>
                <a:effectLst/>
                <a:uLnTx/>
                <a:uFillTx/>
                <a:latin typeface="Avenir Book" panose="02000503020000020003" pitchFamily="2" charset="0"/>
                <a:ea typeface="ＭＳ Ｐゴシック" pitchFamily="-106" charset="-128"/>
                <a:cs typeface="Helvetica Neue"/>
              </a:rPr>
              <a:pPr marL="0" marR="0" lvl="0" indent="0" algn="r" defTabSz="914400" rtl="0" eaLnBrk="1" fontAlgn="base" latinLnBrk="0" hangingPunct="1">
                <a:lnSpc>
                  <a:spcPct val="100000"/>
                </a:lnSpc>
                <a:spcBef>
                  <a:spcPct val="0"/>
                </a:spcBef>
                <a:spcAft>
                  <a:spcPct val="0"/>
                </a:spcAft>
                <a:buClrTx/>
                <a:buSzTx/>
                <a:buFontTx/>
                <a:buNone/>
                <a:tabLst/>
                <a:defRPr/>
              </a:pPr>
              <a:t>45</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Helvetica Neue"/>
            </a:endParaRPr>
          </a:p>
        </p:txBody>
      </p:sp>
    </p:spTree>
    <p:extLst>
      <p:ext uri="{BB962C8B-B14F-4D97-AF65-F5344CB8AC3E}">
        <p14:creationId xmlns:p14="http://schemas.microsoft.com/office/powerpoint/2010/main" val="155364464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0" fontAlgn="base" latinLnBrk="0" hangingPunct="0">
              <a:lnSpc>
                <a:spcPct val="100000"/>
              </a:lnSpc>
              <a:spcBef>
                <a:spcPct val="30000"/>
              </a:spcBef>
              <a:spcAft>
                <a:spcPct val="0"/>
              </a:spcAft>
              <a:buClrTx/>
              <a:buSzTx/>
              <a:buFontTx/>
              <a:buNone/>
              <a:tabLst/>
              <a:defRPr/>
            </a:pPr>
            <a:endParaRPr lang="en-US" sz="2400" dirty="0">
              <a:solidFill>
                <a:srgbClr val="000000"/>
              </a:solidFill>
              <a:ea typeface="Avenir Medium" charset="0"/>
              <a:cs typeface="Avenir Medium"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8862A1D-3470-8D42-BBAC-C7CBBD1082D2}" type="slidenum">
              <a:rPr kumimoji="0" lang="en-US" sz="1200" b="0" i="0" u="none" strike="noStrike" kern="1200" cap="none" spc="0" normalizeH="0" baseline="0" noProof="0" smtClean="0">
                <a:ln>
                  <a:noFill/>
                </a:ln>
                <a:solidFill>
                  <a:srgbClr val="000000"/>
                </a:solidFill>
                <a:effectLst/>
                <a:uLnTx/>
                <a:uFillTx/>
                <a:latin typeface="Avenir Book" panose="02000503020000020003" pitchFamily="2" charset="0"/>
                <a:ea typeface="ＭＳ Ｐゴシック" pitchFamily="-106" charset="-128"/>
                <a:cs typeface="Helvetica Neue"/>
              </a:rPr>
              <a:pPr marL="0" marR="0" lvl="0" indent="0" algn="r" defTabSz="914400" rtl="0" eaLnBrk="1" fontAlgn="base" latinLnBrk="0" hangingPunct="1">
                <a:lnSpc>
                  <a:spcPct val="100000"/>
                </a:lnSpc>
                <a:spcBef>
                  <a:spcPct val="0"/>
                </a:spcBef>
                <a:spcAft>
                  <a:spcPct val="0"/>
                </a:spcAft>
                <a:buClrTx/>
                <a:buSzTx/>
                <a:buFontTx/>
                <a:buNone/>
                <a:tabLst/>
                <a:defRPr/>
              </a:pPr>
              <a:t>46</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Helvetica Neue"/>
            </a:endParaRPr>
          </a:p>
        </p:txBody>
      </p:sp>
    </p:spTree>
    <p:extLst>
      <p:ext uri="{BB962C8B-B14F-4D97-AF65-F5344CB8AC3E}">
        <p14:creationId xmlns:p14="http://schemas.microsoft.com/office/powerpoint/2010/main" val="35948613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B50894-B053-C441-BDDD-6DF6D7BAD644}"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pitchFamily="-106" charset="-128"/>
              </a:rPr>
              <a:pPr marL="0" marR="0" lvl="0" indent="0" algn="r" defTabSz="914400" rtl="0" eaLnBrk="1" fontAlgn="base" latinLnBrk="0" hangingPunct="1">
                <a:lnSpc>
                  <a:spcPct val="100000"/>
                </a:lnSpc>
                <a:spcBef>
                  <a:spcPct val="0"/>
                </a:spcBef>
                <a:spcAft>
                  <a:spcPct val="0"/>
                </a:spcAft>
                <a:buClrTx/>
                <a:buSzTx/>
                <a:buFontTx/>
                <a:buNone/>
                <a:tabLst/>
                <a:defRPr/>
              </a:pPr>
              <a:t>47</a:t>
            </a:fld>
            <a:endPar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pitchFamily="-106" charset="-128"/>
            </a:endParaRPr>
          </a:p>
        </p:txBody>
      </p:sp>
      <p:sp>
        <p:nvSpPr>
          <p:cNvPr id="57347" name="Rectangle 2"/>
          <p:cNvSpPr>
            <a:spLocks noGrp="1" noRot="1" noChangeAspect="1" noChangeArrowheads="1" noTextEdit="1"/>
          </p:cNvSpPr>
          <p:nvPr>
            <p:ph type="sldImg"/>
          </p:nvPr>
        </p:nvSpPr>
        <p:spPr>
          <a:xfrm>
            <a:off x="1177925" y="696913"/>
            <a:ext cx="4641850" cy="3481387"/>
          </a:xfrm>
          <a:ln/>
        </p:spPr>
      </p:sp>
      <p:sp>
        <p:nvSpPr>
          <p:cNvPr id="57348" name="Rectangle 3"/>
          <p:cNvSpPr>
            <a:spLocks noGrp="1" noChangeArrowheads="1"/>
          </p:cNvSpPr>
          <p:nvPr>
            <p:ph type="body" idx="1"/>
          </p:nvPr>
        </p:nvSpPr>
        <p:spPr>
          <a:noFill/>
          <a:ln/>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a:p>
        </p:txBody>
      </p:sp>
    </p:spTree>
    <p:extLst>
      <p:ext uri="{BB962C8B-B14F-4D97-AF65-F5344CB8AC3E}">
        <p14:creationId xmlns:p14="http://schemas.microsoft.com/office/powerpoint/2010/main" val="68161229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E3A023-C598-B9AB-2F50-F4A28732F898}"/>
            </a:ext>
          </a:extLst>
        </p:cNvPr>
        <p:cNvGrpSpPr/>
        <p:nvPr/>
      </p:nvGrpSpPr>
      <p:grpSpPr>
        <a:xfrm>
          <a:off x="0" y="0"/>
          <a:ext cx="0" cy="0"/>
          <a:chOff x="0" y="0"/>
          <a:chExt cx="0" cy="0"/>
        </a:xfrm>
      </p:grpSpPr>
      <p:sp>
        <p:nvSpPr>
          <p:cNvPr id="182274" name="Rectangle 7">
            <a:extLst>
              <a:ext uri="{FF2B5EF4-FFF2-40B4-BE49-F238E27FC236}">
                <a16:creationId xmlns:a16="http://schemas.microsoft.com/office/drawing/2014/main" id="{B7622507-2C20-EC11-2447-01314C87022F}"/>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DB8BB43C-C868-4B49-97A7-3FE40A3C25EC}"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Avenir Medium" charset="0"/>
                <a:cs typeface="Avenir Medium" charset="0"/>
              </a:rPr>
              <a:pPr marL="0" marR="0" lvl="0" indent="0" algn="r" defTabSz="930275" rtl="0" eaLnBrk="1" fontAlgn="base" latinLnBrk="0" hangingPunct="1">
                <a:lnSpc>
                  <a:spcPct val="100000"/>
                </a:lnSpc>
                <a:spcBef>
                  <a:spcPct val="0"/>
                </a:spcBef>
                <a:spcAft>
                  <a:spcPct val="0"/>
                </a:spcAft>
                <a:buClrTx/>
                <a:buSzTx/>
                <a:buFontTx/>
                <a:buNone/>
                <a:tabLst/>
                <a:defRPr/>
              </a:pPr>
              <a:t>48</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182275" name="Rectangle 2">
            <a:extLst>
              <a:ext uri="{FF2B5EF4-FFF2-40B4-BE49-F238E27FC236}">
                <a16:creationId xmlns:a16="http://schemas.microsoft.com/office/drawing/2014/main" id="{1C4AD329-309D-B7C6-0715-91FAC2FC9E92}"/>
              </a:ext>
            </a:extLst>
          </p:cNvPr>
          <p:cNvSpPr>
            <a:spLocks noGrp="1" noRot="1" noChangeAspect="1" noChangeArrowheads="1" noTextEdit="1"/>
          </p:cNvSpPr>
          <p:nvPr>
            <p:ph type="sldImg"/>
          </p:nvPr>
        </p:nvSpPr>
        <p:spPr>
          <a:ln/>
        </p:spPr>
      </p:sp>
      <p:sp>
        <p:nvSpPr>
          <p:cNvPr id="182276" name="Rectangle 3">
            <a:extLst>
              <a:ext uri="{FF2B5EF4-FFF2-40B4-BE49-F238E27FC236}">
                <a16:creationId xmlns:a16="http://schemas.microsoft.com/office/drawing/2014/main" id="{178B2876-57AE-81A4-9A23-24B0B02D18C8}"/>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35072360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DB8BB43C-C868-4B49-97A7-3FE40A3C25EC}"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Avenir Medium" charset="0"/>
                <a:cs typeface="Avenir Medium" charset="0"/>
              </a:rPr>
              <a:pPr marL="0" marR="0" lvl="0" indent="0" algn="r" defTabSz="930275" rtl="0" eaLnBrk="1" fontAlgn="base" latinLnBrk="0" hangingPunct="1">
                <a:lnSpc>
                  <a:spcPct val="100000"/>
                </a:lnSpc>
                <a:spcBef>
                  <a:spcPct val="0"/>
                </a:spcBef>
                <a:spcAft>
                  <a:spcPct val="0"/>
                </a:spcAft>
                <a:buClrTx/>
                <a:buSzTx/>
                <a:buFontTx/>
                <a:buNone/>
                <a:tabLst/>
                <a:defRPr/>
              </a:pPr>
              <a:t>49</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212669108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DB8BB43C-C868-4B49-97A7-3FE40A3C25EC}"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Avenir Medium" charset="0"/>
                <a:cs typeface="Avenir Medium" charset="0"/>
              </a:rPr>
              <a:pPr marL="0" marR="0" lvl="0" indent="0" algn="r" defTabSz="930275" rtl="0" eaLnBrk="1" fontAlgn="base" latinLnBrk="0" hangingPunct="1">
                <a:lnSpc>
                  <a:spcPct val="100000"/>
                </a:lnSpc>
                <a:spcBef>
                  <a:spcPct val="0"/>
                </a:spcBef>
                <a:spcAft>
                  <a:spcPct val="0"/>
                </a:spcAft>
                <a:buClrTx/>
                <a:buSzTx/>
                <a:buFontTx/>
                <a:buNone/>
                <a:tabLst/>
                <a:defRPr/>
              </a:pPr>
              <a:t>50</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283667177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DB8BB43C-C868-4B49-97A7-3FE40A3C25EC}"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Avenir Medium" charset="0"/>
                <a:cs typeface="Avenir Medium" charset="0"/>
              </a:rPr>
              <a:pPr marL="0" marR="0" lvl="0" indent="0" algn="r" defTabSz="930275" rtl="0" eaLnBrk="1" fontAlgn="base" latinLnBrk="0" hangingPunct="1">
                <a:lnSpc>
                  <a:spcPct val="100000"/>
                </a:lnSpc>
                <a:spcBef>
                  <a:spcPct val="0"/>
                </a:spcBef>
                <a:spcAft>
                  <a:spcPct val="0"/>
                </a:spcAft>
                <a:buClrTx/>
                <a:buSzTx/>
                <a:buFontTx/>
                <a:buNone/>
                <a:tabLst/>
                <a:defRPr/>
              </a:pPr>
              <a:t>51</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0" indent="0" eaLnBrk="1" hangingPunct="1">
              <a:buFontTx/>
              <a:buNone/>
            </a:pPr>
            <a:endParaRPr lang="en-US" dirty="0"/>
          </a:p>
        </p:txBody>
      </p:sp>
    </p:spTree>
    <p:extLst>
      <p:ext uri="{BB962C8B-B14F-4D97-AF65-F5344CB8AC3E}">
        <p14:creationId xmlns:p14="http://schemas.microsoft.com/office/powerpoint/2010/main" val="308429795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DB8BB43C-C868-4B49-97A7-3FE40A3C25EC}"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Avenir Medium" charset="0"/>
                <a:cs typeface="Avenir Medium" charset="0"/>
              </a:rPr>
              <a:pPr marL="0" marR="0" lvl="0" indent="0" algn="r" defTabSz="930275" rtl="0" eaLnBrk="1" fontAlgn="base" latinLnBrk="0" hangingPunct="1">
                <a:lnSpc>
                  <a:spcPct val="100000"/>
                </a:lnSpc>
                <a:spcBef>
                  <a:spcPct val="0"/>
                </a:spcBef>
                <a:spcAft>
                  <a:spcPct val="0"/>
                </a:spcAft>
                <a:buClrTx/>
                <a:buSzTx/>
                <a:buFontTx/>
                <a:buNone/>
                <a:tabLst/>
                <a:defRPr/>
              </a:pPr>
              <a:t>52</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119836680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DB8BB43C-C868-4B49-97A7-3FE40A3C25EC}"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Avenir Medium" charset="0"/>
                <a:cs typeface="Avenir Medium" charset="0"/>
              </a:rPr>
              <a:pPr marL="0" marR="0" lvl="0" indent="0" algn="r" defTabSz="930275" rtl="0" eaLnBrk="1" fontAlgn="base" latinLnBrk="0" hangingPunct="1">
                <a:lnSpc>
                  <a:spcPct val="100000"/>
                </a:lnSpc>
                <a:spcBef>
                  <a:spcPct val="0"/>
                </a:spcBef>
                <a:spcAft>
                  <a:spcPct val="0"/>
                </a:spcAft>
                <a:buClrTx/>
                <a:buSzTx/>
                <a:buFontTx/>
                <a:buNone/>
                <a:tabLst/>
                <a:defRPr/>
              </a:pPr>
              <a:t>53</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318607993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77925" y="696913"/>
            <a:ext cx="4641850" cy="3481387"/>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ea typeface="Avenir Medium" charset="0"/>
              <a:cs typeface="Avenir Medium" charset="0"/>
            </a:endParaRPr>
          </a:p>
          <a:p>
            <a:pPr marL="228600" indent="-228600">
              <a:buAutoNum type="arabicPeriod"/>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8862A1D-3470-8D42-BBAC-C7CBBD1082D2}" type="slidenum">
              <a:rPr kumimoji="0" lang="en-US" sz="1200" b="0" i="0" u="none" strike="noStrike" kern="1200" cap="none" spc="0" normalizeH="0" baseline="0" noProof="0" smtClean="0">
                <a:ln>
                  <a:noFill/>
                </a:ln>
                <a:solidFill>
                  <a:srgbClr val="000000"/>
                </a:solidFill>
                <a:effectLst/>
                <a:uLnTx/>
                <a:uFillTx/>
                <a:latin typeface="Avenir Book" panose="02000503020000020003" pitchFamily="2" charset="0"/>
                <a:ea typeface="ＭＳ Ｐゴシック" pitchFamily="-106" charset="-128"/>
              </a:rPr>
              <a:pPr marL="0" marR="0" lvl="0" indent="0" algn="r" defTabSz="914400" rtl="0" eaLnBrk="1" fontAlgn="base" latinLnBrk="0" hangingPunct="1">
                <a:lnSpc>
                  <a:spcPct val="100000"/>
                </a:lnSpc>
                <a:spcBef>
                  <a:spcPct val="0"/>
                </a:spcBef>
                <a:spcAft>
                  <a:spcPct val="0"/>
                </a:spcAft>
                <a:buClrTx/>
                <a:buSzTx/>
                <a:buFontTx/>
                <a:buNone/>
                <a:tabLst/>
                <a:defRPr/>
              </a:pPr>
              <a:t>54</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endParaRPr>
          </a:p>
        </p:txBody>
      </p:sp>
    </p:spTree>
    <p:extLst>
      <p:ext uri="{BB962C8B-B14F-4D97-AF65-F5344CB8AC3E}">
        <p14:creationId xmlns:p14="http://schemas.microsoft.com/office/powerpoint/2010/main" val="90876780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182" eaLnBrk="0" hangingPunct="0">
              <a:defRPr sz="2400" b="1">
                <a:solidFill>
                  <a:schemeClr val="tx1"/>
                </a:solidFill>
                <a:latin typeface="Arial" charset="0"/>
                <a:ea typeface="ＭＳ Ｐゴシック" charset="0"/>
                <a:cs typeface="ＭＳ Ｐゴシック" charset="0"/>
              </a:defRPr>
            </a:lvl1pPr>
            <a:lvl2pPr marL="742876" indent="-285722" defTabSz="930182" eaLnBrk="0" hangingPunct="0">
              <a:defRPr sz="2400" b="1">
                <a:solidFill>
                  <a:schemeClr val="tx1"/>
                </a:solidFill>
                <a:latin typeface="Arial" charset="0"/>
                <a:ea typeface="ＭＳ Ｐゴシック" charset="0"/>
              </a:defRPr>
            </a:lvl2pPr>
            <a:lvl3pPr marL="1142886" indent="-228577" defTabSz="930182" eaLnBrk="0" hangingPunct="0">
              <a:defRPr sz="2400" b="1">
                <a:solidFill>
                  <a:schemeClr val="tx1"/>
                </a:solidFill>
                <a:latin typeface="Arial" charset="0"/>
                <a:ea typeface="ＭＳ Ｐゴシック" charset="0"/>
              </a:defRPr>
            </a:lvl3pPr>
            <a:lvl4pPr marL="1600042" indent="-228577" defTabSz="930182" eaLnBrk="0" hangingPunct="0">
              <a:defRPr sz="2400" b="1">
                <a:solidFill>
                  <a:schemeClr val="tx1"/>
                </a:solidFill>
                <a:latin typeface="Arial" charset="0"/>
                <a:ea typeface="ＭＳ Ｐゴシック" charset="0"/>
              </a:defRPr>
            </a:lvl4pPr>
            <a:lvl5pPr marL="2057196" indent="-228577" defTabSz="930182" eaLnBrk="0" hangingPunct="0">
              <a:defRPr sz="2400" b="1">
                <a:solidFill>
                  <a:schemeClr val="tx1"/>
                </a:solidFill>
                <a:latin typeface="Arial" charset="0"/>
                <a:ea typeface="ＭＳ Ｐゴシック" charset="0"/>
              </a:defRPr>
            </a:lvl5pPr>
            <a:lvl6pPr marL="2514350" indent="-228577" algn="ctr" defTabSz="930182" eaLnBrk="0" fontAlgn="base" hangingPunct="0">
              <a:spcBef>
                <a:spcPct val="0"/>
              </a:spcBef>
              <a:spcAft>
                <a:spcPct val="0"/>
              </a:spcAft>
              <a:defRPr sz="2400" b="1">
                <a:solidFill>
                  <a:schemeClr val="tx1"/>
                </a:solidFill>
                <a:latin typeface="Arial" charset="0"/>
                <a:ea typeface="ＭＳ Ｐゴシック" charset="0"/>
              </a:defRPr>
            </a:lvl6pPr>
            <a:lvl7pPr marL="2971505" indent="-228577" algn="ctr" defTabSz="930182" eaLnBrk="0" fontAlgn="base" hangingPunct="0">
              <a:spcBef>
                <a:spcPct val="0"/>
              </a:spcBef>
              <a:spcAft>
                <a:spcPct val="0"/>
              </a:spcAft>
              <a:defRPr sz="2400" b="1">
                <a:solidFill>
                  <a:schemeClr val="tx1"/>
                </a:solidFill>
                <a:latin typeface="Arial" charset="0"/>
                <a:ea typeface="ＭＳ Ｐゴシック" charset="0"/>
              </a:defRPr>
            </a:lvl7pPr>
            <a:lvl8pPr marL="3428659" indent="-228577" algn="ctr" defTabSz="930182" eaLnBrk="0" fontAlgn="base" hangingPunct="0">
              <a:spcBef>
                <a:spcPct val="0"/>
              </a:spcBef>
              <a:spcAft>
                <a:spcPct val="0"/>
              </a:spcAft>
              <a:defRPr sz="2400" b="1">
                <a:solidFill>
                  <a:schemeClr val="tx1"/>
                </a:solidFill>
                <a:latin typeface="Arial" charset="0"/>
                <a:ea typeface="ＭＳ Ｐゴシック" charset="0"/>
              </a:defRPr>
            </a:lvl8pPr>
            <a:lvl9pPr marL="3885814" indent="-228577" algn="ctr" defTabSz="930182" eaLnBrk="0" fontAlgn="base" hangingPunct="0">
              <a:spcBef>
                <a:spcPct val="0"/>
              </a:spcBef>
              <a:spcAft>
                <a:spcPct val="0"/>
              </a:spcAft>
              <a:defRPr sz="2400" b="1">
                <a:solidFill>
                  <a:schemeClr val="tx1"/>
                </a:solidFill>
                <a:latin typeface="Arial" charset="0"/>
                <a:ea typeface="ＭＳ Ｐゴシック" charset="0"/>
              </a:defRPr>
            </a:lvl9pPr>
          </a:lstStyle>
          <a:p>
            <a:pPr marL="0" marR="0" lvl="0" indent="0" algn="r" defTabSz="930182" rtl="0" eaLnBrk="1" fontAlgn="base" latinLnBrk="0" hangingPunct="1">
              <a:lnSpc>
                <a:spcPct val="100000"/>
              </a:lnSpc>
              <a:spcBef>
                <a:spcPct val="0"/>
              </a:spcBef>
              <a:spcAft>
                <a:spcPct val="0"/>
              </a:spcAft>
              <a:buClrTx/>
              <a:buSzTx/>
              <a:buFontTx/>
              <a:buNone/>
              <a:tabLst/>
              <a:defRPr/>
            </a:pPr>
            <a:fld id="{DA3F7F9F-6AE2-6343-814C-DD80218E25E3}"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Avenir Medium" charset="0"/>
                <a:cs typeface="Avenir Medium" charset="0"/>
              </a:rPr>
              <a:pPr marL="0" marR="0" lvl="0" indent="0" algn="r" defTabSz="930182" rtl="0" eaLnBrk="1" fontAlgn="base" latinLnBrk="0" hangingPunct="1">
                <a:lnSpc>
                  <a:spcPct val="100000"/>
                </a:lnSpc>
                <a:spcBef>
                  <a:spcPct val="0"/>
                </a:spcBef>
                <a:spcAft>
                  <a:spcPct val="0"/>
                </a:spcAft>
                <a:buClrTx/>
                <a:buSzTx/>
                <a:buFontTx/>
                <a:buNone/>
                <a:tabLst/>
                <a:defRPr/>
              </a:pPr>
              <a:t>55</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220162" name="Rectangle 2"/>
          <p:cNvSpPr>
            <a:spLocks noGrp="1" noRot="1" noChangeAspect="1" noChangeArrowheads="1" noTextEdit="1"/>
          </p:cNvSpPr>
          <p:nvPr>
            <p:ph type="sldImg"/>
          </p:nvPr>
        </p:nvSpPr>
        <p:spPr>
          <a:xfrm>
            <a:off x="1177925" y="696913"/>
            <a:ext cx="4641850" cy="3481387"/>
          </a:xfrm>
          <a:ln/>
        </p:spPr>
      </p:sp>
      <p:sp>
        <p:nvSpPr>
          <p:cNvPr id="220163"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104163907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DB8BB43C-C868-4B49-97A7-3FE40A3C25EC}"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Avenir Medium" charset="0"/>
                <a:cs typeface="Avenir Medium" charset="0"/>
              </a:rPr>
              <a:pPr marL="0" marR="0" lvl="0" indent="0" algn="r" defTabSz="930275" rtl="0" eaLnBrk="1" fontAlgn="base" latinLnBrk="0" hangingPunct="1">
                <a:lnSpc>
                  <a:spcPct val="100000"/>
                </a:lnSpc>
                <a:spcBef>
                  <a:spcPct val="0"/>
                </a:spcBef>
                <a:spcAft>
                  <a:spcPct val="0"/>
                </a:spcAft>
                <a:buClrTx/>
                <a:buSzTx/>
                <a:buFontTx/>
                <a:buNone/>
                <a:tabLst/>
                <a:defRPr/>
              </a:pPr>
              <a:t>56</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253052550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DB8BB43C-C868-4B49-97A7-3FE40A3C25EC}"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Avenir Medium" charset="0"/>
                <a:cs typeface="Avenir Medium" charset="0"/>
              </a:rPr>
              <a:pPr marL="0" marR="0" lvl="0" indent="0" algn="r" defTabSz="930275" rtl="0" eaLnBrk="1" fontAlgn="base" latinLnBrk="0" hangingPunct="1">
                <a:lnSpc>
                  <a:spcPct val="100000"/>
                </a:lnSpc>
                <a:spcBef>
                  <a:spcPct val="0"/>
                </a:spcBef>
                <a:spcAft>
                  <a:spcPct val="0"/>
                </a:spcAft>
                <a:buClrTx/>
                <a:buSzTx/>
                <a:buFontTx/>
                <a:buNone/>
                <a:tabLst/>
                <a:defRPr/>
              </a:pPr>
              <a:t>57</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43820165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DB8BB43C-C868-4B49-97A7-3FE40A3C25EC}"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Avenir Medium" charset="0"/>
                <a:cs typeface="Avenir Medium" charset="0"/>
              </a:rPr>
              <a:pPr marL="0" marR="0" lvl="0" indent="0" algn="r" defTabSz="930275" rtl="0" eaLnBrk="1" fontAlgn="base" latinLnBrk="0" hangingPunct="1">
                <a:lnSpc>
                  <a:spcPct val="100000"/>
                </a:lnSpc>
                <a:spcBef>
                  <a:spcPct val="0"/>
                </a:spcBef>
                <a:spcAft>
                  <a:spcPct val="0"/>
                </a:spcAft>
                <a:buClrTx/>
                <a:buSzTx/>
                <a:buFontTx/>
                <a:buNone/>
                <a:tabLst/>
                <a:defRPr/>
              </a:pPr>
              <a:t>58</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133890304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DB8BB43C-C868-4B49-97A7-3FE40A3C25EC}"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Avenir Medium" charset="0"/>
                <a:cs typeface="Avenir Medium" charset="0"/>
              </a:rPr>
              <a:pPr marL="0" marR="0" lvl="0" indent="0" algn="r" defTabSz="930275" rtl="0" eaLnBrk="1" fontAlgn="base" latinLnBrk="0" hangingPunct="1">
                <a:lnSpc>
                  <a:spcPct val="100000"/>
                </a:lnSpc>
                <a:spcBef>
                  <a:spcPct val="0"/>
                </a:spcBef>
                <a:spcAft>
                  <a:spcPct val="0"/>
                </a:spcAft>
                <a:buClrTx/>
                <a:buSzTx/>
                <a:buFontTx/>
                <a:buNone/>
                <a:tabLst/>
                <a:defRPr/>
              </a:pPr>
              <a:t>59</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208488907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DB8BB43C-C868-4B49-97A7-3FE40A3C25EC}"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Avenir Medium" charset="0"/>
                <a:cs typeface="Avenir Medium" charset="0"/>
              </a:rPr>
              <a:pPr marL="0" marR="0" lvl="0" indent="0" algn="r" defTabSz="930275" rtl="0" eaLnBrk="1" fontAlgn="base" latinLnBrk="0" hangingPunct="1">
                <a:lnSpc>
                  <a:spcPct val="100000"/>
                </a:lnSpc>
                <a:spcBef>
                  <a:spcPct val="0"/>
                </a:spcBef>
                <a:spcAft>
                  <a:spcPct val="0"/>
                </a:spcAft>
                <a:buClrTx/>
                <a:buSzTx/>
                <a:buFontTx/>
                <a:buNone/>
                <a:tabLst/>
                <a:defRPr/>
              </a:pPr>
              <a:t>60</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85259731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77925" y="696913"/>
            <a:ext cx="4641850" cy="3481387"/>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8862A1D-3470-8D42-BBAC-C7CBBD1082D2}" type="slidenum">
              <a:rPr kumimoji="0" lang="en-US" sz="1200" b="0" i="0" u="none" strike="noStrike" kern="1200" cap="none" spc="0" normalizeH="0" baseline="0" noProof="0" smtClean="0">
                <a:ln>
                  <a:noFill/>
                </a:ln>
                <a:solidFill>
                  <a:srgbClr val="000000"/>
                </a:solidFill>
                <a:effectLst/>
                <a:uLnTx/>
                <a:uFillTx/>
                <a:latin typeface="Avenir Book" panose="02000503020000020003" pitchFamily="2" charset="0"/>
                <a:ea typeface="ＭＳ Ｐゴシック" pitchFamily="-106" charset="-128"/>
              </a:rPr>
              <a:pPr marL="0" marR="0" lvl="0" indent="0" algn="r" defTabSz="914400" rtl="0" eaLnBrk="1" fontAlgn="base" latinLnBrk="0" hangingPunct="1">
                <a:lnSpc>
                  <a:spcPct val="100000"/>
                </a:lnSpc>
                <a:spcBef>
                  <a:spcPct val="0"/>
                </a:spcBef>
                <a:spcAft>
                  <a:spcPct val="0"/>
                </a:spcAft>
                <a:buClrTx/>
                <a:buSzTx/>
                <a:buFontTx/>
                <a:buNone/>
                <a:tabLst/>
                <a:defRPr/>
              </a:pPr>
              <a:t>61</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endParaRPr>
          </a:p>
        </p:txBody>
      </p:sp>
    </p:spTree>
    <p:extLst>
      <p:ext uri="{BB962C8B-B14F-4D97-AF65-F5344CB8AC3E}">
        <p14:creationId xmlns:p14="http://schemas.microsoft.com/office/powerpoint/2010/main" val="175886841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182" eaLnBrk="0" hangingPunct="0">
              <a:defRPr sz="2400" b="1">
                <a:solidFill>
                  <a:schemeClr val="tx1"/>
                </a:solidFill>
                <a:latin typeface="Arial" charset="0"/>
                <a:ea typeface="ＭＳ Ｐゴシック" charset="0"/>
                <a:cs typeface="ＭＳ Ｐゴシック" charset="0"/>
              </a:defRPr>
            </a:lvl1pPr>
            <a:lvl2pPr marL="742876" indent="-285722" defTabSz="930182" eaLnBrk="0" hangingPunct="0">
              <a:defRPr sz="2400" b="1">
                <a:solidFill>
                  <a:schemeClr val="tx1"/>
                </a:solidFill>
                <a:latin typeface="Arial" charset="0"/>
                <a:ea typeface="ＭＳ Ｐゴシック" charset="0"/>
              </a:defRPr>
            </a:lvl2pPr>
            <a:lvl3pPr marL="1142886" indent="-228577" defTabSz="930182" eaLnBrk="0" hangingPunct="0">
              <a:defRPr sz="2400" b="1">
                <a:solidFill>
                  <a:schemeClr val="tx1"/>
                </a:solidFill>
                <a:latin typeface="Arial" charset="0"/>
                <a:ea typeface="ＭＳ Ｐゴシック" charset="0"/>
              </a:defRPr>
            </a:lvl3pPr>
            <a:lvl4pPr marL="1600042" indent="-228577" defTabSz="930182" eaLnBrk="0" hangingPunct="0">
              <a:defRPr sz="2400" b="1">
                <a:solidFill>
                  <a:schemeClr val="tx1"/>
                </a:solidFill>
                <a:latin typeface="Arial" charset="0"/>
                <a:ea typeface="ＭＳ Ｐゴシック" charset="0"/>
              </a:defRPr>
            </a:lvl4pPr>
            <a:lvl5pPr marL="2057196" indent="-228577" defTabSz="930182" eaLnBrk="0" hangingPunct="0">
              <a:defRPr sz="2400" b="1">
                <a:solidFill>
                  <a:schemeClr val="tx1"/>
                </a:solidFill>
                <a:latin typeface="Arial" charset="0"/>
                <a:ea typeface="ＭＳ Ｐゴシック" charset="0"/>
              </a:defRPr>
            </a:lvl5pPr>
            <a:lvl6pPr marL="2514350" indent="-228577" algn="ctr" defTabSz="930182" eaLnBrk="0" fontAlgn="base" hangingPunct="0">
              <a:spcBef>
                <a:spcPct val="0"/>
              </a:spcBef>
              <a:spcAft>
                <a:spcPct val="0"/>
              </a:spcAft>
              <a:defRPr sz="2400" b="1">
                <a:solidFill>
                  <a:schemeClr val="tx1"/>
                </a:solidFill>
                <a:latin typeface="Arial" charset="0"/>
                <a:ea typeface="ＭＳ Ｐゴシック" charset="0"/>
              </a:defRPr>
            </a:lvl6pPr>
            <a:lvl7pPr marL="2971505" indent="-228577" algn="ctr" defTabSz="930182" eaLnBrk="0" fontAlgn="base" hangingPunct="0">
              <a:spcBef>
                <a:spcPct val="0"/>
              </a:spcBef>
              <a:spcAft>
                <a:spcPct val="0"/>
              </a:spcAft>
              <a:defRPr sz="2400" b="1">
                <a:solidFill>
                  <a:schemeClr val="tx1"/>
                </a:solidFill>
                <a:latin typeface="Arial" charset="0"/>
                <a:ea typeface="ＭＳ Ｐゴシック" charset="0"/>
              </a:defRPr>
            </a:lvl7pPr>
            <a:lvl8pPr marL="3428659" indent="-228577" algn="ctr" defTabSz="930182" eaLnBrk="0" fontAlgn="base" hangingPunct="0">
              <a:spcBef>
                <a:spcPct val="0"/>
              </a:spcBef>
              <a:spcAft>
                <a:spcPct val="0"/>
              </a:spcAft>
              <a:defRPr sz="2400" b="1">
                <a:solidFill>
                  <a:schemeClr val="tx1"/>
                </a:solidFill>
                <a:latin typeface="Arial" charset="0"/>
                <a:ea typeface="ＭＳ Ｐゴシック" charset="0"/>
              </a:defRPr>
            </a:lvl8pPr>
            <a:lvl9pPr marL="3885814" indent="-228577" algn="ctr" defTabSz="930182" eaLnBrk="0" fontAlgn="base" hangingPunct="0">
              <a:spcBef>
                <a:spcPct val="0"/>
              </a:spcBef>
              <a:spcAft>
                <a:spcPct val="0"/>
              </a:spcAft>
              <a:defRPr sz="2400" b="1">
                <a:solidFill>
                  <a:schemeClr val="tx1"/>
                </a:solidFill>
                <a:latin typeface="Arial" charset="0"/>
                <a:ea typeface="ＭＳ Ｐゴシック" charset="0"/>
              </a:defRPr>
            </a:lvl9pPr>
          </a:lstStyle>
          <a:p>
            <a:pPr marL="0" marR="0" lvl="0" indent="0" algn="r" defTabSz="930182" rtl="0" eaLnBrk="1" fontAlgn="base" latinLnBrk="0" hangingPunct="1">
              <a:lnSpc>
                <a:spcPct val="100000"/>
              </a:lnSpc>
              <a:spcBef>
                <a:spcPct val="0"/>
              </a:spcBef>
              <a:spcAft>
                <a:spcPct val="0"/>
              </a:spcAft>
              <a:buClrTx/>
              <a:buSzTx/>
              <a:buFontTx/>
              <a:buNone/>
              <a:tabLst/>
              <a:defRPr/>
            </a:pPr>
            <a:fld id="{DA3F7F9F-6AE2-6343-814C-DD80218E25E3}"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Avenir Medium" charset="0"/>
                <a:cs typeface="Avenir Medium" charset="0"/>
              </a:rPr>
              <a:pPr marL="0" marR="0" lvl="0" indent="0" algn="r" defTabSz="930182" rtl="0" eaLnBrk="1" fontAlgn="base" latinLnBrk="0" hangingPunct="1">
                <a:lnSpc>
                  <a:spcPct val="100000"/>
                </a:lnSpc>
                <a:spcBef>
                  <a:spcPct val="0"/>
                </a:spcBef>
                <a:spcAft>
                  <a:spcPct val="0"/>
                </a:spcAft>
                <a:buClrTx/>
                <a:buSzTx/>
                <a:buFontTx/>
                <a:buNone/>
                <a:tabLst/>
                <a:defRPr/>
              </a:pPr>
              <a:t>62</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220162" name="Rectangle 2"/>
          <p:cNvSpPr>
            <a:spLocks noGrp="1" noRot="1" noChangeAspect="1" noChangeArrowheads="1" noTextEdit="1"/>
          </p:cNvSpPr>
          <p:nvPr>
            <p:ph type="sldImg"/>
          </p:nvPr>
        </p:nvSpPr>
        <p:spPr>
          <a:xfrm>
            <a:off x="1177925" y="696913"/>
            <a:ext cx="4641850" cy="3481387"/>
          </a:xfrm>
          <a:ln/>
        </p:spPr>
      </p:sp>
      <p:sp>
        <p:nvSpPr>
          <p:cNvPr id="220163"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78498323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275" eaLnBrk="0" hangingPunct="0">
              <a:defRPr sz="2400" b="1">
                <a:solidFill>
                  <a:schemeClr val="tx1"/>
                </a:solidFill>
                <a:latin typeface="Arial" charset="0"/>
                <a:ea typeface="ＭＳ Ｐゴシック" charset="0"/>
                <a:cs typeface="ＭＳ Ｐゴシック" charset="0"/>
              </a:defRPr>
            </a:lvl1pPr>
            <a:lvl2pPr marL="742950" indent="-285750" defTabSz="930275" eaLnBrk="0" hangingPunct="0">
              <a:defRPr sz="2400" b="1">
                <a:solidFill>
                  <a:schemeClr val="tx1"/>
                </a:solidFill>
                <a:latin typeface="Arial" charset="0"/>
                <a:ea typeface="ＭＳ Ｐゴシック" charset="0"/>
              </a:defRPr>
            </a:lvl2pPr>
            <a:lvl3pPr marL="1143000" indent="-228600" defTabSz="930275" eaLnBrk="0" hangingPunct="0">
              <a:defRPr sz="2400" b="1">
                <a:solidFill>
                  <a:schemeClr val="tx1"/>
                </a:solidFill>
                <a:latin typeface="Arial" charset="0"/>
                <a:ea typeface="ＭＳ Ｐゴシック" charset="0"/>
              </a:defRPr>
            </a:lvl3pPr>
            <a:lvl4pPr marL="1600200" indent="-228600" defTabSz="930275" eaLnBrk="0" hangingPunct="0">
              <a:defRPr sz="2400" b="1">
                <a:solidFill>
                  <a:schemeClr val="tx1"/>
                </a:solidFill>
                <a:latin typeface="Arial" charset="0"/>
                <a:ea typeface="ＭＳ Ｐゴシック" charset="0"/>
              </a:defRPr>
            </a:lvl4pPr>
            <a:lvl5pPr marL="2057400" indent="-228600" defTabSz="930275" eaLnBrk="0" hangingPunct="0">
              <a:defRPr sz="2400" b="1">
                <a:solidFill>
                  <a:schemeClr val="tx1"/>
                </a:solidFill>
                <a:latin typeface="Arial" charset="0"/>
                <a:ea typeface="ＭＳ Ｐゴシック" charset="0"/>
              </a:defRPr>
            </a:lvl5pPr>
            <a:lvl6pPr marL="2514600" indent="-228600" algn="ctr" defTabSz="930275"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defTabSz="930275"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defTabSz="930275"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defTabSz="930275" eaLnBrk="0" fontAlgn="base" hangingPunct="0">
              <a:spcBef>
                <a:spcPct val="0"/>
              </a:spcBef>
              <a:spcAft>
                <a:spcPct val="0"/>
              </a:spcAft>
              <a:defRPr sz="2400" b="1">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79CB7B49-C1AB-9841-A713-6EAB015D90A5}"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Avenir Medium" charset="0"/>
                <a:cs typeface="Avenir Medium" charset="0"/>
              </a:rPr>
              <a:pPr marL="0" marR="0" lvl="0" indent="0" algn="r" defTabSz="930275" rtl="0" eaLnBrk="1" fontAlgn="base" latinLnBrk="0" hangingPunct="1">
                <a:lnSpc>
                  <a:spcPct val="100000"/>
                </a:lnSpc>
                <a:spcBef>
                  <a:spcPct val="0"/>
                </a:spcBef>
                <a:spcAft>
                  <a:spcPct val="0"/>
                </a:spcAft>
                <a:buClrTx/>
                <a:buSzTx/>
                <a:buFontTx/>
                <a:buNone/>
                <a:tabLst/>
                <a:defRPr/>
              </a:pPr>
              <a:t>63</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179202" name="Rectangle 2"/>
          <p:cNvSpPr>
            <a:spLocks noGrp="1" noRot="1" noChangeAspect="1" noChangeArrowheads="1" noTextEdit="1"/>
          </p:cNvSpPr>
          <p:nvPr>
            <p:ph type="sldImg"/>
          </p:nvPr>
        </p:nvSpPr>
        <p:spPr>
          <a:ln/>
        </p:spPr>
      </p:sp>
      <p:sp>
        <p:nvSpPr>
          <p:cNvPr id="179203"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308139211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3AEEBD5-A5AF-A748-BFF3-8F0C1901B684}" type="slidenum">
              <a:rPr kumimoji="0" lang="en-US" sz="1200" b="0" i="0" u="none" strike="noStrike" kern="1200" cap="none" spc="0" normalizeH="0" baseline="0" noProof="0" smtClean="0">
                <a:ln>
                  <a:noFill/>
                </a:ln>
                <a:solidFill>
                  <a:prstClr val="black"/>
                </a:solidFill>
                <a:effectLst/>
                <a:uLnTx/>
                <a:uFillTx/>
                <a:latin typeface="Helvetica Neue Regular" charset="0"/>
                <a:ea typeface="ＭＳ Ｐゴシック" pitchFamily="-106" charset="-128"/>
                <a:cs typeface="Helvetica Neue"/>
              </a:rPr>
              <a:pPr marL="0" marR="0" lvl="0" indent="0" algn="r" defTabSz="914400" rtl="0" eaLnBrk="1" fontAlgn="base" latinLnBrk="0" hangingPunct="1">
                <a:lnSpc>
                  <a:spcPct val="100000"/>
                </a:lnSpc>
                <a:spcBef>
                  <a:spcPct val="0"/>
                </a:spcBef>
                <a:spcAft>
                  <a:spcPct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Helvetica Neue Regular" charset="0"/>
              <a:ea typeface="ＭＳ Ｐゴシック" pitchFamily="-106" charset="-128"/>
              <a:cs typeface="Helvetica Neue"/>
            </a:endParaRPr>
          </a:p>
        </p:txBody>
      </p:sp>
    </p:spTree>
    <p:extLst>
      <p:ext uri="{BB962C8B-B14F-4D97-AF65-F5344CB8AC3E}">
        <p14:creationId xmlns:p14="http://schemas.microsoft.com/office/powerpoint/2010/main" val="127555009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33C02E5-794F-D24B-879A-7B171EEC558F}"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pitchFamily="-106" charset="-128"/>
              </a:rPr>
              <a:pPr marL="0" marR="0" lvl="0" indent="0" algn="r" defTabSz="914400" rtl="0" eaLnBrk="1" fontAlgn="base" latinLnBrk="0" hangingPunct="1">
                <a:lnSpc>
                  <a:spcPct val="100000"/>
                </a:lnSpc>
                <a:spcBef>
                  <a:spcPct val="0"/>
                </a:spcBef>
                <a:spcAft>
                  <a:spcPct val="0"/>
                </a:spcAft>
                <a:buClrTx/>
                <a:buSzTx/>
                <a:buFontTx/>
                <a:buNone/>
                <a:tabLst/>
                <a:defRPr/>
              </a:pPr>
              <a:t>65</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endParaRPr>
          </a:p>
        </p:txBody>
      </p:sp>
      <p:sp>
        <p:nvSpPr>
          <p:cNvPr id="150531" name="Rectangle 2"/>
          <p:cNvSpPr>
            <a:spLocks noGrp="1" noRot="1" noChangeAspect="1" noChangeArrowheads="1" noTextEdit="1"/>
          </p:cNvSpPr>
          <p:nvPr>
            <p:ph type="sldImg"/>
          </p:nvPr>
        </p:nvSpPr>
        <p:spPr>
          <a:ln/>
        </p:spPr>
      </p:sp>
      <p:sp>
        <p:nvSpPr>
          <p:cNvPr id="150532" name="Rectangle 3"/>
          <p:cNvSpPr>
            <a:spLocks noGrp="1" noChangeArrowheads="1"/>
          </p:cNvSpPr>
          <p:nvPr>
            <p:ph type="body" idx="1"/>
          </p:nvPr>
        </p:nvSpPr>
        <p:spPr>
          <a:noFill/>
          <a:ln/>
        </p:spPr>
        <p:txBody>
          <a:bodyPr/>
          <a:lstStyle/>
          <a:p>
            <a:pPr marL="342900" marR="0" lvl="0" indent="-342900" algn="l" defTabSz="914400" rtl="0" eaLnBrk="0" fontAlgn="base" latinLnBrk="0" hangingPunct="0">
              <a:lnSpc>
                <a:spcPct val="100000"/>
              </a:lnSpc>
              <a:spcBef>
                <a:spcPct val="30000"/>
              </a:spcBef>
              <a:spcAft>
                <a:spcPct val="0"/>
              </a:spcAft>
              <a:buClrTx/>
              <a:buSzTx/>
              <a:buFontTx/>
              <a:buNone/>
              <a:tabLst/>
              <a:defRPr/>
            </a:pPr>
            <a:endParaRPr lang="en-US" sz="1000" dirty="0">
              <a:solidFill>
                <a:srgbClr val="000000"/>
              </a:solidFill>
            </a:endParaRPr>
          </a:p>
        </p:txBody>
      </p:sp>
    </p:spTree>
    <p:extLst>
      <p:ext uri="{BB962C8B-B14F-4D97-AF65-F5344CB8AC3E}">
        <p14:creationId xmlns:p14="http://schemas.microsoft.com/office/powerpoint/2010/main" val="380815329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u="none" strike="noStrike" kern="1200" dirty="0">
              <a:solidFill>
                <a:schemeClr val="tx1"/>
              </a:solidFill>
              <a:effectLst/>
              <a:ea typeface="Avenir Medium" charset="0"/>
              <a:cs typeface="Avenir Medium"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8ED5F03-7BA7-314F-8145-8D2ED49A0D99}"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pitchFamily="-106" charset="-128"/>
              </a:rPr>
              <a:pPr marL="0" marR="0" lvl="0" indent="0" algn="r" defTabSz="914400" rtl="0" eaLnBrk="1" fontAlgn="base" latinLnBrk="0" hangingPunct="1">
                <a:lnSpc>
                  <a:spcPct val="100000"/>
                </a:lnSpc>
                <a:spcBef>
                  <a:spcPct val="0"/>
                </a:spcBef>
                <a:spcAft>
                  <a:spcPct val="0"/>
                </a:spcAft>
                <a:buClrTx/>
                <a:buSzTx/>
                <a:buFontTx/>
                <a:buNone/>
                <a:tabLst/>
                <a:defRPr/>
              </a:pPr>
              <a:t>66</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endParaRPr>
          </a:p>
        </p:txBody>
      </p:sp>
    </p:spTree>
    <p:extLst>
      <p:ext uri="{BB962C8B-B14F-4D97-AF65-F5344CB8AC3E}">
        <p14:creationId xmlns:p14="http://schemas.microsoft.com/office/powerpoint/2010/main" val="298729611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p>
            <a:pPr marL="0" marR="0" lvl="0" indent="0" algn="r" defTabSz="930275" rtl="0" eaLnBrk="1" fontAlgn="base" latinLnBrk="0" hangingPunct="1">
              <a:lnSpc>
                <a:spcPct val="100000"/>
              </a:lnSpc>
              <a:spcBef>
                <a:spcPct val="0"/>
              </a:spcBef>
              <a:spcAft>
                <a:spcPct val="0"/>
              </a:spcAft>
              <a:buClrTx/>
              <a:buSzTx/>
              <a:buFontTx/>
              <a:buNone/>
              <a:tabLst/>
              <a:defRPr/>
            </a:pPr>
            <a:fld id="{6D505733-6CCF-604E-BF65-311184231203}" type="slidenum">
              <a:rPr kumimoji="0" lang="en-US" sz="1200" u="none" strike="noStrike" kern="1200" cap="none" spc="0" normalizeH="0" baseline="0" noProof="0">
                <a:ln>
                  <a:noFill/>
                </a:ln>
                <a:solidFill>
                  <a:srgbClr val="000000"/>
                </a:solidFill>
                <a:effectLst/>
                <a:uLnTx/>
                <a:uFillTx/>
                <a:ea typeface="Helvetica Neue"/>
                <a:cs typeface="Helvetica Neue"/>
              </a:rPr>
              <a:pPr marL="0" marR="0" lvl="0" indent="0" algn="r" defTabSz="930275" rtl="0" eaLnBrk="1" fontAlgn="base" latinLnBrk="0" hangingPunct="1">
                <a:lnSpc>
                  <a:spcPct val="100000"/>
                </a:lnSpc>
                <a:spcBef>
                  <a:spcPct val="0"/>
                </a:spcBef>
                <a:spcAft>
                  <a:spcPct val="0"/>
                </a:spcAft>
                <a:buClrTx/>
                <a:buSzTx/>
                <a:buFontTx/>
                <a:buNone/>
                <a:tabLst/>
                <a:defRPr/>
              </a:pPr>
              <a:t>67</a:t>
            </a:fld>
            <a:endParaRPr kumimoji="0" lang="en-US" sz="1200" u="none" strike="noStrike" kern="1200" cap="none" spc="0" normalizeH="0" baseline="0" noProof="0" dirty="0">
              <a:ln>
                <a:noFill/>
              </a:ln>
              <a:solidFill>
                <a:srgbClr val="000000"/>
              </a:solidFill>
              <a:effectLst/>
              <a:uLnTx/>
              <a:uFillTx/>
              <a:ea typeface="Helvetica Neue"/>
              <a:cs typeface="Helvetica Neue"/>
            </a:endParaRPr>
          </a:p>
        </p:txBody>
      </p:sp>
      <p:sp>
        <p:nvSpPr>
          <p:cNvPr id="15363" name="Rectangle 2"/>
          <p:cNvSpPr>
            <a:spLocks noGrp="1" noRot="1" noChangeAspect="1" noChangeArrowheads="1" noTextEdit="1"/>
          </p:cNvSpPr>
          <p:nvPr>
            <p:ph type="sldImg"/>
          </p:nvPr>
        </p:nvSpPr>
        <p:spPr>
          <a:xfrm>
            <a:off x="1177925" y="696913"/>
            <a:ext cx="4641850" cy="3481387"/>
          </a:xfrm>
          <a:ln/>
        </p:spPr>
      </p:sp>
      <p:sp>
        <p:nvSpPr>
          <p:cNvPr id="15364"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61393933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txBox="1">
            <a:spLocks noGrp="1" noChangeArrowheads="1"/>
          </p:cNvSpPr>
          <p:nvPr/>
        </p:nvSpPr>
        <p:spPr bwMode="auto">
          <a:xfrm>
            <a:off x="3963744" y="8817904"/>
            <a:ext cx="3032337" cy="464185"/>
          </a:xfrm>
          <a:prstGeom prst="rect">
            <a:avLst/>
          </a:prstGeom>
          <a:noFill/>
          <a:ln w="9525">
            <a:noFill/>
            <a:miter lim="800000"/>
            <a:headEnd/>
            <a:tailEnd/>
          </a:ln>
        </p:spPr>
        <p:txBody>
          <a:bodyPr lIns="93022" tIns="46511" rIns="93022" bIns="46511" anchor="b">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04710DD-91EC-EA45-9C97-C5CFC9E484EE}"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68</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endParaRPr>
          </a:p>
        </p:txBody>
      </p:sp>
      <p:sp>
        <p:nvSpPr>
          <p:cNvPr id="231427" name="Rectangle 2"/>
          <p:cNvSpPr>
            <a:spLocks noGrp="1" noRot="1" noChangeAspect="1" noChangeArrowheads="1" noTextEdit="1"/>
          </p:cNvSpPr>
          <p:nvPr>
            <p:ph type="sldImg"/>
          </p:nvPr>
        </p:nvSpPr>
        <p:spPr>
          <a:xfrm>
            <a:off x="1177925" y="696913"/>
            <a:ext cx="4641850" cy="3481387"/>
          </a:xfrm>
          <a:ln/>
        </p:spPr>
      </p:sp>
      <p:sp>
        <p:nvSpPr>
          <p:cNvPr id="231428"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343012409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p:spPr>
        <p:txBody>
          <a:bodyPr/>
          <a:lstStyle/>
          <a:p>
            <a:pPr marL="0" marR="0" lvl="0" indent="0" algn="r" defTabSz="930275" rtl="0" eaLnBrk="1" fontAlgn="base" latinLnBrk="0" hangingPunct="1">
              <a:lnSpc>
                <a:spcPct val="100000"/>
              </a:lnSpc>
              <a:spcBef>
                <a:spcPct val="0"/>
              </a:spcBef>
              <a:spcAft>
                <a:spcPct val="0"/>
              </a:spcAft>
              <a:buClrTx/>
              <a:buSzTx/>
              <a:buFontTx/>
              <a:buNone/>
              <a:tabLst/>
              <a:defRPr/>
            </a:pPr>
            <a:fld id="{E7A6656E-E615-D447-AB63-489E70255721}" type="slidenum">
              <a:rPr kumimoji="0" lang="en-US" sz="1200" u="none" strike="noStrike" kern="1200" cap="none" spc="0" normalizeH="0" baseline="0" noProof="0">
                <a:ln>
                  <a:noFill/>
                </a:ln>
                <a:solidFill>
                  <a:srgbClr val="000000"/>
                </a:solidFill>
                <a:effectLst/>
                <a:uLnTx/>
                <a:uFillTx/>
                <a:ea typeface="Helvetica Neue"/>
                <a:cs typeface="Helvetica Neue"/>
              </a:rPr>
              <a:pPr marL="0" marR="0" lvl="0" indent="0" algn="r" defTabSz="930275" rtl="0" eaLnBrk="1" fontAlgn="base" latinLnBrk="0" hangingPunct="1">
                <a:lnSpc>
                  <a:spcPct val="100000"/>
                </a:lnSpc>
                <a:spcBef>
                  <a:spcPct val="0"/>
                </a:spcBef>
                <a:spcAft>
                  <a:spcPct val="0"/>
                </a:spcAft>
                <a:buClrTx/>
                <a:buSzTx/>
                <a:buFontTx/>
                <a:buNone/>
                <a:tabLst/>
                <a:defRPr/>
              </a:pPr>
              <a:t>69</a:t>
            </a:fld>
            <a:endParaRPr kumimoji="0" lang="en-US" sz="1200" u="none" strike="noStrike" kern="1200" cap="none" spc="0" normalizeH="0" baseline="0" noProof="0" dirty="0">
              <a:ln>
                <a:noFill/>
              </a:ln>
              <a:solidFill>
                <a:srgbClr val="000000"/>
              </a:solidFill>
              <a:effectLst/>
              <a:uLnTx/>
              <a:uFillTx/>
              <a:ea typeface="Helvetica Neue"/>
              <a:cs typeface="Helvetica Neue"/>
            </a:endParaRPr>
          </a:p>
        </p:txBody>
      </p:sp>
      <p:sp>
        <p:nvSpPr>
          <p:cNvPr id="147459" name="Rectangle 7"/>
          <p:cNvSpPr txBox="1">
            <a:spLocks noGrp="1" noChangeArrowheads="1"/>
          </p:cNvSpPr>
          <p:nvPr/>
        </p:nvSpPr>
        <p:spPr bwMode="auto">
          <a:xfrm>
            <a:off x="3963745" y="8817905"/>
            <a:ext cx="3032337" cy="464185"/>
          </a:xfrm>
          <a:prstGeom prst="rect">
            <a:avLst/>
          </a:prstGeom>
          <a:noFill/>
          <a:ln w="9525">
            <a:noFill/>
            <a:miter lim="800000"/>
            <a:headEnd/>
            <a:tailEnd/>
          </a:ln>
        </p:spPr>
        <p:txBody>
          <a:bodyPr lIns="93004" tIns="46501" rIns="93004" bIns="46501" anchor="b">
            <a:prstTxWarp prst="textNoShape">
              <a:avLst/>
            </a:prstTxWarp>
          </a:bodyPr>
          <a:lstStyle/>
          <a:p>
            <a:pPr marL="0" marR="0" lvl="0" indent="0" algn="r" defTabSz="926988" rtl="0" eaLnBrk="1" fontAlgn="base" latinLnBrk="0" hangingPunct="1">
              <a:lnSpc>
                <a:spcPct val="100000"/>
              </a:lnSpc>
              <a:spcBef>
                <a:spcPct val="0"/>
              </a:spcBef>
              <a:spcAft>
                <a:spcPct val="0"/>
              </a:spcAft>
              <a:buClrTx/>
              <a:buSzTx/>
              <a:buFontTx/>
              <a:buNone/>
              <a:tabLst/>
              <a:defRPr/>
            </a:pPr>
            <a:fld id="{8B4102E7-C735-914F-BE96-9E0EB5EA624C}" type="slidenum">
              <a:rPr kumimoji="0" lang="en-US" sz="1200" b="0" u="none" strike="noStrike" kern="1200" cap="none" spc="0" normalizeH="0" baseline="0" noProof="0">
                <a:ln>
                  <a:noFill/>
                </a:ln>
                <a:solidFill>
                  <a:srgbClr val="000000"/>
                </a:solidFill>
                <a:effectLst/>
                <a:uLnTx/>
                <a:uFillTx/>
                <a:latin typeface="Avenir Book" panose="02000503020000020003" pitchFamily="2" charset="0"/>
                <a:ea typeface="Avenir Medium" charset="0"/>
                <a:cs typeface="Avenir Medium" charset="0"/>
              </a:rPr>
              <a:pPr marL="0" marR="0" lvl="0" indent="0" algn="r" defTabSz="926988" rtl="0" eaLnBrk="1" fontAlgn="base" latinLnBrk="0" hangingPunct="1">
                <a:lnSpc>
                  <a:spcPct val="100000"/>
                </a:lnSpc>
                <a:spcBef>
                  <a:spcPct val="0"/>
                </a:spcBef>
                <a:spcAft>
                  <a:spcPct val="0"/>
                </a:spcAft>
                <a:buClrTx/>
                <a:buSzTx/>
                <a:buFontTx/>
                <a:buNone/>
                <a:tabLst/>
                <a:defRPr/>
              </a:pPr>
              <a:t>69</a:t>
            </a:fld>
            <a:endParaRPr kumimoji="0" lang="en-US" sz="12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147460" name="Rectangle 2"/>
          <p:cNvSpPr>
            <a:spLocks noGrp="1" noRot="1" noChangeAspect="1" noChangeArrowheads="1" noTextEdit="1"/>
          </p:cNvSpPr>
          <p:nvPr>
            <p:ph type="sldImg"/>
          </p:nvPr>
        </p:nvSpPr>
        <p:spPr>
          <a:xfrm>
            <a:off x="1177925" y="696913"/>
            <a:ext cx="4641850" cy="3481387"/>
          </a:xfrm>
          <a:ln/>
        </p:spPr>
      </p:sp>
      <p:sp>
        <p:nvSpPr>
          <p:cNvPr id="147461"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63379451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Rectangle 2"/>
          <p:cNvSpPr>
            <a:spLocks noGrp="1" noRot="1" noChangeAspect="1" noChangeArrowheads="1" noTextEdit="1"/>
          </p:cNvSpPr>
          <p:nvPr>
            <p:ph type="sldImg"/>
          </p:nvPr>
        </p:nvSpPr>
        <p:spPr>
          <a:ln/>
        </p:spPr>
      </p:sp>
      <p:sp>
        <p:nvSpPr>
          <p:cNvPr id="166914"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ea typeface="ＭＳ Ｐゴシック" charset="0"/>
              <a:cs typeface="ＭＳ Ｐゴシック" charset="0"/>
            </a:endParaRPr>
          </a:p>
        </p:txBody>
      </p:sp>
      <p:sp>
        <p:nvSpPr>
          <p:cNvPr id="4" name="Date Placeholder 3"/>
          <p:cNvSpPr>
            <a:spLocks noGrp="1"/>
          </p:cNvSpPr>
          <p:nvPr>
            <p:ph type="dt" idx="10"/>
          </p:nvPr>
        </p:nvSpPr>
        <p:spPr/>
        <p:txBody>
          <a:bodyPr/>
          <a:lstStyle/>
          <a:p>
            <a:pPr marL="0" marR="0" lvl="0" indent="0" algn="r" defTabSz="930275" rtl="0" eaLnBrk="1" fontAlgn="base" latinLnBrk="0" hangingPunct="1">
              <a:lnSpc>
                <a:spcPct val="100000"/>
              </a:lnSpc>
              <a:spcBef>
                <a:spcPct val="0"/>
              </a:spcBef>
              <a:spcAft>
                <a:spcPct val="0"/>
              </a:spcAft>
              <a:buClrTx/>
              <a:buSzTx/>
              <a:buFontTx/>
              <a:buNone/>
              <a:tabLst/>
              <a:defRPr/>
            </a:pPr>
            <a:endParaRPr kumimoji="0" lang="en-US" sz="1200" u="none" strike="noStrike" kern="1200" cap="none" spc="0" normalizeH="0" baseline="0" noProof="0" dirty="0">
              <a:ln>
                <a:noFill/>
              </a:ln>
              <a:solidFill>
                <a:srgbClr val="000000"/>
              </a:solidFill>
              <a:effectLst/>
              <a:uLnTx/>
              <a:uFillTx/>
              <a:ea typeface="+mn-ea"/>
              <a:cs typeface="+mn-cs"/>
            </a:endParaRPr>
          </a:p>
        </p:txBody>
      </p:sp>
    </p:spTree>
    <p:extLst>
      <p:ext uri="{BB962C8B-B14F-4D97-AF65-F5344CB8AC3E}">
        <p14:creationId xmlns:p14="http://schemas.microsoft.com/office/powerpoint/2010/main" val="6349749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Rectangle 2"/>
          <p:cNvSpPr>
            <a:spLocks noGrp="1" noRot="1" noChangeAspect="1" noChangeArrowheads="1" noTextEdit="1"/>
          </p:cNvSpPr>
          <p:nvPr>
            <p:ph type="sldImg"/>
          </p:nvPr>
        </p:nvSpPr>
        <p:spPr>
          <a:ln/>
        </p:spPr>
      </p:sp>
      <p:sp>
        <p:nvSpPr>
          <p:cNvPr id="166914"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ea typeface="ＭＳ Ｐゴシック" charset="0"/>
              <a:cs typeface="ＭＳ Ｐゴシック" charset="0"/>
            </a:endParaRPr>
          </a:p>
        </p:txBody>
      </p:sp>
      <p:sp>
        <p:nvSpPr>
          <p:cNvPr id="4" name="Date Placeholder 3"/>
          <p:cNvSpPr>
            <a:spLocks noGrp="1"/>
          </p:cNvSpPr>
          <p:nvPr>
            <p:ph type="dt" idx="10"/>
          </p:nvPr>
        </p:nvSpPr>
        <p:spPr/>
        <p:txBody>
          <a:bodyPr/>
          <a:lstStyle/>
          <a:p>
            <a:pPr marL="0" marR="0" lvl="0" indent="0" algn="r" defTabSz="930275" rtl="0" eaLnBrk="1" fontAlgn="base" latinLnBrk="0" hangingPunct="1">
              <a:lnSpc>
                <a:spcPct val="100000"/>
              </a:lnSpc>
              <a:spcBef>
                <a:spcPct val="0"/>
              </a:spcBef>
              <a:spcAft>
                <a:spcPct val="0"/>
              </a:spcAft>
              <a:buClrTx/>
              <a:buSzTx/>
              <a:buFontTx/>
              <a:buNone/>
              <a:tabLst/>
              <a:defRPr/>
            </a:pPr>
            <a:endParaRPr kumimoji="0" lang="en-US" sz="1200" u="none" strike="noStrike" kern="1200" cap="none" spc="0" normalizeH="0" baseline="0" noProof="0" dirty="0">
              <a:ln>
                <a:noFill/>
              </a:ln>
              <a:solidFill>
                <a:srgbClr val="000000"/>
              </a:solidFill>
              <a:effectLst/>
              <a:uLnTx/>
              <a:uFillTx/>
              <a:ea typeface="+mn-ea"/>
              <a:cs typeface="+mn-cs"/>
            </a:endParaRPr>
          </a:p>
        </p:txBody>
      </p:sp>
    </p:spTree>
    <p:extLst>
      <p:ext uri="{BB962C8B-B14F-4D97-AF65-F5344CB8AC3E}">
        <p14:creationId xmlns:p14="http://schemas.microsoft.com/office/powerpoint/2010/main" val="420922798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742950" indent="-285750" defTabSz="930275" eaLnBrk="0" hangingPunct="0">
              <a:defRPr sz="2400">
                <a:solidFill>
                  <a:schemeClr val="tx1"/>
                </a:solidFill>
                <a:latin typeface="Arial" charset="0"/>
                <a:ea typeface="ＭＳ Ｐゴシック" charset="0"/>
              </a:defRPr>
            </a:lvl2pPr>
            <a:lvl3pPr marL="1143000" indent="-228600" defTabSz="930275" eaLnBrk="0" hangingPunct="0">
              <a:defRPr sz="2400">
                <a:solidFill>
                  <a:schemeClr val="tx1"/>
                </a:solidFill>
                <a:latin typeface="Arial" charset="0"/>
                <a:ea typeface="ＭＳ Ｐゴシック" charset="0"/>
              </a:defRPr>
            </a:lvl3pPr>
            <a:lvl4pPr marL="1600200" indent="-228600" defTabSz="930275" eaLnBrk="0" hangingPunct="0">
              <a:defRPr sz="2400">
                <a:solidFill>
                  <a:schemeClr val="tx1"/>
                </a:solidFill>
                <a:latin typeface="Arial" charset="0"/>
                <a:ea typeface="ＭＳ Ｐゴシック" charset="0"/>
              </a:defRPr>
            </a:lvl4pPr>
            <a:lvl5pPr marL="2057400" indent="-228600" defTabSz="930275" eaLnBrk="0" hangingPunct="0">
              <a:defRPr sz="2400">
                <a:solidFill>
                  <a:schemeClr val="tx1"/>
                </a:solidFill>
                <a:latin typeface="Arial" charset="0"/>
                <a:ea typeface="ＭＳ Ｐゴシック" charset="0"/>
              </a:defRPr>
            </a:lvl5pPr>
            <a:lvl6pPr marL="2514600" indent="-228600" defTabSz="930275"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30275"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30275"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30275"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3D989B12-6059-DA46-A8BB-F717D111A5B6}" type="slidenum">
              <a:rPr kumimoji="0" lang="en-US" sz="120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rPr>
              <a:pPr marL="0" marR="0" lvl="0" indent="0" algn="r" defTabSz="930275" rtl="0" eaLnBrk="1" fontAlgn="base" latinLnBrk="0" hangingPunct="1">
                <a:lnSpc>
                  <a:spcPct val="100000"/>
                </a:lnSpc>
                <a:spcBef>
                  <a:spcPct val="0"/>
                </a:spcBef>
                <a:spcAft>
                  <a:spcPct val="0"/>
                </a:spcAft>
                <a:buClrTx/>
                <a:buSzTx/>
                <a:buFontTx/>
                <a:buNone/>
                <a:tabLst/>
                <a:defRPr/>
              </a:pPr>
              <a:t>72</a:t>
            </a:fld>
            <a:endParaRPr kumimoji="0" lang="en-US" sz="120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endParaRPr>
          </a:p>
        </p:txBody>
      </p:sp>
      <p:sp>
        <p:nvSpPr>
          <p:cNvPr id="154626" name="Rectangle 2"/>
          <p:cNvSpPr>
            <a:spLocks noGrp="1" noRot="1" noChangeAspect="1" noChangeArrowheads="1" noTextEdit="1"/>
          </p:cNvSpPr>
          <p:nvPr>
            <p:ph type="sldImg"/>
          </p:nvPr>
        </p:nvSpPr>
        <p:spPr>
          <a:ln/>
        </p:spPr>
      </p:sp>
      <p:sp>
        <p:nvSpPr>
          <p:cNvPr id="154627"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endParaRPr lang="en-US" u="none" dirty="0">
              <a:ea typeface="ＭＳ Ｐゴシック" charset="0"/>
              <a:cs typeface="ＭＳ Ｐゴシック" charset="0"/>
            </a:endParaRPr>
          </a:p>
        </p:txBody>
      </p:sp>
    </p:spTree>
    <p:extLst>
      <p:ext uri="{BB962C8B-B14F-4D97-AF65-F5344CB8AC3E}">
        <p14:creationId xmlns:p14="http://schemas.microsoft.com/office/powerpoint/2010/main" val="109087814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Rot="1" noChangeAspect="1" noChangeArrowheads="1" noTextEdit="1"/>
          </p:cNvSpPr>
          <p:nvPr>
            <p:ph type="sldImg"/>
          </p:nvPr>
        </p:nvSpPr>
        <p:spPr>
          <a:xfrm>
            <a:off x="1176338" y="695325"/>
            <a:ext cx="4645025" cy="3482975"/>
          </a:xfrm>
          <a:ln/>
        </p:spPr>
      </p:sp>
      <p:sp>
        <p:nvSpPr>
          <p:cNvPr id="17510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marR="0" lvl="0" indent="-342900" algn="l" defTabSz="914400" rtl="0" eaLnBrk="0" fontAlgn="base" latinLnBrk="0" hangingPunct="0">
              <a:lnSpc>
                <a:spcPct val="100000"/>
              </a:lnSpc>
              <a:spcBef>
                <a:spcPct val="30000"/>
              </a:spcBef>
              <a:spcAft>
                <a:spcPct val="0"/>
              </a:spcAft>
              <a:buClrTx/>
              <a:buSzTx/>
              <a:buFontTx/>
              <a:buNone/>
              <a:tabLst/>
              <a:defRPr/>
            </a:pPr>
            <a:endParaRPr lang="en-US" dirty="0">
              <a:solidFill>
                <a:srgbClr val="000000"/>
              </a:solidFill>
            </a:endParaRPr>
          </a:p>
        </p:txBody>
      </p:sp>
    </p:spTree>
    <p:extLst>
      <p:ext uri="{BB962C8B-B14F-4D97-AF65-F5344CB8AC3E}">
        <p14:creationId xmlns:p14="http://schemas.microsoft.com/office/powerpoint/2010/main" val="395210654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txBox="1">
            <a:spLocks noGrp="1" noChangeArrowheads="1"/>
          </p:cNvSpPr>
          <p:nvPr/>
        </p:nvSpPr>
        <p:spPr bwMode="auto">
          <a:xfrm>
            <a:off x="3963744" y="8817904"/>
            <a:ext cx="3032337" cy="464185"/>
          </a:xfrm>
          <a:prstGeom prst="rect">
            <a:avLst/>
          </a:prstGeom>
          <a:noFill/>
          <a:ln w="9525">
            <a:noFill/>
            <a:miter lim="800000"/>
            <a:headEnd/>
            <a:tailEnd/>
          </a:ln>
        </p:spPr>
        <p:txBody>
          <a:bodyPr lIns="93022" tIns="46511" rIns="93022" bIns="46511" anchor="b">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04710DD-91EC-EA45-9C97-C5CFC9E484EE}" type="slidenum">
              <a:rPr kumimoji="0" lang="en-US" sz="1200" b="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74</a:t>
            </a:fld>
            <a:endParaRPr kumimoji="0" lang="en-US" sz="12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endParaRPr>
          </a:p>
        </p:txBody>
      </p:sp>
      <p:sp>
        <p:nvSpPr>
          <p:cNvPr id="231427" name="Rectangle 2"/>
          <p:cNvSpPr>
            <a:spLocks noGrp="1" noRot="1" noChangeAspect="1" noChangeArrowheads="1" noTextEdit="1"/>
          </p:cNvSpPr>
          <p:nvPr>
            <p:ph type="sldImg"/>
          </p:nvPr>
        </p:nvSpPr>
        <p:spPr>
          <a:xfrm>
            <a:off x="1177925" y="696913"/>
            <a:ext cx="4641850" cy="3481387"/>
          </a:xfrm>
          <a:ln/>
        </p:spPr>
      </p:sp>
      <p:sp>
        <p:nvSpPr>
          <p:cNvPr id="231428" name="Rectangle 3"/>
          <p:cNvSpPr>
            <a:spLocks noGrp="1" noChangeArrowheads="1"/>
          </p:cNvSpPr>
          <p:nvPr>
            <p:ph type="body" idx="1"/>
          </p:nvPr>
        </p:nvSpPr>
        <p:spPr>
          <a:noFill/>
          <a:ln/>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a:p>
        </p:txBody>
      </p:sp>
    </p:spTree>
    <p:extLst>
      <p:ext uri="{BB962C8B-B14F-4D97-AF65-F5344CB8AC3E}">
        <p14:creationId xmlns:p14="http://schemas.microsoft.com/office/powerpoint/2010/main" val="379812527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txBox="1">
            <a:spLocks noGrp="1" noChangeArrowheads="1"/>
          </p:cNvSpPr>
          <p:nvPr/>
        </p:nvSpPr>
        <p:spPr bwMode="auto">
          <a:xfrm>
            <a:off x="3963744" y="8817904"/>
            <a:ext cx="3032337" cy="464185"/>
          </a:xfrm>
          <a:prstGeom prst="rect">
            <a:avLst/>
          </a:prstGeom>
          <a:noFill/>
          <a:ln w="9525">
            <a:noFill/>
            <a:miter lim="800000"/>
            <a:headEnd/>
            <a:tailEnd/>
          </a:ln>
        </p:spPr>
        <p:txBody>
          <a:bodyPr lIns="93022" tIns="46511" rIns="93022" bIns="46511" anchor="b">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04710DD-91EC-EA45-9C97-C5CFC9E484EE}" type="slidenum">
              <a:rPr kumimoji="0" lang="en-US" sz="1200" b="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75</a:t>
            </a:fld>
            <a:endParaRPr kumimoji="0" lang="en-US" sz="12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endParaRPr>
          </a:p>
        </p:txBody>
      </p:sp>
      <p:sp>
        <p:nvSpPr>
          <p:cNvPr id="231427" name="Rectangle 2"/>
          <p:cNvSpPr>
            <a:spLocks noGrp="1" noRot="1" noChangeAspect="1" noChangeArrowheads="1" noTextEdit="1"/>
          </p:cNvSpPr>
          <p:nvPr>
            <p:ph type="sldImg"/>
          </p:nvPr>
        </p:nvSpPr>
        <p:spPr>
          <a:xfrm>
            <a:off x="1177925" y="696913"/>
            <a:ext cx="4641850" cy="3481387"/>
          </a:xfrm>
          <a:ln/>
        </p:spPr>
      </p:sp>
      <p:sp>
        <p:nvSpPr>
          <p:cNvPr id="231428" name="Rectangle 3"/>
          <p:cNvSpPr>
            <a:spLocks noGrp="1" noChangeArrowheads="1"/>
          </p:cNvSpPr>
          <p:nvPr>
            <p:ph type="body" idx="1"/>
          </p:nvPr>
        </p:nvSpPr>
        <p:spPr>
          <a:noFill/>
          <a:ln/>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a:p>
        </p:txBody>
      </p:sp>
    </p:spTree>
    <p:extLst>
      <p:ext uri="{BB962C8B-B14F-4D97-AF65-F5344CB8AC3E}">
        <p14:creationId xmlns:p14="http://schemas.microsoft.com/office/powerpoint/2010/main" val="212229573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txBox="1">
            <a:spLocks noGrp="1" noChangeArrowheads="1"/>
          </p:cNvSpPr>
          <p:nvPr/>
        </p:nvSpPr>
        <p:spPr bwMode="auto">
          <a:xfrm>
            <a:off x="3963744" y="8817904"/>
            <a:ext cx="3032337" cy="464185"/>
          </a:xfrm>
          <a:prstGeom prst="rect">
            <a:avLst/>
          </a:prstGeom>
          <a:noFill/>
          <a:ln w="9525">
            <a:noFill/>
            <a:miter lim="800000"/>
            <a:headEnd/>
            <a:tailEnd/>
          </a:ln>
        </p:spPr>
        <p:txBody>
          <a:bodyPr lIns="93022" tIns="46511" rIns="93022" bIns="46511" anchor="b">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04710DD-91EC-EA45-9C97-C5CFC9E484EE}" type="slidenum">
              <a:rPr kumimoji="0" lang="en-US" sz="1200" b="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76</a:t>
            </a:fld>
            <a:endParaRPr kumimoji="0" lang="en-US" sz="12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endParaRPr>
          </a:p>
        </p:txBody>
      </p:sp>
      <p:sp>
        <p:nvSpPr>
          <p:cNvPr id="231427" name="Rectangle 2"/>
          <p:cNvSpPr>
            <a:spLocks noGrp="1" noRot="1" noChangeAspect="1" noChangeArrowheads="1" noTextEdit="1"/>
          </p:cNvSpPr>
          <p:nvPr>
            <p:ph type="sldImg"/>
          </p:nvPr>
        </p:nvSpPr>
        <p:spPr>
          <a:xfrm>
            <a:off x="1177925" y="696913"/>
            <a:ext cx="4641850" cy="3481387"/>
          </a:xfrm>
          <a:ln/>
        </p:spPr>
      </p:sp>
      <p:sp>
        <p:nvSpPr>
          <p:cNvPr id="231428"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151359962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txBox="1">
            <a:spLocks noGrp="1" noChangeArrowheads="1"/>
          </p:cNvSpPr>
          <p:nvPr/>
        </p:nvSpPr>
        <p:spPr bwMode="auto">
          <a:xfrm>
            <a:off x="3963744" y="8817904"/>
            <a:ext cx="3032337" cy="464185"/>
          </a:xfrm>
          <a:prstGeom prst="rect">
            <a:avLst/>
          </a:prstGeom>
          <a:noFill/>
          <a:ln w="9525">
            <a:noFill/>
            <a:miter lim="800000"/>
            <a:headEnd/>
            <a:tailEnd/>
          </a:ln>
        </p:spPr>
        <p:txBody>
          <a:bodyPr lIns="93022" tIns="46511" rIns="93022" bIns="46511" anchor="b">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04710DD-91EC-EA45-9C97-C5CFC9E484EE}" type="slidenum">
              <a:rPr kumimoji="0" lang="en-US" sz="1200" b="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77</a:t>
            </a:fld>
            <a:endParaRPr kumimoji="0" lang="en-US" sz="12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endParaRPr>
          </a:p>
        </p:txBody>
      </p:sp>
      <p:sp>
        <p:nvSpPr>
          <p:cNvPr id="231427" name="Rectangle 2"/>
          <p:cNvSpPr>
            <a:spLocks noGrp="1" noRot="1" noChangeAspect="1" noChangeArrowheads="1" noTextEdit="1"/>
          </p:cNvSpPr>
          <p:nvPr>
            <p:ph type="sldImg"/>
          </p:nvPr>
        </p:nvSpPr>
        <p:spPr>
          <a:xfrm>
            <a:off x="1177925" y="696913"/>
            <a:ext cx="4641850" cy="3481387"/>
          </a:xfrm>
          <a:ln/>
        </p:spPr>
      </p:sp>
      <p:sp>
        <p:nvSpPr>
          <p:cNvPr id="231428" name="Rectangle 3"/>
          <p:cNvSpPr>
            <a:spLocks noGrp="1" noChangeArrowheads="1"/>
          </p:cNvSpPr>
          <p:nvPr>
            <p:ph type="body" idx="1"/>
          </p:nvPr>
        </p:nvSpPr>
        <p:spPr>
          <a:noFill/>
          <a:ln/>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a:p>
        </p:txBody>
      </p:sp>
    </p:spTree>
    <p:extLst>
      <p:ext uri="{BB962C8B-B14F-4D97-AF65-F5344CB8AC3E}">
        <p14:creationId xmlns:p14="http://schemas.microsoft.com/office/powerpoint/2010/main" val="156356960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txBox="1">
            <a:spLocks noGrp="1" noChangeArrowheads="1"/>
          </p:cNvSpPr>
          <p:nvPr/>
        </p:nvSpPr>
        <p:spPr bwMode="auto">
          <a:xfrm>
            <a:off x="3963744" y="8817904"/>
            <a:ext cx="3032337" cy="464185"/>
          </a:xfrm>
          <a:prstGeom prst="rect">
            <a:avLst/>
          </a:prstGeom>
          <a:noFill/>
          <a:ln w="9525">
            <a:noFill/>
            <a:miter lim="800000"/>
            <a:headEnd/>
            <a:tailEnd/>
          </a:ln>
        </p:spPr>
        <p:txBody>
          <a:bodyPr lIns="93022" tIns="46511" rIns="93022" bIns="46511" anchor="b">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04710DD-91EC-EA45-9C97-C5CFC9E484EE}" type="slidenum">
              <a:rPr kumimoji="0" lang="en-US" sz="1200" b="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78</a:t>
            </a:fld>
            <a:endParaRPr kumimoji="0" lang="en-US" sz="12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endParaRPr>
          </a:p>
        </p:txBody>
      </p:sp>
      <p:sp>
        <p:nvSpPr>
          <p:cNvPr id="231427" name="Rectangle 2"/>
          <p:cNvSpPr>
            <a:spLocks noGrp="1" noRot="1" noChangeAspect="1" noChangeArrowheads="1" noTextEdit="1"/>
          </p:cNvSpPr>
          <p:nvPr>
            <p:ph type="sldImg"/>
          </p:nvPr>
        </p:nvSpPr>
        <p:spPr>
          <a:xfrm>
            <a:off x="1177925" y="696913"/>
            <a:ext cx="4641850" cy="3481387"/>
          </a:xfrm>
          <a:ln/>
        </p:spPr>
      </p:sp>
      <p:sp>
        <p:nvSpPr>
          <p:cNvPr id="231428" name="Rectangle 3"/>
          <p:cNvSpPr>
            <a:spLocks noGrp="1" noChangeArrowheads="1"/>
          </p:cNvSpPr>
          <p:nvPr>
            <p:ph type="body" idx="1"/>
          </p:nvPr>
        </p:nvSpPr>
        <p:spPr>
          <a:noFill/>
          <a:ln/>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a:p>
        </p:txBody>
      </p:sp>
    </p:spTree>
    <p:extLst>
      <p:ext uri="{BB962C8B-B14F-4D97-AF65-F5344CB8AC3E}">
        <p14:creationId xmlns:p14="http://schemas.microsoft.com/office/powerpoint/2010/main" val="129868105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txBox="1">
            <a:spLocks noGrp="1" noChangeArrowheads="1"/>
          </p:cNvSpPr>
          <p:nvPr/>
        </p:nvSpPr>
        <p:spPr bwMode="auto">
          <a:xfrm>
            <a:off x="3963744" y="8817904"/>
            <a:ext cx="3032337" cy="464185"/>
          </a:xfrm>
          <a:prstGeom prst="rect">
            <a:avLst/>
          </a:prstGeom>
          <a:noFill/>
          <a:ln w="9525">
            <a:noFill/>
            <a:miter lim="800000"/>
            <a:headEnd/>
            <a:tailEnd/>
          </a:ln>
        </p:spPr>
        <p:txBody>
          <a:bodyPr lIns="93022" tIns="46511" rIns="93022" bIns="46511" anchor="b">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04710DD-91EC-EA45-9C97-C5CFC9E484EE}" type="slidenum">
              <a:rPr kumimoji="0" lang="en-US" sz="1200" b="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79</a:t>
            </a:fld>
            <a:endParaRPr kumimoji="0" lang="en-US" sz="12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endParaRPr>
          </a:p>
        </p:txBody>
      </p:sp>
      <p:sp>
        <p:nvSpPr>
          <p:cNvPr id="231427" name="Rectangle 2"/>
          <p:cNvSpPr>
            <a:spLocks noGrp="1" noRot="1" noChangeAspect="1" noChangeArrowheads="1" noTextEdit="1"/>
          </p:cNvSpPr>
          <p:nvPr>
            <p:ph type="sldImg"/>
          </p:nvPr>
        </p:nvSpPr>
        <p:spPr>
          <a:xfrm>
            <a:off x="1177925" y="696913"/>
            <a:ext cx="4641850" cy="3481387"/>
          </a:xfrm>
          <a:ln/>
        </p:spPr>
      </p:sp>
      <p:sp>
        <p:nvSpPr>
          <p:cNvPr id="231428"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398761143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txBox="1">
            <a:spLocks noGrp="1" noChangeArrowheads="1"/>
          </p:cNvSpPr>
          <p:nvPr/>
        </p:nvSpPr>
        <p:spPr bwMode="auto">
          <a:xfrm>
            <a:off x="3963744" y="8817904"/>
            <a:ext cx="3032337" cy="464185"/>
          </a:xfrm>
          <a:prstGeom prst="rect">
            <a:avLst/>
          </a:prstGeom>
          <a:noFill/>
          <a:ln w="9525">
            <a:noFill/>
            <a:miter lim="800000"/>
            <a:headEnd/>
            <a:tailEnd/>
          </a:ln>
        </p:spPr>
        <p:txBody>
          <a:bodyPr lIns="93022" tIns="46511" rIns="93022" bIns="46511" anchor="b">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04710DD-91EC-EA45-9C97-C5CFC9E484EE}" type="slidenum">
              <a:rPr kumimoji="0" lang="en-US" sz="1200" b="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80</a:t>
            </a:fld>
            <a:endParaRPr kumimoji="0" lang="en-US" sz="12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endParaRPr>
          </a:p>
        </p:txBody>
      </p:sp>
      <p:sp>
        <p:nvSpPr>
          <p:cNvPr id="231427" name="Rectangle 2"/>
          <p:cNvSpPr>
            <a:spLocks noGrp="1" noRot="1" noChangeAspect="1" noChangeArrowheads="1" noTextEdit="1"/>
          </p:cNvSpPr>
          <p:nvPr>
            <p:ph type="sldImg"/>
          </p:nvPr>
        </p:nvSpPr>
        <p:spPr>
          <a:xfrm>
            <a:off x="1177925" y="696913"/>
            <a:ext cx="4641850" cy="3481387"/>
          </a:xfrm>
          <a:ln/>
        </p:spPr>
      </p:sp>
      <p:sp>
        <p:nvSpPr>
          <p:cNvPr id="231428"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14604013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txBox="1">
            <a:spLocks noGrp="1" noChangeArrowheads="1"/>
          </p:cNvSpPr>
          <p:nvPr/>
        </p:nvSpPr>
        <p:spPr bwMode="auto">
          <a:xfrm>
            <a:off x="3963744" y="8817904"/>
            <a:ext cx="3032337" cy="464185"/>
          </a:xfrm>
          <a:prstGeom prst="rect">
            <a:avLst/>
          </a:prstGeom>
          <a:noFill/>
          <a:ln w="9525">
            <a:noFill/>
            <a:miter lim="800000"/>
            <a:headEnd/>
            <a:tailEnd/>
          </a:ln>
        </p:spPr>
        <p:txBody>
          <a:bodyPr lIns="93022" tIns="46511" rIns="93022" bIns="46511" anchor="b">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04710DD-91EC-EA45-9C97-C5CFC9E484EE}" type="slidenum">
              <a:rPr kumimoji="0" lang="en-US" sz="1200" b="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81</a:t>
            </a:fld>
            <a:endParaRPr kumimoji="0" lang="en-US" sz="12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endParaRPr>
          </a:p>
        </p:txBody>
      </p:sp>
      <p:sp>
        <p:nvSpPr>
          <p:cNvPr id="231427" name="Rectangle 2"/>
          <p:cNvSpPr>
            <a:spLocks noGrp="1" noRot="1" noChangeAspect="1" noChangeArrowheads="1" noTextEdit="1"/>
          </p:cNvSpPr>
          <p:nvPr>
            <p:ph type="sldImg"/>
          </p:nvPr>
        </p:nvSpPr>
        <p:spPr>
          <a:xfrm>
            <a:off x="1177925" y="696913"/>
            <a:ext cx="4641850" cy="3481387"/>
          </a:xfrm>
          <a:ln/>
        </p:spPr>
      </p:sp>
      <p:sp>
        <p:nvSpPr>
          <p:cNvPr id="231428"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125333617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txBox="1">
            <a:spLocks noGrp="1" noChangeArrowheads="1"/>
          </p:cNvSpPr>
          <p:nvPr/>
        </p:nvSpPr>
        <p:spPr bwMode="auto">
          <a:xfrm>
            <a:off x="3963744" y="8817904"/>
            <a:ext cx="3032337" cy="464185"/>
          </a:xfrm>
          <a:prstGeom prst="rect">
            <a:avLst/>
          </a:prstGeom>
          <a:noFill/>
          <a:ln w="9525">
            <a:noFill/>
            <a:miter lim="800000"/>
            <a:headEnd/>
            <a:tailEnd/>
          </a:ln>
        </p:spPr>
        <p:txBody>
          <a:bodyPr lIns="93022" tIns="46511" rIns="93022" bIns="46511" anchor="b">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04710DD-91EC-EA45-9C97-C5CFC9E484EE}" type="slidenum">
              <a:rPr kumimoji="0" lang="en-US" sz="1200" b="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82</a:t>
            </a:fld>
            <a:endParaRPr kumimoji="0" lang="en-US" sz="12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endParaRPr>
          </a:p>
        </p:txBody>
      </p:sp>
      <p:sp>
        <p:nvSpPr>
          <p:cNvPr id="231427" name="Rectangle 2"/>
          <p:cNvSpPr>
            <a:spLocks noGrp="1" noRot="1" noChangeAspect="1" noChangeArrowheads="1" noTextEdit="1"/>
          </p:cNvSpPr>
          <p:nvPr>
            <p:ph type="sldImg"/>
          </p:nvPr>
        </p:nvSpPr>
        <p:spPr>
          <a:xfrm>
            <a:off x="1177925" y="696913"/>
            <a:ext cx="4641850" cy="3481387"/>
          </a:xfrm>
          <a:ln/>
        </p:spPr>
      </p:sp>
      <p:sp>
        <p:nvSpPr>
          <p:cNvPr id="231428"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180986024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742950" indent="-285750" defTabSz="930275" eaLnBrk="0" hangingPunct="0">
              <a:defRPr sz="2400">
                <a:solidFill>
                  <a:schemeClr val="tx1"/>
                </a:solidFill>
                <a:latin typeface="Arial" charset="0"/>
                <a:ea typeface="ＭＳ Ｐゴシック" charset="0"/>
              </a:defRPr>
            </a:lvl2pPr>
            <a:lvl3pPr marL="1143000" indent="-228600" defTabSz="930275" eaLnBrk="0" hangingPunct="0">
              <a:defRPr sz="2400">
                <a:solidFill>
                  <a:schemeClr val="tx1"/>
                </a:solidFill>
                <a:latin typeface="Arial" charset="0"/>
                <a:ea typeface="ＭＳ Ｐゴシック" charset="0"/>
              </a:defRPr>
            </a:lvl3pPr>
            <a:lvl4pPr marL="1600200" indent="-228600" defTabSz="930275" eaLnBrk="0" hangingPunct="0">
              <a:defRPr sz="2400">
                <a:solidFill>
                  <a:schemeClr val="tx1"/>
                </a:solidFill>
                <a:latin typeface="Arial" charset="0"/>
                <a:ea typeface="ＭＳ Ｐゴシック" charset="0"/>
              </a:defRPr>
            </a:lvl4pPr>
            <a:lvl5pPr marL="2057400" indent="-228600" defTabSz="930275" eaLnBrk="0" hangingPunct="0">
              <a:defRPr sz="2400">
                <a:solidFill>
                  <a:schemeClr val="tx1"/>
                </a:solidFill>
                <a:latin typeface="Arial" charset="0"/>
                <a:ea typeface="ＭＳ Ｐゴシック" charset="0"/>
              </a:defRPr>
            </a:lvl5pPr>
            <a:lvl6pPr marL="2514600" indent="-228600" defTabSz="930275"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30275"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30275"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30275"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AAC21404-1433-B842-89AA-1C5327CA2B1C}" type="slidenum">
              <a:rPr kumimoji="0" lang="en-US" sz="1200" u="none" strike="noStrike" kern="1200" cap="none" spc="0" normalizeH="0" baseline="0" noProof="0">
                <a:ln>
                  <a:noFill/>
                </a:ln>
                <a:solidFill>
                  <a:srgbClr val="000000"/>
                </a:solidFill>
                <a:effectLst/>
                <a:uLnTx/>
                <a:uFillTx/>
                <a:latin typeface="Avenir Book" panose="02000503020000020003" pitchFamily="2" charset="0"/>
                <a:ea typeface="Avenir Medium" charset="0"/>
                <a:cs typeface="Avenir Medium" charset="0"/>
              </a:rPr>
              <a:pPr marL="0" marR="0" lvl="0" indent="0" algn="r" defTabSz="930275" rtl="0" eaLnBrk="1" fontAlgn="base" latinLnBrk="0" hangingPunct="1">
                <a:lnSpc>
                  <a:spcPct val="100000"/>
                </a:lnSpc>
                <a:spcBef>
                  <a:spcPct val="0"/>
                </a:spcBef>
                <a:spcAft>
                  <a:spcPct val="0"/>
                </a:spcAft>
                <a:buClrTx/>
                <a:buSzTx/>
                <a:buFontTx/>
                <a:buNone/>
                <a:tabLst/>
                <a:defRPr/>
              </a:pPr>
              <a:t>83</a:t>
            </a:fld>
            <a:endParaRPr kumimoji="0" lang="en-US" sz="12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184322" name="Rectangle 2"/>
          <p:cNvSpPr>
            <a:spLocks noGrp="1" noRot="1" noChangeAspect="1" noChangeArrowheads="1" noTextEdit="1"/>
          </p:cNvSpPr>
          <p:nvPr>
            <p:ph type="sldImg"/>
          </p:nvPr>
        </p:nvSpPr>
        <p:spPr>
          <a:xfrm>
            <a:off x="1177925" y="696913"/>
            <a:ext cx="4641850" cy="3481387"/>
          </a:xfrm>
          <a:ln/>
        </p:spPr>
      </p:sp>
      <p:sp>
        <p:nvSpPr>
          <p:cNvPr id="184323"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eaLnBrk="1" hangingPunct="1"/>
            <a:endParaRPr lang="en-US" dirty="0"/>
          </a:p>
          <a:p>
            <a:pPr marL="342900" indent="-342900" eaLnBrk="1" hangingPunct="1"/>
            <a:endParaRPr lang="en-US" dirty="0"/>
          </a:p>
        </p:txBody>
      </p:sp>
    </p:spTree>
    <p:extLst>
      <p:ext uri="{BB962C8B-B14F-4D97-AF65-F5344CB8AC3E}">
        <p14:creationId xmlns:p14="http://schemas.microsoft.com/office/powerpoint/2010/main" val="377504250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Rot="1" noChangeAspect="1" noChangeArrowheads="1" noTextEdit="1"/>
          </p:cNvSpPr>
          <p:nvPr>
            <p:ph type="sldImg"/>
          </p:nvPr>
        </p:nvSpPr>
        <p:spPr>
          <a:xfrm>
            <a:off x="1176338" y="695325"/>
            <a:ext cx="4645025" cy="3482975"/>
          </a:xfrm>
          <a:ln/>
        </p:spPr>
      </p:sp>
      <p:sp>
        <p:nvSpPr>
          <p:cNvPr id="17510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marR="0" lvl="0" indent="-342900" algn="l" defTabSz="914400" rtl="0" eaLnBrk="0" fontAlgn="base" latinLnBrk="0" hangingPunct="0">
              <a:lnSpc>
                <a:spcPct val="100000"/>
              </a:lnSpc>
              <a:spcBef>
                <a:spcPct val="30000"/>
              </a:spcBef>
              <a:spcAft>
                <a:spcPct val="0"/>
              </a:spcAft>
              <a:buClrTx/>
              <a:buSzTx/>
              <a:buFontTx/>
              <a:buNone/>
              <a:tabLst/>
              <a:defRPr/>
            </a:pPr>
            <a:endParaRPr lang="en-US" dirty="0">
              <a:solidFill>
                <a:srgbClr val="000000"/>
              </a:solidFill>
            </a:endParaRPr>
          </a:p>
        </p:txBody>
      </p:sp>
    </p:spTree>
    <p:extLst>
      <p:ext uri="{BB962C8B-B14F-4D97-AF65-F5344CB8AC3E}">
        <p14:creationId xmlns:p14="http://schemas.microsoft.com/office/powerpoint/2010/main" val="23370514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862A1D-3470-8D42-BBAC-C7CBBD1082D2}" type="slidenum">
              <a:rPr lang="en-US" smtClean="0"/>
              <a:pPr/>
              <a:t>86</a:t>
            </a:fld>
            <a:endParaRPr lang="en-US" dirty="0"/>
          </a:p>
        </p:txBody>
      </p:sp>
    </p:spTree>
    <p:extLst>
      <p:ext uri="{BB962C8B-B14F-4D97-AF65-F5344CB8AC3E}">
        <p14:creationId xmlns:p14="http://schemas.microsoft.com/office/powerpoint/2010/main" val="191676016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30275" rtl="0" eaLnBrk="1" fontAlgn="base" latinLnBrk="0" hangingPunct="1">
              <a:lnSpc>
                <a:spcPct val="100000"/>
              </a:lnSpc>
              <a:spcBef>
                <a:spcPct val="0"/>
              </a:spcBef>
              <a:spcAft>
                <a:spcPct val="0"/>
              </a:spcAft>
              <a:buClrTx/>
              <a:buSzTx/>
              <a:buFontTx/>
              <a:buNone/>
              <a:tabLst/>
              <a:defRPr/>
            </a:pPr>
            <a:fld id="{C8862A1D-3470-8D42-BBAC-C7CBBD1082D2}" type="slidenum">
              <a:rPr kumimoji="0" lang="en-US" sz="1200" u="none" strike="noStrike" kern="1200" cap="none" spc="0" normalizeH="0" baseline="0" noProof="0" smtClean="0">
                <a:ln>
                  <a:noFill/>
                </a:ln>
                <a:solidFill>
                  <a:srgbClr val="000000"/>
                </a:solidFill>
                <a:effectLst/>
                <a:uLnTx/>
                <a:uFillTx/>
                <a:ea typeface="Helvetica Neue"/>
                <a:cs typeface="Helvetica Neue"/>
              </a:rPr>
              <a:pPr marL="0" marR="0" lvl="0" indent="0" algn="r" defTabSz="930275" rtl="0" eaLnBrk="1" fontAlgn="base" latinLnBrk="0" hangingPunct="1">
                <a:lnSpc>
                  <a:spcPct val="100000"/>
                </a:lnSpc>
                <a:spcBef>
                  <a:spcPct val="0"/>
                </a:spcBef>
                <a:spcAft>
                  <a:spcPct val="0"/>
                </a:spcAft>
                <a:buClrTx/>
                <a:buSzTx/>
                <a:buFontTx/>
                <a:buNone/>
                <a:tabLst/>
                <a:defRPr/>
              </a:pPr>
              <a:t>88</a:t>
            </a:fld>
            <a:endParaRPr kumimoji="0" lang="en-US" sz="1200" u="none" strike="noStrike" kern="1200" cap="none" spc="0" normalizeH="0" baseline="0" noProof="0" dirty="0">
              <a:ln>
                <a:noFill/>
              </a:ln>
              <a:solidFill>
                <a:srgbClr val="000000"/>
              </a:solidFill>
              <a:effectLst/>
              <a:uLnTx/>
              <a:uFillTx/>
              <a:ea typeface="Helvetica Neue"/>
              <a:cs typeface="Helvetica Neue"/>
            </a:endParaRPr>
          </a:p>
        </p:txBody>
      </p:sp>
    </p:spTree>
    <p:extLst>
      <p:ext uri="{BB962C8B-B14F-4D97-AF65-F5344CB8AC3E}">
        <p14:creationId xmlns:p14="http://schemas.microsoft.com/office/powerpoint/2010/main" val="367915442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Rot="1" noChangeAspect="1" noChangeArrowheads="1" noTextEdit="1"/>
          </p:cNvSpPr>
          <p:nvPr>
            <p:ph type="sldImg"/>
          </p:nvPr>
        </p:nvSpPr>
        <p:spPr>
          <a:xfrm>
            <a:off x="1176338" y="695325"/>
            <a:ext cx="4645025" cy="3482975"/>
          </a:xfrm>
          <a:ln/>
        </p:spPr>
      </p:sp>
      <p:sp>
        <p:nvSpPr>
          <p:cNvPr id="17510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marR="0" lvl="0" indent="-342900" algn="l" defTabSz="914400" rtl="0" eaLnBrk="0" fontAlgn="base" latinLnBrk="0" hangingPunct="0">
              <a:lnSpc>
                <a:spcPct val="100000"/>
              </a:lnSpc>
              <a:spcBef>
                <a:spcPct val="30000"/>
              </a:spcBef>
              <a:spcAft>
                <a:spcPct val="0"/>
              </a:spcAft>
              <a:buClrTx/>
              <a:buSzTx/>
              <a:buFontTx/>
              <a:buNone/>
              <a:tabLst/>
              <a:defRPr/>
            </a:pPr>
            <a:endParaRPr lang="en-US" dirty="0">
              <a:solidFill>
                <a:srgbClr val="000000"/>
              </a:solidFill>
            </a:endParaRPr>
          </a:p>
        </p:txBody>
      </p:sp>
    </p:spTree>
    <p:extLst>
      <p:ext uri="{BB962C8B-B14F-4D97-AF65-F5344CB8AC3E}">
        <p14:creationId xmlns:p14="http://schemas.microsoft.com/office/powerpoint/2010/main" val="184473096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30275" rtl="0" eaLnBrk="1" fontAlgn="base" latinLnBrk="0" hangingPunct="1">
              <a:lnSpc>
                <a:spcPct val="100000"/>
              </a:lnSpc>
              <a:spcBef>
                <a:spcPct val="0"/>
              </a:spcBef>
              <a:spcAft>
                <a:spcPct val="0"/>
              </a:spcAft>
              <a:buClrTx/>
              <a:buSzTx/>
              <a:buFontTx/>
              <a:buNone/>
              <a:tabLst/>
              <a:defRPr/>
            </a:pPr>
            <a:fld id="{C8862A1D-3470-8D42-BBAC-C7CBBD1082D2}" type="slidenum">
              <a:rPr kumimoji="0" lang="en-US" sz="1200" u="none" strike="noStrike" kern="1200" cap="none" spc="0" normalizeH="0" baseline="0" noProof="0" smtClean="0">
                <a:ln>
                  <a:noFill/>
                </a:ln>
                <a:solidFill>
                  <a:srgbClr val="000000"/>
                </a:solidFill>
                <a:effectLst/>
                <a:uLnTx/>
                <a:uFillTx/>
                <a:ea typeface="Helvetica Neue"/>
                <a:cs typeface="Helvetica Neue"/>
              </a:rPr>
              <a:pPr marL="0" marR="0" lvl="0" indent="0" algn="r" defTabSz="930275" rtl="0" eaLnBrk="1" fontAlgn="base" latinLnBrk="0" hangingPunct="1">
                <a:lnSpc>
                  <a:spcPct val="100000"/>
                </a:lnSpc>
                <a:spcBef>
                  <a:spcPct val="0"/>
                </a:spcBef>
                <a:spcAft>
                  <a:spcPct val="0"/>
                </a:spcAft>
                <a:buClrTx/>
                <a:buSzTx/>
                <a:buFontTx/>
                <a:buNone/>
                <a:tabLst/>
                <a:defRPr/>
              </a:pPr>
              <a:t>90</a:t>
            </a:fld>
            <a:endParaRPr kumimoji="0" lang="en-US" sz="1200" u="none" strike="noStrike" kern="1200" cap="none" spc="0" normalizeH="0" baseline="0" noProof="0" dirty="0">
              <a:ln>
                <a:noFill/>
              </a:ln>
              <a:solidFill>
                <a:srgbClr val="000000"/>
              </a:solidFill>
              <a:effectLst/>
              <a:uLnTx/>
              <a:uFillTx/>
              <a:ea typeface="Helvetica Neue"/>
              <a:cs typeface="Helvetica Neue"/>
            </a:endParaRPr>
          </a:p>
        </p:txBody>
      </p:sp>
    </p:spTree>
    <p:extLst>
      <p:ext uri="{BB962C8B-B14F-4D97-AF65-F5344CB8AC3E}">
        <p14:creationId xmlns:p14="http://schemas.microsoft.com/office/powerpoint/2010/main" val="19609670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30275" rtl="0" eaLnBrk="1" fontAlgn="base" latinLnBrk="0" hangingPunct="1">
              <a:lnSpc>
                <a:spcPct val="100000"/>
              </a:lnSpc>
              <a:spcBef>
                <a:spcPct val="0"/>
              </a:spcBef>
              <a:spcAft>
                <a:spcPct val="0"/>
              </a:spcAft>
              <a:buClrTx/>
              <a:buSzTx/>
              <a:buFontTx/>
              <a:buNone/>
              <a:tabLst/>
              <a:defRPr/>
            </a:pPr>
            <a:fld id="{C8862A1D-3470-8D42-BBAC-C7CBBD1082D2}" type="slidenum">
              <a:rPr kumimoji="0" lang="en-US" sz="1200" u="none" strike="noStrike" kern="1200" cap="none" spc="0" normalizeH="0" baseline="0" noProof="0" smtClean="0">
                <a:ln>
                  <a:noFill/>
                </a:ln>
                <a:solidFill>
                  <a:srgbClr val="000000"/>
                </a:solidFill>
                <a:effectLst/>
                <a:uLnTx/>
                <a:uFillTx/>
                <a:ea typeface="Helvetica Neue"/>
                <a:cs typeface="Helvetica Neue"/>
              </a:rPr>
              <a:pPr marL="0" marR="0" lvl="0" indent="0" algn="r" defTabSz="930275" rtl="0" eaLnBrk="1" fontAlgn="base" latinLnBrk="0" hangingPunct="1">
                <a:lnSpc>
                  <a:spcPct val="100000"/>
                </a:lnSpc>
                <a:spcBef>
                  <a:spcPct val="0"/>
                </a:spcBef>
                <a:spcAft>
                  <a:spcPct val="0"/>
                </a:spcAft>
                <a:buClrTx/>
                <a:buSzTx/>
                <a:buFontTx/>
                <a:buNone/>
                <a:tabLst/>
                <a:defRPr/>
              </a:pPr>
              <a:t>91</a:t>
            </a:fld>
            <a:endParaRPr kumimoji="0" lang="en-US" sz="1200" u="none" strike="noStrike" kern="1200" cap="none" spc="0" normalizeH="0" baseline="0" noProof="0" dirty="0">
              <a:ln>
                <a:noFill/>
              </a:ln>
              <a:solidFill>
                <a:srgbClr val="000000"/>
              </a:solidFill>
              <a:effectLst/>
              <a:uLnTx/>
              <a:uFillTx/>
              <a:ea typeface="Helvetica Neue"/>
              <a:cs typeface="Helvetica Neue"/>
            </a:endParaRPr>
          </a:p>
        </p:txBody>
      </p:sp>
    </p:spTree>
    <p:extLst>
      <p:ext uri="{BB962C8B-B14F-4D97-AF65-F5344CB8AC3E}">
        <p14:creationId xmlns:p14="http://schemas.microsoft.com/office/powerpoint/2010/main" val="419131030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30275" rtl="0" eaLnBrk="1" fontAlgn="base" latinLnBrk="0" hangingPunct="1">
              <a:lnSpc>
                <a:spcPct val="100000"/>
              </a:lnSpc>
              <a:spcBef>
                <a:spcPct val="0"/>
              </a:spcBef>
              <a:spcAft>
                <a:spcPct val="0"/>
              </a:spcAft>
              <a:buClrTx/>
              <a:buSzTx/>
              <a:buFontTx/>
              <a:buNone/>
              <a:tabLst/>
              <a:defRPr/>
            </a:pPr>
            <a:fld id="{C8862A1D-3470-8D42-BBAC-C7CBBD1082D2}" type="slidenum">
              <a:rPr kumimoji="0" lang="en-US" sz="1200" u="none" strike="noStrike" kern="1200" cap="none" spc="0" normalizeH="0" baseline="0" noProof="0" smtClean="0">
                <a:ln>
                  <a:noFill/>
                </a:ln>
                <a:solidFill>
                  <a:srgbClr val="000000"/>
                </a:solidFill>
                <a:effectLst/>
                <a:uLnTx/>
                <a:uFillTx/>
                <a:ea typeface="Helvetica Neue"/>
                <a:cs typeface="Helvetica Neue"/>
              </a:rPr>
              <a:pPr marL="0" marR="0" lvl="0" indent="0" algn="r" defTabSz="930275" rtl="0" eaLnBrk="1" fontAlgn="base" latinLnBrk="0" hangingPunct="1">
                <a:lnSpc>
                  <a:spcPct val="100000"/>
                </a:lnSpc>
                <a:spcBef>
                  <a:spcPct val="0"/>
                </a:spcBef>
                <a:spcAft>
                  <a:spcPct val="0"/>
                </a:spcAft>
                <a:buClrTx/>
                <a:buSzTx/>
                <a:buFontTx/>
                <a:buNone/>
                <a:tabLst/>
                <a:defRPr/>
              </a:pPr>
              <a:t>92</a:t>
            </a:fld>
            <a:endParaRPr kumimoji="0" lang="en-US" sz="1200" u="none" strike="noStrike" kern="1200" cap="none" spc="0" normalizeH="0" baseline="0" noProof="0" dirty="0">
              <a:ln>
                <a:noFill/>
              </a:ln>
              <a:solidFill>
                <a:srgbClr val="000000"/>
              </a:solidFill>
              <a:effectLst/>
              <a:uLnTx/>
              <a:uFillTx/>
              <a:ea typeface="Helvetica Neue"/>
              <a:cs typeface="Helvetica Neue"/>
            </a:endParaRPr>
          </a:p>
        </p:txBody>
      </p:sp>
    </p:spTree>
    <p:extLst>
      <p:ext uri="{BB962C8B-B14F-4D97-AF65-F5344CB8AC3E}">
        <p14:creationId xmlns:p14="http://schemas.microsoft.com/office/powerpoint/2010/main" val="244385635"/>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8ED5F03-7BA7-314F-8145-8D2ED49A0D99}" type="slidenum">
              <a:rPr kumimoji="0" lang="en-US" sz="1200" b="0" i="0" u="none" strike="noStrike" kern="1200" cap="none" spc="0" normalizeH="0" baseline="0" noProof="0" smtClean="0">
                <a:ln>
                  <a:noFill/>
                </a:ln>
                <a:solidFill>
                  <a:srgbClr val="000000"/>
                </a:solidFill>
                <a:effectLst/>
                <a:uLnTx/>
                <a:uFillTx/>
                <a:latin typeface="Avenir Book" panose="02000503020000020003" pitchFamily="2" charset="0"/>
                <a:ea typeface="ＭＳ Ｐゴシック" pitchFamily="-106" charset="-128"/>
              </a:rPr>
              <a:pPr marL="0" marR="0" lvl="0" indent="0" algn="r" defTabSz="914400" rtl="0" eaLnBrk="1" fontAlgn="base" latinLnBrk="0" hangingPunct="1">
                <a:lnSpc>
                  <a:spcPct val="100000"/>
                </a:lnSpc>
                <a:spcBef>
                  <a:spcPct val="0"/>
                </a:spcBef>
                <a:spcAft>
                  <a:spcPct val="0"/>
                </a:spcAft>
                <a:buClrTx/>
                <a:buSzTx/>
                <a:buFontTx/>
                <a:buNone/>
                <a:tabLst/>
                <a:defRPr/>
              </a:pPr>
              <a:t>93</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endParaRPr>
          </a:p>
        </p:txBody>
      </p:sp>
    </p:spTree>
    <p:extLst>
      <p:ext uri="{BB962C8B-B14F-4D97-AF65-F5344CB8AC3E}">
        <p14:creationId xmlns:p14="http://schemas.microsoft.com/office/powerpoint/2010/main" val="77005424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30275" rtl="0" eaLnBrk="1" fontAlgn="base" latinLnBrk="0" hangingPunct="1">
              <a:lnSpc>
                <a:spcPct val="100000"/>
              </a:lnSpc>
              <a:spcBef>
                <a:spcPct val="0"/>
              </a:spcBef>
              <a:spcAft>
                <a:spcPct val="0"/>
              </a:spcAft>
              <a:buClrTx/>
              <a:buSzTx/>
              <a:buFontTx/>
              <a:buNone/>
              <a:tabLst/>
              <a:defRPr/>
            </a:pPr>
            <a:fld id="{F8ED5F03-7BA7-314F-8145-8D2ED49A0D99}" type="slidenum">
              <a:rPr kumimoji="0" lang="en-US" sz="1200" u="none" strike="noStrike" kern="1200" cap="none" spc="0" normalizeH="0" baseline="0" noProof="0" smtClean="0">
                <a:ln>
                  <a:noFill/>
                </a:ln>
                <a:solidFill>
                  <a:srgbClr val="000000"/>
                </a:solidFill>
                <a:effectLst/>
                <a:uLnTx/>
                <a:uFillTx/>
                <a:ea typeface="Helvetica Neue"/>
                <a:cs typeface="Helvetica Neue"/>
              </a:rPr>
              <a:pPr marL="0" marR="0" lvl="0" indent="0" algn="r" defTabSz="930275" rtl="0" eaLnBrk="1" fontAlgn="base" latinLnBrk="0" hangingPunct="1">
                <a:lnSpc>
                  <a:spcPct val="100000"/>
                </a:lnSpc>
                <a:spcBef>
                  <a:spcPct val="0"/>
                </a:spcBef>
                <a:spcAft>
                  <a:spcPct val="0"/>
                </a:spcAft>
                <a:buClrTx/>
                <a:buSzTx/>
                <a:buFontTx/>
                <a:buNone/>
                <a:tabLst/>
                <a:defRPr/>
              </a:pPr>
              <a:t>94</a:t>
            </a:fld>
            <a:endParaRPr kumimoji="0" lang="en-US" sz="1200" u="none" strike="noStrike" kern="1200" cap="none" spc="0" normalizeH="0" baseline="0" noProof="0" dirty="0">
              <a:ln>
                <a:noFill/>
              </a:ln>
              <a:solidFill>
                <a:srgbClr val="000000"/>
              </a:solidFill>
              <a:effectLst/>
              <a:uLnTx/>
              <a:uFillTx/>
              <a:ea typeface="Helvetica Neue"/>
              <a:cs typeface="Helvetica Neue"/>
            </a:endParaRPr>
          </a:p>
        </p:txBody>
      </p:sp>
    </p:spTree>
    <p:extLst>
      <p:ext uri="{BB962C8B-B14F-4D97-AF65-F5344CB8AC3E}">
        <p14:creationId xmlns:p14="http://schemas.microsoft.com/office/powerpoint/2010/main" val="71477932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30275" rtl="0" eaLnBrk="1" fontAlgn="base" latinLnBrk="0" hangingPunct="1">
              <a:lnSpc>
                <a:spcPct val="100000"/>
              </a:lnSpc>
              <a:spcBef>
                <a:spcPct val="0"/>
              </a:spcBef>
              <a:spcAft>
                <a:spcPct val="0"/>
              </a:spcAft>
              <a:buClrTx/>
              <a:buSzTx/>
              <a:buFontTx/>
              <a:buNone/>
              <a:tabLst/>
              <a:defRPr/>
            </a:pPr>
            <a:fld id="{F8ED5F03-7BA7-314F-8145-8D2ED49A0D99}" type="slidenum">
              <a:rPr kumimoji="0" lang="en-US" sz="1200" u="none" strike="noStrike" kern="1200" cap="none" spc="0" normalizeH="0" baseline="0" noProof="0" smtClean="0">
                <a:ln>
                  <a:noFill/>
                </a:ln>
                <a:solidFill>
                  <a:srgbClr val="000000"/>
                </a:solidFill>
                <a:effectLst/>
                <a:uLnTx/>
                <a:uFillTx/>
                <a:ea typeface="Helvetica Neue"/>
                <a:cs typeface="Helvetica Neue"/>
              </a:rPr>
              <a:pPr marL="0" marR="0" lvl="0" indent="0" algn="r" defTabSz="930275" rtl="0" eaLnBrk="1" fontAlgn="base" latinLnBrk="0" hangingPunct="1">
                <a:lnSpc>
                  <a:spcPct val="100000"/>
                </a:lnSpc>
                <a:spcBef>
                  <a:spcPct val="0"/>
                </a:spcBef>
                <a:spcAft>
                  <a:spcPct val="0"/>
                </a:spcAft>
                <a:buClrTx/>
                <a:buSzTx/>
                <a:buFontTx/>
                <a:buNone/>
                <a:tabLst/>
                <a:defRPr/>
              </a:pPr>
              <a:t>95</a:t>
            </a:fld>
            <a:endParaRPr kumimoji="0" lang="en-US" sz="1200" u="none" strike="noStrike" kern="1200" cap="none" spc="0" normalizeH="0" baseline="0" noProof="0" dirty="0">
              <a:ln>
                <a:noFill/>
              </a:ln>
              <a:solidFill>
                <a:srgbClr val="000000"/>
              </a:solidFill>
              <a:effectLst/>
              <a:uLnTx/>
              <a:uFillTx/>
              <a:ea typeface="Helvetica Neue"/>
              <a:cs typeface="Helvetica Neue"/>
            </a:endParaRPr>
          </a:p>
        </p:txBody>
      </p:sp>
    </p:spTree>
    <p:extLst>
      <p:ext uri="{BB962C8B-B14F-4D97-AF65-F5344CB8AC3E}">
        <p14:creationId xmlns:p14="http://schemas.microsoft.com/office/powerpoint/2010/main" val="711791266"/>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30275" rtl="0" eaLnBrk="1" fontAlgn="base" latinLnBrk="0" hangingPunct="1">
              <a:lnSpc>
                <a:spcPct val="100000"/>
              </a:lnSpc>
              <a:spcBef>
                <a:spcPct val="0"/>
              </a:spcBef>
              <a:spcAft>
                <a:spcPct val="0"/>
              </a:spcAft>
              <a:buClrTx/>
              <a:buSzTx/>
              <a:buFontTx/>
              <a:buNone/>
              <a:tabLst/>
              <a:defRPr/>
            </a:pPr>
            <a:fld id="{F8ED5F03-7BA7-314F-8145-8D2ED49A0D99}" type="slidenum">
              <a:rPr kumimoji="0" lang="en-US" sz="1200" u="none" strike="noStrike" kern="1200" cap="none" spc="0" normalizeH="0" baseline="0" noProof="0" smtClean="0">
                <a:ln>
                  <a:noFill/>
                </a:ln>
                <a:solidFill>
                  <a:srgbClr val="000000"/>
                </a:solidFill>
                <a:effectLst/>
                <a:uLnTx/>
                <a:uFillTx/>
                <a:ea typeface="Helvetica Neue"/>
                <a:cs typeface="Helvetica Neue"/>
              </a:rPr>
              <a:pPr marL="0" marR="0" lvl="0" indent="0" algn="r" defTabSz="930275" rtl="0" eaLnBrk="1" fontAlgn="base" latinLnBrk="0" hangingPunct="1">
                <a:lnSpc>
                  <a:spcPct val="100000"/>
                </a:lnSpc>
                <a:spcBef>
                  <a:spcPct val="0"/>
                </a:spcBef>
                <a:spcAft>
                  <a:spcPct val="0"/>
                </a:spcAft>
                <a:buClrTx/>
                <a:buSzTx/>
                <a:buFontTx/>
                <a:buNone/>
                <a:tabLst/>
                <a:defRPr/>
              </a:pPr>
              <a:t>97</a:t>
            </a:fld>
            <a:endParaRPr kumimoji="0" lang="en-US" sz="1200" u="none" strike="noStrike" kern="1200" cap="none" spc="0" normalizeH="0" baseline="0" noProof="0" dirty="0">
              <a:ln>
                <a:noFill/>
              </a:ln>
              <a:solidFill>
                <a:srgbClr val="000000"/>
              </a:solidFill>
              <a:effectLst/>
              <a:uLnTx/>
              <a:uFillTx/>
              <a:ea typeface="Helvetica Neue"/>
              <a:cs typeface="Helvetica Neue"/>
            </a:endParaRPr>
          </a:p>
        </p:txBody>
      </p:sp>
    </p:spTree>
    <p:extLst>
      <p:ext uri="{BB962C8B-B14F-4D97-AF65-F5344CB8AC3E}">
        <p14:creationId xmlns:p14="http://schemas.microsoft.com/office/powerpoint/2010/main" val="1105779972"/>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30275" rtl="0" eaLnBrk="1" fontAlgn="base" latinLnBrk="0" hangingPunct="1">
              <a:lnSpc>
                <a:spcPct val="100000"/>
              </a:lnSpc>
              <a:spcBef>
                <a:spcPct val="0"/>
              </a:spcBef>
              <a:spcAft>
                <a:spcPct val="0"/>
              </a:spcAft>
              <a:buClrTx/>
              <a:buSzTx/>
              <a:buFontTx/>
              <a:buNone/>
              <a:tabLst/>
              <a:defRPr/>
            </a:pPr>
            <a:fld id="{C8862A1D-3470-8D42-BBAC-C7CBBD1082D2}" type="slidenum">
              <a:rPr kumimoji="0" lang="en-US" sz="1200" u="none" strike="noStrike" kern="1200" cap="none" spc="0" normalizeH="0" baseline="0" noProof="0" smtClean="0">
                <a:ln>
                  <a:noFill/>
                </a:ln>
                <a:solidFill>
                  <a:srgbClr val="000000"/>
                </a:solidFill>
                <a:effectLst/>
                <a:uLnTx/>
                <a:uFillTx/>
                <a:ea typeface="Helvetica Neue"/>
                <a:cs typeface="Helvetica Neue"/>
              </a:rPr>
              <a:pPr marL="0" marR="0" lvl="0" indent="0" algn="r" defTabSz="930275" rtl="0" eaLnBrk="1" fontAlgn="base" latinLnBrk="0" hangingPunct="1">
                <a:lnSpc>
                  <a:spcPct val="100000"/>
                </a:lnSpc>
                <a:spcBef>
                  <a:spcPct val="0"/>
                </a:spcBef>
                <a:spcAft>
                  <a:spcPct val="0"/>
                </a:spcAft>
                <a:buClrTx/>
                <a:buSzTx/>
                <a:buFontTx/>
                <a:buNone/>
                <a:tabLst/>
                <a:defRPr/>
              </a:pPr>
              <a:t>98</a:t>
            </a:fld>
            <a:endParaRPr kumimoji="0" lang="en-US" sz="1200" u="none" strike="noStrike" kern="1200" cap="none" spc="0" normalizeH="0" baseline="0" noProof="0" dirty="0">
              <a:ln>
                <a:noFill/>
              </a:ln>
              <a:solidFill>
                <a:srgbClr val="000000"/>
              </a:solidFill>
              <a:effectLst/>
              <a:uLnTx/>
              <a:uFillTx/>
              <a:ea typeface="Helvetica Neue"/>
              <a:cs typeface="Helvetica Neue"/>
            </a:endParaRPr>
          </a:p>
        </p:txBody>
      </p:sp>
    </p:spTree>
    <p:extLst>
      <p:ext uri="{BB962C8B-B14F-4D97-AF65-F5344CB8AC3E}">
        <p14:creationId xmlns:p14="http://schemas.microsoft.com/office/powerpoint/2010/main" val="1902296066"/>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30275" rtl="0" eaLnBrk="1" fontAlgn="base" latinLnBrk="0" hangingPunct="1">
              <a:lnSpc>
                <a:spcPct val="100000"/>
              </a:lnSpc>
              <a:spcBef>
                <a:spcPct val="0"/>
              </a:spcBef>
              <a:spcAft>
                <a:spcPct val="0"/>
              </a:spcAft>
              <a:buClrTx/>
              <a:buSzTx/>
              <a:buFontTx/>
              <a:buNone/>
              <a:tabLst/>
              <a:defRPr/>
            </a:pPr>
            <a:fld id="{F8ED5F03-7BA7-314F-8145-8D2ED49A0D99}" type="slidenum">
              <a:rPr kumimoji="0" lang="en-US" sz="1200" u="none" strike="noStrike" kern="1200" cap="none" spc="0" normalizeH="0" baseline="0" noProof="0" smtClean="0">
                <a:ln>
                  <a:noFill/>
                </a:ln>
                <a:solidFill>
                  <a:srgbClr val="000000"/>
                </a:solidFill>
                <a:effectLst/>
                <a:uLnTx/>
                <a:uFillTx/>
                <a:ea typeface="Helvetica Neue"/>
                <a:cs typeface="Helvetica Neue"/>
              </a:rPr>
              <a:pPr marL="0" marR="0" lvl="0" indent="0" algn="r" defTabSz="930275" rtl="0" eaLnBrk="1" fontAlgn="base" latinLnBrk="0" hangingPunct="1">
                <a:lnSpc>
                  <a:spcPct val="100000"/>
                </a:lnSpc>
                <a:spcBef>
                  <a:spcPct val="0"/>
                </a:spcBef>
                <a:spcAft>
                  <a:spcPct val="0"/>
                </a:spcAft>
                <a:buClrTx/>
                <a:buSzTx/>
                <a:buFontTx/>
                <a:buNone/>
                <a:tabLst/>
                <a:defRPr/>
              </a:pPr>
              <a:t>99</a:t>
            </a:fld>
            <a:endParaRPr kumimoji="0" lang="en-US" sz="1200" u="none" strike="noStrike" kern="1200" cap="none" spc="0" normalizeH="0" baseline="0" noProof="0" dirty="0">
              <a:ln>
                <a:noFill/>
              </a:ln>
              <a:solidFill>
                <a:srgbClr val="000000"/>
              </a:solidFill>
              <a:effectLst/>
              <a:uLnTx/>
              <a:uFillTx/>
              <a:ea typeface="Helvetica Neue"/>
              <a:cs typeface="Helvetica Neue"/>
            </a:endParaRPr>
          </a:p>
        </p:txBody>
      </p:sp>
    </p:spTree>
    <p:extLst>
      <p:ext uri="{BB962C8B-B14F-4D97-AF65-F5344CB8AC3E}">
        <p14:creationId xmlns:p14="http://schemas.microsoft.com/office/powerpoint/2010/main" val="649848529"/>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8ED5F03-7BA7-314F-8145-8D2ED49A0D99}" type="slidenum">
              <a:rPr kumimoji="0" lang="en-US" sz="1200" u="none" strike="noStrike" kern="1200" cap="none" spc="0" normalizeH="0" baseline="0" noProof="0" smtClean="0">
                <a:ln>
                  <a:noFill/>
                </a:ln>
                <a:solidFill>
                  <a:srgbClr val="000000"/>
                </a:solidFill>
                <a:effectLst/>
                <a:uLnTx/>
                <a:uFillTx/>
                <a:ea typeface="ＭＳ Ｐゴシック" pitchFamily="-106" charset="-128"/>
                <a:cs typeface="Helvetica Neue"/>
              </a:rPr>
              <a:pPr marL="0" marR="0" lvl="0" indent="0" algn="r" defTabSz="914400" rtl="0" eaLnBrk="1" fontAlgn="base" latinLnBrk="0" hangingPunct="1">
                <a:lnSpc>
                  <a:spcPct val="100000"/>
                </a:lnSpc>
                <a:spcBef>
                  <a:spcPct val="0"/>
                </a:spcBef>
                <a:spcAft>
                  <a:spcPct val="0"/>
                </a:spcAft>
                <a:buClrTx/>
                <a:buSzTx/>
                <a:buFontTx/>
                <a:buNone/>
                <a:tabLst/>
                <a:defRPr/>
              </a:pPr>
              <a:t>100</a:t>
            </a:fld>
            <a:endParaRPr kumimoji="0" lang="en-US" sz="1200" u="none" strike="noStrike" kern="1200" cap="none" spc="0" normalizeH="0" baseline="0" noProof="0" dirty="0">
              <a:ln>
                <a:noFill/>
              </a:ln>
              <a:solidFill>
                <a:srgbClr val="000000"/>
              </a:solidFill>
              <a:effectLst/>
              <a:uLnTx/>
              <a:uFillTx/>
              <a:ea typeface="ＭＳ Ｐゴシック" pitchFamily="-106" charset="-128"/>
              <a:cs typeface="Helvetica Neue"/>
            </a:endParaRPr>
          </a:p>
        </p:txBody>
      </p:sp>
    </p:spTree>
    <p:extLst>
      <p:ext uri="{BB962C8B-B14F-4D97-AF65-F5344CB8AC3E}">
        <p14:creationId xmlns:p14="http://schemas.microsoft.com/office/powerpoint/2010/main" val="97069606"/>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30275" rtl="0" eaLnBrk="1" fontAlgn="base" latinLnBrk="0" hangingPunct="1">
              <a:lnSpc>
                <a:spcPct val="100000"/>
              </a:lnSpc>
              <a:spcBef>
                <a:spcPct val="0"/>
              </a:spcBef>
              <a:spcAft>
                <a:spcPct val="0"/>
              </a:spcAft>
              <a:buClrTx/>
              <a:buSzTx/>
              <a:buFontTx/>
              <a:buNone/>
              <a:tabLst/>
              <a:defRPr/>
            </a:pPr>
            <a:fld id="{C8862A1D-3470-8D42-BBAC-C7CBBD1082D2}" type="slidenum">
              <a:rPr kumimoji="0" lang="en-US" sz="1200" u="none" strike="noStrike" kern="1200" cap="none" spc="0" normalizeH="0" baseline="0" noProof="0" smtClean="0">
                <a:ln>
                  <a:noFill/>
                </a:ln>
                <a:solidFill>
                  <a:srgbClr val="000000"/>
                </a:solidFill>
                <a:effectLst/>
                <a:uLnTx/>
                <a:uFillTx/>
                <a:ea typeface="Helvetica Neue"/>
                <a:cs typeface="Helvetica Neue"/>
              </a:rPr>
              <a:pPr marL="0" marR="0" lvl="0" indent="0" algn="r" defTabSz="930275" rtl="0" eaLnBrk="1" fontAlgn="base" latinLnBrk="0" hangingPunct="1">
                <a:lnSpc>
                  <a:spcPct val="100000"/>
                </a:lnSpc>
                <a:spcBef>
                  <a:spcPct val="0"/>
                </a:spcBef>
                <a:spcAft>
                  <a:spcPct val="0"/>
                </a:spcAft>
                <a:buClrTx/>
                <a:buSzTx/>
                <a:buFontTx/>
                <a:buNone/>
                <a:tabLst/>
                <a:defRPr/>
              </a:pPr>
              <a:t>103</a:t>
            </a:fld>
            <a:endParaRPr kumimoji="0" lang="en-US" sz="1200" u="none" strike="noStrike" kern="1200" cap="none" spc="0" normalizeH="0" baseline="0" noProof="0" dirty="0">
              <a:ln>
                <a:noFill/>
              </a:ln>
              <a:solidFill>
                <a:srgbClr val="000000"/>
              </a:solidFill>
              <a:effectLst/>
              <a:uLnTx/>
              <a:uFillTx/>
              <a:ea typeface="Helvetica Neue"/>
              <a:cs typeface="Helvetica Neue"/>
            </a:endParaRPr>
          </a:p>
        </p:txBody>
      </p:sp>
    </p:spTree>
    <p:extLst>
      <p:ext uri="{BB962C8B-B14F-4D97-AF65-F5344CB8AC3E}">
        <p14:creationId xmlns:p14="http://schemas.microsoft.com/office/powerpoint/2010/main" val="1264361865"/>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30275" rtl="0" eaLnBrk="1" fontAlgn="base" latinLnBrk="0" hangingPunct="1">
              <a:lnSpc>
                <a:spcPct val="100000"/>
              </a:lnSpc>
              <a:spcBef>
                <a:spcPct val="0"/>
              </a:spcBef>
              <a:spcAft>
                <a:spcPct val="0"/>
              </a:spcAft>
              <a:buClrTx/>
              <a:buSzTx/>
              <a:buFontTx/>
              <a:buNone/>
              <a:tabLst/>
              <a:defRPr/>
            </a:pPr>
            <a:fld id="{C8862A1D-3470-8D42-BBAC-C7CBBD1082D2}" type="slidenum">
              <a:rPr kumimoji="0" lang="en-US" sz="1200" u="none" strike="noStrike" kern="1200" cap="none" spc="0" normalizeH="0" baseline="0" noProof="0" smtClean="0">
                <a:ln>
                  <a:noFill/>
                </a:ln>
                <a:solidFill>
                  <a:srgbClr val="000000"/>
                </a:solidFill>
                <a:effectLst/>
                <a:uLnTx/>
                <a:uFillTx/>
                <a:ea typeface="Helvetica Neue"/>
                <a:cs typeface="Helvetica Neue"/>
              </a:rPr>
              <a:pPr marL="0" marR="0" lvl="0" indent="0" algn="r" defTabSz="930275" rtl="0" eaLnBrk="1" fontAlgn="base" latinLnBrk="0" hangingPunct="1">
                <a:lnSpc>
                  <a:spcPct val="100000"/>
                </a:lnSpc>
                <a:spcBef>
                  <a:spcPct val="0"/>
                </a:spcBef>
                <a:spcAft>
                  <a:spcPct val="0"/>
                </a:spcAft>
                <a:buClrTx/>
                <a:buSzTx/>
                <a:buFontTx/>
                <a:buNone/>
                <a:tabLst/>
                <a:defRPr/>
              </a:pPr>
              <a:t>104</a:t>
            </a:fld>
            <a:endParaRPr kumimoji="0" lang="en-US" sz="1200" u="none" strike="noStrike" kern="1200" cap="none" spc="0" normalizeH="0" baseline="0" noProof="0" dirty="0">
              <a:ln>
                <a:noFill/>
              </a:ln>
              <a:solidFill>
                <a:srgbClr val="000000"/>
              </a:solidFill>
              <a:effectLst/>
              <a:uLnTx/>
              <a:uFillTx/>
              <a:ea typeface="Helvetica Neue"/>
              <a:cs typeface="Helvetica Neue"/>
            </a:endParaRPr>
          </a:p>
        </p:txBody>
      </p:sp>
    </p:spTree>
    <p:extLst>
      <p:ext uri="{BB962C8B-B14F-4D97-AF65-F5344CB8AC3E}">
        <p14:creationId xmlns:p14="http://schemas.microsoft.com/office/powerpoint/2010/main" val="901454176"/>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30275" rtl="0" eaLnBrk="1" fontAlgn="base" latinLnBrk="0" hangingPunct="1">
              <a:lnSpc>
                <a:spcPct val="100000"/>
              </a:lnSpc>
              <a:spcBef>
                <a:spcPct val="0"/>
              </a:spcBef>
              <a:spcAft>
                <a:spcPct val="0"/>
              </a:spcAft>
              <a:buClrTx/>
              <a:buSzTx/>
              <a:buFontTx/>
              <a:buNone/>
              <a:tabLst/>
              <a:defRPr/>
            </a:pPr>
            <a:fld id="{C8862A1D-3470-8D42-BBAC-C7CBBD1082D2}" type="slidenum">
              <a:rPr kumimoji="0" lang="en-US" sz="1200" u="none" strike="noStrike" kern="1200" cap="none" spc="0" normalizeH="0" baseline="0" noProof="0" smtClean="0">
                <a:ln>
                  <a:noFill/>
                </a:ln>
                <a:solidFill>
                  <a:srgbClr val="000000"/>
                </a:solidFill>
                <a:effectLst/>
                <a:uLnTx/>
                <a:uFillTx/>
                <a:ea typeface="Helvetica Neue"/>
                <a:cs typeface="Helvetica Neue"/>
              </a:rPr>
              <a:pPr marL="0" marR="0" lvl="0" indent="0" algn="r" defTabSz="930275" rtl="0" eaLnBrk="1" fontAlgn="base" latinLnBrk="0" hangingPunct="1">
                <a:lnSpc>
                  <a:spcPct val="100000"/>
                </a:lnSpc>
                <a:spcBef>
                  <a:spcPct val="0"/>
                </a:spcBef>
                <a:spcAft>
                  <a:spcPct val="0"/>
                </a:spcAft>
                <a:buClrTx/>
                <a:buSzTx/>
                <a:buFontTx/>
                <a:buNone/>
                <a:tabLst/>
                <a:defRPr/>
              </a:pPr>
              <a:t>105</a:t>
            </a:fld>
            <a:endParaRPr kumimoji="0" lang="en-US" sz="1200" u="none" strike="noStrike" kern="1200" cap="none" spc="0" normalizeH="0" baseline="0" noProof="0" dirty="0">
              <a:ln>
                <a:noFill/>
              </a:ln>
              <a:solidFill>
                <a:srgbClr val="000000"/>
              </a:solidFill>
              <a:effectLst/>
              <a:uLnTx/>
              <a:uFillTx/>
              <a:ea typeface="Helvetica Neue"/>
              <a:cs typeface="Helvetica Neue"/>
            </a:endParaRPr>
          </a:p>
        </p:txBody>
      </p:sp>
    </p:spTree>
    <p:extLst>
      <p:ext uri="{BB962C8B-B14F-4D97-AF65-F5344CB8AC3E}">
        <p14:creationId xmlns:p14="http://schemas.microsoft.com/office/powerpoint/2010/main" val="1600614636"/>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30275" rtl="0" eaLnBrk="1" fontAlgn="base" latinLnBrk="0" hangingPunct="1">
              <a:lnSpc>
                <a:spcPct val="100000"/>
              </a:lnSpc>
              <a:spcBef>
                <a:spcPct val="0"/>
              </a:spcBef>
              <a:spcAft>
                <a:spcPct val="0"/>
              </a:spcAft>
              <a:buClrTx/>
              <a:buSzTx/>
              <a:buFontTx/>
              <a:buNone/>
              <a:tabLst/>
              <a:defRPr/>
            </a:pPr>
            <a:fld id="{C8862A1D-3470-8D42-BBAC-C7CBBD1082D2}" type="slidenum">
              <a:rPr kumimoji="0" lang="en-US" sz="1200" u="none" strike="noStrike" kern="1200" cap="none" spc="0" normalizeH="0" baseline="0" noProof="0" smtClean="0">
                <a:ln>
                  <a:noFill/>
                </a:ln>
                <a:solidFill>
                  <a:srgbClr val="000000"/>
                </a:solidFill>
                <a:effectLst/>
                <a:uLnTx/>
                <a:uFillTx/>
              </a:rPr>
              <a:pPr marL="0" marR="0" lvl="0" indent="0" algn="r" defTabSz="930275" rtl="0" eaLnBrk="1" fontAlgn="base" latinLnBrk="0" hangingPunct="1">
                <a:lnSpc>
                  <a:spcPct val="100000"/>
                </a:lnSpc>
                <a:spcBef>
                  <a:spcPct val="0"/>
                </a:spcBef>
                <a:spcAft>
                  <a:spcPct val="0"/>
                </a:spcAft>
                <a:buClrTx/>
                <a:buSzTx/>
                <a:buFontTx/>
                <a:buNone/>
                <a:tabLst/>
                <a:defRPr/>
              </a:pPr>
              <a:t>107</a:t>
            </a:fld>
            <a:endParaRPr kumimoji="0" lang="en-US" sz="1200" u="none" strike="noStrike" kern="1200" cap="none" spc="0" normalizeH="0" baseline="0" noProof="0" dirty="0">
              <a:ln>
                <a:noFill/>
              </a:ln>
              <a:solidFill>
                <a:srgbClr val="000000"/>
              </a:solidFill>
              <a:effectLst/>
              <a:uLnTx/>
              <a:uFillTx/>
            </a:endParaRPr>
          </a:p>
        </p:txBody>
      </p:sp>
    </p:spTree>
    <p:extLst>
      <p:ext uri="{BB962C8B-B14F-4D97-AF65-F5344CB8AC3E}">
        <p14:creationId xmlns:p14="http://schemas.microsoft.com/office/powerpoint/2010/main" val="3666066997"/>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30275" rtl="0" eaLnBrk="1" fontAlgn="base" latinLnBrk="0" hangingPunct="1">
              <a:lnSpc>
                <a:spcPct val="100000"/>
              </a:lnSpc>
              <a:spcBef>
                <a:spcPct val="0"/>
              </a:spcBef>
              <a:spcAft>
                <a:spcPct val="0"/>
              </a:spcAft>
              <a:buClrTx/>
              <a:buSzTx/>
              <a:buFontTx/>
              <a:buNone/>
              <a:tabLst/>
              <a:defRPr/>
            </a:pPr>
            <a:fld id="{C8862A1D-3470-8D42-BBAC-C7CBBD1082D2}" type="slidenum">
              <a:rPr kumimoji="0" lang="en-US" sz="1200" u="none" strike="noStrike" kern="1200" cap="none" spc="0" normalizeH="0" baseline="0" noProof="0" smtClean="0">
                <a:ln>
                  <a:noFill/>
                </a:ln>
                <a:solidFill>
                  <a:srgbClr val="000000"/>
                </a:solidFill>
                <a:effectLst/>
                <a:uLnTx/>
                <a:uFillTx/>
                <a:ea typeface="Helvetica Neue"/>
                <a:cs typeface="Helvetica Neue"/>
              </a:rPr>
              <a:pPr marL="0" marR="0" lvl="0" indent="0" algn="r" defTabSz="930275" rtl="0" eaLnBrk="1" fontAlgn="base" latinLnBrk="0" hangingPunct="1">
                <a:lnSpc>
                  <a:spcPct val="100000"/>
                </a:lnSpc>
                <a:spcBef>
                  <a:spcPct val="0"/>
                </a:spcBef>
                <a:spcAft>
                  <a:spcPct val="0"/>
                </a:spcAft>
                <a:buClrTx/>
                <a:buSzTx/>
                <a:buFontTx/>
                <a:buNone/>
                <a:tabLst/>
                <a:defRPr/>
              </a:pPr>
              <a:t>108</a:t>
            </a:fld>
            <a:endParaRPr kumimoji="0" lang="en-US" sz="1200" u="none" strike="noStrike" kern="1200" cap="none" spc="0" normalizeH="0" baseline="0" noProof="0" dirty="0">
              <a:ln>
                <a:noFill/>
              </a:ln>
              <a:solidFill>
                <a:srgbClr val="000000"/>
              </a:solidFill>
              <a:effectLst/>
              <a:uLnTx/>
              <a:uFillTx/>
              <a:ea typeface="Helvetica Neue"/>
              <a:cs typeface="Helvetica Neue"/>
            </a:endParaRPr>
          </a:p>
        </p:txBody>
      </p:sp>
    </p:spTree>
    <p:extLst>
      <p:ext uri="{BB962C8B-B14F-4D97-AF65-F5344CB8AC3E}">
        <p14:creationId xmlns:p14="http://schemas.microsoft.com/office/powerpoint/2010/main" val="261983038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7080" eaLnBrk="0" hangingPunct="0">
              <a:defRPr sz="2400" b="1">
                <a:solidFill>
                  <a:schemeClr val="tx1"/>
                </a:solidFill>
                <a:latin typeface="Arial" charset="0"/>
                <a:ea typeface="ＭＳ Ｐゴシック" charset="0"/>
                <a:cs typeface="ＭＳ Ｐゴシック" charset="0"/>
              </a:defRPr>
            </a:lvl1pPr>
            <a:lvl2pPr marL="38591737" indent="-38126582" defTabSz="927080" eaLnBrk="0" hangingPunct="0">
              <a:defRPr sz="2400" b="1">
                <a:solidFill>
                  <a:schemeClr val="tx1"/>
                </a:solidFill>
                <a:latin typeface="Arial" charset="0"/>
                <a:ea typeface="ＭＳ Ｐゴシック" charset="0"/>
              </a:defRPr>
            </a:lvl2pPr>
            <a:lvl3pPr eaLnBrk="0" hangingPunct="0">
              <a:defRPr sz="2400" b="1">
                <a:solidFill>
                  <a:schemeClr val="tx1"/>
                </a:solidFill>
                <a:latin typeface="Arial" charset="0"/>
                <a:ea typeface="ＭＳ Ｐゴシック" charset="0"/>
              </a:defRPr>
            </a:lvl3pPr>
            <a:lvl4pPr eaLnBrk="0" hangingPunct="0">
              <a:defRPr sz="2400" b="1">
                <a:solidFill>
                  <a:schemeClr val="tx1"/>
                </a:solidFill>
                <a:latin typeface="Arial" charset="0"/>
                <a:ea typeface="ＭＳ Ｐゴシック" charset="0"/>
              </a:defRPr>
            </a:lvl4pPr>
            <a:lvl5pPr eaLnBrk="0" hangingPunct="0">
              <a:defRPr sz="2400" b="1">
                <a:solidFill>
                  <a:schemeClr val="tx1"/>
                </a:solidFill>
                <a:latin typeface="Arial" charset="0"/>
                <a:ea typeface="ＭＳ Ｐゴシック" charset="0"/>
              </a:defRPr>
            </a:lvl5pPr>
            <a:lvl6pPr marL="465155" eaLnBrk="0" fontAlgn="base" hangingPunct="0">
              <a:spcBef>
                <a:spcPct val="0"/>
              </a:spcBef>
              <a:spcAft>
                <a:spcPct val="0"/>
              </a:spcAft>
              <a:defRPr sz="2400" b="1">
                <a:solidFill>
                  <a:schemeClr val="tx1"/>
                </a:solidFill>
                <a:latin typeface="Arial" charset="0"/>
                <a:ea typeface="ＭＳ Ｐゴシック" charset="0"/>
              </a:defRPr>
            </a:lvl6pPr>
            <a:lvl7pPr marL="930311" eaLnBrk="0" fontAlgn="base" hangingPunct="0">
              <a:spcBef>
                <a:spcPct val="0"/>
              </a:spcBef>
              <a:spcAft>
                <a:spcPct val="0"/>
              </a:spcAft>
              <a:defRPr sz="2400" b="1">
                <a:solidFill>
                  <a:schemeClr val="tx1"/>
                </a:solidFill>
                <a:latin typeface="Arial" charset="0"/>
                <a:ea typeface="ＭＳ Ｐゴシック" charset="0"/>
              </a:defRPr>
            </a:lvl7pPr>
            <a:lvl8pPr marL="1395466" eaLnBrk="0" fontAlgn="base" hangingPunct="0">
              <a:spcBef>
                <a:spcPct val="0"/>
              </a:spcBef>
              <a:spcAft>
                <a:spcPct val="0"/>
              </a:spcAft>
              <a:defRPr sz="2400" b="1">
                <a:solidFill>
                  <a:schemeClr val="tx1"/>
                </a:solidFill>
                <a:latin typeface="Arial" charset="0"/>
                <a:ea typeface="ＭＳ Ｐゴシック" charset="0"/>
              </a:defRPr>
            </a:lvl8pPr>
            <a:lvl9pPr marL="1860621" eaLnBrk="0" fontAlgn="base" hangingPunct="0">
              <a:spcBef>
                <a:spcPct val="0"/>
              </a:spcBef>
              <a:spcAft>
                <a:spcPct val="0"/>
              </a:spcAft>
              <a:defRPr sz="2400" b="1">
                <a:solidFill>
                  <a:schemeClr val="tx1"/>
                </a:solidFill>
                <a:latin typeface="Arial" charset="0"/>
                <a:ea typeface="ＭＳ Ｐゴシック" charset="0"/>
              </a:defRPr>
            </a:lvl9pPr>
          </a:lstStyle>
          <a:p>
            <a:pPr marL="0" marR="0" lvl="0" indent="0" algn="r" defTabSz="927080" rtl="0" eaLnBrk="1" fontAlgn="base" latinLnBrk="0" hangingPunct="1">
              <a:lnSpc>
                <a:spcPct val="100000"/>
              </a:lnSpc>
              <a:spcBef>
                <a:spcPct val="0"/>
              </a:spcBef>
              <a:spcAft>
                <a:spcPct val="0"/>
              </a:spcAft>
              <a:buClrTx/>
              <a:buSzTx/>
              <a:buFontTx/>
              <a:buNone/>
              <a:tabLst/>
              <a:defRPr/>
            </a:pPr>
            <a:fld id="{A8276413-83B8-4441-A0C8-DACEC575364B}"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Avenir Medium" charset="0"/>
                <a:cs typeface="Avenir Medium" charset="0"/>
              </a:rPr>
              <a:pPr marL="0" marR="0" lvl="0" indent="0" algn="r" defTabSz="927080" rtl="0" eaLnBrk="1" fontAlgn="base" latinLnBrk="0" hangingPunct="1">
                <a:lnSpc>
                  <a:spcPct val="100000"/>
                </a:lnSpc>
                <a:spcBef>
                  <a:spcPct val="0"/>
                </a:spcBef>
                <a:spcAft>
                  <a:spcPct val="0"/>
                </a:spcAft>
                <a:buClrTx/>
                <a:buSzTx/>
                <a:buFontTx/>
                <a:buNone/>
                <a:tabLst/>
                <a:defRPr/>
              </a:pPr>
              <a:t>109</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126979" name="Rectangle 2"/>
          <p:cNvSpPr>
            <a:spLocks noGrp="1" noRot="1" noChangeAspect="1" noChangeArrowheads="1" noTextEdit="1"/>
          </p:cNvSpPr>
          <p:nvPr>
            <p:ph type="sldImg"/>
          </p:nvPr>
        </p:nvSpPr>
        <p:spPr>
          <a:xfrm>
            <a:off x="1177925" y="696913"/>
            <a:ext cx="4641850" cy="3481387"/>
          </a:xfrm>
          <a:ln/>
        </p:spPr>
      </p:sp>
      <p:sp>
        <p:nvSpPr>
          <p:cNvPr id="126980"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p>
        </p:txBody>
      </p:sp>
    </p:spTree>
    <p:extLst>
      <p:ext uri="{BB962C8B-B14F-4D97-AF65-F5344CB8AC3E}">
        <p14:creationId xmlns:p14="http://schemas.microsoft.com/office/powerpoint/2010/main" val="220264399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7A5EE9-344D-638A-FB96-E8523B355CF6}"/>
            </a:ext>
          </a:extLst>
        </p:cNvPr>
        <p:cNvGrpSpPr/>
        <p:nvPr/>
      </p:nvGrpSpPr>
      <p:grpSpPr>
        <a:xfrm>
          <a:off x="0" y="0"/>
          <a:ext cx="0" cy="0"/>
          <a:chOff x="0" y="0"/>
          <a:chExt cx="0" cy="0"/>
        </a:xfrm>
      </p:grpSpPr>
      <p:sp>
        <p:nvSpPr>
          <p:cNvPr id="117762" name="Rectangle 7">
            <a:extLst>
              <a:ext uri="{FF2B5EF4-FFF2-40B4-BE49-F238E27FC236}">
                <a16:creationId xmlns:a16="http://schemas.microsoft.com/office/drawing/2014/main" id="{39F8042A-DBFF-E020-2E03-502A29264142}"/>
              </a:ext>
            </a:extLst>
          </p:cNvPr>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922573C-6184-4F44-9E53-E5F3DBC44998}"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pitchFamily="-106" charset="-128"/>
              </a:rPr>
              <a:pPr marL="0" marR="0" lvl="0" indent="0" algn="r" defTabSz="914400" rtl="0" eaLnBrk="1" fontAlgn="base" latinLnBrk="0" hangingPunct="1">
                <a:lnSpc>
                  <a:spcPct val="100000"/>
                </a:lnSpc>
                <a:spcBef>
                  <a:spcPct val="0"/>
                </a:spcBef>
                <a:spcAft>
                  <a:spcPct val="0"/>
                </a:spcAft>
                <a:buClrTx/>
                <a:buSzTx/>
                <a:buFontTx/>
                <a:buNone/>
                <a:tabLst/>
                <a:defRPr/>
              </a:pPr>
              <a:t>110</a:t>
            </a:fld>
            <a:endPar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pitchFamily="-106" charset="-128"/>
            </a:endParaRPr>
          </a:p>
        </p:txBody>
      </p:sp>
      <p:sp>
        <p:nvSpPr>
          <p:cNvPr id="117763" name="Rectangle 2">
            <a:extLst>
              <a:ext uri="{FF2B5EF4-FFF2-40B4-BE49-F238E27FC236}">
                <a16:creationId xmlns:a16="http://schemas.microsoft.com/office/drawing/2014/main" id="{934A63EA-14DF-4E6A-50F5-F658D999657D}"/>
              </a:ext>
            </a:extLst>
          </p:cNvPr>
          <p:cNvSpPr>
            <a:spLocks noGrp="1" noRot="1" noChangeAspect="1" noChangeArrowheads="1" noTextEdit="1"/>
          </p:cNvSpPr>
          <p:nvPr>
            <p:ph type="sldImg"/>
          </p:nvPr>
        </p:nvSpPr>
        <p:spPr>
          <a:ln/>
        </p:spPr>
      </p:sp>
      <p:sp>
        <p:nvSpPr>
          <p:cNvPr id="117764" name="Rectangle 3">
            <a:extLst>
              <a:ext uri="{FF2B5EF4-FFF2-40B4-BE49-F238E27FC236}">
                <a16:creationId xmlns:a16="http://schemas.microsoft.com/office/drawing/2014/main" id="{22E5978C-736C-F446-C511-1BF615EFD7E5}"/>
              </a:ext>
            </a:extLst>
          </p:cNvPr>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3422101949"/>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7" name="Rectangle 2"/>
          <p:cNvSpPr>
            <a:spLocks noGrp="1" noRot="1" noChangeAspect="1" noChangeArrowheads="1" noTextEdit="1"/>
          </p:cNvSpPr>
          <p:nvPr>
            <p:ph type="sldImg"/>
          </p:nvPr>
        </p:nvSpPr>
        <p:spPr>
          <a:ln/>
        </p:spPr>
      </p:sp>
      <p:sp>
        <p:nvSpPr>
          <p:cNvPr id="164868" name="Rectangle 3"/>
          <p:cNvSpPr>
            <a:spLocks noGrp="1" noChangeArrowheads="1"/>
          </p:cNvSpPr>
          <p:nvPr>
            <p:ph type="body" idx="1"/>
          </p:nvPr>
        </p:nvSpPr>
        <p:spPr>
          <a:noFill/>
          <a:ln/>
        </p:spPr>
        <p:txBody>
          <a:bodyPr/>
          <a:lstStyle/>
          <a:p>
            <a:pPr marL="0" indent="0" eaLnBrk="1" hangingPunct="1">
              <a:buFontTx/>
              <a:buNone/>
            </a:pPr>
            <a:endParaRPr lang="en-US" dirty="0"/>
          </a:p>
        </p:txBody>
      </p:sp>
    </p:spTree>
    <p:extLst>
      <p:ext uri="{BB962C8B-B14F-4D97-AF65-F5344CB8AC3E}">
        <p14:creationId xmlns:p14="http://schemas.microsoft.com/office/powerpoint/2010/main" val="274601622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7" name="Rectangle 2"/>
          <p:cNvSpPr>
            <a:spLocks noGrp="1" noRot="1" noChangeAspect="1" noChangeArrowheads="1" noTextEdit="1"/>
          </p:cNvSpPr>
          <p:nvPr>
            <p:ph type="sldImg"/>
          </p:nvPr>
        </p:nvSpPr>
        <p:spPr>
          <a:ln/>
        </p:spPr>
      </p:sp>
      <p:sp>
        <p:nvSpPr>
          <p:cNvPr id="164868" name="Rectangle 3"/>
          <p:cNvSpPr>
            <a:spLocks noGrp="1" noChangeArrowheads="1"/>
          </p:cNvSpPr>
          <p:nvPr>
            <p:ph type="body" idx="1"/>
          </p:nvPr>
        </p:nvSpPr>
        <p:spPr>
          <a:noFill/>
          <a:ln/>
        </p:spPr>
        <p:txBody>
          <a:bodyPr/>
          <a:lstStyle/>
          <a:p>
            <a:pPr marL="0" indent="0" eaLnBrk="1" hangingPunct="1">
              <a:buFontTx/>
              <a:buNone/>
            </a:pPr>
            <a:endParaRPr lang="en-US" dirty="0"/>
          </a:p>
        </p:txBody>
      </p:sp>
    </p:spTree>
    <p:extLst>
      <p:ext uri="{BB962C8B-B14F-4D97-AF65-F5344CB8AC3E}">
        <p14:creationId xmlns:p14="http://schemas.microsoft.com/office/powerpoint/2010/main" val="1724171830"/>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3AEEBD5-A5AF-A748-BFF3-8F0C1901B684}" type="slidenum">
              <a:rPr kumimoji="0" lang="en-US" sz="1200" b="0" i="0" u="none" strike="noStrike" kern="1200" cap="none" spc="0" normalizeH="0" baseline="0" noProof="0" smtClean="0">
                <a:ln>
                  <a:noFill/>
                </a:ln>
                <a:solidFill>
                  <a:prstClr val="black"/>
                </a:solidFill>
                <a:effectLst/>
                <a:uLnTx/>
                <a:uFillTx/>
                <a:latin typeface="Avenir Book" panose="02000503020000020003" pitchFamily="2" charset="0"/>
                <a:ea typeface="ＭＳ Ｐゴシック" pitchFamily="-106"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113</a:t>
            </a:fld>
            <a:endParaRPr kumimoji="0" lang="en-US" sz="1200" b="0" i="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endParaRPr>
          </a:p>
        </p:txBody>
      </p:sp>
    </p:spTree>
    <p:extLst>
      <p:ext uri="{BB962C8B-B14F-4D97-AF65-F5344CB8AC3E}">
        <p14:creationId xmlns:p14="http://schemas.microsoft.com/office/powerpoint/2010/main" val="18595735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C692295-C9AF-794C-8A92-64C721CDD173}"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1888A6D-0907-3E4F-AF03-4C926FE6E1A7}"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CCA044C-86CE-4A4D-B5E1-A707DF1BB53F}"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B5DAD3B-900A-A341-A48F-B163D7C6943F}"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0"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0"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348A351A-CCE0-F849-843F-3952C4D33C78}"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D5667CC3-BFDF-6E43-BFE7-797E9197E7B3}"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0EBD47A6-9178-BA42-8082-B265F5EEF946}"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6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C515DE8-3E55-4A45-B245-10B317B8BC55}"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DB78D40-B1F9-A241-88CC-F1701CB36569}"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7229E2C-1D6E-F94F-B438-A305FBFA696A}"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3DEE3E7-EE53-604B-BE93-5F74464DA51C}"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b="0" i="0">
                <a:latin typeface="Avenir Book" panose="02000503020000020003" pitchFamily="2" charset="0"/>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b="0" i="0">
                <a:latin typeface="Avenir Book" panose="02000503020000020003" pitchFamily="2" charset="0"/>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b="0" i="0">
                <a:latin typeface="Avenir Book" panose="02000503020000020003" pitchFamily="2" charset="0"/>
              </a:defRPr>
            </a:lvl1pPr>
          </a:lstStyle>
          <a:p>
            <a:pPr>
              <a:defRPr/>
            </a:pPr>
            <a:fld id="{758F04FC-197B-884B-ACCF-36805520E113}"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2917306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5" y="0"/>
            <a:ext cx="9148763" cy="6851650"/>
            <a:chOff x="1" y="0"/>
            <a:chExt cx="5763" cy="4316"/>
          </a:xfrm>
        </p:grpSpPr>
        <p:sp>
          <p:nvSpPr>
            <p:cNvPr id="5"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lgn="l"/>
              <a:endParaRPr lang="en-US" b="0" i="0" dirty="0">
                <a:solidFill>
                  <a:srgbClr val="FFFFFF"/>
                </a:solidFill>
                <a:latin typeface="Avenir Book" panose="02000503020000020003" pitchFamily="2" charset="0"/>
              </a:endParaRPr>
            </a:p>
          </p:txBody>
        </p:sp>
        <p:sp>
          <p:nvSpPr>
            <p:cNvPr id="6"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lgn="l"/>
              <a:endParaRPr lang="en-US" b="0" i="0" dirty="0">
                <a:solidFill>
                  <a:srgbClr val="FFFFFF"/>
                </a:solidFill>
                <a:latin typeface="Avenir Book" panose="02000503020000020003" pitchFamily="2" charset="0"/>
              </a:endParaRPr>
            </a:p>
          </p:txBody>
        </p:sp>
        <p:sp>
          <p:nvSpPr>
            <p:cNvPr id="7"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lgn="l"/>
              <a:endParaRPr lang="en-US" b="0" i="0" dirty="0">
                <a:solidFill>
                  <a:srgbClr val="FFFFFF"/>
                </a:solidFill>
                <a:latin typeface="Avenir Book" panose="02000503020000020003" pitchFamily="2" charset="0"/>
              </a:endParaRPr>
            </a:p>
          </p:txBody>
        </p:sp>
        <p:grpSp>
          <p:nvGrpSpPr>
            <p:cNvPr id="8" name="Group 6"/>
            <p:cNvGrpSpPr>
              <a:grpSpLocks/>
            </p:cNvGrpSpPr>
            <p:nvPr/>
          </p:nvGrpSpPr>
          <p:grpSpPr bwMode="auto">
            <a:xfrm>
              <a:off x="288" y="0"/>
              <a:ext cx="5098" cy="4316"/>
              <a:chOff x="288" y="0"/>
              <a:chExt cx="5098" cy="4316"/>
            </a:xfrm>
          </p:grpSpPr>
          <p:sp>
            <p:nvSpPr>
              <p:cNvPr id="28"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lgn="l"/>
                <a:endParaRPr lang="en-US" b="0" i="0" dirty="0">
                  <a:solidFill>
                    <a:srgbClr val="FFFFFF"/>
                  </a:solidFill>
                  <a:latin typeface="Avenir Book" panose="02000503020000020003" pitchFamily="2" charset="0"/>
                </a:endParaRPr>
              </a:p>
            </p:txBody>
          </p:sp>
          <p:sp>
            <p:nvSpPr>
              <p:cNvPr id="29"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lgn="l"/>
                <a:endParaRPr lang="en-US" b="0" i="0" dirty="0">
                  <a:solidFill>
                    <a:srgbClr val="FFFFFF"/>
                  </a:solidFill>
                  <a:latin typeface="Avenir Book" panose="02000503020000020003" pitchFamily="2" charset="0"/>
                </a:endParaRPr>
              </a:p>
            </p:txBody>
          </p:sp>
          <p:sp>
            <p:nvSpPr>
              <p:cNvPr id="30"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lgn="l"/>
                <a:endParaRPr lang="en-US" b="0" i="0" dirty="0">
                  <a:solidFill>
                    <a:srgbClr val="FFFFFF"/>
                  </a:solidFill>
                  <a:latin typeface="Avenir Book" panose="02000503020000020003" pitchFamily="2" charset="0"/>
                </a:endParaRPr>
              </a:p>
            </p:txBody>
          </p:sp>
          <p:sp>
            <p:nvSpPr>
              <p:cNvPr id="31"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lgn="l"/>
                <a:endParaRPr lang="en-US" b="0" i="0" dirty="0">
                  <a:solidFill>
                    <a:srgbClr val="FFFFFF"/>
                  </a:solidFill>
                  <a:latin typeface="Avenir Book" panose="02000503020000020003" pitchFamily="2" charset="0"/>
                </a:endParaRPr>
              </a:p>
            </p:txBody>
          </p:sp>
          <p:sp>
            <p:nvSpPr>
              <p:cNvPr id="32"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lgn="l"/>
                <a:endParaRPr lang="en-US" b="0" i="0" dirty="0">
                  <a:solidFill>
                    <a:srgbClr val="FFFFFF"/>
                  </a:solidFill>
                  <a:latin typeface="Avenir Book" panose="02000503020000020003" pitchFamily="2" charset="0"/>
                </a:endParaRPr>
              </a:p>
            </p:txBody>
          </p:sp>
          <p:sp>
            <p:nvSpPr>
              <p:cNvPr id="33"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lgn="l"/>
                <a:endParaRPr lang="en-US" b="0" i="0" dirty="0">
                  <a:solidFill>
                    <a:srgbClr val="FFFFFF"/>
                  </a:solidFill>
                  <a:latin typeface="Avenir Book" panose="02000503020000020003" pitchFamily="2" charset="0"/>
                </a:endParaRPr>
              </a:p>
            </p:txBody>
          </p:sp>
          <p:sp>
            <p:nvSpPr>
              <p:cNvPr id="34"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lgn="l"/>
                <a:endParaRPr lang="en-US" b="0" i="0" dirty="0">
                  <a:solidFill>
                    <a:srgbClr val="FFFFFF"/>
                  </a:solidFill>
                  <a:latin typeface="Avenir Book" panose="02000503020000020003" pitchFamily="2" charset="0"/>
                </a:endParaRPr>
              </a:p>
            </p:txBody>
          </p:sp>
          <p:sp>
            <p:nvSpPr>
              <p:cNvPr id="35"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lgn="l"/>
                <a:endParaRPr lang="en-US" b="0" i="0" dirty="0">
                  <a:solidFill>
                    <a:srgbClr val="FFFFFF"/>
                  </a:solidFill>
                  <a:latin typeface="Avenir Book" panose="02000503020000020003" pitchFamily="2" charset="0"/>
                </a:endParaRPr>
              </a:p>
            </p:txBody>
          </p:sp>
          <p:sp>
            <p:nvSpPr>
              <p:cNvPr id="36"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lgn="l"/>
                <a:endParaRPr lang="en-US" b="0" i="0" dirty="0">
                  <a:solidFill>
                    <a:srgbClr val="FFFFFF"/>
                  </a:solidFill>
                  <a:latin typeface="Avenir Book" panose="02000503020000020003" pitchFamily="2" charset="0"/>
                </a:endParaRPr>
              </a:p>
            </p:txBody>
          </p:sp>
          <p:sp>
            <p:nvSpPr>
              <p:cNvPr id="37"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lgn="l"/>
                <a:endParaRPr lang="en-US" b="0" i="0" dirty="0">
                  <a:solidFill>
                    <a:srgbClr val="FFFFFF"/>
                  </a:solidFill>
                  <a:latin typeface="Avenir Book" panose="02000503020000020003" pitchFamily="2" charset="0"/>
                </a:endParaRPr>
              </a:p>
            </p:txBody>
          </p:sp>
          <p:sp>
            <p:nvSpPr>
              <p:cNvPr id="38"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lgn="l"/>
                <a:endParaRPr lang="en-US" b="0" i="0" dirty="0">
                  <a:solidFill>
                    <a:srgbClr val="FFFFFF"/>
                  </a:solidFill>
                  <a:latin typeface="Avenir Book" panose="02000503020000020003" pitchFamily="2" charset="0"/>
                </a:endParaRPr>
              </a:p>
            </p:txBody>
          </p:sp>
          <p:sp>
            <p:nvSpPr>
              <p:cNvPr id="39"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lgn="l"/>
                <a:endParaRPr lang="en-US" b="0" i="0" dirty="0">
                  <a:solidFill>
                    <a:srgbClr val="FFFFFF"/>
                  </a:solidFill>
                  <a:latin typeface="Avenir Book" panose="02000503020000020003" pitchFamily="2" charset="0"/>
                </a:endParaRPr>
              </a:p>
            </p:txBody>
          </p:sp>
          <p:sp>
            <p:nvSpPr>
              <p:cNvPr id="40"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lgn="l"/>
                <a:endParaRPr lang="en-US" b="0" i="0" dirty="0">
                  <a:solidFill>
                    <a:srgbClr val="FFFFFF"/>
                  </a:solidFill>
                  <a:latin typeface="Avenir Book" panose="02000503020000020003" pitchFamily="2" charset="0"/>
                </a:endParaRPr>
              </a:p>
            </p:txBody>
          </p:sp>
        </p:grpSp>
        <p:sp>
          <p:nvSpPr>
            <p:cNvPr id="9"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lgn="l"/>
              <a:endParaRPr lang="en-US" b="0" i="0" dirty="0">
                <a:solidFill>
                  <a:srgbClr val="FFFFFF"/>
                </a:solidFill>
                <a:latin typeface="Avenir Book" panose="02000503020000020003" pitchFamily="2" charset="0"/>
              </a:endParaRPr>
            </a:p>
          </p:txBody>
        </p:sp>
        <p:sp>
          <p:nvSpPr>
            <p:cNvPr id="10"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lgn="l"/>
              <a:endParaRPr lang="en-US" b="0" i="0" dirty="0">
                <a:solidFill>
                  <a:srgbClr val="FFFFFF"/>
                </a:solidFill>
                <a:latin typeface="Avenir Book" panose="02000503020000020003" pitchFamily="2" charset="0"/>
              </a:endParaRPr>
            </a:p>
          </p:txBody>
        </p:sp>
        <p:sp>
          <p:nvSpPr>
            <p:cNvPr id="11"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prstTxWarp prst="textNoShape">
                <a:avLst/>
              </a:prstTxWarp>
            </a:bodyPr>
            <a:lstStyle/>
            <a:p>
              <a:pPr algn="l"/>
              <a:endParaRPr lang="en-US" b="0" i="0" dirty="0">
                <a:solidFill>
                  <a:srgbClr val="FFFFFF"/>
                </a:solidFill>
                <a:latin typeface="Avenir Book" panose="02000503020000020003" pitchFamily="2" charset="0"/>
              </a:endParaRPr>
            </a:p>
          </p:txBody>
        </p:sp>
        <p:sp>
          <p:nvSpPr>
            <p:cNvPr id="12" name="Freeform 23"/>
            <p:cNvSpPr>
              <a:spLocks/>
            </p:cNvSpPr>
            <p:nvPr/>
          </p:nvSpPr>
          <p:spPr bwMode="hidden">
            <a:xfrm>
              <a:off x="5041" y="0"/>
              <a:ext cx="719" cy="845"/>
            </a:xfrm>
            <a:custGeom>
              <a:avLst/>
              <a:gdLst/>
              <a:ahLst/>
              <a:cxnLst>
                <a:cxn ang="0">
                  <a:pos x="717" y="845"/>
                </a:cxn>
                <a:cxn ang="0">
                  <a:pos x="717" y="821"/>
                </a:cxn>
                <a:cxn ang="0">
                  <a:pos x="574" y="605"/>
                </a:cxn>
                <a:cxn ang="0">
                  <a:pos x="406" y="396"/>
                </a:cxn>
                <a:cxn ang="0">
                  <a:pos x="221" y="192"/>
                </a:cxn>
                <a:cxn ang="0">
                  <a:pos x="17" y="0"/>
                </a:cxn>
                <a:cxn ang="0">
                  <a:pos x="0" y="0"/>
                </a:cxn>
                <a:cxn ang="0">
                  <a:pos x="209" y="198"/>
                </a:cxn>
                <a:cxn ang="0">
                  <a:pos x="400" y="408"/>
                </a:cxn>
                <a:cxn ang="0">
                  <a:pos x="568" y="623"/>
                </a:cxn>
                <a:cxn ang="0">
                  <a:pos x="717" y="845"/>
                </a:cxn>
                <a:cxn ang="0">
                  <a:pos x="717" y="845"/>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w="9525">
              <a:noFill/>
              <a:round/>
              <a:headEnd/>
              <a:tailEnd/>
            </a:ln>
          </p:spPr>
          <p:txBody>
            <a:bodyPr>
              <a:prstTxWarp prst="textNoShape">
                <a:avLst/>
              </a:prstTxWarp>
            </a:bodyPr>
            <a:lstStyle/>
            <a:p>
              <a:pPr algn="l"/>
              <a:endParaRPr lang="en-US" b="0" i="0" dirty="0">
                <a:solidFill>
                  <a:srgbClr val="FFFFFF"/>
                </a:solidFill>
                <a:latin typeface="Avenir Book" panose="02000503020000020003" pitchFamily="2" charset="0"/>
              </a:endParaRPr>
            </a:p>
          </p:txBody>
        </p:sp>
        <p:sp>
          <p:nvSpPr>
            <p:cNvPr id="13" name="Freeform 24"/>
            <p:cNvSpPr>
              <a:spLocks/>
            </p:cNvSpPr>
            <p:nvPr/>
          </p:nvSpPr>
          <p:spPr bwMode="hidden">
            <a:xfrm>
              <a:off x="5352" y="0"/>
              <a:ext cx="408" cy="414"/>
            </a:xfrm>
            <a:custGeom>
              <a:avLst/>
              <a:gdLst/>
              <a:ahLst/>
              <a:cxnLst>
                <a:cxn ang="0">
                  <a:pos x="407" y="414"/>
                </a:cxn>
                <a:cxn ang="0">
                  <a:pos x="407" y="396"/>
                </a:cxn>
                <a:cxn ang="0">
                  <a:pos x="222" y="192"/>
                </a:cxn>
                <a:cxn ang="0">
                  <a:pos x="12" y="0"/>
                </a:cxn>
                <a:cxn ang="0">
                  <a:pos x="0" y="0"/>
                </a:cxn>
                <a:cxn ang="0">
                  <a:pos x="108" y="102"/>
                </a:cxn>
                <a:cxn ang="0">
                  <a:pos x="216" y="204"/>
                </a:cxn>
                <a:cxn ang="0">
                  <a:pos x="407" y="414"/>
                </a:cxn>
                <a:cxn ang="0">
                  <a:pos x="407" y="414"/>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w="9525">
              <a:noFill/>
              <a:round/>
              <a:headEnd/>
              <a:tailEnd/>
            </a:ln>
          </p:spPr>
          <p:txBody>
            <a:bodyPr>
              <a:prstTxWarp prst="textNoShape">
                <a:avLst/>
              </a:prstTxWarp>
            </a:bodyPr>
            <a:lstStyle/>
            <a:p>
              <a:pPr algn="l"/>
              <a:endParaRPr lang="en-US" b="0" i="0" dirty="0">
                <a:solidFill>
                  <a:srgbClr val="FFFFFF"/>
                </a:solidFill>
                <a:latin typeface="Avenir Book" panose="02000503020000020003" pitchFamily="2" charset="0"/>
              </a:endParaRPr>
            </a:p>
          </p:txBody>
        </p:sp>
        <p:sp>
          <p:nvSpPr>
            <p:cNvPr id="14"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prstTxWarp prst="textNoShape">
                <a:avLst/>
              </a:prstTxWarp>
            </a:bodyPr>
            <a:lstStyle/>
            <a:p>
              <a:pPr algn="l"/>
              <a:endParaRPr lang="en-US" b="0" i="0" dirty="0">
                <a:solidFill>
                  <a:srgbClr val="FFFFFF"/>
                </a:solidFill>
                <a:latin typeface="Avenir Book" panose="02000503020000020003" pitchFamily="2" charset="0"/>
              </a:endParaRPr>
            </a:p>
          </p:txBody>
        </p:sp>
        <p:sp>
          <p:nvSpPr>
            <p:cNvPr id="15" name="Freeform 26"/>
            <p:cNvSpPr>
              <a:spLocks/>
            </p:cNvSpPr>
            <p:nvPr/>
          </p:nvSpPr>
          <p:spPr bwMode="hidden">
            <a:xfrm>
              <a:off x="6" y="0"/>
              <a:ext cx="588" cy="599"/>
            </a:xfrm>
            <a:custGeom>
              <a:avLst/>
              <a:gdLst/>
              <a:ahLst/>
              <a:cxnLst>
                <a:cxn ang="0">
                  <a:pos x="586" y="0"/>
                </a:cxn>
                <a:cxn ang="0">
                  <a:pos x="568" y="0"/>
                </a:cxn>
                <a:cxn ang="0">
                  <a:pos x="407" y="132"/>
                </a:cxn>
                <a:cxn ang="0">
                  <a:pos x="257" y="270"/>
                </a:cxn>
                <a:cxn ang="0">
                  <a:pos x="120" y="420"/>
                </a:cxn>
                <a:cxn ang="0">
                  <a:pos x="0" y="575"/>
                </a:cxn>
                <a:cxn ang="0">
                  <a:pos x="0" y="599"/>
                </a:cxn>
                <a:cxn ang="0">
                  <a:pos x="120" y="432"/>
                </a:cxn>
                <a:cxn ang="0">
                  <a:pos x="257" y="282"/>
                </a:cxn>
                <a:cxn ang="0">
                  <a:pos x="413" y="138"/>
                </a:cxn>
                <a:cxn ang="0">
                  <a:pos x="586" y="0"/>
                </a:cxn>
                <a:cxn ang="0">
                  <a:pos x="586" y="0"/>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w="9525">
              <a:noFill/>
              <a:round/>
              <a:headEnd/>
              <a:tailEnd/>
            </a:ln>
          </p:spPr>
          <p:txBody>
            <a:bodyPr>
              <a:prstTxWarp prst="textNoShape">
                <a:avLst/>
              </a:prstTxWarp>
            </a:bodyPr>
            <a:lstStyle/>
            <a:p>
              <a:pPr algn="l"/>
              <a:endParaRPr lang="en-US" b="0" i="0" dirty="0">
                <a:solidFill>
                  <a:srgbClr val="FFFFFF"/>
                </a:solidFill>
                <a:latin typeface="Avenir Book" panose="02000503020000020003" pitchFamily="2" charset="0"/>
              </a:endParaRPr>
            </a:p>
          </p:txBody>
        </p:sp>
        <p:sp>
          <p:nvSpPr>
            <p:cNvPr id="16" name="Freeform 27"/>
            <p:cNvSpPr>
              <a:spLocks/>
            </p:cNvSpPr>
            <p:nvPr/>
          </p:nvSpPr>
          <p:spPr bwMode="hidden">
            <a:xfrm>
              <a:off x="6" y="0"/>
              <a:ext cx="270" cy="252"/>
            </a:xfrm>
            <a:custGeom>
              <a:avLst/>
              <a:gdLst/>
              <a:ahLst/>
              <a:cxnLst>
                <a:cxn ang="0">
                  <a:pos x="269" y="0"/>
                </a:cxn>
                <a:cxn ang="0">
                  <a:pos x="251" y="0"/>
                </a:cxn>
                <a:cxn ang="0">
                  <a:pos x="120" y="114"/>
                </a:cxn>
                <a:cxn ang="0">
                  <a:pos x="60" y="174"/>
                </a:cxn>
                <a:cxn ang="0">
                  <a:pos x="0" y="234"/>
                </a:cxn>
                <a:cxn ang="0">
                  <a:pos x="0" y="252"/>
                </a:cxn>
                <a:cxn ang="0">
                  <a:pos x="126" y="120"/>
                </a:cxn>
                <a:cxn ang="0">
                  <a:pos x="269" y="0"/>
                </a:cxn>
                <a:cxn ang="0">
                  <a:pos x="269" y="0"/>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w="9525">
              <a:noFill/>
              <a:round/>
              <a:headEnd/>
              <a:tailEnd/>
            </a:ln>
          </p:spPr>
          <p:txBody>
            <a:bodyPr>
              <a:prstTxWarp prst="textNoShape">
                <a:avLst/>
              </a:prstTxWarp>
            </a:bodyPr>
            <a:lstStyle/>
            <a:p>
              <a:pPr algn="l"/>
              <a:endParaRPr lang="en-US" b="0" i="0" dirty="0">
                <a:solidFill>
                  <a:srgbClr val="FFFFFF"/>
                </a:solidFill>
                <a:latin typeface="Avenir Book" panose="02000503020000020003" pitchFamily="2" charset="0"/>
              </a:endParaRPr>
            </a:p>
          </p:txBody>
        </p:sp>
        <p:sp>
          <p:nvSpPr>
            <p:cNvPr id="17" name="Line 28"/>
            <p:cNvSpPr>
              <a:spLocks noChangeShapeType="1"/>
            </p:cNvSpPr>
            <p:nvPr/>
          </p:nvSpPr>
          <p:spPr bwMode="hidden">
            <a:xfrm>
              <a:off x="1" y="2749"/>
              <a:ext cx="5758" cy="0"/>
            </a:xfrm>
            <a:prstGeom prst="line">
              <a:avLst/>
            </a:prstGeom>
            <a:noFill/>
            <a:ln w="15875">
              <a:solidFill>
                <a:schemeClr val="bg1"/>
              </a:solidFill>
              <a:round/>
              <a:headEnd/>
              <a:tailEnd/>
            </a:ln>
            <a:effectLst/>
          </p:spPr>
          <p:txBody>
            <a:bodyPr/>
            <a:lstStyle/>
            <a:p>
              <a:pPr algn="l">
                <a:defRPr/>
              </a:pPr>
              <a:endParaRPr lang="en-US" b="0" i="0" dirty="0">
                <a:solidFill>
                  <a:srgbClr val="FFFFFF"/>
                </a:solidFill>
                <a:latin typeface="Avenir Book" panose="02000503020000020003" pitchFamily="2" charset="0"/>
              </a:endParaRPr>
            </a:p>
          </p:txBody>
        </p:sp>
        <p:sp>
          <p:nvSpPr>
            <p:cNvPr id="18" name="Line 29"/>
            <p:cNvSpPr>
              <a:spLocks noChangeShapeType="1"/>
            </p:cNvSpPr>
            <p:nvPr/>
          </p:nvSpPr>
          <p:spPr bwMode="hidden">
            <a:xfrm>
              <a:off x="1" y="2356"/>
              <a:ext cx="5758" cy="0"/>
            </a:xfrm>
            <a:prstGeom prst="line">
              <a:avLst/>
            </a:prstGeom>
            <a:noFill/>
            <a:ln w="15875">
              <a:solidFill>
                <a:schemeClr val="bg1"/>
              </a:solidFill>
              <a:round/>
              <a:headEnd/>
              <a:tailEnd/>
            </a:ln>
            <a:effectLst/>
          </p:spPr>
          <p:txBody>
            <a:bodyPr/>
            <a:lstStyle/>
            <a:p>
              <a:pPr algn="l">
                <a:defRPr/>
              </a:pPr>
              <a:endParaRPr lang="en-US" b="0" i="0" dirty="0">
                <a:solidFill>
                  <a:srgbClr val="FFFFFF"/>
                </a:solidFill>
                <a:latin typeface="Avenir Book" panose="02000503020000020003" pitchFamily="2" charset="0"/>
              </a:endParaRPr>
            </a:p>
          </p:txBody>
        </p:sp>
        <p:sp>
          <p:nvSpPr>
            <p:cNvPr id="19" name="Line 30"/>
            <p:cNvSpPr>
              <a:spLocks noChangeShapeType="1"/>
            </p:cNvSpPr>
            <p:nvPr/>
          </p:nvSpPr>
          <p:spPr bwMode="hidden">
            <a:xfrm>
              <a:off x="1" y="3142"/>
              <a:ext cx="5758" cy="0"/>
            </a:xfrm>
            <a:prstGeom prst="line">
              <a:avLst/>
            </a:prstGeom>
            <a:noFill/>
            <a:ln w="15875">
              <a:solidFill>
                <a:schemeClr val="bg2"/>
              </a:solidFill>
              <a:round/>
              <a:headEnd/>
              <a:tailEnd/>
            </a:ln>
            <a:effectLst/>
          </p:spPr>
          <p:txBody>
            <a:bodyPr/>
            <a:lstStyle/>
            <a:p>
              <a:pPr algn="l">
                <a:defRPr/>
              </a:pPr>
              <a:endParaRPr lang="en-US" b="0" i="0" dirty="0">
                <a:solidFill>
                  <a:srgbClr val="FFFFFF"/>
                </a:solidFill>
                <a:latin typeface="Avenir Book" panose="02000503020000020003" pitchFamily="2" charset="0"/>
              </a:endParaRPr>
            </a:p>
          </p:txBody>
        </p:sp>
        <p:grpSp>
          <p:nvGrpSpPr>
            <p:cNvPr id="20" name="Group 31"/>
            <p:cNvGrpSpPr>
              <a:grpSpLocks/>
            </p:cNvGrpSpPr>
            <p:nvPr/>
          </p:nvGrpSpPr>
          <p:grpSpPr bwMode="auto">
            <a:xfrm>
              <a:off x="1" y="392"/>
              <a:ext cx="5758" cy="1571"/>
              <a:chOff x="1" y="392"/>
              <a:chExt cx="5758" cy="1571"/>
            </a:xfrm>
          </p:grpSpPr>
          <p:sp>
            <p:nvSpPr>
              <p:cNvPr id="23" name="Line 32"/>
              <p:cNvSpPr>
                <a:spLocks noChangeShapeType="1"/>
              </p:cNvSpPr>
              <p:nvPr userDrawn="1"/>
            </p:nvSpPr>
            <p:spPr bwMode="hidden">
              <a:xfrm>
                <a:off x="1" y="784"/>
                <a:ext cx="5758" cy="0"/>
              </a:xfrm>
              <a:prstGeom prst="line">
                <a:avLst/>
              </a:prstGeom>
              <a:noFill/>
              <a:ln w="15875">
                <a:solidFill>
                  <a:schemeClr val="bg1"/>
                </a:solidFill>
                <a:round/>
                <a:headEnd/>
                <a:tailEnd/>
              </a:ln>
              <a:effectLst/>
            </p:spPr>
            <p:txBody>
              <a:bodyPr/>
              <a:lstStyle/>
              <a:p>
                <a:pPr algn="l">
                  <a:defRPr/>
                </a:pPr>
                <a:endParaRPr lang="en-US" b="0" i="0" dirty="0">
                  <a:solidFill>
                    <a:srgbClr val="FFFFFF"/>
                  </a:solidFill>
                  <a:latin typeface="Avenir Book" panose="02000503020000020003" pitchFamily="2" charset="0"/>
                </a:endParaRPr>
              </a:p>
            </p:txBody>
          </p:sp>
          <p:sp>
            <p:nvSpPr>
              <p:cNvPr id="24" name="Line 33"/>
              <p:cNvSpPr>
                <a:spLocks noChangeShapeType="1"/>
              </p:cNvSpPr>
              <p:nvPr userDrawn="1"/>
            </p:nvSpPr>
            <p:spPr bwMode="hidden">
              <a:xfrm>
                <a:off x="1" y="1963"/>
                <a:ext cx="5758" cy="0"/>
              </a:xfrm>
              <a:prstGeom prst="line">
                <a:avLst/>
              </a:prstGeom>
              <a:noFill/>
              <a:ln w="15875">
                <a:solidFill>
                  <a:schemeClr val="bg1"/>
                </a:solidFill>
                <a:round/>
                <a:headEnd/>
                <a:tailEnd/>
              </a:ln>
              <a:effectLst/>
            </p:spPr>
            <p:txBody>
              <a:bodyPr/>
              <a:lstStyle/>
              <a:p>
                <a:pPr algn="l">
                  <a:defRPr/>
                </a:pPr>
                <a:endParaRPr lang="en-US" b="0" i="0" dirty="0">
                  <a:solidFill>
                    <a:srgbClr val="FFFFFF"/>
                  </a:solidFill>
                  <a:latin typeface="Avenir Book" panose="02000503020000020003" pitchFamily="2" charset="0"/>
                </a:endParaRPr>
              </a:p>
            </p:txBody>
          </p:sp>
          <p:sp>
            <p:nvSpPr>
              <p:cNvPr id="25" name="Line 34"/>
              <p:cNvSpPr>
                <a:spLocks noChangeShapeType="1"/>
              </p:cNvSpPr>
              <p:nvPr userDrawn="1"/>
            </p:nvSpPr>
            <p:spPr bwMode="hidden">
              <a:xfrm>
                <a:off x="1" y="1570"/>
                <a:ext cx="5758" cy="0"/>
              </a:xfrm>
              <a:prstGeom prst="line">
                <a:avLst/>
              </a:prstGeom>
              <a:noFill/>
              <a:ln w="15875">
                <a:solidFill>
                  <a:schemeClr val="bg1"/>
                </a:solidFill>
                <a:round/>
                <a:headEnd/>
                <a:tailEnd/>
              </a:ln>
              <a:effectLst/>
            </p:spPr>
            <p:txBody>
              <a:bodyPr/>
              <a:lstStyle/>
              <a:p>
                <a:pPr algn="l">
                  <a:defRPr/>
                </a:pPr>
                <a:endParaRPr lang="en-US" b="0" i="0" dirty="0">
                  <a:solidFill>
                    <a:srgbClr val="FFFFFF"/>
                  </a:solidFill>
                  <a:latin typeface="Avenir Book" panose="02000503020000020003" pitchFamily="2" charset="0"/>
                </a:endParaRPr>
              </a:p>
            </p:txBody>
          </p:sp>
          <p:sp>
            <p:nvSpPr>
              <p:cNvPr id="26" name="Line 35"/>
              <p:cNvSpPr>
                <a:spLocks noChangeShapeType="1"/>
              </p:cNvSpPr>
              <p:nvPr userDrawn="1"/>
            </p:nvSpPr>
            <p:spPr bwMode="hidden">
              <a:xfrm>
                <a:off x="1" y="1177"/>
                <a:ext cx="5758" cy="0"/>
              </a:xfrm>
              <a:prstGeom prst="line">
                <a:avLst/>
              </a:prstGeom>
              <a:noFill/>
              <a:ln w="15875">
                <a:solidFill>
                  <a:schemeClr val="bg1"/>
                </a:solidFill>
                <a:round/>
                <a:headEnd/>
                <a:tailEnd/>
              </a:ln>
              <a:effectLst/>
            </p:spPr>
            <p:txBody>
              <a:bodyPr/>
              <a:lstStyle/>
              <a:p>
                <a:pPr algn="l">
                  <a:defRPr/>
                </a:pPr>
                <a:endParaRPr lang="en-US" b="0" i="0" dirty="0">
                  <a:solidFill>
                    <a:srgbClr val="FFFFFF"/>
                  </a:solidFill>
                  <a:latin typeface="Avenir Book" panose="02000503020000020003" pitchFamily="2" charset="0"/>
                </a:endParaRPr>
              </a:p>
            </p:txBody>
          </p:sp>
          <p:sp>
            <p:nvSpPr>
              <p:cNvPr id="27" name="Line 36"/>
              <p:cNvSpPr>
                <a:spLocks noChangeShapeType="1"/>
              </p:cNvSpPr>
              <p:nvPr userDrawn="1"/>
            </p:nvSpPr>
            <p:spPr bwMode="hidden">
              <a:xfrm>
                <a:off x="1" y="392"/>
                <a:ext cx="5758" cy="0"/>
              </a:xfrm>
              <a:prstGeom prst="line">
                <a:avLst/>
              </a:prstGeom>
              <a:noFill/>
              <a:ln w="15875">
                <a:solidFill>
                  <a:schemeClr val="bg1"/>
                </a:solidFill>
                <a:round/>
                <a:headEnd/>
                <a:tailEnd/>
              </a:ln>
              <a:effectLst/>
            </p:spPr>
            <p:txBody>
              <a:bodyPr/>
              <a:lstStyle/>
              <a:p>
                <a:pPr algn="l">
                  <a:defRPr/>
                </a:pPr>
                <a:endParaRPr lang="en-US" b="0" i="0" dirty="0">
                  <a:solidFill>
                    <a:srgbClr val="FFFFFF"/>
                  </a:solidFill>
                  <a:latin typeface="Avenir Book" panose="02000503020000020003" pitchFamily="2" charset="0"/>
                </a:endParaRPr>
              </a:p>
            </p:txBody>
          </p:sp>
        </p:grpSp>
        <p:sp>
          <p:nvSpPr>
            <p:cNvPr id="21" name="Line 37"/>
            <p:cNvSpPr>
              <a:spLocks noChangeShapeType="1"/>
            </p:cNvSpPr>
            <p:nvPr/>
          </p:nvSpPr>
          <p:spPr bwMode="hidden">
            <a:xfrm>
              <a:off x="1" y="3928"/>
              <a:ext cx="5758" cy="0"/>
            </a:xfrm>
            <a:prstGeom prst="line">
              <a:avLst/>
            </a:prstGeom>
            <a:noFill/>
            <a:ln w="15875">
              <a:solidFill>
                <a:schemeClr val="bg2"/>
              </a:solidFill>
              <a:round/>
              <a:headEnd/>
              <a:tailEnd/>
            </a:ln>
            <a:effectLst/>
          </p:spPr>
          <p:txBody>
            <a:bodyPr/>
            <a:lstStyle/>
            <a:p>
              <a:pPr algn="l">
                <a:defRPr/>
              </a:pPr>
              <a:endParaRPr lang="en-US" b="0" i="0" dirty="0">
                <a:solidFill>
                  <a:srgbClr val="FFFFFF"/>
                </a:solidFill>
                <a:latin typeface="Avenir Book" panose="02000503020000020003" pitchFamily="2" charset="0"/>
              </a:endParaRPr>
            </a:p>
          </p:txBody>
        </p:sp>
        <p:sp>
          <p:nvSpPr>
            <p:cNvPr id="22" name="Line 38"/>
            <p:cNvSpPr>
              <a:spLocks noChangeShapeType="1"/>
            </p:cNvSpPr>
            <p:nvPr/>
          </p:nvSpPr>
          <p:spPr bwMode="hidden">
            <a:xfrm>
              <a:off x="1" y="3535"/>
              <a:ext cx="5758" cy="0"/>
            </a:xfrm>
            <a:prstGeom prst="line">
              <a:avLst/>
            </a:prstGeom>
            <a:noFill/>
            <a:ln w="15875">
              <a:solidFill>
                <a:schemeClr val="bg2"/>
              </a:solidFill>
              <a:round/>
              <a:headEnd/>
              <a:tailEnd/>
            </a:ln>
            <a:effectLst/>
          </p:spPr>
          <p:txBody>
            <a:bodyPr/>
            <a:lstStyle/>
            <a:p>
              <a:pPr algn="l">
                <a:defRPr/>
              </a:pPr>
              <a:endParaRPr lang="en-US" b="0" i="0" dirty="0">
                <a:solidFill>
                  <a:srgbClr val="FFFFFF"/>
                </a:solidFill>
                <a:latin typeface="Avenir Book" panose="02000503020000020003" pitchFamily="2" charset="0"/>
              </a:endParaRPr>
            </a:p>
          </p:txBody>
        </p:sp>
      </p:grpSp>
      <p:sp>
        <p:nvSpPr>
          <p:cNvPr id="305191" name="Rectangle 39"/>
          <p:cNvSpPr>
            <a:spLocks noGrp="1" noChangeArrowheads="1"/>
          </p:cNvSpPr>
          <p:nvPr>
            <p:ph type="ctrTitle" sz="quarter"/>
          </p:nvPr>
        </p:nvSpPr>
        <p:spPr>
          <a:xfrm>
            <a:off x="685800" y="1692285"/>
            <a:ext cx="7772400" cy="1736725"/>
          </a:xfrm>
        </p:spPr>
        <p:txBody>
          <a:bodyPr anchor="b"/>
          <a:lstStyle>
            <a:lvl1pPr>
              <a:defRPr/>
            </a:lvl1pPr>
          </a:lstStyle>
          <a:p>
            <a:r>
              <a:rPr lang="en-US"/>
              <a:t>Click to edit Master title style</a:t>
            </a:r>
          </a:p>
        </p:txBody>
      </p:sp>
      <p:sp>
        <p:nvSpPr>
          <p:cNvPr id="305192" name="Rectangle 40"/>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41" name="Rectangle 41"/>
          <p:cNvSpPr>
            <a:spLocks noGrp="1" noChangeArrowheads="1"/>
          </p:cNvSpPr>
          <p:nvPr>
            <p:ph type="dt" sz="quarter" idx="10"/>
          </p:nvPr>
        </p:nvSpPr>
        <p:spPr/>
        <p:txBody>
          <a:bodyPr/>
          <a:lstStyle>
            <a:lvl1pPr>
              <a:defRPr/>
            </a:lvl1pPr>
          </a:lstStyle>
          <a:p>
            <a:endParaRPr lang="en-US">
              <a:solidFill>
                <a:srgbClr val="FFFFFF"/>
              </a:solidFill>
            </a:endParaRPr>
          </a:p>
        </p:txBody>
      </p:sp>
      <p:sp>
        <p:nvSpPr>
          <p:cNvPr id="42" name="Rectangle 42"/>
          <p:cNvSpPr>
            <a:spLocks noGrp="1" noChangeArrowheads="1"/>
          </p:cNvSpPr>
          <p:nvPr>
            <p:ph type="ftr" sz="quarter" idx="11"/>
          </p:nvPr>
        </p:nvSpPr>
        <p:spPr/>
        <p:txBody>
          <a:bodyPr/>
          <a:lstStyle>
            <a:lvl1pPr>
              <a:defRPr/>
            </a:lvl1pPr>
          </a:lstStyle>
          <a:p>
            <a:endParaRPr lang="en-US">
              <a:solidFill>
                <a:srgbClr val="FFFFFF"/>
              </a:solidFill>
            </a:endParaRPr>
          </a:p>
        </p:txBody>
      </p:sp>
      <p:sp>
        <p:nvSpPr>
          <p:cNvPr id="43" name="Rectangle 43"/>
          <p:cNvSpPr>
            <a:spLocks noGrp="1" noChangeArrowheads="1"/>
          </p:cNvSpPr>
          <p:nvPr>
            <p:ph type="sldNum" sz="quarter" idx="12"/>
          </p:nvPr>
        </p:nvSpPr>
        <p:spPr/>
        <p:txBody>
          <a:bodyPr/>
          <a:lstStyle>
            <a:lvl1pPr>
              <a:defRPr/>
            </a:lvl1pPr>
          </a:lstStyle>
          <a:p>
            <a:fld id="{62CA631B-FB0D-A84D-8EC1-759AFC7A193F}" type="slidenum">
              <a:rPr lang="en-US">
                <a:solidFill>
                  <a:srgbClr val="FFFFFF"/>
                </a:solidFill>
              </a:rPr>
              <a:pPr/>
              <a:t>‹#›</a:t>
            </a:fld>
            <a:endParaRPr lang="en-US">
              <a:solidFill>
                <a:srgbClr val="FFFFFF"/>
              </a:solidFill>
            </a:endParaRPr>
          </a:p>
        </p:txBody>
      </p:sp>
    </p:spTree>
  </p:cSld>
  <p:clrMapOvr>
    <a:masterClrMapping/>
  </p:clrMapOvr>
  <p:transition spd="med">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a:lvl1pPr>
          </a:lstStyle>
          <a:p>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fld id="{FA02F8D9-2CA8-594B-A2AB-6B5C4ACEAD42}" type="slidenum">
              <a:rPr lang="en-US">
                <a:solidFill>
                  <a:srgbClr val="FFFFFF"/>
                </a:solidFill>
              </a:rPr>
              <a:pPr/>
              <a:t>‹#›</a:t>
            </a:fld>
            <a:endParaRPr lang="en-US">
              <a:solidFill>
                <a:srgbClr val="FFFFFF"/>
              </a:solidFill>
            </a:endParaRPr>
          </a:p>
        </p:txBody>
      </p:sp>
    </p:spTree>
  </p:cSld>
  <p:clrMapOvr>
    <a:masterClrMapping/>
  </p:clrMapOvr>
  <p:transition spd="med">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0"/>
          <p:cNvSpPr>
            <a:spLocks noGrp="1" noChangeArrowheads="1"/>
          </p:cNvSpPr>
          <p:nvPr>
            <p:ph type="dt" sz="half" idx="10"/>
          </p:nvPr>
        </p:nvSpPr>
        <p:spPr>
          <a:ln/>
        </p:spPr>
        <p:txBody>
          <a:bodyPr/>
          <a:lstStyle>
            <a:lvl1pPr>
              <a:defRPr/>
            </a:lvl1pPr>
          </a:lstStyle>
          <a:p>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fld id="{B4701741-B03D-0E4D-B67B-EB1D7964F41B}" type="slidenum">
              <a:rPr lang="en-US">
                <a:solidFill>
                  <a:srgbClr val="FFFFFF"/>
                </a:solidFill>
              </a:rPr>
              <a:pPr/>
              <a:t>‹#›</a:t>
            </a:fld>
            <a:endParaRPr lang="en-US">
              <a:solidFill>
                <a:srgbClr val="FFFFFF"/>
              </a:solidFill>
            </a:endParaRPr>
          </a:p>
        </p:txBody>
      </p:sp>
    </p:spTree>
  </p:cSld>
  <p:clrMapOvr>
    <a:masterClrMapping/>
  </p:clrMapOvr>
  <p:transition spd="med">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0"/>
          <p:cNvSpPr>
            <a:spLocks noGrp="1" noChangeArrowheads="1"/>
          </p:cNvSpPr>
          <p:nvPr>
            <p:ph type="dt" sz="half" idx="10"/>
          </p:nvPr>
        </p:nvSpPr>
        <p:spPr>
          <a:ln/>
        </p:spPr>
        <p:txBody>
          <a:bodyPr/>
          <a:lstStyle>
            <a:lvl1pPr>
              <a:defRPr/>
            </a:lvl1pPr>
          </a:lstStyle>
          <a:p>
            <a:endParaRPr lang="en-US">
              <a:solidFill>
                <a:srgbClr val="FFFFFF"/>
              </a:solidFill>
            </a:endParaRPr>
          </a:p>
        </p:txBody>
      </p:sp>
      <p:sp>
        <p:nvSpPr>
          <p:cNvPr id="6" name="Rectangle 41"/>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7" name="Rectangle 42"/>
          <p:cNvSpPr>
            <a:spLocks noGrp="1" noChangeArrowheads="1"/>
          </p:cNvSpPr>
          <p:nvPr>
            <p:ph type="sldNum" sz="quarter" idx="12"/>
          </p:nvPr>
        </p:nvSpPr>
        <p:spPr>
          <a:ln/>
        </p:spPr>
        <p:txBody>
          <a:bodyPr/>
          <a:lstStyle>
            <a:lvl1pPr>
              <a:defRPr/>
            </a:lvl1pPr>
          </a:lstStyle>
          <a:p>
            <a:fld id="{DE411EE3-1113-F049-9D22-E5509E296155}" type="slidenum">
              <a:rPr lang="en-US">
                <a:solidFill>
                  <a:srgbClr val="FFFFFF"/>
                </a:solidFill>
              </a:rPr>
              <a:pPr/>
              <a:t>‹#›</a:t>
            </a:fld>
            <a:endParaRPr lang="en-US">
              <a:solidFill>
                <a:srgbClr val="FFFFFF"/>
              </a:solidFill>
            </a:endParaRPr>
          </a:p>
        </p:txBody>
      </p:sp>
    </p:spTree>
  </p:cSld>
  <p:clrMapOvr>
    <a:masterClrMapping/>
  </p:clrMapOvr>
  <p:transition spd="med">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0"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0"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0"/>
          <p:cNvSpPr>
            <a:spLocks noGrp="1" noChangeArrowheads="1"/>
          </p:cNvSpPr>
          <p:nvPr>
            <p:ph type="dt" sz="half" idx="10"/>
          </p:nvPr>
        </p:nvSpPr>
        <p:spPr>
          <a:ln/>
        </p:spPr>
        <p:txBody>
          <a:bodyPr/>
          <a:lstStyle>
            <a:lvl1pPr>
              <a:defRPr/>
            </a:lvl1pPr>
          </a:lstStyle>
          <a:p>
            <a:endParaRPr lang="en-US">
              <a:solidFill>
                <a:srgbClr val="FFFFFF"/>
              </a:solidFill>
            </a:endParaRPr>
          </a:p>
        </p:txBody>
      </p:sp>
      <p:sp>
        <p:nvSpPr>
          <p:cNvPr id="8" name="Rectangle 41"/>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9" name="Rectangle 42"/>
          <p:cNvSpPr>
            <a:spLocks noGrp="1" noChangeArrowheads="1"/>
          </p:cNvSpPr>
          <p:nvPr>
            <p:ph type="sldNum" sz="quarter" idx="12"/>
          </p:nvPr>
        </p:nvSpPr>
        <p:spPr>
          <a:ln/>
        </p:spPr>
        <p:txBody>
          <a:bodyPr/>
          <a:lstStyle>
            <a:lvl1pPr>
              <a:defRPr/>
            </a:lvl1pPr>
          </a:lstStyle>
          <a:p>
            <a:fld id="{8D0C4A7C-5BCD-8B40-8049-A60A5599661B}" type="slidenum">
              <a:rPr lang="en-US">
                <a:solidFill>
                  <a:srgbClr val="FFFFFF"/>
                </a:solidFill>
              </a:rPr>
              <a:pPr/>
              <a:t>‹#›</a:t>
            </a:fld>
            <a:endParaRPr lang="en-US">
              <a:solidFill>
                <a:srgbClr val="FFFFFF"/>
              </a:solidFill>
            </a:endParaRPr>
          </a:p>
        </p:txBody>
      </p:sp>
    </p:spTree>
  </p:cSld>
  <p:clrMapOvr>
    <a:masterClrMapping/>
  </p:clrMapOvr>
  <p:transition spd="med">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0"/>
          <p:cNvSpPr>
            <a:spLocks noGrp="1" noChangeArrowheads="1"/>
          </p:cNvSpPr>
          <p:nvPr>
            <p:ph type="dt" sz="half" idx="10"/>
          </p:nvPr>
        </p:nvSpPr>
        <p:spPr>
          <a:ln/>
        </p:spPr>
        <p:txBody>
          <a:bodyPr/>
          <a:lstStyle>
            <a:lvl1pPr>
              <a:defRPr/>
            </a:lvl1pPr>
          </a:lstStyle>
          <a:p>
            <a:endParaRPr lang="en-US">
              <a:solidFill>
                <a:srgbClr val="FFFFFF"/>
              </a:solidFill>
            </a:endParaRPr>
          </a:p>
        </p:txBody>
      </p:sp>
      <p:sp>
        <p:nvSpPr>
          <p:cNvPr id="4" name="Rectangle 41"/>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5" name="Rectangle 42"/>
          <p:cNvSpPr>
            <a:spLocks noGrp="1" noChangeArrowheads="1"/>
          </p:cNvSpPr>
          <p:nvPr>
            <p:ph type="sldNum" sz="quarter" idx="12"/>
          </p:nvPr>
        </p:nvSpPr>
        <p:spPr>
          <a:ln/>
        </p:spPr>
        <p:txBody>
          <a:bodyPr/>
          <a:lstStyle>
            <a:lvl1pPr>
              <a:defRPr/>
            </a:lvl1pPr>
          </a:lstStyle>
          <a:p>
            <a:fld id="{07CFCDD3-26BD-2B47-AAC2-A1410335082F}" type="slidenum">
              <a:rPr lang="en-US">
                <a:solidFill>
                  <a:srgbClr val="FFFFFF"/>
                </a:solidFill>
              </a:rPr>
              <a:pPr/>
              <a:t>‹#›</a:t>
            </a:fld>
            <a:endParaRPr lang="en-US">
              <a:solidFill>
                <a:srgbClr val="FFFFFF"/>
              </a:solidFill>
            </a:endParaRPr>
          </a:p>
        </p:txBody>
      </p:sp>
    </p:spTree>
  </p:cSld>
  <p:clrMapOvr>
    <a:masterClrMapping/>
  </p:clrMapOvr>
  <p:transition spd="med">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0"/>
          <p:cNvSpPr>
            <a:spLocks noGrp="1" noChangeArrowheads="1"/>
          </p:cNvSpPr>
          <p:nvPr>
            <p:ph type="dt" sz="half" idx="10"/>
          </p:nvPr>
        </p:nvSpPr>
        <p:spPr>
          <a:ln/>
        </p:spPr>
        <p:txBody>
          <a:bodyPr/>
          <a:lstStyle>
            <a:lvl1pPr>
              <a:defRPr/>
            </a:lvl1pPr>
          </a:lstStyle>
          <a:p>
            <a:endParaRPr lang="en-US">
              <a:solidFill>
                <a:srgbClr val="FFFFFF"/>
              </a:solidFill>
            </a:endParaRPr>
          </a:p>
        </p:txBody>
      </p:sp>
      <p:sp>
        <p:nvSpPr>
          <p:cNvPr id="3" name="Rectangle 41"/>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4" name="Rectangle 42"/>
          <p:cNvSpPr>
            <a:spLocks noGrp="1" noChangeArrowheads="1"/>
          </p:cNvSpPr>
          <p:nvPr>
            <p:ph type="sldNum" sz="quarter" idx="12"/>
          </p:nvPr>
        </p:nvSpPr>
        <p:spPr>
          <a:ln/>
        </p:spPr>
        <p:txBody>
          <a:bodyPr/>
          <a:lstStyle>
            <a:lvl1pPr>
              <a:defRPr/>
            </a:lvl1pPr>
          </a:lstStyle>
          <a:p>
            <a:fld id="{67D2BEAE-D6BE-9249-9961-4DCECA07E709}" type="slidenum">
              <a:rPr lang="en-US">
                <a:solidFill>
                  <a:srgbClr val="FFFFFF"/>
                </a:solidFill>
              </a:rPr>
              <a:pPr/>
              <a:t>‹#›</a:t>
            </a:fld>
            <a:endParaRPr lang="en-US">
              <a:solidFill>
                <a:srgbClr val="FFFFFF"/>
              </a:solidFill>
            </a:endParaRPr>
          </a:p>
        </p:txBody>
      </p:sp>
    </p:spTree>
  </p:cSld>
  <p:clrMapOvr>
    <a:masterClrMapping/>
  </p:clrMapOvr>
  <p:transition spd="med">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6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0"/>
          <p:cNvSpPr>
            <a:spLocks noGrp="1" noChangeArrowheads="1"/>
          </p:cNvSpPr>
          <p:nvPr>
            <p:ph type="dt" sz="half" idx="10"/>
          </p:nvPr>
        </p:nvSpPr>
        <p:spPr>
          <a:ln/>
        </p:spPr>
        <p:txBody>
          <a:bodyPr/>
          <a:lstStyle>
            <a:lvl1pPr>
              <a:defRPr/>
            </a:lvl1pPr>
          </a:lstStyle>
          <a:p>
            <a:endParaRPr lang="en-US">
              <a:solidFill>
                <a:srgbClr val="FFFFFF"/>
              </a:solidFill>
            </a:endParaRPr>
          </a:p>
        </p:txBody>
      </p:sp>
      <p:sp>
        <p:nvSpPr>
          <p:cNvPr id="6" name="Rectangle 41"/>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7" name="Rectangle 42"/>
          <p:cNvSpPr>
            <a:spLocks noGrp="1" noChangeArrowheads="1"/>
          </p:cNvSpPr>
          <p:nvPr>
            <p:ph type="sldNum" sz="quarter" idx="12"/>
          </p:nvPr>
        </p:nvSpPr>
        <p:spPr>
          <a:ln/>
        </p:spPr>
        <p:txBody>
          <a:bodyPr/>
          <a:lstStyle>
            <a:lvl1pPr>
              <a:defRPr/>
            </a:lvl1pPr>
          </a:lstStyle>
          <a:p>
            <a:fld id="{618BC56B-A8B5-8D41-AC05-B033833AFB13}" type="slidenum">
              <a:rPr lang="en-US">
                <a:solidFill>
                  <a:srgbClr val="FFFFFF"/>
                </a:solidFill>
              </a:rPr>
              <a:pPr/>
              <a:t>‹#›</a:t>
            </a:fld>
            <a:endParaRPr lang="en-US">
              <a:solidFill>
                <a:srgbClr val="FFFFFF"/>
              </a:solidFill>
            </a:endParaRPr>
          </a:p>
        </p:txBody>
      </p:sp>
    </p:spTree>
  </p:cSld>
  <p:clrMapOvr>
    <a:masterClrMapping/>
  </p:clrMapOvr>
  <p:transition spd="med">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0"/>
          <p:cNvSpPr>
            <a:spLocks noGrp="1" noChangeArrowheads="1"/>
          </p:cNvSpPr>
          <p:nvPr>
            <p:ph type="dt" sz="half" idx="10"/>
          </p:nvPr>
        </p:nvSpPr>
        <p:spPr>
          <a:ln/>
        </p:spPr>
        <p:txBody>
          <a:bodyPr/>
          <a:lstStyle>
            <a:lvl1pPr>
              <a:defRPr/>
            </a:lvl1pPr>
          </a:lstStyle>
          <a:p>
            <a:endParaRPr lang="en-US">
              <a:solidFill>
                <a:srgbClr val="FFFFFF"/>
              </a:solidFill>
            </a:endParaRPr>
          </a:p>
        </p:txBody>
      </p:sp>
      <p:sp>
        <p:nvSpPr>
          <p:cNvPr id="6" name="Rectangle 41"/>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7" name="Rectangle 42"/>
          <p:cNvSpPr>
            <a:spLocks noGrp="1" noChangeArrowheads="1"/>
          </p:cNvSpPr>
          <p:nvPr>
            <p:ph type="sldNum" sz="quarter" idx="12"/>
          </p:nvPr>
        </p:nvSpPr>
        <p:spPr>
          <a:ln/>
        </p:spPr>
        <p:txBody>
          <a:bodyPr/>
          <a:lstStyle>
            <a:lvl1pPr>
              <a:defRPr/>
            </a:lvl1pPr>
          </a:lstStyle>
          <a:p>
            <a:fld id="{D0C63A47-E9B2-544E-881D-E23D8E9E0125}" type="slidenum">
              <a:rPr lang="en-US">
                <a:solidFill>
                  <a:srgbClr val="FFFFFF"/>
                </a:solidFill>
              </a:rPr>
              <a:pPr/>
              <a:t>‹#›</a:t>
            </a:fld>
            <a:endParaRPr lang="en-US">
              <a:solidFill>
                <a:srgbClr val="FFFFFF"/>
              </a:solidFill>
            </a:endParaRPr>
          </a:p>
        </p:txBody>
      </p:sp>
    </p:spTree>
  </p:cSld>
  <p:clrMapOvr>
    <a:masterClrMapping/>
  </p:clrMapOvr>
  <p:transition spd="med">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a:lvl1pPr>
          </a:lstStyle>
          <a:p>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fld id="{DC8BFF00-5C32-9F49-870D-289EFA70E94F}" type="slidenum">
              <a:rPr lang="en-US">
                <a:solidFill>
                  <a:srgbClr val="FFFFFF"/>
                </a:solidFill>
              </a:rPr>
              <a:pPr/>
              <a:t>‹#›</a:t>
            </a:fld>
            <a:endParaRPr lang="en-US">
              <a:solidFill>
                <a:srgbClr val="FFFFFF"/>
              </a:solidFill>
            </a:endParaRPr>
          </a:p>
        </p:txBody>
      </p:sp>
    </p:spTree>
  </p:cSld>
  <p:clrMapOvr>
    <a:masterClrMapping/>
  </p:clrMapOvr>
  <p:transition spd="med">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a:lvl1pPr>
          </a:lstStyle>
          <a:p>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fld id="{A6BA15ED-3B47-0C47-9614-6AC8E535B727}" type="slidenum">
              <a:rPr lang="en-US">
                <a:solidFill>
                  <a:srgbClr val="FFFFFF"/>
                </a:solidFill>
              </a:rPr>
              <a:pPr/>
              <a:t>‹#›</a:t>
            </a:fld>
            <a:endParaRPr lang="en-US">
              <a:solidFill>
                <a:srgbClr val="FFFFFF"/>
              </a:solidFill>
            </a:endParaRPr>
          </a:p>
        </p:txBody>
      </p:sp>
    </p:spTree>
  </p:cSld>
  <p:clrMapOvr>
    <a:masterClrMapping/>
  </p:clrMapOvr>
  <p:transition spd="med">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7813"/>
            <a:ext cx="8229600" cy="58531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0"/>
          <p:cNvSpPr>
            <a:spLocks noGrp="1" noChangeArrowheads="1"/>
          </p:cNvSpPr>
          <p:nvPr>
            <p:ph type="dt" sz="half" idx="10"/>
          </p:nvPr>
        </p:nvSpPr>
        <p:spPr>
          <a:ln/>
        </p:spPr>
        <p:txBody>
          <a:bodyPr/>
          <a:lstStyle>
            <a:lvl1pPr>
              <a:defRPr/>
            </a:lvl1pPr>
          </a:lstStyle>
          <a:p>
            <a:endParaRPr lang="en-US">
              <a:solidFill>
                <a:srgbClr val="FFFFFF"/>
              </a:solidFill>
            </a:endParaRPr>
          </a:p>
        </p:txBody>
      </p:sp>
      <p:sp>
        <p:nvSpPr>
          <p:cNvPr id="4" name="Rectangle 41"/>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5" name="Rectangle 42"/>
          <p:cNvSpPr>
            <a:spLocks noGrp="1" noChangeArrowheads="1"/>
          </p:cNvSpPr>
          <p:nvPr>
            <p:ph type="sldNum" sz="quarter" idx="12"/>
          </p:nvPr>
        </p:nvSpPr>
        <p:spPr>
          <a:ln/>
        </p:spPr>
        <p:txBody>
          <a:bodyPr/>
          <a:lstStyle>
            <a:lvl1pPr>
              <a:defRPr/>
            </a:lvl1pPr>
          </a:lstStyle>
          <a:p>
            <a:fld id="{7641681D-EF5C-F34B-BD2B-0097442C9464}" type="slidenum">
              <a:rPr lang="en-US">
                <a:solidFill>
                  <a:srgbClr val="FFFFFF"/>
                </a:solidFill>
              </a:rPr>
              <a:pPr/>
              <a:t>‹#›</a:t>
            </a:fld>
            <a:endParaRPr lang="en-US">
              <a:solidFill>
                <a:srgbClr val="FFFFFF"/>
              </a:solidFill>
            </a:endParaRPr>
          </a:p>
        </p:txBody>
      </p:sp>
    </p:spTree>
  </p:cSld>
  <p:clrMapOvr>
    <a:masterClrMapping/>
  </p:clrMapOvr>
  <p:transition spd="med">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BCAAFA2-28A3-CC4D-A1CE-D06B4BD9A9F9}"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3D29601-73F3-CA42-8FFA-5D45555A8E78}"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4A70A4F-196C-8542-8C3C-5832895413A2}"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5EA4D71-D2E6-AB4B-BE0F-10EA59D399AA}"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EDBAEC33-7420-D64A-9F44-84D5E19A5321}"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3144A63D-A54B-4C41-9479-A837D7656998}"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A04F2181-FDBE-C64C-904B-F6F09D226288}"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5911802-953B-FB4D-818E-F8299C0A118A}"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A13791A-042F-4741-BB5D-3ACE97992AD6}"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A8796ED-191F-3446-8B37-07E07BC3F38A}"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4D3F90A-FE57-7A47-BD31-A3DE0D6E6650}"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9E761B89-B9F2-3F44-8C86-3F365548EC17}"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553"/>
            <a:ext cx="7772400" cy="1470025"/>
          </a:xfrm>
        </p:spPr>
        <p:txBody>
          <a:bodyPr/>
          <a:lstStyle>
            <a:lvl1pPr>
              <a:defRPr b="0" i="0"/>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b="0" i="0"/>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edit Master subtitle style</a:t>
            </a:r>
          </a:p>
        </p:txBody>
      </p:sp>
      <p:sp>
        <p:nvSpPr>
          <p:cNvPr id="4" name="Rectangle 4"/>
          <p:cNvSpPr>
            <a:spLocks noGrp="1" noChangeArrowheads="1"/>
          </p:cNvSpPr>
          <p:nvPr>
            <p:ph type="dt" sz="half" idx="10"/>
          </p:nvPr>
        </p:nvSpPr>
        <p:spPr>
          <a:ln/>
        </p:spPr>
        <p:txBody>
          <a:bodyPr/>
          <a:lstStyle>
            <a:lvl1pPr>
              <a:defRPr b="0" i="0"/>
            </a:lvl1pPr>
          </a:lstStyle>
          <a:p>
            <a:fld id="{5DD18AB1-9A28-4E4A-9414-BD23F83D1BE4}" type="datetime1">
              <a:rPr lang="en-US" smtClean="0">
                <a:solidFill>
                  <a:srgbClr val="000000"/>
                </a:solidFill>
              </a:rPr>
              <a:pPr/>
              <a:t>7/2/24</a:t>
            </a:fld>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fld id="{EB0E1715-0148-4E4A-8715-F9A2C4091A09}" type="slidenum">
              <a:rPr lang="en-US" smtClean="0">
                <a:solidFill>
                  <a:srgbClr val="000000"/>
                </a:solidFill>
              </a:rPr>
              <a:pPr/>
              <a:t>‹#›</a:t>
            </a:fld>
            <a:endParaRPr lang="en-US" dirty="0">
              <a:solidFill>
                <a:srgbClr val="000000"/>
              </a:solidFill>
            </a:endParaRPr>
          </a:p>
        </p:txBody>
      </p:sp>
    </p:spTree>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Content Placeholder 2"/>
          <p:cNvSpPr>
            <a:spLocks noGrp="1"/>
          </p:cNvSpPr>
          <p:nvPr>
            <p:ph idx="1"/>
          </p:nvPr>
        </p:nvSpPr>
        <p:spPr/>
        <p:txBody>
          <a:bodyPr/>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ln/>
        </p:spPr>
        <p:txBody>
          <a:bodyPr/>
          <a:lstStyle>
            <a:lvl1pPr>
              <a:defRPr b="0" i="0"/>
            </a:lvl1pPr>
          </a:lstStyle>
          <a:p>
            <a:fld id="{B5304892-B807-5F4C-8FAE-DD2AE45993D5}" type="datetime1">
              <a:rPr lang="en-US" smtClean="0">
                <a:solidFill>
                  <a:srgbClr val="000000"/>
                </a:solidFill>
              </a:rPr>
              <a:pPr/>
              <a:t>7/2/24</a:t>
            </a:fld>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fld id="{A2A7F312-572F-AB41-8711-4849A7135DB7}" type="slidenum">
              <a:rPr lang="en-US" smtClean="0">
                <a:solidFill>
                  <a:srgbClr val="000000"/>
                </a:solidFill>
              </a:rPr>
              <a:pPr/>
              <a:t>‹#›</a:t>
            </a:fld>
            <a:endParaRPr lang="en-US" dirty="0">
              <a:solidFill>
                <a:srgbClr val="000000"/>
              </a:solidFill>
            </a:endParaRPr>
          </a:p>
        </p:txBody>
      </p:sp>
    </p:spTree>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28"/>
            <a:ext cx="7772400" cy="1362075"/>
          </a:xfrm>
        </p:spPr>
        <p:txBody>
          <a:bodyPr anchor="t"/>
          <a:lstStyle>
            <a:lvl1pPr algn="l">
              <a:defRPr sz="4000" b="0" i="0"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b="0" i="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a:t>Click to edit Master text styles</a:t>
            </a:r>
          </a:p>
        </p:txBody>
      </p:sp>
      <p:sp>
        <p:nvSpPr>
          <p:cNvPr id="4" name="Rectangle 4"/>
          <p:cNvSpPr>
            <a:spLocks noGrp="1" noChangeArrowheads="1"/>
          </p:cNvSpPr>
          <p:nvPr>
            <p:ph type="dt" sz="half" idx="10"/>
          </p:nvPr>
        </p:nvSpPr>
        <p:spPr>
          <a:ln/>
        </p:spPr>
        <p:txBody>
          <a:bodyPr/>
          <a:lstStyle>
            <a:lvl1pPr>
              <a:defRPr b="0" i="0"/>
            </a:lvl1pPr>
          </a:lstStyle>
          <a:p>
            <a:fld id="{642754BF-8C0C-9446-B7A6-5E8D949CB84D}" type="datetime1">
              <a:rPr lang="en-US" smtClean="0">
                <a:solidFill>
                  <a:srgbClr val="000000"/>
                </a:solidFill>
              </a:rPr>
              <a:pPr/>
              <a:t>7/2/24</a:t>
            </a:fld>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fld id="{1CB9722F-ECA8-7444-838D-2C3ECD3013C0}" type="slidenum">
              <a:rPr lang="en-US" smtClean="0">
                <a:solidFill>
                  <a:srgbClr val="000000"/>
                </a:solidFill>
              </a:rPr>
              <a:pPr/>
              <a:t>‹#›</a:t>
            </a:fld>
            <a:endParaRPr lang="en-US" dirty="0">
              <a:solidFill>
                <a:srgbClr val="000000"/>
              </a:solidFill>
            </a:endParaRPr>
          </a:p>
        </p:txBody>
      </p:sp>
    </p:spTree>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b="0" i="0"/>
            </a:lvl1pPr>
            <a:lvl2pPr>
              <a:defRPr sz="2400" b="0" i="0"/>
            </a:lvl2pPr>
            <a:lvl3pPr>
              <a:defRPr sz="2000" b="0" i="0"/>
            </a:lvl3pPr>
            <a:lvl4pPr>
              <a:defRPr sz="1800" b="0" i="0"/>
            </a:lvl4pPr>
            <a:lvl5pPr>
              <a:defRPr sz="1800" b="0" i="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981200"/>
            <a:ext cx="3810000" cy="4114800"/>
          </a:xfrm>
        </p:spPr>
        <p:txBody>
          <a:bodyPr/>
          <a:lstStyle>
            <a:lvl1pPr>
              <a:defRPr sz="2800" b="0" i="0"/>
            </a:lvl1pPr>
            <a:lvl2pPr>
              <a:defRPr sz="2400" b="0" i="0"/>
            </a:lvl2pPr>
            <a:lvl3pPr>
              <a:defRPr sz="2000" b="0" i="0"/>
            </a:lvl3pPr>
            <a:lvl4pPr>
              <a:defRPr sz="1800" b="0" i="0"/>
            </a:lvl4pPr>
            <a:lvl5pPr>
              <a:defRPr sz="1800" b="0" i="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p:cNvSpPr>
            <a:spLocks noGrp="1" noChangeArrowheads="1"/>
          </p:cNvSpPr>
          <p:nvPr>
            <p:ph type="dt" sz="half" idx="10"/>
          </p:nvPr>
        </p:nvSpPr>
        <p:spPr>
          <a:ln/>
        </p:spPr>
        <p:txBody>
          <a:bodyPr/>
          <a:lstStyle>
            <a:lvl1pPr>
              <a:defRPr b="0" i="0"/>
            </a:lvl1pPr>
          </a:lstStyle>
          <a:p>
            <a:fld id="{270258B2-508B-464E-B072-C5C608353337}" type="datetime1">
              <a:rPr lang="en-US" smtClean="0">
                <a:solidFill>
                  <a:srgbClr val="000000"/>
                </a:solidFill>
              </a:rPr>
              <a:pPr/>
              <a:t>7/2/24</a:t>
            </a:fld>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b="0" i="0"/>
            </a:lvl1pPr>
          </a:lstStyle>
          <a:p>
            <a:fld id="{FF4E5F49-A8F8-DC42-BE0F-0B9AF75FBC0F}" type="slidenum">
              <a:rPr lang="en-US" smtClean="0">
                <a:solidFill>
                  <a:srgbClr val="000000"/>
                </a:solidFill>
              </a:rPr>
              <a:pPr/>
              <a:t>‹#›</a:t>
            </a:fld>
            <a:endParaRPr lang="en-US" dirty="0">
              <a:solidFill>
                <a:srgbClr val="000000"/>
              </a:solidFill>
            </a:endParaRPr>
          </a:p>
        </p:txBody>
      </p:sp>
    </p:spTree>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b="0" i="0"/>
            </a:lvl1pPr>
          </a:lstStyle>
          <a:p>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b="0" i="0"/>
            </a:lvl1pPr>
            <a:lvl2pPr>
              <a:defRPr sz="2000" b="0" i="0"/>
            </a:lvl2pPr>
            <a:lvl3pPr>
              <a:defRPr sz="1800" b="0" i="0"/>
            </a:lvl3pPr>
            <a:lvl4pPr>
              <a:defRPr sz="1600" b="0" i="0"/>
            </a:lvl4pPr>
            <a:lvl5pPr>
              <a:defRPr sz="1600" b="0" i="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89" y="1535113"/>
            <a:ext cx="4041775" cy="639762"/>
          </a:xfrm>
        </p:spPr>
        <p:txBody>
          <a:bodyPr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5089" y="2174875"/>
            <a:ext cx="4041775" cy="3951288"/>
          </a:xfrm>
        </p:spPr>
        <p:txBody>
          <a:bodyPr/>
          <a:lstStyle>
            <a:lvl1pPr>
              <a:defRPr sz="2400" b="0" i="0"/>
            </a:lvl1pPr>
            <a:lvl2pPr>
              <a:defRPr sz="2000" b="0" i="0"/>
            </a:lvl2pPr>
            <a:lvl3pPr>
              <a:defRPr sz="1800" b="0" i="0"/>
            </a:lvl3pPr>
            <a:lvl4pPr>
              <a:defRPr sz="1600" b="0" i="0"/>
            </a:lvl4pPr>
            <a:lvl5pPr>
              <a:defRPr sz="1600" b="0" i="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4"/>
          <p:cNvSpPr>
            <a:spLocks noGrp="1" noChangeArrowheads="1"/>
          </p:cNvSpPr>
          <p:nvPr>
            <p:ph type="dt" sz="half" idx="10"/>
          </p:nvPr>
        </p:nvSpPr>
        <p:spPr>
          <a:ln/>
        </p:spPr>
        <p:txBody>
          <a:bodyPr/>
          <a:lstStyle>
            <a:lvl1pPr>
              <a:defRPr b="0" i="0"/>
            </a:lvl1pPr>
          </a:lstStyle>
          <a:p>
            <a:fld id="{B2FFFB93-141E-B44F-B2F1-C9FE5F73302F}" type="datetime1">
              <a:rPr lang="en-US" smtClean="0">
                <a:solidFill>
                  <a:srgbClr val="000000"/>
                </a:solidFill>
              </a:rPr>
              <a:pPr/>
              <a:t>7/2/24</a:t>
            </a:fld>
            <a:endParaRPr 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b="0" i="0"/>
            </a:lvl1pPr>
          </a:lstStyle>
          <a:p>
            <a:fld id="{55997777-F7BB-8844-8201-55B19482B22E}" type="slidenum">
              <a:rPr lang="en-US" smtClean="0">
                <a:solidFill>
                  <a:srgbClr val="000000"/>
                </a:solidFill>
              </a:rPr>
              <a:pPr/>
              <a:t>‹#›</a:t>
            </a:fld>
            <a:endParaRPr lang="en-US" dirty="0">
              <a:solidFill>
                <a:srgbClr val="000000"/>
              </a:solidFill>
            </a:endParaRPr>
          </a:p>
        </p:txBody>
      </p:sp>
    </p:spTree>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Rectangle 4"/>
          <p:cNvSpPr>
            <a:spLocks noGrp="1" noChangeArrowheads="1"/>
          </p:cNvSpPr>
          <p:nvPr>
            <p:ph type="dt" sz="half" idx="10"/>
          </p:nvPr>
        </p:nvSpPr>
        <p:spPr>
          <a:ln/>
        </p:spPr>
        <p:txBody>
          <a:bodyPr/>
          <a:lstStyle>
            <a:lvl1pPr>
              <a:defRPr b="0" i="0"/>
            </a:lvl1pPr>
          </a:lstStyle>
          <a:p>
            <a:fld id="{1C49F8F2-99CC-DF49-918C-2C58E6953C0F}" type="datetime1">
              <a:rPr lang="en-US" smtClean="0">
                <a:solidFill>
                  <a:srgbClr val="000000"/>
                </a:solidFill>
              </a:rPr>
              <a:pPr/>
              <a:t>7/2/24</a:t>
            </a:fld>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b="0" i="0"/>
            </a:lvl1pPr>
          </a:lstStyle>
          <a:p>
            <a:fld id="{B2E692B3-68EA-6C4C-AB4D-592370CADE11}" type="slidenum">
              <a:rPr lang="en-US" smtClean="0">
                <a:solidFill>
                  <a:srgbClr val="000000"/>
                </a:solidFill>
              </a:rPr>
              <a:pPr/>
              <a:t>‹#›</a:t>
            </a:fld>
            <a:endParaRPr lang="en-US" dirty="0">
              <a:solidFill>
                <a:srgbClr val="000000"/>
              </a:solidFill>
            </a:endParaRPr>
          </a:p>
        </p:txBody>
      </p:sp>
    </p:spTree>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b="0" i="0"/>
            </a:lvl1pPr>
          </a:lstStyle>
          <a:p>
            <a:fld id="{9250B0F0-A169-894D-87BF-DCEFD6D4AEFC}" type="datetime1">
              <a:rPr lang="en-US" smtClean="0">
                <a:solidFill>
                  <a:srgbClr val="000000"/>
                </a:solidFill>
              </a:rPr>
              <a:pPr/>
              <a:t>7/2/24</a:t>
            </a:fld>
            <a:endParaRPr 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b="0" i="0"/>
            </a:lvl1pPr>
          </a:lstStyle>
          <a:p>
            <a:fld id="{BFA315BF-1FC6-D94F-9600-BD482A7F27C5}" type="slidenum">
              <a:rPr lang="en-US" smtClean="0">
                <a:solidFill>
                  <a:srgbClr val="000000"/>
                </a:solidFill>
              </a:rPr>
              <a:pPr/>
              <a:t>‹#›</a:t>
            </a:fld>
            <a:endParaRPr lang="en-US" dirty="0">
              <a:solidFill>
                <a:srgbClr val="000000"/>
              </a:solidFill>
            </a:endParaRPr>
          </a:p>
        </p:txBody>
      </p:sp>
    </p:spTree>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0" i="0"/>
            </a:lvl1pPr>
          </a:lstStyle>
          <a:p>
            <a:r>
              <a:rPr lang="en-US" dirty="0"/>
              <a:t>Click to edit Master title style</a:t>
            </a:r>
          </a:p>
        </p:txBody>
      </p:sp>
      <p:sp>
        <p:nvSpPr>
          <p:cNvPr id="3" name="Content Placeholder 2"/>
          <p:cNvSpPr>
            <a:spLocks noGrp="1"/>
          </p:cNvSpPr>
          <p:nvPr>
            <p:ph idx="1"/>
          </p:nvPr>
        </p:nvSpPr>
        <p:spPr>
          <a:xfrm>
            <a:off x="3575050" y="273178"/>
            <a:ext cx="5111750" cy="5853113"/>
          </a:xfrm>
        </p:spPr>
        <p:txBody>
          <a:bodyPr/>
          <a:lstStyle>
            <a:lvl1pPr>
              <a:defRPr sz="3200" b="0" i="0"/>
            </a:lvl1pPr>
            <a:lvl2pPr>
              <a:defRPr sz="2800" b="0" i="0"/>
            </a:lvl2pPr>
            <a:lvl3pPr>
              <a:defRPr sz="2400" b="0" i="0"/>
            </a:lvl3pPr>
            <a:lvl4pPr>
              <a:defRPr sz="2000" b="0" i="0"/>
            </a:lvl4pPr>
            <a:lvl5pPr>
              <a:defRPr sz="2000" b="0" i="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b="0" i="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Rectangle 4"/>
          <p:cNvSpPr>
            <a:spLocks noGrp="1" noChangeArrowheads="1"/>
          </p:cNvSpPr>
          <p:nvPr>
            <p:ph type="dt" sz="half" idx="10"/>
          </p:nvPr>
        </p:nvSpPr>
        <p:spPr>
          <a:ln/>
        </p:spPr>
        <p:txBody>
          <a:bodyPr/>
          <a:lstStyle>
            <a:lvl1pPr>
              <a:defRPr b="0" i="0"/>
            </a:lvl1pPr>
          </a:lstStyle>
          <a:p>
            <a:fld id="{DB12C30E-6BB0-354C-9C94-F072A2881EFF}" type="datetime1">
              <a:rPr lang="en-US" smtClean="0">
                <a:solidFill>
                  <a:srgbClr val="000000"/>
                </a:solidFill>
              </a:rPr>
              <a:pPr/>
              <a:t>7/2/24</a:t>
            </a:fld>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b="0" i="0"/>
            </a:lvl1pPr>
          </a:lstStyle>
          <a:p>
            <a:fld id="{0B59080E-DA74-3A47-80D9-0B109BF6D5F2}" type="slidenum">
              <a:rPr lang="en-US" smtClean="0">
                <a:solidFill>
                  <a:srgbClr val="000000"/>
                </a:solidFill>
              </a:rPr>
              <a:pPr/>
              <a:t>‹#›</a:t>
            </a:fld>
            <a:endParaRPr lang="en-US" dirty="0">
              <a:solidFill>
                <a:srgbClr val="000000"/>
              </a:solidFill>
            </a:endParaRPr>
          </a:p>
        </p:txBody>
      </p:sp>
    </p:spTree>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0" i="0"/>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b="0" i="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b="0" i="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Rectangle 4"/>
          <p:cNvSpPr>
            <a:spLocks noGrp="1" noChangeArrowheads="1"/>
          </p:cNvSpPr>
          <p:nvPr>
            <p:ph type="dt" sz="half" idx="10"/>
          </p:nvPr>
        </p:nvSpPr>
        <p:spPr>
          <a:ln/>
        </p:spPr>
        <p:txBody>
          <a:bodyPr/>
          <a:lstStyle>
            <a:lvl1pPr>
              <a:defRPr b="0" i="0"/>
            </a:lvl1pPr>
          </a:lstStyle>
          <a:p>
            <a:fld id="{149CDFBC-A2A2-3D44-8D90-430C4EA4DCE3}" type="datetime1">
              <a:rPr lang="en-US" smtClean="0">
                <a:solidFill>
                  <a:srgbClr val="000000"/>
                </a:solidFill>
              </a:rPr>
              <a:pPr/>
              <a:t>7/2/24</a:t>
            </a:fld>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b="0" i="0"/>
            </a:lvl1pPr>
          </a:lstStyle>
          <a:p>
            <a:fld id="{AAD6AA30-A7C5-0242-ABD8-A28D56004005}" type="slidenum">
              <a:rPr lang="en-US" smtClean="0">
                <a:solidFill>
                  <a:srgbClr val="000000"/>
                </a:solidFill>
              </a:rPr>
              <a:pPr/>
              <a:t>‹#›</a:t>
            </a:fld>
            <a:endParaRPr lang="en-US" dirty="0">
              <a:solidFill>
                <a:srgbClr val="000000"/>
              </a:solidFill>
            </a:endParaRPr>
          </a:p>
        </p:txBody>
      </p:sp>
    </p:spTree>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ln/>
        </p:spPr>
        <p:txBody>
          <a:bodyPr/>
          <a:lstStyle>
            <a:lvl1pPr>
              <a:defRPr b="0" i="0"/>
            </a:lvl1pPr>
          </a:lstStyle>
          <a:p>
            <a:fld id="{FA49C951-AB97-B645-9296-672AF586FF1A}" type="datetime1">
              <a:rPr lang="en-US" smtClean="0">
                <a:solidFill>
                  <a:srgbClr val="000000"/>
                </a:solidFill>
              </a:rPr>
              <a:pPr/>
              <a:t>7/2/24</a:t>
            </a:fld>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fld id="{C413D0FC-A80C-6049-B5B3-E90C69240243}" type="slidenum">
              <a:rPr lang="en-US" smtClean="0">
                <a:solidFill>
                  <a:srgbClr val="000000"/>
                </a:solidFill>
              </a:rPr>
              <a:pPr/>
              <a:t>‹#›</a:t>
            </a:fld>
            <a:endParaRPr lang="en-US" dirty="0">
              <a:solidFill>
                <a:srgbClr val="000000"/>
              </a:solidFill>
            </a:endParaRPr>
          </a:p>
        </p:txBody>
      </p:sp>
    </p:spTree>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lvl1pPr>
              <a:defRPr b="0" i="0"/>
            </a:lvl1pPr>
          </a:lstStyle>
          <a:p>
            <a:r>
              <a:rPr lang="en-US" dirty="0"/>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ln/>
        </p:spPr>
        <p:txBody>
          <a:bodyPr/>
          <a:lstStyle>
            <a:lvl1pPr>
              <a:defRPr b="0" i="0"/>
            </a:lvl1pPr>
          </a:lstStyle>
          <a:p>
            <a:fld id="{B3B8AAA6-5A01-D74B-B1FB-A1C310711FE1}" type="datetime1">
              <a:rPr lang="en-US" smtClean="0">
                <a:solidFill>
                  <a:srgbClr val="000000"/>
                </a:solidFill>
              </a:rPr>
              <a:pPr/>
              <a:t>7/2/24</a:t>
            </a:fld>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fld id="{E2FB9350-1529-5648-9B38-107F5923A322}" type="slidenum">
              <a:rPr lang="en-US" smtClean="0">
                <a:solidFill>
                  <a:srgbClr val="000000"/>
                </a:solidFill>
              </a:rPr>
              <a:pPr/>
              <a:t>‹#›</a:t>
            </a:fld>
            <a:endParaRPr lang="en-US" dirty="0">
              <a:solidFill>
                <a:srgbClr val="000000"/>
              </a:solidFill>
            </a:endParaRPr>
          </a:p>
        </p:txBody>
      </p:sp>
    </p:spTree>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8763" cy="6851650"/>
            <a:chOff x="1" y="0"/>
            <a:chExt cx="5763" cy="4316"/>
          </a:xfrm>
        </p:grpSpPr>
        <p:sp>
          <p:nvSpPr>
            <p:cNvPr id="5"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lgn="l">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6"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lgn="l">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7"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lgn="l">
                <a:defRPr/>
              </a:pPr>
              <a:endParaRPr lang="en-US" b="0" i="0" dirty="0">
                <a:solidFill>
                  <a:srgbClr val="FFFFFF"/>
                </a:solidFill>
                <a:latin typeface="Avenir Book" panose="02000503020000020003" pitchFamily="2" charset="0"/>
                <a:ea typeface="Avenir Medium" charset="0"/>
                <a:cs typeface="Avenir Medium" charset="0"/>
              </a:endParaRPr>
            </a:p>
          </p:txBody>
        </p:sp>
        <p:grpSp>
          <p:nvGrpSpPr>
            <p:cNvPr id="8" name="Group 6"/>
            <p:cNvGrpSpPr>
              <a:grpSpLocks/>
            </p:cNvGrpSpPr>
            <p:nvPr/>
          </p:nvGrpSpPr>
          <p:grpSpPr bwMode="auto">
            <a:xfrm>
              <a:off x="288" y="0"/>
              <a:ext cx="5098" cy="4316"/>
              <a:chOff x="288" y="0"/>
              <a:chExt cx="5098" cy="4316"/>
            </a:xfrm>
          </p:grpSpPr>
          <p:sp>
            <p:nvSpPr>
              <p:cNvPr id="28"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l">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9"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l">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0"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l">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1"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l">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2"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l">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3"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l">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4"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l">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5"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l">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6"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l">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7"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l">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8"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l">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9"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l">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40"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l">
                  <a:defRPr/>
                </a:pPr>
                <a:endParaRPr lang="en-US" b="0" i="0" dirty="0">
                  <a:solidFill>
                    <a:srgbClr val="FFFFFF"/>
                  </a:solidFill>
                  <a:latin typeface="Avenir Book" panose="02000503020000020003" pitchFamily="2" charset="0"/>
                  <a:ea typeface="Avenir Medium" charset="0"/>
                  <a:cs typeface="Avenir Medium" charset="0"/>
                </a:endParaRPr>
              </a:p>
            </p:txBody>
          </p:sp>
        </p:grpSp>
        <p:sp>
          <p:nvSpPr>
            <p:cNvPr id="9"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lgn="l">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0"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lgn="l">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algn="l">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2" name="Freeform 23"/>
            <p:cNvSpPr>
              <a:spLocks/>
            </p:cNvSpPr>
            <p:nvPr/>
          </p:nvSpPr>
          <p:spPr bwMode="hidden">
            <a:xfrm>
              <a:off x="5041" y="0"/>
              <a:ext cx="719" cy="845"/>
            </a:xfrm>
            <a:custGeom>
              <a:avLst/>
              <a:gdLst/>
              <a:ahLst/>
              <a:cxnLst>
                <a:cxn ang="0">
                  <a:pos x="717" y="845"/>
                </a:cxn>
                <a:cxn ang="0">
                  <a:pos x="717" y="821"/>
                </a:cxn>
                <a:cxn ang="0">
                  <a:pos x="574" y="605"/>
                </a:cxn>
                <a:cxn ang="0">
                  <a:pos x="406" y="396"/>
                </a:cxn>
                <a:cxn ang="0">
                  <a:pos x="221" y="192"/>
                </a:cxn>
                <a:cxn ang="0">
                  <a:pos x="17" y="0"/>
                </a:cxn>
                <a:cxn ang="0">
                  <a:pos x="0" y="0"/>
                </a:cxn>
                <a:cxn ang="0">
                  <a:pos x="209" y="198"/>
                </a:cxn>
                <a:cxn ang="0">
                  <a:pos x="400" y="408"/>
                </a:cxn>
                <a:cxn ang="0">
                  <a:pos x="568" y="623"/>
                </a:cxn>
                <a:cxn ang="0">
                  <a:pos x="717" y="845"/>
                </a:cxn>
                <a:cxn ang="0">
                  <a:pos x="717" y="845"/>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w="9525">
              <a:noFill/>
              <a:round/>
              <a:headEnd/>
              <a:tailEnd/>
            </a:ln>
          </p:spPr>
          <p:txBody>
            <a:bodyPr/>
            <a:lstStyle/>
            <a:p>
              <a:pPr algn="l">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3" name="Freeform 24"/>
            <p:cNvSpPr>
              <a:spLocks/>
            </p:cNvSpPr>
            <p:nvPr/>
          </p:nvSpPr>
          <p:spPr bwMode="hidden">
            <a:xfrm>
              <a:off x="5352" y="0"/>
              <a:ext cx="408" cy="414"/>
            </a:xfrm>
            <a:custGeom>
              <a:avLst/>
              <a:gdLst/>
              <a:ahLst/>
              <a:cxnLst>
                <a:cxn ang="0">
                  <a:pos x="407" y="414"/>
                </a:cxn>
                <a:cxn ang="0">
                  <a:pos x="407" y="396"/>
                </a:cxn>
                <a:cxn ang="0">
                  <a:pos x="222" y="192"/>
                </a:cxn>
                <a:cxn ang="0">
                  <a:pos x="12" y="0"/>
                </a:cxn>
                <a:cxn ang="0">
                  <a:pos x="0" y="0"/>
                </a:cxn>
                <a:cxn ang="0">
                  <a:pos x="108" y="102"/>
                </a:cxn>
                <a:cxn ang="0">
                  <a:pos x="216" y="204"/>
                </a:cxn>
                <a:cxn ang="0">
                  <a:pos x="407" y="414"/>
                </a:cxn>
                <a:cxn ang="0">
                  <a:pos x="407" y="414"/>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w="9525">
              <a:noFill/>
              <a:round/>
              <a:headEnd/>
              <a:tailEnd/>
            </a:ln>
          </p:spPr>
          <p:txBody>
            <a:bodyPr/>
            <a:lstStyle/>
            <a:p>
              <a:pPr algn="l">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4"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algn="l">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5" name="Freeform 26"/>
            <p:cNvSpPr>
              <a:spLocks/>
            </p:cNvSpPr>
            <p:nvPr/>
          </p:nvSpPr>
          <p:spPr bwMode="hidden">
            <a:xfrm>
              <a:off x="6" y="0"/>
              <a:ext cx="588" cy="599"/>
            </a:xfrm>
            <a:custGeom>
              <a:avLst/>
              <a:gdLst/>
              <a:ahLst/>
              <a:cxnLst>
                <a:cxn ang="0">
                  <a:pos x="586" y="0"/>
                </a:cxn>
                <a:cxn ang="0">
                  <a:pos x="568" y="0"/>
                </a:cxn>
                <a:cxn ang="0">
                  <a:pos x="407" y="132"/>
                </a:cxn>
                <a:cxn ang="0">
                  <a:pos x="257" y="270"/>
                </a:cxn>
                <a:cxn ang="0">
                  <a:pos x="120" y="420"/>
                </a:cxn>
                <a:cxn ang="0">
                  <a:pos x="0" y="575"/>
                </a:cxn>
                <a:cxn ang="0">
                  <a:pos x="0" y="599"/>
                </a:cxn>
                <a:cxn ang="0">
                  <a:pos x="120" y="432"/>
                </a:cxn>
                <a:cxn ang="0">
                  <a:pos x="257" y="282"/>
                </a:cxn>
                <a:cxn ang="0">
                  <a:pos x="413" y="138"/>
                </a:cxn>
                <a:cxn ang="0">
                  <a:pos x="586" y="0"/>
                </a:cxn>
                <a:cxn ang="0">
                  <a:pos x="586" y="0"/>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w="9525">
              <a:noFill/>
              <a:round/>
              <a:headEnd/>
              <a:tailEnd/>
            </a:ln>
          </p:spPr>
          <p:txBody>
            <a:bodyPr/>
            <a:lstStyle/>
            <a:p>
              <a:pPr algn="l">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6" name="Freeform 27"/>
            <p:cNvSpPr>
              <a:spLocks/>
            </p:cNvSpPr>
            <p:nvPr/>
          </p:nvSpPr>
          <p:spPr bwMode="hidden">
            <a:xfrm>
              <a:off x="6" y="0"/>
              <a:ext cx="270" cy="252"/>
            </a:xfrm>
            <a:custGeom>
              <a:avLst/>
              <a:gdLst/>
              <a:ahLst/>
              <a:cxnLst>
                <a:cxn ang="0">
                  <a:pos x="269" y="0"/>
                </a:cxn>
                <a:cxn ang="0">
                  <a:pos x="251" y="0"/>
                </a:cxn>
                <a:cxn ang="0">
                  <a:pos x="120" y="114"/>
                </a:cxn>
                <a:cxn ang="0">
                  <a:pos x="60" y="174"/>
                </a:cxn>
                <a:cxn ang="0">
                  <a:pos x="0" y="234"/>
                </a:cxn>
                <a:cxn ang="0">
                  <a:pos x="0" y="252"/>
                </a:cxn>
                <a:cxn ang="0">
                  <a:pos x="126" y="120"/>
                </a:cxn>
                <a:cxn ang="0">
                  <a:pos x="269" y="0"/>
                </a:cxn>
                <a:cxn ang="0">
                  <a:pos x="269" y="0"/>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w="9525">
              <a:noFill/>
              <a:round/>
              <a:headEnd/>
              <a:tailEnd/>
            </a:ln>
          </p:spPr>
          <p:txBody>
            <a:bodyPr/>
            <a:lstStyle/>
            <a:p>
              <a:pPr algn="l">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7" name="Line 28"/>
            <p:cNvSpPr>
              <a:spLocks noChangeShapeType="1"/>
            </p:cNvSpPr>
            <p:nvPr/>
          </p:nvSpPr>
          <p:spPr bwMode="hidden">
            <a:xfrm>
              <a:off x="1" y="2749"/>
              <a:ext cx="5758" cy="0"/>
            </a:xfrm>
            <a:prstGeom prst="line">
              <a:avLst/>
            </a:prstGeom>
            <a:noFill/>
            <a:ln w="15875">
              <a:solidFill>
                <a:schemeClr val="bg1"/>
              </a:solidFill>
              <a:round/>
              <a:headEnd/>
              <a:tailEnd/>
            </a:ln>
            <a:effectLst/>
          </p:spPr>
          <p:txBody>
            <a:bodyPr/>
            <a:lstStyle/>
            <a:p>
              <a:pPr algn="l">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8" name="Line 29"/>
            <p:cNvSpPr>
              <a:spLocks noChangeShapeType="1"/>
            </p:cNvSpPr>
            <p:nvPr/>
          </p:nvSpPr>
          <p:spPr bwMode="hidden">
            <a:xfrm>
              <a:off x="1" y="2356"/>
              <a:ext cx="5758" cy="0"/>
            </a:xfrm>
            <a:prstGeom prst="line">
              <a:avLst/>
            </a:prstGeom>
            <a:noFill/>
            <a:ln w="15875">
              <a:solidFill>
                <a:schemeClr val="bg1"/>
              </a:solidFill>
              <a:round/>
              <a:headEnd/>
              <a:tailEnd/>
            </a:ln>
            <a:effectLst/>
          </p:spPr>
          <p:txBody>
            <a:bodyPr/>
            <a:lstStyle/>
            <a:p>
              <a:pPr algn="l">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9" name="Line 30"/>
            <p:cNvSpPr>
              <a:spLocks noChangeShapeType="1"/>
            </p:cNvSpPr>
            <p:nvPr/>
          </p:nvSpPr>
          <p:spPr bwMode="hidden">
            <a:xfrm>
              <a:off x="1" y="3142"/>
              <a:ext cx="5758" cy="0"/>
            </a:xfrm>
            <a:prstGeom prst="line">
              <a:avLst/>
            </a:prstGeom>
            <a:noFill/>
            <a:ln w="15875">
              <a:solidFill>
                <a:schemeClr val="bg2"/>
              </a:solidFill>
              <a:round/>
              <a:headEnd/>
              <a:tailEnd/>
            </a:ln>
            <a:effectLst/>
          </p:spPr>
          <p:txBody>
            <a:bodyPr/>
            <a:lstStyle/>
            <a:p>
              <a:pPr algn="l">
                <a:defRPr/>
              </a:pPr>
              <a:endParaRPr lang="en-US" b="0" i="0" dirty="0">
                <a:solidFill>
                  <a:srgbClr val="FFFFFF"/>
                </a:solidFill>
                <a:latin typeface="Avenir Book" panose="02000503020000020003" pitchFamily="2" charset="0"/>
                <a:ea typeface="Avenir Medium" charset="0"/>
                <a:cs typeface="Avenir Medium" charset="0"/>
              </a:endParaRPr>
            </a:p>
          </p:txBody>
        </p:sp>
        <p:grpSp>
          <p:nvGrpSpPr>
            <p:cNvPr id="20" name="Group 31"/>
            <p:cNvGrpSpPr>
              <a:grpSpLocks/>
            </p:cNvGrpSpPr>
            <p:nvPr/>
          </p:nvGrpSpPr>
          <p:grpSpPr bwMode="auto">
            <a:xfrm>
              <a:off x="1" y="392"/>
              <a:ext cx="5758" cy="1571"/>
              <a:chOff x="1" y="392"/>
              <a:chExt cx="5758" cy="1571"/>
            </a:xfrm>
          </p:grpSpPr>
          <p:sp>
            <p:nvSpPr>
              <p:cNvPr id="23" name="Line 32"/>
              <p:cNvSpPr>
                <a:spLocks noChangeShapeType="1"/>
              </p:cNvSpPr>
              <p:nvPr userDrawn="1"/>
            </p:nvSpPr>
            <p:spPr bwMode="hidden">
              <a:xfrm>
                <a:off x="1" y="784"/>
                <a:ext cx="5758" cy="0"/>
              </a:xfrm>
              <a:prstGeom prst="line">
                <a:avLst/>
              </a:prstGeom>
              <a:noFill/>
              <a:ln w="15875">
                <a:solidFill>
                  <a:schemeClr val="bg1"/>
                </a:solidFill>
                <a:round/>
                <a:headEnd/>
                <a:tailEnd/>
              </a:ln>
              <a:effectLst/>
            </p:spPr>
            <p:txBody>
              <a:bodyPr/>
              <a:lstStyle/>
              <a:p>
                <a:pPr algn="l">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4" name="Line 33"/>
              <p:cNvSpPr>
                <a:spLocks noChangeShapeType="1"/>
              </p:cNvSpPr>
              <p:nvPr userDrawn="1"/>
            </p:nvSpPr>
            <p:spPr bwMode="hidden">
              <a:xfrm>
                <a:off x="1" y="1963"/>
                <a:ext cx="5758" cy="0"/>
              </a:xfrm>
              <a:prstGeom prst="line">
                <a:avLst/>
              </a:prstGeom>
              <a:noFill/>
              <a:ln w="15875">
                <a:solidFill>
                  <a:schemeClr val="bg1"/>
                </a:solidFill>
                <a:round/>
                <a:headEnd/>
                <a:tailEnd/>
              </a:ln>
              <a:effectLst/>
            </p:spPr>
            <p:txBody>
              <a:bodyPr/>
              <a:lstStyle/>
              <a:p>
                <a:pPr algn="l">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5" name="Line 34"/>
              <p:cNvSpPr>
                <a:spLocks noChangeShapeType="1"/>
              </p:cNvSpPr>
              <p:nvPr userDrawn="1"/>
            </p:nvSpPr>
            <p:spPr bwMode="hidden">
              <a:xfrm>
                <a:off x="1" y="1570"/>
                <a:ext cx="5758" cy="0"/>
              </a:xfrm>
              <a:prstGeom prst="line">
                <a:avLst/>
              </a:prstGeom>
              <a:noFill/>
              <a:ln w="15875">
                <a:solidFill>
                  <a:schemeClr val="bg1"/>
                </a:solidFill>
                <a:round/>
                <a:headEnd/>
                <a:tailEnd/>
              </a:ln>
              <a:effectLst/>
            </p:spPr>
            <p:txBody>
              <a:bodyPr/>
              <a:lstStyle/>
              <a:p>
                <a:pPr algn="l">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6" name="Line 35"/>
              <p:cNvSpPr>
                <a:spLocks noChangeShapeType="1"/>
              </p:cNvSpPr>
              <p:nvPr userDrawn="1"/>
            </p:nvSpPr>
            <p:spPr bwMode="hidden">
              <a:xfrm>
                <a:off x="1" y="1177"/>
                <a:ext cx="5758" cy="0"/>
              </a:xfrm>
              <a:prstGeom prst="line">
                <a:avLst/>
              </a:prstGeom>
              <a:noFill/>
              <a:ln w="15875">
                <a:solidFill>
                  <a:schemeClr val="bg1"/>
                </a:solidFill>
                <a:round/>
                <a:headEnd/>
                <a:tailEnd/>
              </a:ln>
              <a:effectLst/>
            </p:spPr>
            <p:txBody>
              <a:bodyPr/>
              <a:lstStyle/>
              <a:p>
                <a:pPr algn="l">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7" name="Line 36"/>
              <p:cNvSpPr>
                <a:spLocks noChangeShapeType="1"/>
              </p:cNvSpPr>
              <p:nvPr userDrawn="1"/>
            </p:nvSpPr>
            <p:spPr bwMode="hidden">
              <a:xfrm>
                <a:off x="1" y="392"/>
                <a:ext cx="5758" cy="0"/>
              </a:xfrm>
              <a:prstGeom prst="line">
                <a:avLst/>
              </a:prstGeom>
              <a:noFill/>
              <a:ln w="15875">
                <a:solidFill>
                  <a:schemeClr val="bg1"/>
                </a:solidFill>
                <a:round/>
                <a:headEnd/>
                <a:tailEnd/>
              </a:ln>
              <a:effectLst/>
            </p:spPr>
            <p:txBody>
              <a:bodyPr/>
              <a:lstStyle/>
              <a:p>
                <a:pPr algn="l">
                  <a:defRPr/>
                </a:pPr>
                <a:endParaRPr lang="en-US" b="0" i="0" dirty="0">
                  <a:solidFill>
                    <a:srgbClr val="FFFFFF"/>
                  </a:solidFill>
                  <a:latin typeface="Avenir Book" panose="02000503020000020003" pitchFamily="2" charset="0"/>
                  <a:ea typeface="Avenir Medium" charset="0"/>
                  <a:cs typeface="Avenir Medium" charset="0"/>
                </a:endParaRPr>
              </a:p>
            </p:txBody>
          </p:sp>
        </p:grpSp>
        <p:sp>
          <p:nvSpPr>
            <p:cNvPr id="21" name="Line 37"/>
            <p:cNvSpPr>
              <a:spLocks noChangeShapeType="1"/>
            </p:cNvSpPr>
            <p:nvPr/>
          </p:nvSpPr>
          <p:spPr bwMode="hidden">
            <a:xfrm>
              <a:off x="1" y="3928"/>
              <a:ext cx="5758" cy="0"/>
            </a:xfrm>
            <a:prstGeom prst="line">
              <a:avLst/>
            </a:prstGeom>
            <a:noFill/>
            <a:ln w="15875">
              <a:solidFill>
                <a:schemeClr val="bg2"/>
              </a:solidFill>
              <a:round/>
              <a:headEnd/>
              <a:tailEnd/>
            </a:ln>
            <a:effectLst/>
          </p:spPr>
          <p:txBody>
            <a:bodyPr/>
            <a:lstStyle/>
            <a:p>
              <a:pPr algn="l">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2" name="Line 38"/>
            <p:cNvSpPr>
              <a:spLocks noChangeShapeType="1"/>
            </p:cNvSpPr>
            <p:nvPr/>
          </p:nvSpPr>
          <p:spPr bwMode="hidden">
            <a:xfrm>
              <a:off x="1" y="3535"/>
              <a:ext cx="5758" cy="0"/>
            </a:xfrm>
            <a:prstGeom prst="line">
              <a:avLst/>
            </a:prstGeom>
            <a:noFill/>
            <a:ln w="15875">
              <a:solidFill>
                <a:schemeClr val="bg2"/>
              </a:solidFill>
              <a:round/>
              <a:headEnd/>
              <a:tailEnd/>
            </a:ln>
            <a:effectLst/>
          </p:spPr>
          <p:txBody>
            <a:bodyPr/>
            <a:lstStyle/>
            <a:p>
              <a:pPr algn="l">
                <a:defRPr/>
              </a:pPr>
              <a:endParaRPr lang="en-US" b="0" i="0" dirty="0">
                <a:solidFill>
                  <a:srgbClr val="FFFFFF"/>
                </a:solidFill>
                <a:latin typeface="Avenir Book" panose="02000503020000020003" pitchFamily="2" charset="0"/>
                <a:ea typeface="Avenir Medium" charset="0"/>
                <a:cs typeface="Avenir Medium" charset="0"/>
              </a:endParaRPr>
            </a:p>
          </p:txBody>
        </p:sp>
      </p:grpSp>
      <p:sp>
        <p:nvSpPr>
          <p:cNvPr id="113703" name="Rectangle 39"/>
          <p:cNvSpPr>
            <a:spLocks noGrp="1" noChangeArrowheads="1"/>
          </p:cNvSpPr>
          <p:nvPr>
            <p:ph type="ctrTitle" sz="quarter"/>
          </p:nvPr>
        </p:nvSpPr>
        <p:spPr>
          <a:xfrm>
            <a:off x="685800" y="1692275"/>
            <a:ext cx="7772400" cy="1736725"/>
          </a:xfrm>
        </p:spPr>
        <p:txBody>
          <a:bodyPr anchor="b"/>
          <a:lstStyle>
            <a:lvl1pPr>
              <a:defRPr sz="5400"/>
            </a:lvl1pPr>
          </a:lstStyle>
          <a:p>
            <a:r>
              <a:rPr lang="en-US"/>
              <a:t>Click to edit Master title style</a:t>
            </a:r>
          </a:p>
        </p:txBody>
      </p:sp>
      <p:sp>
        <p:nvSpPr>
          <p:cNvPr id="113704" name="Rectangle 40"/>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41" name="Rectangle 41"/>
          <p:cNvSpPr>
            <a:spLocks noGrp="1" noChangeArrowheads="1"/>
          </p:cNvSpPr>
          <p:nvPr>
            <p:ph type="dt" sz="quarter" idx="10"/>
          </p:nvPr>
        </p:nvSpPr>
        <p:spPr/>
        <p:txBody>
          <a:bodyPr/>
          <a:lstStyle>
            <a:lvl1pPr>
              <a:defRPr/>
            </a:lvl1pPr>
          </a:lstStyle>
          <a:p>
            <a:pPr>
              <a:defRPr/>
            </a:pPr>
            <a:endParaRPr lang="en-US">
              <a:solidFill>
                <a:srgbClr val="FFFFFF"/>
              </a:solidFill>
            </a:endParaRPr>
          </a:p>
        </p:txBody>
      </p:sp>
      <p:sp>
        <p:nvSpPr>
          <p:cNvPr id="42" name="Rectangle 42"/>
          <p:cNvSpPr>
            <a:spLocks noGrp="1" noChangeArrowheads="1"/>
          </p:cNvSpPr>
          <p:nvPr>
            <p:ph type="ftr" sz="quarter" idx="11"/>
          </p:nvPr>
        </p:nvSpPr>
        <p:spPr/>
        <p:txBody>
          <a:bodyPr/>
          <a:lstStyle>
            <a:lvl1pPr>
              <a:defRPr/>
            </a:lvl1pPr>
          </a:lstStyle>
          <a:p>
            <a:pPr>
              <a:defRPr/>
            </a:pPr>
            <a:endParaRPr lang="en-US">
              <a:solidFill>
                <a:srgbClr val="FFFFFF"/>
              </a:solidFill>
            </a:endParaRPr>
          </a:p>
        </p:txBody>
      </p:sp>
      <p:sp>
        <p:nvSpPr>
          <p:cNvPr id="43" name="Rectangle 43"/>
          <p:cNvSpPr>
            <a:spLocks noGrp="1" noChangeArrowheads="1"/>
          </p:cNvSpPr>
          <p:nvPr>
            <p:ph type="sldNum" sz="quarter" idx="12"/>
          </p:nvPr>
        </p:nvSpPr>
        <p:spPr/>
        <p:txBody>
          <a:bodyPr/>
          <a:lstStyle>
            <a:lvl1pPr>
              <a:defRPr/>
            </a:lvl1pPr>
          </a:lstStyle>
          <a:p>
            <a:fld id="{50D3D296-9613-7B49-8591-4BF7DB850A72}"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640544582"/>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fld id="{ED2F4A65-06BB-0744-A301-5A6379FDE432}"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160406413"/>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fld id="{54051674-1E87-C848-8D8B-AB3BDA688087}"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448292616"/>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42"/>
          <p:cNvSpPr>
            <a:spLocks noGrp="1" noChangeArrowheads="1"/>
          </p:cNvSpPr>
          <p:nvPr>
            <p:ph type="sldNum" sz="quarter" idx="12"/>
          </p:nvPr>
        </p:nvSpPr>
        <p:spPr>
          <a:ln/>
        </p:spPr>
        <p:txBody>
          <a:bodyPr/>
          <a:lstStyle>
            <a:lvl1pPr>
              <a:defRPr/>
            </a:lvl1pPr>
          </a:lstStyle>
          <a:p>
            <a:fld id="{A94EBD41-9928-4546-9C79-0CEEF82597FA}"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50607201"/>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8"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9" name="Rectangle 42"/>
          <p:cNvSpPr>
            <a:spLocks noGrp="1" noChangeArrowheads="1"/>
          </p:cNvSpPr>
          <p:nvPr>
            <p:ph type="sldNum" sz="quarter" idx="12"/>
          </p:nvPr>
        </p:nvSpPr>
        <p:spPr>
          <a:ln/>
        </p:spPr>
        <p:txBody>
          <a:bodyPr/>
          <a:lstStyle>
            <a:lvl1pPr>
              <a:defRPr/>
            </a:lvl1pPr>
          </a:lstStyle>
          <a:p>
            <a:fld id="{E0CB4A9F-EB5D-DF4E-AD23-238BB648918A}"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19744683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4"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5" name="Rectangle 42"/>
          <p:cNvSpPr>
            <a:spLocks noGrp="1" noChangeArrowheads="1"/>
          </p:cNvSpPr>
          <p:nvPr>
            <p:ph type="sldNum" sz="quarter" idx="12"/>
          </p:nvPr>
        </p:nvSpPr>
        <p:spPr>
          <a:ln/>
        </p:spPr>
        <p:txBody>
          <a:bodyPr/>
          <a:lstStyle>
            <a:lvl1pPr>
              <a:defRPr/>
            </a:lvl1pPr>
          </a:lstStyle>
          <a:p>
            <a:fld id="{BCCBAE65-7FFF-DC4E-A48F-C6ADF7997353}"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967588659"/>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3"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4" name="Rectangle 42"/>
          <p:cNvSpPr>
            <a:spLocks noGrp="1" noChangeArrowheads="1"/>
          </p:cNvSpPr>
          <p:nvPr>
            <p:ph type="sldNum" sz="quarter" idx="12"/>
          </p:nvPr>
        </p:nvSpPr>
        <p:spPr>
          <a:ln/>
        </p:spPr>
        <p:txBody>
          <a:bodyPr/>
          <a:lstStyle>
            <a:lvl1pPr>
              <a:defRPr/>
            </a:lvl1pPr>
          </a:lstStyle>
          <a:p>
            <a:fld id="{CE8C50B8-2D4A-354D-AEDB-F4FA754CBE8E}"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503085456"/>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42"/>
          <p:cNvSpPr>
            <a:spLocks noGrp="1" noChangeArrowheads="1"/>
          </p:cNvSpPr>
          <p:nvPr>
            <p:ph type="sldNum" sz="quarter" idx="12"/>
          </p:nvPr>
        </p:nvSpPr>
        <p:spPr>
          <a:ln/>
        </p:spPr>
        <p:txBody>
          <a:bodyPr/>
          <a:lstStyle>
            <a:lvl1pPr>
              <a:defRPr/>
            </a:lvl1pPr>
          </a:lstStyle>
          <a:p>
            <a:fld id="{0E979530-D065-AC49-9F4C-6F41B1FA7A2A}"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256087137"/>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42"/>
          <p:cNvSpPr>
            <a:spLocks noGrp="1" noChangeArrowheads="1"/>
          </p:cNvSpPr>
          <p:nvPr>
            <p:ph type="sldNum" sz="quarter" idx="12"/>
          </p:nvPr>
        </p:nvSpPr>
        <p:spPr>
          <a:ln/>
        </p:spPr>
        <p:txBody>
          <a:bodyPr/>
          <a:lstStyle>
            <a:lvl1pPr>
              <a:defRPr/>
            </a:lvl1pPr>
          </a:lstStyle>
          <a:p>
            <a:fld id="{7B5933AF-CA23-8544-953C-05ABD50C4841}"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436866464"/>
      </p:ext>
    </p:extLst>
  </p:cSld>
  <p:clrMapOvr>
    <a:masterClrMapping/>
  </p:clrMapOvr>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fld id="{E5206619-08B9-AF46-AE57-74CE7940BBB0}"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000076302"/>
      </p:ext>
    </p:extLst>
  </p:cSld>
  <p:clrMapOvr>
    <a:masterClrMapping/>
  </p:clrMapOvr>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fld id="{DB12C95A-049D-294B-84EA-F33D5D00AD7F}"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186352365"/>
      </p:ext>
    </p:extLst>
  </p:cSld>
  <p:clrMapOvr>
    <a:masterClrMapping/>
  </p:clrMapOvr>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81"/>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B46F25D8-B5B1-7642-A23B-EFDD400C7518}"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12211312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27F7D94F-81CE-F049-8470-363983D34C0A}"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75881939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56"/>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D90FE6EC-25BA-C940-88E7-3D12D1F23EA0}"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06374537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DE7D4540-366A-3E47-9528-32DDF16C7E2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2673606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53"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5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6BC4D73D-33DA-7B48-A695-9B8BB8AB38FB}"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1220776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F4FB344A-E7C5-BA42-8C32-0DB90186219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52953503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590485CE-8E5C-494D-8DE6-DFEBB6B54E9A}"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60746655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10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B7E55DC6-AAE9-7E4A-B30A-FF6BC5824414}"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77047981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D4FC2DFE-DD57-F944-A69F-607C9F77915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22069610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94FE5CA3-A6A1-504B-9DB3-6509BC6145A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62114933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94"/>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94"/>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24C23CC3-E8FC-5F42-A1DB-159F20BBA05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13323990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AA64D2BF-5F2B-6F4A-930C-1C00B458100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10740882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0A84C55E-9A25-7548-97DE-3CBA7B74712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44941787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F227793F-AF23-2847-BA4F-7731297DC55E}"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97451962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A90879A3-E875-8C4D-8AF4-418777A4DEB7}"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9822804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E78498FF-1F2C-584D-9941-B545EE3BEDC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54367828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980C4E1A-8025-0B4C-9CB7-825C17C12557}"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11614051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98F7159C-CB9E-224D-9DCF-DA00C916BAAF}"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89448266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CC20B49C-29F2-C246-A40A-E591F5567C59}"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71666814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08B9CAE4-8EC6-6A4A-AF46-BF234DBFF808}"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68293071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993EC023-838E-904E-806C-01BBE8DE2CC8}"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42207100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A93B534D-DCC0-8F48-8041-7D08FE91619A}"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59963023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3D50C6C7-384B-F54F-ABFD-3301480F3C2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34569139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C692295-C9AF-794C-8A92-64C721CDD173}"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29699375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1888A6D-0907-3E4F-AF03-4C926FE6E1A7}"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34600373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CCA044C-86CE-4A4D-B5E1-A707DF1BB53F}"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5921959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B5DAD3B-900A-A341-A48F-B163D7C6943F}"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58704112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0"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0"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348A351A-CCE0-F849-843F-3952C4D33C78}"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39125185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D5667CC3-BFDF-6E43-BFE7-797E9197E7B3}"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89792780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0EBD47A6-9178-BA42-8082-B265F5EEF946}"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68270443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6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C515DE8-3E55-4A45-B245-10B317B8BC55}"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776658221"/>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DB78D40-B1F9-A241-88CC-F1701CB36569}"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55853263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7229E2C-1D6E-F94F-B438-A305FBFA696A}"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35228314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3DEE3E7-EE53-604B-BE93-5F74464DA51C}"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48218081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758F04FC-197B-884B-ACCF-36805520E113}"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85778364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C64050F1-36EF-A54D-A1BA-1AA0E2C58FDB}"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35214861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E91FE11-B312-4D44-B957-8B4668EA23CF}"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81695939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fld id="{ED2F4A65-06BB-0744-A301-5A6379FDE432}"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04145670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758F04FC-197B-884B-ACCF-36805520E113}"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9216453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C64050F1-36EF-A54D-A1BA-1AA0E2C58FDB}"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15107904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12" y="0"/>
            <a:ext cx="9148763" cy="6851650"/>
            <a:chOff x="1" y="0"/>
            <a:chExt cx="5763" cy="4316"/>
          </a:xfrm>
        </p:grpSpPr>
        <p:sp>
          <p:nvSpPr>
            <p:cNvPr id="5"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6"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7"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grpSp>
          <p:nvGrpSpPr>
            <p:cNvPr id="8" name="Group 6"/>
            <p:cNvGrpSpPr>
              <a:grpSpLocks/>
            </p:cNvGrpSpPr>
            <p:nvPr/>
          </p:nvGrpSpPr>
          <p:grpSpPr bwMode="auto">
            <a:xfrm>
              <a:off x="288" y="0"/>
              <a:ext cx="5098" cy="4316"/>
              <a:chOff x="288" y="0"/>
              <a:chExt cx="5098" cy="4316"/>
            </a:xfrm>
          </p:grpSpPr>
          <p:sp>
            <p:nvSpPr>
              <p:cNvPr id="28"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9"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0"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1"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2"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3"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4"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5"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6"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7"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8"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9"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40"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grpSp>
        <p:sp>
          <p:nvSpPr>
            <p:cNvPr id="9"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0"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2" name="Freeform 23"/>
            <p:cNvSpPr>
              <a:spLocks/>
            </p:cNvSpPr>
            <p:nvPr/>
          </p:nvSpPr>
          <p:spPr bwMode="hidden">
            <a:xfrm>
              <a:off x="5041" y="0"/>
              <a:ext cx="719" cy="845"/>
            </a:xfrm>
            <a:custGeom>
              <a:avLst/>
              <a:gdLst/>
              <a:ahLst/>
              <a:cxnLst>
                <a:cxn ang="0">
                  <a:pos x="717" y="845"/>
                </a:cxn>
                <a:cxn ang="0">
                  <a:pos x="717" y="821"/>
                </a:cxn>
                <a:cxn ang="0">
                  <a:pos x="574" y="605"/>
                </a:cxn>
                <a:cxn ang="0">
                  <a:pos x="406" y="396"/>
                </a:cxn>
                <a:cxn ang="0">
                  <a:pos x="221" y="192"/>
                </a:cxn>
                <a:cxn ang="0">
                  <a:pos x="17" y="0"/>
                </a:cxn>
                <a:cxn ang="0">
                  <a:pos x="0" y="0"/>
                </a:cxn>
                <a:cxn ang="0">
                  <a:pos x="209" y="198"/>
                </a:cxn>
                <a:cxn ang="0">
                  <a:pos x="400" y="408"/>
                </a:cxn>
                <a:cxn ang="0">
                  <a:pos x="568" y="623"/>
                </a:cxn>
                <a:cxn ang="0">
                  <a:pos x="717" y="845"/>
                </a:cxn>
                <a:cxn ang="0">
                  <a:pos x="717" y="845"/>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w="9525">
              <a:noFill/>
              <a:round/>
              <a:headEnd/>
              <a:tailEnd/>
            </a:ln>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3" name="Freeform 24"/>
            <p:cNvSpPr>
              <a:spLocks/>
            </p:cNvSpPr>
            <p:nvPr/>
          </p:nvSpPr>
          <p:spPr bwMode="hidden">
            <a:xfrm>
              <a:off x="5352" y="0"/>
              <a:ext cx="408" cy="414"/>
            </a:xfrm>
            <a:custGeom>
              <a:avLst/>
              <a:gdLst/>
              <a:ahLst/>
              <a:cxnLst>
                <a:cxn ang="0">
                  <a:pos x="407" y="414"/>
                </a:cxn>
                <a:cxn ang="0">
                  <a:pos x="407" y="396"/>
                </a:cxn>
                <a:cxn ang="0">
                  <a:pos x="222" y="192"/>
                </a:cxn>
                <a:cxn ang="0">
                  <a:pos x="12" y="0"/>
                </a:cxn>
                <a:cxn ang="0">
                  <a:pos x="0" y="0"/>
                </a:cxn>
                <a:cxn ang="0">
                  <a:pos x="108" y="102"/>
                </a:cxn>
                <a:cxn ang="0">
                  <a:pos x="216" y="204"/>
                </a:cxn>
                <a:cxn ang="0">
                  <a:pos x="407" y="414"/>
                </a:cxn>
                <a:cxn ang="0">
                  <a:pos x="407" y="414"/>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w="9525">
              <a:noFill/>
              <a:round/>
              <a:headEnd/>
              <a:tailEnd/>
            </a:ln>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4"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5" name="Freeform 26"/>
            <p:cNvSpPr>
              <a:spLocks/>
            </p:cNvSpPr>
            <p:nvPr/>
          </p:nvSpPr>
          <p:spPr bwMode="hidden">
            <a:xfrm>
              <a:off x="6" y="0"/>
              <a:ext cx="588" cy="599"/>
            </a:xfrm>
            <a:custGeom>
              <a:avLst/>
              <a:gdLst/>
              <a:ahLst/>
              <a:cxnLst>
                <a:cxn ang="0">
                  <a:pos x="586" y="0"/>
                </a:cxn>
                <a:cxn ang="0">
                  <a:pos x="568" y="0"/>
                </a:cxn>
                <a:cxn ang="0">
                  <a:pos x="407" y="132"/>
                </a:cxn>
                <a:cxn ang="0">
                  <a:pos x="257" y="270"/>
                </a:cxn>
                <a:cxn ang="0">
                  <a:pos x="120" y="420"/>
                </a:cxn>
                <a:cxn ang="0">
                  <a:pos x="0" y="575"/>
                </a:cxn>
                <a:cxn ang="0">
                  <a:pos x="0" y="599"/>
                </a:cxn>
                <a:cxn ang="0">
                  <a:pos x="120" y="432"/>
                </a:cxn>
                <a:cxn ang="0">
                  <a:pos x="257" y="282"/>
                </a:cxn>
                <a:cxn ang="0">
                  <a:pos x="413" y="138"/>
                </a:cxn>
                <a:cxn ang="0">
                  <a:pos x="586" y="0"/>
                </a:cxn>
                <a:cxn ang="0">
                  <a:pos x="586" y="0"/>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w="9525">
              <a:noFill/>
              <a:round/>
              <a:headEnd/>
              <a:tailEnd/>
            </a:ln>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6" name="Freeform 27"/>
            <p:cNvSpPr>
              <a:spLocks/>
            </p:cNvSpPr>
            <p:nvPr/>
          </p:nvSpPr>
          <p:spPr bwMode="hidden">
            <a:xfrm>
              <a:off x="6" y="0"/>
              <a:ext cx="270" cy="252"/>
            </a:xfrm>
            <a:custGeom>
              <a:avLst/>
              <a:gdLst/>
              <a:ahLst/>
              <a:cxnLst>
                <a:cxn ang="0">
                  <a:pos x="269" y="0"/>
                </a:cxn>
                <a:cxn ang="0">
                  <a:pos x="251" y="0"/>
                </a:cxn>
                <a:cxn ang="0">
                  <a:pos x="120" y="114"/>
                </a:cxn>
                <a:cxn ang="0">
                  <a:pos x="60" y="174"/>
                </a:cxn>
                <a:cxn ang="0">
                  <a:pos x="0" y="234"/>
                </a:cxn>
                <a:cxn ang="0">
                  <a:pos x="0" y="252"/>
                </a:cxn>
                <a:cxn ang="0">
                  <a:pos x="126" y="120"/>
                </a:cxn>
                <a:cxn ang="0">
                  <a:pos x="269" y="0"/>
                </a:cxn>
                <a:cxn ang="0">
                  <a:pos x="269" y="0"/>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w="9525">
              <a:noFill/>
              <a:round/>
              <a:headEnd/>
              <a:tailEnd/>
            </a:ln>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7" name="Line 28"/>
            <p:cNvSpPr>
              <a:spLocks noChangeShapeType="1"/>
            </p:cNvSpPr>
            <p:nvPr/>
          </p:nvSpPr>
          <p:spPr bwMode="hidden">
            <a:xfrm>
              <a:off x="1" y="2749"/>
              <a:ext cx="5758" cy="0"/>
            </a:xfrm>
            <a:prstGeom prst="line">
              <a:avLst/>
            </a:prstGeom>
            <a:noFill/>
            <a:ln w="15875">
              <a:solidFill>
                <a:schemeClr val="bg1"/>
              </a:solidFill>
              <a:round/>
              <a:headEnd/>
              <a:tailEnd/>
            </a:ln>
            <a:effectLst/>
          </p:spPr>
          <p:txBody>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8" name="Line 29"/>
            <p:cNvSpPr>
              <a:spLocks noChangeShapeType="1"/>
            </p:cNvSpPr>
            <p:nvPr/>
          </p:nvSpPr>
          <p:spPr bwMode="hidden">
            <a:xfrm>
              <a:off x="1" y="2356"/>
              <a:ext cx="5758" cy="0"/>
            </a:xfrm>
            <a:prstGeom prst="line">
              <a:avLst/>
            </a:prstGeom>
            <a:noFill/>
            <a:ln w="15875">
              <a:solidFill>
                <a:schemeClr val="bg1"/>
              </a:solidFill>
              <a:round/>
              <a:headEnd/>
              <a:tailEnd/>
            </a:ln>
            <a:effectLst/>
          </p:spPr>
          <p:txBody>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9" name="Line 30"/>
            <p:cNvSpPr>
              <a:spLocks noChangeShapeType="1"/>
            </p:cNvSpPr>
            <p:nvPr/>
          </p:nvSpPr>
          <p:spPr bwMode="hidden">
            <a:xfrm>
              <a:off x="1" y="3142"/>
              <a:ext cx="5758" cy="0"/>
            </a:xfrm>
            <a:prstGeom prst="line">
              <a:avLst/>
            </a:prstGeom>
            <a:noFill/>
            <a:ln w="15875">
              <a:solidFill>
                <a:schemeClr val="bg2"/>
              </a:solidFill>
              <a:round/>
              <a:headEnd/>
              <a:tailEnd/>
            </a:ln>
            <a:effectLst/>
          </p:spPr>
          <p:txBody>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grpSp>
          <p:nvGrpSpPr>
            <p:cNvPr id="20" name="Group 31"/>
            <p:cNvGrpSpPr>
              <a:grpSpLocks/>
            </p:cNvGrpSpPr>
            <p:nvPr/>
          </p:nvGrpSpPr>
          <p:grpSpPr bwMode="auto">
            <a:xfrm>
              <a:off x="1" y="392"/>
              <a:ext cx="5758" cy="1571"/>
              <a:chOff x="1" y="392"/>
              <a:chExt cx="5758" cy="1571"/>
            </a:xfrm>
          </p:grpSpPr>
          <p:sp>
            <p:nvSpPr>
              <p:cNvPr id="23" name="Line 32"/>
              <p:cNvSpPr>
                <a:spLocks noChangeShapeType="1"/>
              </p:cNvSpPr>
              <p:nvPr userDrawn="1"/>
            </p:nvSpPr>
            <p:spPr bwMode="hidden">
              <a:xfrm>
                <a:off x="1" y="784"/>
                <a:ext cx="5758" cy="0"/>
              </a:xfrm>
              <a:prstGeom prst="line">
                <a:avLst/>
              </a:prstGeom>
              <a:noFill/>
              <a:ln w="15875">
                <a:solidFill>
                  <a:schemeClr val="bg1"/>
                </a:solidFill>
                <a:round/>
                <a:headEnd/>
                <a:tailEnd/>
              </a:ln>
              <a:effectLst/>
            </p:spPr>
            <p:txBody>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4" name="Line 33"/>
              <p:cNvSpPr>
                <a:spLocks noChangeShapeType="1"/>
              </p:cNvSpPr>
              <p:nvPr userDrawn="1"/>
            </p:nvSpPr>
            <p:spPr bwMode="hidden">
              <a:xfrm>
                <a:off x="1" y="1963"/>
                <a:ext cx="5758" cy="0"/>
              </a:xfrm>
              <a:prstGeom prst="line">
                <a:avLst/>
              </a:prstGeom>
              <a:noFill/>
              <a:ln w="15875">
                <a:solidFill>
                  <a:schemeClr val="bg1"/>
                </a:solidFill>
                <a:round/>
                <a:headEnd/>
                <a:tailEnd/>
              </a:ln>
              <a:effectLst/>
            </p:spPr>
            <p:txBody>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5" name="Line 34"/>
              <p:cNvSpPr>
                <a:spLocks noChangeShapeType="1"/>
              </p:cNvSpPr>
              <p:nvPr userDrawn="1"/>
            </p:nvSpPr>
            <p:spPr bwMode="hidden">
              <a:xfrm>
                <a:off x="1" y="1570"/>
                <a:ext cx="5758" cy="0"/>
              </a:xfrm>
              <a:prstGeom prst="line">
                <a:avLst/>
              </a:prstGeom>
              <a:noFill/>
              <a:ln w="15875">
                <a:solidFill>
                  <a:schemeClr val="bg1"/>
                </a:solidFill>
                <a:round/>
                <a:headEnd/>
                <a:tailEnd/>
              </a:ln>
              <a:effectLst/>
            </p:spPr>
            <p:txBody>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6" name="Line 35"/>
              <p:cNvSpPr>
                <a:spLocks noChangeShapeType="1"/>
              </p:cNvSpPr>
              <p:nvPr userDrawn="1"/>
            </p:nvSpPr>
            <p:spPr bwMode="hidden">
              <a:xfrm>
                <a:off x="1" y="1177"/>
                <a:ext cx="5758" cy="0"/>
              </a:xfrm>
              <a:prstGeom prst="line">
                <a:avLst/>
              </a:prstGeom>
              <a:noFill/>
              <a:ln w="15875">
                <a:solidFill>
                  <a:schemeClr val="bg1"/>
                </a:solidFill>
                <a:round/>
                <a:headEnd/>
                <a:tailEnd/>
              </a:ln>
              <a:effectLst/>
            </p:spPr>
            <p:txBody>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7" name="Line 36"/>
              <p:cNvSpPr>
                <a:spLocks noChangeShapeType="1"/>
              </p:cNvSpPr>
              <p:nvPr userDrawn="1"/>
            </p:nvSpPr>
            <p:spPr bwMode="hidden">
              <a:xfrm>
                <a:off x="1" y="392"/>
                <a:ext cx="5758" cy="0"/>
              </a:xfrm>
              <a:prstGeom prst="line">
                <a:avLst/>
              </a:prstGeom>
              <a:noFill/>
              <a:ln w="15875">
                <a:solidFill>
                  <a:schemeClr val="bg1"/>
                </a:solidFill>
                <a:round/>
                <a:headEnd/>
                <a:tailEnd/>
              </a:ln>
              <a:effectLst/>
            </p:spPr>
            <p:txBody>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grpSp>
        <p:sp>
          <p:nvSpPr>
            <p:cNvPr id="21" name="Line 37"/>
            <p:cNvSpPr>
              <a:spLocks noChangeShapeType="1"/>
            </p:cNvSpPr>
            <p:nvPr/>
          </p:nvSpPr>
          <p:spPr bwMode="hidden">
            <a:xfrm>
              <a:off x="1" y="3928"/>
              <a:ext cx="5758" cy="0"/>
            </a:xfrm>
            <a:prstGeom prst="line">
              <a:avLst/>
            </a:prstGeom>
            <a:noFill/>
            <a:ln w="15875">
              <a:solidFill>
                <a:schemeClr val="bg2"/>
              </a:solidFill>
              <a:round/>
              <a:headEnd/>
              <a:tailEnd/>
            </a:ln>
            <a:effectLst/>
          </p:spPr>
          <p:txBody>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2" name="Line 38"/>
            <p:cNvSpPr>
              <a:spLocks noChangeShapeType="1"/>
            </p:cNvSpPr>
            <p:nvPr/>
          </p:nvSpPr>
          <p:spPr bwMode="hidden">
            <a:xfrm>
              <a:off x="1" y="3535"/>
              <a:ext cx="5758" cy="0"/>
            </a:xfrm>
            <a:prstGeom prst="line">
              <a:avLst/>
            </a:prstGeom>
            <a:noFill/>
            <a:ln w="15875">
              <a:solidFill>
                <a:schemeClr val="bg2"/>
              </a:solidFill>
              <a:round/>
              <a:headEnd/>
              <a:tailEnd/>
            </a:ln>
            <a:effectLst/>
          </p:spPr>
          <p:txBody>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grpSp>
      <p:sp>
        <p:nvSpPr>
          <p:cNvPr id="289831" name="Rectangle 39"/>
          <p:cNvSpPr>
            <a:spLocks noGrp="1" noChangeArrowheads="1"/>
          </p:cNvSpPr>
          <p:nvPr>
            <p:ph type="ctrTitle" sz="quarter"/>
          </p:nvPr>
        </p:nvSpPr>
        <p:spPr>
          <a:xfrm>
            <a:off x="685800" y="1692321"/>
            <a:ext cx="7772400" cy="1736725"/>
          </a:xfrm>
        </p:spPr>
        <p:txBody>
          <a:bodyPr anchor="b"/>
          <a:lstStyle>
            <a:lvl1pPr>
              <a:defRPr sz="5400" b="0" i="0">
                <a:latin typeface="Avenir Book" panose="02000503020000020003" pitchFamily="2" charset="0"/>
              </a:defRPr>
            </a:lvl1pPr>
          </a:lstStyle>
          <a:p>
            <a:r>
              <a:rPr lang="en-US" dirty="0"/>
              <a:t>Click to edit Master title style</a:t>
            </a:r>
          </a:p>
        </p:txBody>
      </p:sp>
      <p:sp>
        <p:nvSpPr>
          <p:cNvPr id="289832" name="Rectangle 40"/>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41" name="Rectangle 41"/>
          <p:cNvSpPr>
            <a:spLocks noGrp="1" noChangeArrowheads="1"/>
          </p:cNvSpPr>
          <p:nvPr>
            <p:ph type="dt" sz="quarter" idx="10"/>
          </p:nvPr>
        </p:nvSpPr>
        <p:spPr/>
        <p:txBody>
          <a:bodyPr/>
          <a:lstStyle>
            <a:lvl1pPr>
              <a:defRPr/>
            </a:lvl1pPr>
          </a:lstStyle>
          <a:p>
            <a:pPr>
              <a:defRPr/>
            </a:pPr>
            <a:endParaRPr lang="en-US">
              <a:solidFill>
                <a:srgbClr val="FFFFFF"/>
              </a:solidFill>
            </a:endParaRPr>
          </a:p>
        </p:txBody>
      </p:sp>
      <p:sp>
        <p:nvSpPr>
          <p:cNvPr id="42" name="Rectangle 42"/>
          <p:cNvSpPr>
            <a:spLocks noGrp="1" noChangeArrowheads="1"/>
          </p:cNvSpPr>
          <p:nvPr>
            <p:ph type="ftr" sz="quarter" idx="11"/>
          </p:nvPr>
        </p:nvSpPr>
        <p:spPr/>
        <p:txBody>
          <a:bodyPr/>
          <a:lstStyle>
            <a:lvl1pPr>
              <a:defRPr/>
            </a:lvl1pPr>
          </a:lstStyle>
          <a:p>
            <a:pPr>
              <a:defRPr/>
            </a:pPr>
            <a:endParaRPr lang="en-US">
              <a:solidFill>
                <a:srgbClr val="FFFFFF"/>
              </a:solidFill>
            </a:endParaRPr>
          </a:p>
        </p:txBody>
      </p:sp>
      <p:sp>
        <p:nvSpPr>
          <p:cNvPr id="43" name="Rectangle 43"/>
          <p:cNvSpPr>
            <a:spLocks noGrp="1" noChangeArrowheads="1"/>
          </p:cNvSpPr>
          <p:nvPr>
            <p:ph type="sldNum" sz="quarter" idx="12"/>
          </p:nvPr>
        </p:nvSpPr>
        <p:spPr/>
        <p:txBody>
          <a:bodyPr/>
          <a:lstStyle>
            <a:lvl1pPr>
              <a:defRPr/>
            </a:lvl1pPr>
          </a:lstStyle>
          <a:p>
            <a:pPr>
              <a:defRPr/>
            </a:pPr>
            <a:fld id="{2B70D446-1B01-3E42-9F15-C51F9D37D910}"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079913836"/>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atin typeface="Avenir Book" panose="02000503020000020003" pitchFamily="2" charset="0"/>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pPr>
              <a:defRPr/>
            </a:pPr>
            <a:fld id="{8CA1F9A9-9569-B447-9C70-BF84E56341D5}"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33106639"/>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46"/>
            <a:ext cx="7772400" cy="1362075"/>
          </a:xfrm>
        </p:spPr>
        <p:txBody>
          <a:bodyPr anchor="t"/>
          <a:lstStyle>
            <a:lvl1pPr algn="l">
              <a:defRPr sz="4000" b="0" i="0" cap="all">
                <a:latin typeface="Avenir Book" panose="02000503020000020003" pitchFamily="2" charset="0"/>
              </a:defRPr>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pPr>
              <a:defRPr/>
            </a:pPr>
            <a:fld id="{1E7A524E-845B-0341-9072-C0B2326FDAF4}"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491533747"/>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atin typeface="Avenir Book" panose="02000503020000020003" pitchFamily="2" charset="0"/>
              </a:defRPr>
            </a:lvl1pPr>
          </a:lstStyle>
          <a:p>
            <a:r>
              <a:rPr lang="en-US" dirty="0"/>
              <a:t>Click to edit Master title style</a:t>
            </a:r>
          </a:p>
        </p:txBody>
      </p:sp>
      <p:sp>
        <p:nvSpPr>
          <p:cNvPr id="3" name="Content Placeholder 2"/>
          <p:cNvSpPr>
            <a:spLocks noGrp="1"/>
          </p:cNvSpPr>
          <p:nvPr>
            <p:ph sz="half" idx="1"/>
          </p:nvPr>
        </p:nvSpPr>
        <p:spPr>
          <a:xfrm>
            <a:off x="457200" y="1600206"/>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42"/>
          <p:cNvSpPr>
            <a:spLocks noGrp="1" noChangeArrowheads="1"/>
          </p:cNvSpPr>
          <p:nvPr>
            <p:ph type="sldNum" sz="quarter" idx="12"/>
          </p:nvPr>
        </p:nvSpPr>
        <p:spPr>
          <a:ln/>
        </p:spPr>
        <p:txBody>
          <a:bodyPr/>
          <a:lstStyle>
            <a:lvl1pPr>
              <a:defRPr/>
            </a:lvl1pPr>
          </a:lstStyle>
          <a:p>
            <a:pPr>
              <a:defRPr/>
            </a:pPr>
            <a:fld id="{F7F6AF88-11F9-104C-8866-A09E03AFAFCC}"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2468338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b="0" i="0">
                <a:latin typeface="Avenir Book" panose="02000503020000020003" pitchFamily="2" charset="0"/>
              </a:defRPr>
            </a:lvl1pPr>
          </a:lstStyle>
          <a:p>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48"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48"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8"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9" name="Rectangle 42"/>
          <p:cNvSpPr>
            <a:spLocks noGrp="1" noChangeArrowheads="1"/>
          </p:cNvSpPr>
          <p:nvPr>
            <p:ph type="sldNum" sz="quarter" idx="12"/>
          </p:nvPr>
        </p:nvSpPr>
        <p:spPr>
          <a:ln/>
        </p:spPr>
        <p:txBody>
          <a:bodyPr/>
          <a:lstStyle>
            <a:lvl1pPr>
              <a:defRPr/>
            </a:lvl1pPr>
          </a:lstStyle>
          <a:p>
            <a:pPr>
              <a:defRPr/>
            </a:pPr>
            <a:fld id="{A56F15A5-BA91-0D46-A38B-2ABD986AD0A7}"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428920997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atin typeface="Avenir Book" panose="02000503020000020003" pitchFamily="2" charset="0"/>
              </a:defRPr>
            </a:lvl1pPr>
          </a:lstStyle>
          <a:p>
            <a:r>
              <a:rPr lang="en-US" dirty="0"/>
              <a:t>Click to edit Master title style</a:t>
            </a:r>
          </a:p>
        </p:txBody>
      </p:sp>
      <p:sp>
        <p:nvSpPr>
          <p:cNvPr id="3"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4"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5" name="Rectangle 42"/>
          <p:cNvSpPr>
            <a:spLocks noGrp="1" noChangeArrowheads="1"/>
          </p:cNvSpPr>
          <p:nvPr>
            <p:ph type="sldNum" sz="quarter" idx="12"/>
          </p:nvPr>
        </p:nvSpPr>
        <p:spPr>
          <a:ln/>
        </p:spPr>
        <p:txBody>
          <a:bodyPr/>
          <a:lstStyle>
            <a:lvl1pPr>
              <a:defRPr/>
            </a:lvl1pPr>
          </a:lstStyle>
          <a:p>
            <a:pPr>
              <a:defRPr/>
            </a:pPr>
            <a:fld id="{1337BBC8-F9B4-FD44-8C46-B20B2D65B2C5}"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767939397"/>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3"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4" name="Rectangle 42"/>
          <p:cNvSpPr>
            <a:spLocks noGrp="1" noChangeArrowheads="1"/>
          </p:cNvSpPr>
          <p:nvPr>
            <p:ph type="sldNum" sz="quarter" idx="12"/>
          </p:nvPr>
        </p:nvSpPr>
        <p:spPr>
          <a:ln/>
        </p:spPr>
        <p:txBody>
          <a:bodyPr/>
          <a:lstStyle>
            <a:lvl1pPr>
              <a:defRPr/>
            </a:lvl1pPr>
          </a:lstStyle>
          <a:p>
            <a:pPr>
              <a:defRPr/>
            </a:pPr>
            <a:fld id="{A26691BA-7E86-3B40-8441-2D2855985ADB}"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4157828028"/>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0" i="0">
                <a:latin typeface="Avenir Book" panose="02000503020000020003" pitchFamily="2" charset="0"/>
              </a:defRPr>
            </a:lvl1pPr>
          </a:lstStyle>
          <a:p>
            <a:r>
              <a:rPr lang="en-US" dirty="0"/>
              <a:t>Click to edit Master title style</a:t>
            </a:r>
          </a:p>
        </p:txBody>
      </p:sp>
      <p:sp>
        <p:nvSpPr>
          <p:cNvPr id="3" name="Content Placeholder 2"/>
          <p:cNvSpPr>
            <a:spLocks noGrp="1"/>
          </p:cNvSpPr>
          <p:nvPr>
            <p:ph idx="1"/>
          </p:nvPr>
        </p:nvSpPr>
        <p:spPr>
          <a:xfrm>
            <a:off x="3575050" y="27309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42"/>
          <p:cNvSpPr>
            <a:spLocks noGrp="1" noChangeArrowheads="1"/>
          </p:cNvSpPr>
          <p:nvPr>
            <p:ph type="sldNum" sz="quarter" idx="12"/>
          </p:nvPr>
        </p:nvSpPr>
        <p:spPr>
          <a:ln/>
        </p:spPr>
        <p:txBody>
          <a:bodyPr/>
          <a:lstStyle>
            <a:lvl1pPr>
              <a:defRPr/>
            </a:lvl1pPr>
          </a:lstStyle>
          <a:p>
            <a:pPr>
              <a:defRPr/>
            </a:pPr>
            <a:fld id="{E1481BEB-8F3E-9143-AB52-BDA423D3A9B2}"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355893065"/>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0" i="0">
                <a:latin typeface="Avenir Book" panose="02000503020000020003" pitchFamily="2" charset="0"/>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42"/>
          <p:cNvSpPr>
            <a:spLocks noGrp="1" noChangeArrowheads="1"/>
          </p:cNvSpPr>
          <p:nvPr>
            <p:ph type="sldNum" sz="quarter" idx="12"/>
          </p:nvPr>
        </p:nvSpPr>
        <p:spPr>
          <a:ln/>
        </p:spPr>
        <p:txBody>
          <a:bodyPr/>
          <a:lstStyle>
            <a:lvl1pPr>
              <a:defRPr/>
            </a:lvl1pPr>
          </a:lstStyle>
          <a:p>
            <a:pPr>
              <a:defRPr/>
            </a:pPr>
            <a:fld id="{FDB43744-D8E5-DD43-8AD4-716C1DCC409F}"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875267530"/>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atin typeface="Avenir Book" panose="02000503020000020003" pitchFamily="2" charset="0"/>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pPr>
              <a:defRPr/>
            </a:pPr>
            <a:fld id="{D6963DFB-5D76-1748-BC1D-A9D93513F99C}"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92866477"/>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lvl1pPr>
              <a:defRPr b="0" i="0">
                <a:latin typeface="Avenir Book" panose="02000503020000020003" pitchFamily="2" charset="0"/>
              </a:defRPr>
            </a:lvl1pPr>
          </a:lstStyle>
          <a:p>
            <a:r>
              <a:rPr lang="en-US" dirty="0"/>
              <a:t>Click to edit Master title style</a:t>
            </a:r>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pPr>
              <a:defRPr/>
            </a:pPr>
            <a:fld id="{A6A2A23B-4935-4346-8865-91C9B881C0FC}"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508497696"/>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grpSp>
        <p:nvGrpSpPr>
          <p:cNvPr id="2" name="Group 2"/>
          <p:cNvGrpSpPr>
            <a:grpSpLocks/>
          </p:cNvGrpSpPr>
          <p:nvPr/>
        </p:nvGrpSpPr>
        <p:grpSpPr bwMode="auto">
          <a:xfrm>
            <a:off x="3800476" y="1789201"/>
            <a:ext cx="5340350" cy="5056187"/>
            <a:chOff x="2394" y="1127"/>
            <a:chExt cx="3364" cy="3185"/>
          </a:xfrm>
        </p:grpSpPr>
        <p:sp>
          <p:nvSpPr>
            <p:cNvPr id="5" name="Rectangle 3"/>
            <p:cNvSpPr>
              <a:spLocks noChangeArrowheads="1"/>
            </p:cNvSpPr>
            <p:nvPr/>
          </p:nvSpPr>
          <p:spPr bwMode="ltGray">
            <a:xfrm>
              <a:off x="4230" y="1365"/>
              <a:ext cx="197" cy="102"/>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6" name="Oval 4"/>
            <p:cNvSpPr>
              <a:spLocks noChangeArrowheads="1"/>
            </p:cNvSpPr>
            <p:nvPr/>
          </p:nvSpPr>
          <p:spPr bwMode="ltGray">
            <a:xfrm>
              <a:off x="4299" y="1185"/>
              <a:ext cx="47" cy="47"/>
            </a:xfrm>
            <a:prstGeom prst="ellipse">
              <a:avLst/>
            </a:prstGeom>
            <a:gradFill rotWithShape="0">
              <a:gsLst>
                <a:gs pos="0">
                  <a:schemeClr val="bg2"/>
                </a:gs>
                <a:gs pos="100000">
                  <a:schemeClr val="bg2">
                    <a:gamma/>
                    <a:tint val="81961"/>
                    <a:invGamma/>
                  </a:schemeClr>
                </a:gs>
              </a:gsLst>
              <a:lin ang="5400000" scaled="1"/>
            </a:gradFill>
            <a:ln w="9525">
              <a:noFill/>
              <a:round/>
              <a:headEnd/>
              <a:tailEnd/>
            </a:ln>
            <a:effectLst/>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7" name="Rectangle 5"/>
            <p:cNvSpPr>
              <a:spLocks noChangeArrowheads="1"/>
            </p:cNvSpPr>
            <p:nvPr/>
          </p:nvSpPr>
          <p:spPr bwMode="ltGray">
            <a:xfrm rot="995337">
              <a:off x="5205" y="1495"/>
              <a:ext cx="6" cy="2073"/>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8" name="Freeform 6"/>
            <p:cNvSpPr>
              <a:spLocks noEditPoints="1"/>
            </p:cNvSpPr>
            <p:nvPr/>
          </p:nvSpPr>
          <p:spPr bwMode="ltGray">
            <a:xfrm>
              <a:off x="4871" y="3508"/>
              <a:ext cx="66" cy="96"/>
            </a:xfrm>
            <a:custGeom>
              <a:avLst/>
              <a:gdLst/>
              <a:ahLst/>
              <a:cxnLst>
                <a:cxn ang="0">
                  <a:pos x="18" y="96"/>
                </a:cxn>
                <a:cxn ang="0">
                  <a:pos x="42" y="78"/>
                </a:cxn>
                <a:cxn ang="0">
                  <a:pos x="60" y="60"/>
                </a:cxn>
                <a:cxn ang="0">
                  <a:pos x="66" y="36"/>
                </a:cxn>
                <a:cxn ang="0">
                  <a:pos x="60" y="12"/>
                </a:cxn>
                <a:cxn ang="0">
                  <a:pos x="36" y="0"/>
                </a:cxn>
                <a:cxn ang="0">
                  <a:pos x="24" y="6"/>
                </a:cxn>
                <a:cxn ang="0">
                  <a:pos x="12" y="12"/>
                </a:cxn>
                <a:cxn ang="0">
                  <a:pos x="0" y="36"/>
                </a:cxn>
                <a:cxn ang="0">
                  <a:pos x="0" y="60"/>
                </a:cxn>
                <a:cxn ang="0">
                  <a:pos x="12" y="84"/>
                </a:cxn>
                <a:cxn ang="0">
                  <a:pos x="18" y="96"/>
                </a:cxn>
                <a:cxn ang="0">
                  <a:pos x="18" y="96"/>
                </a:cxn>
                <a:cxn ang="0">
                  <a:pos x="42" y="18"/>
                </a:cxn>
                <a:cxn ang="0">
                  <a:pos x="54" y="24"/>
                </a:cxn>
                <a:cxn ang="0">
                  <a:pos x="60" y="36"/>
                </a:cxn>
                <a:cxn ang="0">
                  <a:pos x="60" y="48"/>
                </a:cxn>
                <a:cxn ang="0">
                  <a:pos x="54" y="54"/>
                </a:cxn>
                <a:cxn ang="0">
                  <a:pos x="36" y="72"/>
                </a:cxn>
                <a:cxn ang="0">
                  <a:pos x="24" y="78"/>
                </a:cxn>
                <a:cxn ang="0">
                  <a:pos x="24" y="78"/>
                </a:cxn>
                <a:cxn ang="0">
                  <a:pos x="12" y="48"/>
                </a:cxn>
                <a:cxn ang="0">
                  <a:pos x="18" y="24"/>
                </a:cxn>
                <a:cxn ang="0">
                  <a:pos x="30" y="18"/>
                </a:cxn>
                <a:cxn ang="0">
                  <a:pos x="42" y="18"/>
                </a:cxn>
                <a:cxn ang="0">
                  <a:pos x="42" y="18"/>
                </a:cxn>
              </a:cxnLst>
              <a:rect l="0" t="0" r="r" b="b"/>
              <a:pathLst>
                <a:path w="66" h="96">
                  <a:moveTo>
                    <a:pt x="18" y="96"/>
                  </a:moveTo>
                  <a:lnTo>
                    <a:pt x="42" y="78"/>
                  </a:lnTo>
                  <a:lnTo>
                    <a:pt x="60" y="60"/>
                  </a:lnTo>
                  <a:lnTo>
                    <a:pt x="66" y="36"/>
                  </a:lnTo>
                  <a:lnTo>
                    <a:pt x="60" y="12"/>
                  </a:lnTo>
                  <a:lnTo>
                    <a:pt x="36" y="0"/>
                  </a:lnTo>
                  <a:lnTo>
                    <a:pt x="24" y="6"/>
                  </a:lnTo>
                  <a:lnTo>
                    <a:pt x="12" y="12"/>
                  </a:lnTo>
                  <a:lnTo>
                    <a:pt x="0" y="36"/>
                  </a:lnTo>
                  <a:lnTo>
                    <a:pt x="0" y="60"/>
                  </a:lnTo>
                  <a:lnTo>
                    <a:pt x="12" y="84"/>
                  </a:lnTo>
                  <a:lnTo>
                    <a:pt x="18" y="96"/>
                  </a:lnTo>
                  <a:lnTo>
                    <a:pt x="18" y="96"/>
                  </a:lnTo>
                  <a:close/>
                  <a:moveTo>
                    <a:pt x="42" y="18"/>
                  </a:moveTo>
                  <a:lnTo>
                    <a:pt x="54" y="24"/>
                  </a:lnTo>
                  <a:lnTo>
                    <a:pt x="60" y="36"/>
                  </a:lnTo>
                  <a:lnTo>
                    <a:pt x="60" y="48"/>
                  </a:lnTo>
                  <a:lnTo>
                    <a:pt x="54" y="54"/>
                  </a:lnTo>
                  <a:lnTo>
                    <a:pt x="36" y="72"/>
                  </a:lnTo>
                  <a:lnTo>
                    <a:pt x="24" y="78"/>
                  </a:lnTo>
                  <a:lnTo>
                    <a:pt x="24" y="78"/>
                  </a:lnTo>
                  <a:lnTo>
                    <a:pt x="12" y="48"/>
                  </a:lnTo>
                  <a:lnTo>
                    <a:pt x="18" y="24"/>
                  </a:lnTo>
                  <a:lnTo>
                    <a:pt x="30" y="18"/>
                  </a:lnTo>
                  <a:lnTo>
                    <a:pt x="42" y="18"/>
                  </a:lnTo>
                  <a:lnTo>
                    <a:pt x="42" y="18"/>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9" name="Rectangle 7"/>
            <p:cNvSpPr>
              <a:spLocks noChangeArrowheads="1"/>
            </p:cNvSpPr>
            <p:nvPr/>
          </p:nvSpPr>
          <p:spPr bwMode="ltGray">
            <a:xfrm rot="91736">
              <a:off x="5487" y="1535"/>
              <a:ext cx="6" cy="1998"/>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0" name="Rectangle 8"/>
            <p:cNvSpPr>
              <a:spLocks noChangeArrowheads="1"/>
            </p:cNvSpPr>
            <p:nvPr/>
          </p:nvSpPr>
          <p:spPr bwMode="ltGray">
            <a:xfrm rot="-926223">
              <a:off x="5640" y="1521"/>
              <a:ext cx="6" cy="881"/>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 name="Rectangle 9"/>
            <p:cNvSpPr>
              <a:spLocks noChangeArrowheads="1"/>
            </p:cNvSpPr>
            <p:nvPr/>
          </p:nvSpPr>
          <p:spPr bwMode="ltGray">
            <a:xfrm rot="-1140313">
              <a:off x="3444" y="1816"/>
              <a:ext cx="6" cy="2033"/>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2" name="Rectangle 10"/>
            <p:cNvSpPr>
              <a:spLocks noChangeArrowheads="1"/>
            </p:cNvSpPr>
            <p:nvPr/>
          </p:nvSpPr>
          <p:spPr bwMode="ltGray">
            <a:xfrm rot="1114412">
              <a:off x="2757" y="1821"/>
              <a:ext cx="6" cy="2119"/>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3" name="Rectangle 11"/>
            <p:cNvSpPr>
              <a:spLocks noChangeArrowheads="1"/>
            </p:cNvSpPr>
            <p:nvPr/>
          </p:nvSpPr>
          <p:spPr bwMode="ltGray">
            <a:xfrm rot="254676">
              <a:off x="3035" y="1870"/>
              <a:ext cx="6" cy="1906"/>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4" name="Freeform 12"/>
            <p:cNvSpPr>
              <a:spLocks/>
            </p:cNvSpPr>
            <p:nvPr/>
          </p:nvSpPr>
          <p:spPr bwMode="ltGray">
            <a:xfrm>
              <a:off x="4007" y="3021"/>
              <a:ext cx="623" cy="156"/>
            </a:xfrm>
            <a:custGeom>
              <a:avLst/>
              <a:gdLst/>
              <a:ahLst/>
              <a:cxnLst>
                <a:cxn ang="0">
                  <a:pos x="6" y="18"/>
                </a:cxn>
                <a:cxn ang="0">
                  <a:pos x="162" y="36"/>
                </a:cxn>
                <a:cxn ang="0">
                  <a:pos x="251" y="36"/>
                </a:cxn>
                <a:cxn ang="0">
                  <a:pos x="354" y="30"/>
                </a:cxn>
                <a:cxn ang="0">
                  <a:pos x="473" y="18"/>
                </a:cxn>
                <a:cxn ang="0">
                  <a:pos x="611" y="0"/>
                </a:cxn>
                <a:cxn ang="0">
                  <a:pos x="623" y="114"/>
                </a:cxn>
                <a:cxn ang="0">
                  <a:pos x="497" y="138"/>
                </a:cxn>
                <a:cxn ang="0">
                  <a:pos x="414" y="150"/>
                </a:cxn>
                <a:cxn ang="0">
                  <a:pos x="318" y="156"/>
                </a:cxn>
                <a:cxn ang="0">
                  <a:pos x="215" y="156"/>
                </a:cxn>
                <a:cxn ang="0">
                  <a:pos x="108" y="150"/>
                </a:cxn>
                <a:cxn ang="0">
                  <a:pos x="0" y="132"/>
                </a:cxn>
                <a:cxn ang="0">
                  <a:pos x="6" y="18"/>
                </a:cxn>
                <a:cxn ang="0">
                  <a:pos x="6" y="18"/>
                </a:cxn>
              </a:cxnLst>
              <a:rect l="0" t="0" r="r" b="b"/>
              <a:pathLst>
                <a:path w="623" h="156">
                  <a:moveTo>
                    <a:pt x="6" y="18"/>
                  </a:moveTo>
                  <a:lnTo>
                    <a:pt x="162" y="36"/>
                  </a:lnTo>
                  <a:lnTo>
                    <a:pt x="251" y="36"/>
                  </a:lnTo>
                  <a:lnTo>
                    <a:pt x="354" y="30"/>
                  </a:lnTo>
                  <a:lnTo>
                    <a:pt x="473" y="18"/>
                  </a:lnTo>
                  <a:lnTo>
                    <a:pt x="611" y="0"/>
                  </a:lnTo>
                  <a:lnTo>
                    <a:pt x="623" y="114"/>
                  </a:lnTo>
                  <a:lnTo>
                    <a:pt x="497" y="138"/>
                  </a:lnTo>
                  <a:lnTo>
                    <a:pt x="414" y="150"/>
                  </a:lnTo>
                  <a:lnTo>
                    <a:pt x="318" y="156"/>
                  </a:lnTo>
                  <a:lnTo>
                    <a:pt x="215" y="156"/>
                  </a:lnTo>
                  <a:lnTo>
                    <a:pt x="108" y="150"/>
                  </a:lnTo>
                  <a:lnTo>
                    <a:pt x="0" y="132"/>
                  </a:lnTo>
                  <a:lnTo>
                    <a:pt x="6" y="18"/>
                  </a:lnTo>
                  <a:lnTo>
                    <a:pt x="6" y="18"/>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5" name="Freeform 13"/>
            <p:cNvSpPr>
              <a:spLocks/>
            </p:cNvSpPr>
            <p:nvPr/>
          </p:nvSpPr>
          <p:spPr bwMode="ltGray">
            <a:xfrm>
              <a:off x="4762" y="3591"/>
              <a:ext cx="996" cy="126"/>
            </a:xfrm>
            <a:custGeom>
              <a:avLst/>
              <a:gdLst/>
              <a:ahLst/>
              <a:cxnLst>
                <a:cxn ang="0">
                  <a:pos x="754" y="6"/>
                </a:cxn>
                <a:cxn ang="0">
                  <a:pos x="652" y="6"/>
                </a:cxn>
                <a:cxn ang="0">
                  <a:pos x="563" y="6"/>
                </a:cxn>
                <a:cxn ang="0">
                  <a:pos x="479" y="6"/>
                </a:cxn>
                <a:cxn ang="0">
                  <a:pos x="401" y="6"/>
                </a:cxn>
                <a:cxn ang="0">
                  <a:pos x="335" y="0"/>
                </a:cxn>
                <a:cxn ang="0">
                  <a:pos x="276" y="0"/>
                </a:cxn>
                <a:cxn ang="0">
                  <a:pos x="222" y="0"/>
                </a:cxn>
                <a:cxn ang="0">
                  <a:pos x="180" y="6"/>
                </a:cxn>
                <a:cxn ang="0">
                  <a:pos x="138" y="6"/>
                </a:cxn>
                <a:cxn ang="0">
                  <a:pos x="108" y="6"/>
                </a:cxn>
                <a:cxn ang="0">
                  <a:pos x="54" y="6"/>
                </a:cxn>
                <a:cxn ang="0">
                  <a:pos x="24" y="12"/>
                </a:cxn>
                <a:cxn ang="0">
                  <a:pos x="6" y="18"/>
                </a:cxn>
                <a:cxn ang="0">
                  <a:pos x="0" y="24"/>
                </a:cxn>
                <a:cxn ang="0">
                  <a:pos x="12" y="42"/>
                </a:cxn>
                <a:cxn ang="0">
                  <a:pos x="18" y="48"/>
                </a:cxn>
                <a:cxn ang="0">
                  <a:pos x="30" y="54"/>
                </a:cxn>
                <a:cxn ang="0">
                  <a:pos x="60" y="60"/>
                </a:cxn>
                <a:cxn ang="0">
                  <a:pos x="90" y="72"/>
                </a:cxn>
                <a:cxn ang="0">
                  <a:pos x="144" y="84"/>
                </a:cxn>
                <a:cxn ang="0">
                  <a:pos x="210" y="90"/>
                </a:cxn>
                <a:cxn ang="0">
                  <a:pos x="293" y="102"/>
                </a:cxn>
                <a:cxn ang="0">
                  <a:pos x="389" y="108"/>
                </a:cxn>
                <a:cxn ang="0">
                  <a:pos x="503" y="120"/>
                </a:cxn>
                <a:cxn ang="0">
                  <a:pos x="622" y="120"/>
                </a:cxn>
                <a:cxn ang="0">
                  <a:pos x="754" y="126"/>
                </a:cxn>
                <a:cxn ang="0">
                  <a:pos x="873" y="126"/>
                </a:cxn>
                <a:cxn ang="0">
                  <a:pos x="993" y="126"/>
                </a:cxn>
                <a:cxn ang="0">
                  <a:pos x="993" y="12"/>
                </a:cxn>
                <a:cxn ang="0">
                  <a:pos x="879" y="12"/>
                </a:cxn>
                <a:cxn ang="0">
                  <a:pos x="754" y="6"/>
                </a:cxn>
                <a:cxn ang="0">
                  <a:pos x="754" y="6"/>
                </a:cxn>
              </a:cxnLst>
              <a:rect l="0" t="0" r="r" b="b"/>
              <a:pathLst>
                <a:path w="993" h="126">
                  <a:moveTo>
                    <a:pt x="754" y="6"/>
                  </a:moveTo>
                  <a:lnTo>
                    <a:pt x="652" y="6"/>
                  </a:lnTo>
                  <a:lnTo>
                    <a:pt x="563" y="6"/>
                  </a:lnTo>
                  <a:lnTo>
                    <a:pt x="479" y="6"/>
                  </a:lnTo>
                  <a:lnTo>
                    <a:pt x="401" y="6"/>
                  </a:lnTo>
                  <a:lnTo>
                    <a:pt x="335" y="0"/>
                  </a:lnTo>
                  <a:lnTo>
                    <a:pt x="276" y="0"/>
                  </a:lnTo>
                  <a:lnTo>
                    <a:pt x="222" y="0"/>
                  </a:lnTo>
                  <a:lnTo>
                    <a:pt x="180" y="6"/>
                  </a:lnTo>
                  <a:lnTo>
                    <a:pt x="138" y="6"/>
                  </a:lnTo>
                  <a:lnTo>
                    <a:pt x="108" y="6"/>
                  </a:lnTo>
                  <a:lnTo>
                    <a:pt x="54" y="6"/>
                  </a:lnTo>
                  <a:lnTo>
                    <a:pt x="24" y="12"/>
                  </a:lnTo>
                  <a:lnTo>
                    <a:pt x="6" y="18"/>
                  </a:lnTo>
                  <a:lnTo>
                    <a:pt x="0" y="24"/>
                  </a:lnTo>
                  <a:lnTo>
                    <a:pt x="12" y="42"/>
                  </a:lnTo>
                  <a:lnTo>
                    <a:pt x="18" y="48"/>
                  </a:lnTo>
                  <a:lnTo>
                    <a:pt x="30" y="54"/>
                  </a:lnTo>
                  <a:lnTo>
                    <a:pt x="60" y="60"/>
                  </a:lnTo>
                  <a:lnTo>
                    <a:pt x="90" y="72"/>
                  </a:lnTo>
                  <a:lnTo>
                    <a:pt x="144" y="84"/>
                  </a:lnTo>
                  <a:lnTo>
                    <a:pt x="210" y="90"/>
                  </a:lnTo>
                  <a:lnTo>
                    <a:pt x="293" y="102"/>
                  </a:lnTo>
                  <a:lnTo>
                    <a:pt x="389" y="108"/>
                  </a:lnTo>
                  <a:lnTo>
                    <a:pt x="503" y="120"/>
                  </a:lnTo>
                  <a:lnTo>
                    <a:pt x="622" y="120"/>
                  </a:lnTo>
                  <a:lnTo>
                    <a:pt x="754" y="126"/>
                  </a:lnTo>
                  <a:lnTo>
                    <a:pt x="873" y="126"/>
                  </a:lnTo>
                  <a:lnTo>
                    <a:pt x="993" y="126"/>
                  </a:lnTo>
                  <a:lnTo>
                    <a:pt x="993" y="12"/>
                  </a:lnTo>
                  <a:lnTo>
                    <a:pt x="879" y="12"/>
                  </a:lnTo>
                  <a:lnTo>
                    <a:pt x="754" y="6"/>
                  </a:lnTo>
                  <a:lnTo>
                    <a:pt x="754" y="6"/>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6" name="Freeform 14"/>
            <p:cNvSpPr>
              <a:spLocks/>
            </p:cNvSpPr>
            <p:nvPr/>
          </p:nvSpPr>
          <p:spPr bwMode="ltGray">
            <a:xfrm>
              <a:off x="4786" y="3645"/>
              <a:ext cx="972" cy="245"/>
            </a:xfrm>
            <a:custGeom>
              <a:avLst/>
              <a:gdLst/>
              <a:ahLst/>
              <a:cxnLst>
                <a:cxn ang="0">
                  <a:pos x="0" y="0"/>
                </a:cxn>
                <a:cxn ang="0">
                  <a:pos x="24" y="54"/>
                </a:cxn>
                <a:cxn ang="0">
                  <a:pos x="66" y="96"/>
                </a:cxn>
                <a:cxn ang="0">
                  <a:pos x="120" y="137"/>
                </a:cxn>
                <a:cxn ang="0">
                  <a:pos x="198" y="173"/>
                </a:cxn>
                <a:cxn ang="0">
                  <a:pos x="293" y="203"/>
                </a:cxn>
                <a:cxn ang="0">
                  <a:pos x="353" y="215"/>
                </a:cxn>
                <a:cxn ang="0">
                  <a:pos x="413" y="227"/>
                </a:cxn>
                <a:cxn ang="0">
                  <a:pos x="479" y="233"/>
                </a:cxn>
                <a:cxn ang="0">
                  <a:pos x="556" y="239"/>
                </a:cxn>
                <a:cxn ang="0">
                  <a:pos x="634" y="245"/>
                </a:cxn>
                <a:cxn ang="0">
                  <a:pos x="724" y="245"/>
                </a:cxn>
                <a:cxn ang="0">
                  <a:pos x="855" y="245"/>
                </a:cxn>
                <a:cxn ang="0">
                  <a:pos x="969" y="239"/>
                </a:cxn>
                <a:cxn ang="0">
                  <a:pos x="969" y="60"/>
                </a:cxn>
                <a:cxn ang="0">
                  <a:pos x="700" y="60"/>
                </a:cxn>
                <a:cxn ang="0">
                  <a:pos x="503" y="54"/>
                </a:cxn>
                <a:cxn ang="0">
                  <a:pos x="317" y="42"/>
                </a:cxn>
                <a:cxn ang="0">
                  <a:pos x="150" y="24"/>
                </a:cxn>
                <a:cxn ang="0">
                  <a:pos x="72" y="12"/>
                </a:cxn>
                <a:cxn ang="0">
                  <a:pos x="0" y="0"/>
                </a:cxn>
                <a:cxn ang="0">
                  <a:pos x="0" y="0"/>
                </a:cxn>
              </a:cxnLst>
              <a:rect l="0" t="0" r="r" b="b"/>
              <a:pathLst>
                <a:path w="969" h="245">
                  <a:moveTo>
                    <a:pt x="0" y="0"/>
                  </a:moveTo>
                  <a:lnTo>
                    <a:pt x="24" y="54"/>
                  </a:lnTo>
                  <a:lnTo>
                    <a:pt x="66" y="96"/>
                  </a:lnTo>
                  <a:lnTo>
                    <a:pt x="120" y="137"/>
                  </a:lnTo>
                  <a:lnTo>
                    <a:pt x="198" y="173"/>
                  </a:lnTo>
                  <a:lnTo>
                    <a:pt x="293" y="203"/>
                  </a:lnTo>
                  <a:lnTo>
                    <a:pt x="353" y="215"/>
                  </a:lnTo>
                  <a:lnTo>
                    <a:pt x="413" y="227"/>
                  </a:lnTo>
                  <a:lnTo>
                    <a:pt x="479" y="233"/>
                  </a:lnTo>
                  <a:lnTo>
                    <a:pt x="556" y="239"/>
                  </a:lnTo>
                  <a:lnTo>
                    <a:pt x="634" y="245"/>
                  </a:lnTo>
                  <a:lnTo>
                    <a:pt x="724" y="245"/>
                  </a:lnTo>
                  <a:lnTo>
                    <a:pt x="855" y="245"/>
                  </a:lnTo>
                  <a:lnTo>
                    <a:pt x="969" y="239"/>
                  </a:lnTo>
                  <a:lnTo>
                    <a:pt x="969" y="60"/>
                  </a:lnTo>
                  <a:lnTo>
                    <a:pt x="700" y="60"/>
                  </a:lnTo>
                  <a:lnTo>
                    <a:pt x="503" y="54"/>
                  </a:lnTo>
                  <a:lnTo>
                    <a:pt x="317" y="42"/>
                  </a:lnTo>
                  <a:lnTo>
                    <a:pt x="150" y="24"/>
                  </a:lnTo>
                  <a:lnTo>
                    <a:pt x="72" y="12"/>
                  </a:lnTo>
                  <a:lnTo>
                    <a:pt x="0" y="0"/>
                  </a:lnTo>
                  <a:lnTo>
                    <a:pt x="0" y="0"/>
                  </a:lnTo>
                  <a:close/>
                </a:path>
              </a:pathLst>
            </a:custGeom>
            <a:gradFill rotWithShape="0">
              <a:gsLst>
                <a:gs pos="0">
                  <a:schemeClr val="bg2"/>
                </a:gs>
                <a:gs pos="100000">
                  <a:schemeClr val="bg2">
                    <a:gamma/>
                    <a:tint val="81961"/>
                    <a:invGamma/>
                  </a:schemeClr>
                </a:gs>
              </a:gsLst>
              <a:lin ang="18900000" scaled="1"/>
            </a:gradFill>
            <a:ln w="9525">
              <a:noFill/>
              <a:round/>
              <a:headEnd/>
              <a:tailEnd/>
            </a:ln>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7" name="Freeform 15"/>
            <p:cNvSpPr>
              <a:spLocks/>
            </p:cNvSpPr>
            <p:nvPr/>
          </p:nvSpPr>
          <p:spPr bwMode="ltGray">
            <a:xfrm>
              <a:off x="4804" y="3591"/>
              <a:ext cx="954" cy="90"/>
            </a:xfrm>
            <a:custGeom>
              <a:avLst/>
              <a:gdLst/>
              <a:ahLst/>
              <a:cxnLst>
                <a:cxn ang="0">
                  <a:pos x="700" y="0"/>
                </a:cxn>
                <a:cxn ang="0">
                  <a:pos x="598" y="0"/>
                </a:cxn>
                <a:cxn ang="0">
                  <a:pos x="515" y="0"/>
                </a:cxn>
                <a:cxn ang="0">
                  <a:pos x="431" y="0"/>
                </a:cxn>
                <a:cxn ang="0">
                  <a:pos x="365" y="0"/>
                </a:cxn>
                <a:cxn ang="0">
                  <a:pos x="299" y="0"/>
                </a:cxn>
                <a:cxn ang="0">
                  <a:pos x="245" y="0"/>
                </a:cxn>
                <a:cxn ang="0">
                  <a:pos x="198" y="0"/>
                </a:cxn>
                <a:cxn ang="0">
                  <a:pos x="162" y="0"/>
                </a:cxn>
                <a:cxn ang="0">
                  <a:pos x="126" y="6"/>
                </a:cxn>
                <a:cxn ang="0">
                  <a:pos x="96" y="6"/>
                </a:cxn>
                <a:cxn ang="0">
                  <a:pos x="54" y="12"/>
                </a:cxn>
                <a:cxn ang="0">
                  <a:pos x="30" y="12"/>
                </a:cxn>
                <a:cxn ang="0">
                  <a:pos x="12" y="18"/>
                </a:cxn>
                <a:cxn ang="0">
                  <a:pos x="6" y="18"/>
                </a:cxn>
                <a:cxn ang="0">
                  <a:pos x="0" y="24"/>
                </a:cxn>
                <a:cxn ang="0">
                  <a:pos x="6" y="30"/>
                </a:cxn>
                <a:cxn ang="0">
                  <a:pos x="24" y="36"/>
                </a:cxn>
                <a:cxn ang="0">
                  <a:pos x="54" y="42"/>
                </a:cxn>
                <a:cxn ang="0">
                  <a:pos x="102" y="54"/>
                </a:cxn>
                <a:cxn ang="0">
                  <a:pos x="168" y="60"/>
                </a:cxn>
                <a:cxn ang="0">
                  <a:pos x="251" y="66"/>
                </a:cxn>
                <a:cxn ang="0">
                  <a:pos x="341" y="78"/>
                </a:cxn>
                <a:cxn ang="0">
                  <a:pos x="449" y="84"/>
                </a:cxn>
                <a:cxn ang="0">
                  <a:pos x="568" y="84"/>
                </a:cxn>
                <a:cxn ang="0">
                  <a:pos x="694" y="90"/>
                </a:cxn>
                <a:cxn ang="0">
                  <a:pos x="825" y="90"/>
                </a:cxn>
                <a:cxn ang="0">
                  <a:pos x="951" y="90"/>
                </a:cxn>
                <a:cxn ang="0">
                  <a:pos x="951" y="6"/>
                </a:cxn>
                <a:cxn ang="0">
                  <a:pos x="831" y="6"/>
                </a:cxn>
                <a:cxn ang="0">
                  <a:pos x="772" y="6"/>
                </a:cxn>
                <a:cxn ang="0">
                  <a:pos x="700" y="0"/>
                </a:cxn>
                <a:cxn ang="0">
                  <a:pos x="700" y="0"/>
                </a:cxn>
              </a:cxnLst>
              <a:rect l="0" t="0" r="r" b="b"/>
              <a:pathLst>
                <a:path w="951" h="90">
                  <a:moveTo>
                    <a:pt x="700" y="0"/>
                  </a:moveTo>
                  <a:lnTo>
                    <a:pt x="598" y="0"/>
                  </a:lnTo>
                  <a:lnTo>
                    <a:pt x="515" y="0"/>
                  </a:lnTo>
                  <a:lnTo>
                    <a:pt x="431" y="0"/>
                  </a:lnTo>
                  <a:lnTo>
                    <a:pt x="365" y="0"/>
                  </a:lnTo>
                  <a:lnTo>
                    <a:pt x="299" y="0"/>
                  </a:lnTo>
                  <a:lnTo>
                    <a:pt x="245" y="0"/>
                  </a:lnTo>
                  <a:lnTo>
                    <a:pt x="198" y="0"/>
                  </a:lnTo>
                  <a:lnTo>
                    <a:pt x="162" y="0"/>
                  </a:lnTo>
                  <a:lnTo>
                    <a:pt x="126" y="6"/>
                  </a:lnTo>
                  <a:lnTo>
                    <a:pt x="96" y="6"/>
                  </a:lnTo>
                  <a:lnTo>
                    <a:pt x="54" y="12"/>
                  </a:lnTo>
                  <a:lnTo>
                    <a:pt x="30" y="12"/>
                  </a:lnTo>
                  <a:lnTo>
                    <a:pt x="12" y="18"/>
                  </a:lnTo>
                  <a:lnTo>
                    <a:pt x="6" y="18"/>
                  </a:lnTo>
                  <a:lnTo>
                    <a:pt x="0" y="24"/>
                  </a:lnTo>
                  <a:lnTo>
                    <a:pt x="6" y="30"/>
                  </a:lnTo>
                  <a:lnTo>
                    <a:pt x="24" y="36"/>
                  </a:lnTo>
                  <a:lnTo>
                    <a:pt x="54" y="42"/>
                  </a:lnTo>
                  <a:lnTo>
                    <a:pt x="102" y="54"/>
                  </a:lnTo>
                  <a:lnTo>
                    <a:pt x="168" y="60"/>
                  </a:lnTo>
                  <a:lnTo>
                    <a:pt x="251" y="66"/>
                  </a:lnTo>
                  <a:lnTo>
                    <a:pt x="341" y="78"/>
                  </a:lnTo>
                  <a:lnTo>
                    <a:pt x="449" y="84"/>
                  </a:lnTo>
                  <a:lnTo>
                    <a:pt x="568" y="84"/>
                  </a:lnTo>
                  <a:lnTo>
                    <a:pt x="694" y="90"/>
                  </a:lnTo>
                  <a:lnTo>
                    <a:pt x="825" y="90"/>
                  </a:lnTo>
                  <a:lnTo>
                    <a:pt x="951" y="90"/>
                  </a:lnTo>
                  <a:lnTo>
                    <a:pt x="951" y="6"/>
                  </a:lnTo>
                  <a:lnTo>
                    <a:pt x="831" y="6"/>
                  </a:lnTo>
                  <a:lnTo>
                    <a:pt x="772" y="6"/>
                  </a:lnTo>
                  <a:lnTo>
                    <a:pt x="700" y="0"/>
                  </a:lnTo>
                  <a:lnTo>
                    <a:pt x="700" y="0"/>
                  </a:lnTo>
                  <a:close/>
                </a:path>
              </a:pathLst>
            </a:custGeom>
            <a:gradFill rotWithShape="0">
              <a:gsLst>
                <a:gs pos="0">
                  <a:schemeClr val="bg2">
                    <a:gamma/>
                    <a:tint val="81961"/>
                    <a:invGamma/>
                  </a:schemeClr>
                </a:gs>
                <a:gs pos="100000">
                  <a:schemeClr val="bg2"/>
                </a:gs>
              </a:gsLst>
              <a:lin ang="0" scaled="1"/>
            </a:gradFill>
            <a:ln w="9525">
              <a:noFill/>
              <a:round/>
              <a:headEnd/>
              <a:tailEnd/>
            </a:ln>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8" name="Freeform 16"/>
            <p:cNvSpPr>
              <a:spLocks/>
            </p:cNvSpPr>
            <p:nvPr/>
          </p:nvSpPr>
          <p:spPr bwMode="ltGray">
            <a:xfrm>
              <a:off x="3059" y="1541"/>
              <a:ext cx="102" cy="155"/>
            </a:xfrm>
            <a:custGeom>
              <a:avLst/>
              <a:gdLst/>
              <a:ahLst/>
              <a:cxnLst>
                <a:cxn ang="0">
                  <a:pos x="102" y="0"/>
                </a:cxn>
                <a:cxn ang="0">
                  <a:pos x="0" y="12"/>
                </a:cxn>
                <a:cxn ang="0">
                  <a:pos x="30" y="72"/>
                </a:cxn>
                <a:cxn ang="0">
                  <a:pos x="30" y="155"/>
                </a:cxn>
                <a:cxn ang="0">
                  <a:pos x="72" y="155"/>
                </a:cxn>
                <a:cxn ang="0">
                  <a:pos x="72" y="66"/>
                </a:cxn>
                <a:cxn ang="0">
                  <a:pos x="102" y="0"/>
                </a:cxn>
                <a:cxn ang="0">
                  <a:pos x="102" y="0"/>
                </a:cxn>
              </a:cxnLst>
              <a:rect l="0" t="0" r="r" b="b"/>
              <a:pathLst>
                <a:path w="102" h="155">
                  <a:moveTo>
                    <a:pt x="102" y="0"/>
                  </a:moveTo>
                  <a:lnTo>
                    <a:pt x="0" y="12"/>
                  </a:lnTo>
                  <a:lnTo>
                    <a:pt x="30" y="72"/>
                  </a:lnTo>
                  <a:lnTo>
                    <a:pt x="30" y="155"/>
                  </a:lnTo>
                  <a:lnTo>
                    <a:pt x="72" y="155"/>
                  </a:lnTo>
                  <a:lnTo>
                    <a:pt x="72" y="66"/>
                  </a:lnTo>
                  <a:lnTo>
                    <a:pt x="102" y="0"/>
                  </a:lnTo>
                  <a:lnTo>
                    <a:pt x="102" y="0"/>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9" name="Freeform 17"/>
            <p:cNvSpPr>
              <a:spLocks noEditPoints="1"/>
            </p:cNvSpPr>
            <p:nvPr/>
          </p:nvSpPr>
          <p:spPr bwMode="ltGray">
            <a:xfrm>
              <a:off x="3059" y="1690"/>
              <a:ext cx="90" cy="96"/>
            </a:xfrm>
            <a:custGeom>
              <a:avLst/>
              <a:gdLst/>
              <a:ahLst/>
              <a:cxnLst>
                <a:cxn ang="0">
                  <a:pos x="48" y="96"/>
                </a:cxn>
                <a:cxn ang="0">
                  <a:pos x="72" y="72"/>
                </a:cxn>
                <a:cxn ang="0">
                  <a:pos x="84" y="48"/>
                </a:cxn>
                <a:cxn ang="0">
                  <a:pos x="90" y="36"/>
                </a:cxn>
                <a:cxn ang="0">
                  <a:pos x="84" y="24"/>
                </a:cxn>
                <a:cxn ang="0">
                  <a:pos x="66" y="6"/>
                </a:cxn>
                <a:cxn ang="0">
                  <a:pos x="42" y="0"/>
                </a:cxn>
                <a:cxn ang="0">
                  <a:pos x="24" y="0"/>
                </a:cxn>
                <a:cxn ang="0">
                  <a:pos x="12" y="12"/>
                </a:cxn>
                <a:cxn ang="0">
                  <a:pos x="6" y="24"/>
                </a:cxn>
                <a:cxn ang="0">
                  <a:pos x="0" y="36"/>
                </a:cxn>
                <a:cxn ang="0">
                  <a:pos x="12" y="66"/>
                </a:cxn>
                <a:cxn ang="0">
                  <a:pos x="30" y="84"/>
                </a:cxn>
                <a:cxn ang="0">
                  <a:pos x="48" y="96"/>
                </a:cxn>
                <a:cxn ang="0">
                  <a:pos x="48" y="96"/>
                </a:cxn>
                <a:cxn ang="0">
                  <a:pos x="48" y="12"/>
                </a:cxn>
                <a:cxn ang="0">
                  <a:pos x="66" y="18"/>
                </a:cxn>
                <a:cxn ang="0">
                  <a:pos x="72" y="24"/>
                </a:cxn>
                <a:cxn ang="0">
                  <a:pos x="72" y="36"/>
                </a:cxn>
                <a:cxn ang="0">
                  <a:pos x="72" y="48"/>
                </a:cxn>
                <a:cxn ang="0">
                  <a:pos x="54" y="66"/>
                </a:cxn>
                <a:cxn ang="0">
                  <a:pos x="48" y="78"/>
                </a:cxn>
                <a:cxn ang="0">
                  <a:pos x="30" y="66"/>
                </a:cxn>
                <a:cxn ang="0">
                  <a:pos x="24" y="48"/>
                </a:cxn>
                <a:cxn ang="0">
                  <a:pos x="18" y="30"/>
                </a:cxn>
                <a:cxn ang="0">
                  <a:pos x="30" y="12"/>
                </a:cxn>
                <a:cxn ang="0">
                  <a:pos x="48" y="12"/>
                </a:cxn>
                <a:cxn ang="0">
                  <a:pos x="48" y="12"/>
                </a:cxn>
              </a:cxnLst>
              <a:rect l="0" t="0" r="r" b="b"/>
              <a:pathLst>
                <a:path w="90" h="96">
                  <a:moveTo>
                    <a:pt x="48" y="96"/>
                  </a:moveTo>
                  <a:lnTo>
                    <a:pt x="72" y="72"/>
                  </a:lnTo>
                  <a:lnTo>
                    <a:pt x="84" y="48"/>
                  </a:lnTo>
                  <a:lnTo>
                    <a:pt x="90" y="36"/>
                  </a:lnTo>
                  <a:lnTo>
                    <a:pt x="84" y="24"/>
                  </a:lnTo>
                  <a:lnTo>
                    <a:pt x="66" y="6"/>
                  </a:lnTo>
                  <a:lnTo>
                    <a:pt x="42" y="0"/>
                  </a:lnTo>
                  <a:lnTo>
                    <a:pt x="24" y="0"/>
                  </a:lnTo>
                  <a:lnTo>
                    <a:pt x="12" y="12"/>
                  </a:lnTo>
                  <a:lnTo>
                    <a:pt x="6" y="24"/>
                  </a:lnTo>
                  <a:lnTo>
                    <a:pt x="0" y="36"/>
                  </a:lnTo>
                  <a:lnTo>
                    <a:pt x="12" y="66"/>
                  </a:lnTo>
                  <a:lnTo>
                    <a:pt x="30" y="84"/>
                  </a:lnTo>
                  <a:lnTo>
                    <a:pt x="48" y="96"/>
                  </a:lnTo>
                  <a:lnTo>
                    <a:pt x="48" y="96"/>
                  </a:lnTo>
                  <a:close/>
                  <a:moveTo>
                    <a:pt x="48" y="12"/>
                  </a:moveTo>
                  <a:lnTo>
                    <a:pt x="66" y="18"/>
                  </a:lnTo>
                  <a:lnTo>
                    <a:pt x="72" y="24"/>
                  </a:lnTo>
                  <a:lnTo>
                    <a:pt x="72" y="36"/>
                  </a:lnTo>
                  <a:lnTo>
                    <a:pt x="72" y="48"/>
                  </a:lnTo>
                  <a:lnTo>
                    <a:pt x="54" y="66"/>
                  </a:lnTo>
                  <a:lnTo>
                    <a:pt x="48" y="78"/>
                  </a:lnTo>
                  <a:lnTo>
                    <a:pt x="30" y="66"/>
                  </a:lnTo>
                  <a:lnTo>
                    <a:pt x="24" y="48"/>
                  </a:lnTo>
                  <a:lnTo>
                    <a:pt x="18" y="30"/>
                  </a:lnTo>
                  <a:lnTo>
                    <a:pt x="30" y="12"/>
                  </a:lnTo>
                  <a:lnTo>
                    <a:pt x="48" y="12"/>
                  </a:lnTo>
                  <a:lnTo>
                    <a:pt x="48" y="1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0" name="Freeform 18"/>
            <p:cNvSpPr>
              <a:spLocks noEditPoints="1"/>
            </p:cNvSpPr>
            <p:nvPr/>
          </p:nvSpPr>
          <p:spPr bwMode="ltGray">
            <a:xfrm>
              <a:off x="3059" y="1768"/>
              <a:ext cx="90" cy="108"/>
            </a:xfrm>
            <a:custGeom>
              <a:avLst/>
              <a:gdLst/>
              <a:ahLst/>
              <a:cxnLst>
                <a:cxn ang="0">
                  <a:pos x="0" y="90"/>
                </a:cxn>
                <a:cxn ang="0">
                  <a:pos x="12" y="102"/>
                </a:cxn>
                <a:cxn ang="0">
                  <a:pos x="24" y="108"/>
                </a:cxn>
                <a:cxn ang="0">
                  <a:pos x="54" y="108"/>
                </a:cxn>
                <a:cxn ang="0">
                  <a:pos x="78" y="96"/>
                </a:cxn>
                <a:cxn ang="0">
                  <a:pos x="90" y="72"/>
                </a:cxn>
                <a:cxn ang="0">
                  <a:pos x="84" y="42"/>
                </a:cxn>
                <a:cxn ang="0">
                  <a:pos x="66" y="24"/>
                </a:cxn>
                <a:cxn ang="0">
                  <a:pos x="54" y="12"/>
                </a:cxn>
                <a:cxn ang="0">
                  <a:pos x="48" y="6"/>
                </a:cxn>
                <a:cxn ang="0">
                  <a:pos x="48" y="6"/>
                </a:cxn>
                <a:cxn ang="0">
                  <a:pos x="48" y="0"/>
                </a:cxn>
                <a:cxn ang="0">
                  <a:pos x="24" y="24"/>
                </a:cxn>
                <a:cxn ang="0">
                  <a:pos x="6" y="48"/>
                </a:cxn>
                <a:cxn ang="0">
                  <a:pos x="0" y="66"/>
                </a:cxn>
                <a:cxn ang="0">
                  <a:pos x="0" y="90"/>
                </a:cxn>
                <a:cxn ang="0">
                  <a:pos x="0" y="90"/>
                </a:cxn>
                <a:cxn ang="0">
                  <a:pos x="12" y="66"/>
                </a:cxn>
                <a:cxn ang="0">
                  <a:pos x="18" y="48"/>
                </a:cxn>
                <a:cxn ang="0">
                  <a:pos x="30" y="36"/>
                </a:cxn>
                <a:cxn ang="0">
                  <a:pos x="42" y="24"/>
                </a:cxn>
                <a:cxn ang="0">
                  <a:pos x="48" y="18"/>
                </a:cxn>
                <a:cxn ang="0">
                  <a:pos x="66" y="30"/>
                </a:cxn>
                <a:cxn ang="0">
                  <a:pos x="72" y="48"/>
                </a:cxn>
                <a:cxn ang="0">
                  <a:pos x="78" y="72"/>
                </a:cxn>
                <a:cxn ang="0">
                  <a:pos x="78" y="84"/>
                </a:cxn>
                <a:cxn ang="0">
                  <a:pos x="66" y="96"/>
                </a:cxn>
                <a:cxn ang="0">
                  <a:pos x="42" y="102"/>
                </a:cxn>
                <a:cxn ang="0">
                  <a:pos x="30" y="96"/>
                </a:cxn>
                <a:cxn ang="0">
                  <a:pos x="18" y="90"/>
                </a:cxn>
                <a:cxn ang="0">
                  <a:pos x="12" y="78"/>
                </a:cxn>
                <a:cxn ang="0">
                  <a:pos x="12" y="66"/>
                </a:cxn>
                <a:cxn ang="0">
                  <a:pos x="12" y="66"/>
                </a:cxn>
              </a:cxnLst>
              <a:rect l="0" t="0" r="r" b="b"/>
              <a:pathLst>
                <a:path w="90" h="108">
                  <a:moveTo>
                    <a:pt x="0" y="90"/>
                  </a:moveTo>
                  <a:lnTo>
                    <a:pt x="12" y="102"/>
                  </a:lnTo>
                  <a:lnTo>
                    <a:pt x="24" y="108"/>
                  </a:lnTo>
                  <a:lnTo>
                    <a:pt x="54" y="108"/>
                  </a:lnTo>
                  <a:lnTo>
                    <a:pt x="78" y="96"/>
                  </a:lnTo>
                  <a:lnTo>
                    <a:pt x="90" y="72"/>
                  </a:lnTo>
                  <a:lnTo>
                    <a:pt x="84" y="42"/>
                  </a:lnTo>
                  <a:lnTo>
                    <a:pt x="66" y="24"/>
                  </a:lnTo>
                  <a:lnTo>
                    <a:pt x="54" y="12"/>
                  </a:lnTo>
                  <a:lnTo>
                    <a:pt x="48" y="6"/>
                  </a:lnTo>
                  <a:lnTo>
                    <a:pt x="48" y="6"/>
                  </a:lnTo>
                  <a:lnTo>
                    <a:pt x="48" y="0"/>
                  </a:lnTo>
                  <a:lnTo>
                    <a:pt x="24" y="24"/>
                  </a:lnTo>
                  <a:lnTo>
                    <a:pt x="6" y="48"/>
                  </a:lnTo>
                  <a:lnTo>
                    <a:pt x="0" y="66"/>
                  </a:lnTo>
                  <a:lnTo>
                    <a:pt x="0" y="90"/>
                  </a:lnTo>
                  <a:lnTo>
                    <a:pt x="0" y="90"/>
                  </a:lnTo>
                  <a:close/>
                  <a:moveTo>
                    <a:pt x="12" y="66"/>
                  </a:moveTo>
                  <a:lnTo>
                    <a:pt x="18" y="48"/>
                  </a:lnTo>
                  <a:lnTo>
                    <a:pt x="30" y="36"/>
                  </a:lnTo>
                  <a:lnTo>
                    <a:pt x="42" y="24"/>
                  </a:lnTo>
                  <a:lnTo>
                    <a:pt x="48" y="18"/>
                  </a:lnTo>
                  <a:lnTo>
                    <a:pt x="66" y="30"/>
                  </a:lnTo>
                  <a:lnTo>
                    <a:pt x="72" y="48"/>
                  </a:lnTo>
                  <a:lnTo>
                    <a:pt x="78" y="72"/>
                  </a:lnTo>
                  <a:lnTo>
                    <a:pt x="78" y="84"/>
                  </a:lnTo>
                  <a:lnTo>
                    <a:pt x="66" y="96"/>
                  </a:lnTo>
                  <a:lnTo>
                    <a:pt x="42" y="102"/>
                  </a:lnTo>
                  <a:lnTo>
                    <a:pt x="30" y="96"/>
                  </a:lnTo>
                  <a:lnTo>
                    <a:pt x="18" y="90"/>
                  </a:lnTo>
                  <a:lnTo>
                    <a:pt x="12" y="78"/>
                  </a:lnTo>
                  <a:lnTo>
                    <a:pt x="12" y="66"/>
                  </a:lnTo>
                  <a:lnTo>
                    <a:pt x="12" y="66"/>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1" name="Freeform 19"/>
            <p:cNvSpPr>
              <a:spLocks/>
            </p:cNvSpPr>
            <p:nvPr/>
          </p:nvSpPr>
          <p:spPr bwMode="ltGray">
            <a:xfrm>
              <a:off x="5470" y="1205"/>
              <a:ext cx="102" cy="156"/>
            </a:xfrm>
            <a:custGeom>
              <a:avLst/>
              <a:gdLst/>
              <a:ahLst/>
              <a:cxnLst>
                <a:cxn ang="0">
                  <a:pos x="102" y="0"/>
                </a:cxn>
                <a:cxn ang="0">
                  <a:pos x="0" y="6"/>
                </a:cxn>
                <a:cxn ang="0">
                  <a:pos x="30" y="72"/>
                </a:cxn>
                <a:cxn ang="0">
                  <a:pos x="30" y="156"/>
                </a:cxn>
                <a:cxn ang="0">
                  <a:pos x="72" y="156"/>
                </a:cxn>
                <a:cxn ang="0">
                  <a:pos x="72" y="66"/>
                </a:cxn>
                <a:cxn ang="0">
                  <a:pos x="102" y="0"/>
                </a:cxn>
                <a:cxn ang="0">
                  <a:pos x="102" y="0"/>
                </a:cxn>
              </a:cxnLst>
              <a:rect l="0" t="0" r="r" b="b"/>
              <a:pathLst>
                <a:path w="102" h="156">
                  <a:moveTo>
                    <a:pt x="102" y="0"/>
                  </a:moveTo>
                  <a:lnTo>
                    <a:pt x="0" y="6"/>
                  </a:lnTo>
                  <a:lnTo>
                    <a:pt x="30" y="72"/>
                  </a:lnTo>
                  <a:lnTo>
                    <a:pt x="30" y="156"/>
                  </a:lnTo>
                  <a:lnTo>
                    <a:pt x="72" y="156"/>
                  </a:lnTo>
                  <a:lnTo>
                    <a:pt x="72" y="66"/>
                  </a:lnTo>
                  <a:lnTo>
                    <a:pt x="102" y="0"/>
                  </a:lnTo>
                  <a:lnTo>
                    <a:pt x="102" y="0"/>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2" name="Freeform 20"/>
            <p:cNvSpPr>
              <a:spLocks noEditPoints="1"/>
            </p:cNvSpPr>
            <p:nvPr/>
          </p:nvSpPr>
          <p:spPr bwMode="ltGray">
            <a:xfrm>
              <a:off x="5476" y="1349"/>
              <a:ext cx="84" cy="96"/>
            </a:xfrm>
            <a:custGeom>
              <a:avLst/>
              <a:gdLst/>
              <a:ahLst/>
              <a:cxnLst>
                <a:cxn ang="0">
                  <a:pos x="42" y="96"/>
                </a:cxn>
                <a:cxn ang="0">
                  <a:pos x="66" y="78"/>
                </a:cxn>
                <a:cxn ang="0">
                  <a:pos x="84" y="54"/>
                </a:cxn>
                <a:cxn ang="0">
                  <a:pos x="84" y="30"/>
                </a:cxn>
                <a:cxn ang="0">
                  <a:pos x="66" y="6"/>
                </a:cxn>
                <a:cxn ang="0">
                  <a:pos x="42" y="0"/>
                </a:cxn>
                <a:cxn ang="0">
                  <a:pos x="24" y="6"/>
                </a:cxn>
                <a:cxn ang="0">
                  <a:pos x="12" y="18"/>
                </a:cxn>
                <a:cxn ang="0">
                  <a:pos x="6" y="30"/>
                </a:cxn>
                <a:cxn ang="0">
                  <a:pos x="0" y="42"/>
                </a:cxn>
                <a:cxn ang="0">
                  <a:pos x="12" y="66"/>
                </a:cxn>
                <a:cxn ang="0">
                  <a:pos x="30" y="84"/>
                </a:cxn>
                <a:cxn ang="0">
                  <a:pos x="42" y="96"/>
                </a:cxn>
                <a:cxn ang="0">
                  <a:pos x="42" y="96"/>
                </a:cxn>
                <a:cxn ang="0">
                  <a:pos x="48" y="12"/>
                </a:cxn>
                <a:cxn ang="0">
                  <a:pos x="66" y="18"/>
                </a:cxn>
                <a:cxn ang="0">
                  <a:pos x="72" y="30"/>
                </a:cxn>
                <a:cxn ang="0">
                  <a:pos x="72" y="42"/>
                </a:cxn>
                <a:cxn ang="0">
                  <a:pos x="66" y="54"/>
                </a:cxn>
                <a:cxn ang="0">
                  <a:pos x="54" y="72"/>
                </a:cxn>
                <a:cxn ang="0">
                  <a:pos x="42" y="84"/>
                </a:cxn>
                <a:cxn ang="0">
                  <a:pos x="42" y="84"/>
                </a:cxn>
                <a:cxn ang="0">
                  <a:pos x="30" y="72"/>
                </a:cxn>
                <a:cxn ang="0">
                  <a:pos x="18" y="54"/>
                </a:cxn>
                <a:cxn ang="0">
                  <a:pos x="18" y="30"/>
                </a:cxn>
                <a:cxn ang="0">
                  <a:pos x="30" y="18"/>
                </a:cxn>
                <a:cxn ang="0">
                  <a:pos x="48" y="12"/>
                </a:cxn>
                <a:cxn ang="0">
                  <a:pos x="48" y="12"/>
                </a:cxn>
              </a:cxnLst>
              <a:rect l="0" t="0" r="r" b="b"/>
              <a:pathLst>
                <a:path w="84" h="96">
                  <a:moveTo>
                    <a:pt x="42" y="96"/>
                  </a:moveTo>
                  <a:lnTo>
                    <a:pt x="66" y="78"/>
                  </a:lnTo>
                  <a:lnTo>
                    <a:pt x="84" y="54"/>
                  </a:lnTo>
                  <a:lnTo>
                    <a:pt x="84" y="30"/>
                  </a:lnTo>
                  <a:lnTo>
                    <a:pt x="66" y="6"/>
                  </a:lnTo>
                  <a:lnTo>
                    <a:pt x="42" y="0"/>
                  </a:lnTo>
                  <a:lnTo>
                    <a:pt x="24" y="6"/>
                  </a:lnTo>
                  <a:lnTo>
                    <a:pt x="12" y="18"/>
                  </a:lnTo>
                  <a:lnTo>
                    <a:pt x="6" y="30"/>
                  </a:lnTo>
                  <a:lnTo>
                    <a:pt x="0" y="42"/>
                  </a:lnTo>
                  <a:lnTo>
                    <a:pt x="12" y="66"/>
                  </a:lnTo>
                  <a:lnTo>
                    <a:pt x="30" y="84"/>
                  </a:lnTo>
                  <a:lnTo>
                    <a:pt x="42" y="96"/>
                  </a:lnTo>
                  <a:lnTo>
                    <a:pt x="42" y="96"/>
                  </a:lnTo>
                  <a:close/>
                  <a:moveTo>
                    <a:pt x="48" y="12"/>
                  </a:moveTo>
                  <a:lnTo>
                    <a:pt x="66" y="18"/>
                  </a:lnTo>
                  <a:lnTo>
                    <a:pt x="72" y="30"/>
                  </a:lnTo>
                  <a:lnTo>
                    <a:pt x="72" y="42"/>
                  </a:lnTo>
                  <a:lnTo>
                    <a:pt x="66" y="54"/>
                  </a:lnTo>
                  <a:lnTo>
                    <a:pt x="54" y="72"/>
                  </a:lnTo>
                  <a:lnTo>
                    <a:pt x="42" y="84"/>
                  </a:lnTo>
                  <a:lnTo>
                    <a:pt x="42" y="84"/>
                  </a:lnTo>
                  <a:lnTo>
                    <a:pt x="30" y="72"/>
                  </a:lnTo>
                  <a:lnTo>
                    <a:pt x="18" y="54"/>
                  </a:lnTo>
                  <a:lnTo>
                    <a:pt x="18" y="30"/>
                  </a:lnTo>
                  <a:lnTo>
                    <a:pt x="30" y="18"/>
                  </a:lnTo>
                  <a:lnTo>
                    <a:pt x="48" y="12"/>
                  </a:lnTo>
                  <a:lnTo>
                    <a:pt x="48" y="1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3" name="Freeform 21"/>
            <p:cNvSpPr>
              <a:spLocks noEditPoints="1"/>
            </p:cNvSpPr>
            <p:nvPr/>
          </p:nvSpPr>
          <p:spPr bwMode="ltGray">
            <a:xfrm>
              <a:off x="5470" y="1433"/>
              <a:ext cx="90" cy="108"/>
            </a:xfrm>
            <a:custGeom>
              <a:avLst/>
              <a:gdLst/>
              <a:ahLst/>
              <a:cxnLst>
                <a:cxn ang="0">
                  <a:pos x="6" y="90"/>
                </a:cxn>
                <a:cxn ang="0">
                  <a:pos x="18" y="102"/>
                </a:cxn>
                <a:cxn ang="0">
                  <a:pos x="30" y="108"/>
                </a:cxn>
                <a:cxn ang="0">
                  <a:pos x="60" y="108"/>
                </a:cxn>
                <a:cxn ang="0">
                  <a:pos x="84" y="96"/>
                </a:cxn>
                <a:cxn ang="0">
                  <a:pos x="90" y="84"/>
                </a:cxn>
                <a:cxn ang="0">
                  <a:pos x="90" y="66"/>
                </a:cxn>
                <a:cxn ang="0">
                  <a:pos x="84" y="36"/>
                </a:cxn>
                <a:cxn ang="0">
                  <a:pos x="72" y="18"/>
                </a:cxn>
                <a:cxn ang="0">
                  <a:pos x="60" y="6"/>
                </a:cxn>
                <a:cxn ang="0">
                  <a:pos x="54" y="0"/>
                </a:cxn>
                <a:cxn ang="0">
                  <a:pos x="54" y="0"/>
                </a:cxn>
                <a:cxn ang="0">
                  <a:pos x="48" y="0"/>
                </a:cxn>
                <a:cxn ang="0">
                  <a:pos x="24" y="24"/>
                </a:cxn>
                <a:cxn ang="0">
                  <a:pos x="12" y="48"/>
                </a:cxn>
                <a:cxn ang="0">
                  <a:pos x="0" y="66"/>
                </a:cxn>
                <a:cxn ang="0">
                  <a:pos x="6" y="90"/>
                </a:cxn>
                <a:cxn ang="0">
                  <a:pos x="6" y="90"/>
                </a:cxn>
                <a:cxn ang="0">
                  <a:pos x="18" y="66"/>
                </a:cxn>
                <a:cxn ang="0">
                  <a:pos x="24" y="48"/>
                </a:cxn>
                <a:cxn ang="0">
                  <a:pos x="36" y="30"/>
                </a:cxn>
                <a:cxn ang="0">
                  <a:pos x="42" y="18"/>
                </a:cxn>
                <a:cxn ang="0">
                  <a:pos x="48" y="12"/>
                </a:cxn>
                <a:cxn ang="0">
                  <a:pos x="78" y="42"/>
                </a:cxn>
                <a:cxn ang="0">
                  <a:pos x="84" y="66"/>
                </a:cxn>
                <a:cxn ang="0">
                  <a:pos x="66" y="90"/>
                </a:cxn>
                <a:cxn ang="0">
                  <a:pos x="54" y="96"/>
                </a:cxn>
                <a:cxn ang="0">
                  <a:pos x="42" y="96"/>
                </a:cxn>
                <a:cxn ang="0">
                  <a:pos x="30" y="96"/>
                </a:cxn>
                <a:cxn ang="0">
                  <a:pos x="24" y="84"/>
                </a:cxn>
                <a:cxn ang="0">
                  <a:pos x="18" y="78"/>
                </a:cxn>
                <a:cxn ang="0">
                  <a:pos x="18" y="66"/>
                </a:cxn>
                <a:cxn ang="0">
                  <a:pos x="18" y="66"/>
                </a:cxn>
              </a:cxnLst>
              <a:rect l="0" t="0" r="r" b="b"/>
              <a:pathLst>
                <a:path w="90" h="108">
                  <a:moveTo>
                    <a:pt x="6" y="90"/>
                  </a:moveTo>
                  <a:lnTo>
                    <a:pt x="18" y="102"/>
                  </a:lnTo>
                  <a:lnTo>
                    <a:pt x="30" y="108"/>
                  </a:lnTo>
                  <a:lnTo>
                    <a:pt x="60" y="108"/>
                  </a:lnTo>
                  <a:lnTo>
                    <a:pt x="84" y="96"/>
                  </a:lnTo>
                  <a:lnTo>
                    <a:pt x="90" y="84"/>
                  </a:lnTo>
                  <a:lnTo>
                    <a:pt x="90" y="66"/>
                  </a:lnTo>
                  <a:lnTo>
                    <a:pt x="84" y="36"/>
                  </a:lnTo>
                  <a:lnTo>
                    <a:pt x="72" y="18"/>
                  </a:lnTo>
                  <a:lnTo>
                    <a:pt x="60" y="6"/>
                  </a:lnTo>
                  <a:lnTo>
                    <a:pt x="54" y="0"/>
                  </a:lnTo>
                  <a:lnTo>
                    <a:pt x="54" y="0"/>
                  </a:lnTo>
                  <a:lnTo>
                    <a:pt x="48" y="0"/>
                  </a:lnTo>
                  <a:lnTo>
                    <a:pt x="24" y="24"/>
                  </a:lnTo>
                  <a:lnTo>
                    <a:pt x="12" y="48"/>
                  </a:lnTo>
                  <a:lnTo>
                    <a:pt x="0" y="66"/>
                  </a:lnTo>
                  <a:lnTo>
                    <a:pt x="6" y="90"/>
                  </a:lnTo>
                  <a:lnTo>
                    <a:pt x="6" y="90"/>
                  </a:lnTo>
                  <a:close/>
                  <a:moveTo>
                    <a:pt x="18" y="66"/>
                  </a:moveTo>
                  <a:lnTo>
                    <a:pt x="24" y="48"/>
                  </a:lnTo>
                  <a:lnTo>
                    <a:pt x="36" y="30"/>
                  </a:lnTo>
                  <a:lnTo>
                    <a:pt x="42" y="18"/>
                  </a:lnTo>
                  <a:lnTo>
                    <a:pt x="48" y="12"/>
                  </a:lnTo>
                  <a:lnTo>
                    <a:pt x="78" y="42"/>
                  </a:lnTo>
                  <a:lnTo>
                    <a:pt x="84" y="66"/>
                  </a:lnTo>
                  <a:lnTo>
                    <a:pt x="66" y="90"/>
                  </a:lnTo>
                  <a:lnTo>
                    <a:pt x="54" y="96"/>
                  </a:lnTo>
                  <a:lnTo>
                    <a:pt x="42" y="96"/>
                  </a:lnTo>
                  <a:lnTo>
                    <a:pt x="30" y="96"/>
                  </a:lnTo>
                  <a:lnTo>
                    <a:pt x="24" y="84"/>
                  </a:lnTo>
                  <a:lnTo>
                    <a:pt x="18" y="78"/>
                  </a:lnTo>
                  <a:lnTo>
                    <a:pt x="18" y="66"/>
                  </a:lnTo>
                  <a:lnTo>
                    <a:pt x="18" y="66"/>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4" name="Freeform 22"/>
            <p:cNvSpPr>
              <a:spLocks noEditPoints="1"/>
            </p:cNvSpPr>
            <p:nvPr/>
          </p:nvSpPr>
          <p:spPr bwMode="ltGray">
            <a:xfrm>
              <a:off x="5428" y="3525"/>
              <a:ext cx="66" cy="96"/>
            </a:xfrm>
            <a:custGeom>
              <a:avLst/>
              <a:gdLst/>
              <a:ahLst/>
              <a:cxnLst>
                <a:cxn ang="0">
                  <a:pos x="30" y="96"/>
                </a:cxn>
                <a:cxn ang="0">
                  <a:pos x="54" y="72"/>
                </a:cxn>
                <a:cxn ang="0">
                  <a:pos x="66" y="48"/>
                </a:cxn>
                <a:cxn ang="0">
                  <a:pos x="66" y="24"/>
                </a:cxn>
                <a:cxn ang="0">
                  <a:pos x="54" y="6"/>
                </a:cxn>
                <a:cxn ang="0">
                  <a:pos x="30" y="0"/>
                </a:cxn>
                <a:cxn ang="0">
                  <a:pos x="18" y="0"/>
                </a:cxn>
                <a:cxn ang="0">
                  <a:pos x="6" y="12"/>
                </a:cxn>
                <a:cxn ang="0">
                  <a:pos x="0" y="36"/>
                </a:cxn>
                <a:cxn ang="0">
                  <a:pos x="6" y="60"/>
                </a:cxn>
                <a:cxn ang="0">
                  <a:pos x="18" y="84"/>
                </a:cxn>
                <a:cxn ang="0">
                  <a:pos x="30" y="96"/>
                </a:cxn>
                <a:cxn ang="0">
                  <a:pos x="30" y="96"/>
                </a:cxn>
                <a:cxn ang="0">
                  <a:pos x="30" y="12"/>
                </a:cxn>
                <a:cxn ang="0">
                  <a:pos x="48" y="18"/>
                </a:cxn>
                <a:cxn ang="0">
                  <a:pos x="54" y="24"/>
                </a:cxn>
                <a:cxn ang="0">
                  <a:pos x="54" y="36"/>
                </a:cxn>
                <a:cxn ang="0">
                  <a:pos x="48" y="48"/>
                </a:cxn>
                <a:cxn ang="0">
                  <a:pos x="36" y="66"/>
                </a:cxn>
                <a:cxn ang="0">
                  <a:pos x="30" y="78"/>
                </a:cxn>
                <a:cxn ang="0">
                  <a:pos x="18" y="66"/>
                </a:cxn>
                <a:cxn ang="0">
                  <a:pos x="12" y="48"/>
                </a:cxn>
                <a:cxn ang="0">
                  <a:pos x="6" y="30"/>
                </a:cxn>
                <a:cxn ang="0">
                  <a:pos x="18" y="12"/>
                </a:cxn>
                <a:cxn ang="0">
                  <a:pos x="30" y="12"/>
                </a:cxn>
                <a:cxn ang="0">
                  <a:pos x="30" y="12"/>
                </a:cxn>
              </a:cxnLst>
              <a:rect l="0" t="0" r="r" b="b"/>
              <a:pathLst>
                <a:path w="66" h="96">
                  <a:moveTo>
                    <a:pt x="30" y="96"/>
                  </a:moveTo>
                  <a:lnTo>
                    <a:pt x="54" y="72"/>
                  </a:lnTo>
                  <a:lnTo>
                    <a:pt x="66" y="48"/>
                  </a:lnTo>
                  <a:lnTo>
                    <a:pt x="66" y="24"/>
                  </a:lnTo>
                  <a:lnTo>
                    <a:pt x="54" y="6"/>
                  </a:lnTo>
                  <a:lnTo>
                    <a:pt x="30" y="0"/>
                  </a:lnTo>
                  <a:lnTo>
                    <a:pt x="18" y="0"/>
                  </a:lnTo>
                  <a:lnTo>
                    <a:pt x="6" y="12"/>
                  </a:lnTo>
                  <a:lnTo>
                    <a:pt x="0" y="36"/>
                  </a:lnTo>
                  <a:lnTo>
                    <a:pt x="6" y="60"/>
                  </a:lnTo>
                  <a:lnTo>
                    <a:pt x="18" y="84"/>
                  </a:lnTo>
                  <a:lnTo>
                    <a:pt x="30" y="96"/>
                  </a:lnTo>
                  <a:lnTo>
                    <a:pt x="30" y="96"/>
                  </a:lnTo>
                  <a:close/>
                  <a:moveTo>
                    <a:pt x="30" y="12"/>
                  </a:moveTo>
                  <a:lnTo>
                    <a:pt x="48" y="18"/>
                  </a:lnTo>
                  <a:lnTo>
                    <a:pt x="54" y="24"/>
                  </a:lnTo>
                  <a:lnTo>
                    <a:pt x="54" y="36"/>
                  </a:lnTo>
                  <a:lnTo>
                    <a:pt x="48" y="48"/>
                  </a:lnTo>
                  <a:lnTo>
                    <a:pt x="36" y="66"/>
                  </a:lnTo>
                  <a:lnTo>
                    <a:pt x="30" y="78"/>
                  </a:lnTo>
                  <a:lnTo>
                    <a:pt x="18" y="66"/>
                  </a:lnTo>
                  <a:lnTo>
                    <a:pt x="12" y="48"/>
                  </a:lnTo>
                  <a:lnTo>
                    <a:pt x="6" y="30"/>
                  </a:lnTo>
                  <a:lnTo>
                    <a:pt x="18" y="12"/>
                  </a:lnTo>
                  <a:lnTo>
                    <a:pt x="30" y="12"/>
                  </a:lnTo>
                  <a:lnTo>
                    <a:pt x="30" y="1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5" name="Freeform 23"/>
            <p:cNvSpPr>
              <a:spLocks/>
            </p:cNvSpPr>
            <p:nvPr/>
          </p:nvSpPr>
          <p:spPr bwMode="ltGray">
            <a:xfrm>
              <a:off x="3017" y="1127"/>
              <a:ext cx="2603" cy="444"/>
            </a:xfrm>
            <a:custGeom>
              <a:avLst/>
              <a:gdLst/>
              <a:ahLst/>
              <a:cxnLst>
                <a:cxn ang="0">
                  <a:pos x="2577" y="0"/>
                </a:cxn>
                <a:cxn ang="0">
                  <a:pos x="2594" y="72"/>
                </a:cxn>
                <a:cxn ang="0">
                  <a:pos x="6" y="444"/>
                </a:cxn>
                <a:cxn ang="0">
                  <a:pos x="0" y="396"/>
                </a:cxn>
                <a:cxn ang="0">
                  <a:pos x="1225" y="96"/>
                </a:cxn>
                <a:cxn ang="0">
                  <a:pos x="1351" y="78"/>
                </a:cxn>
                <a:cxn ang="0">
                  <a:pos x="2577" y="0"/>
                </a:cxn>
                <a:cxn ang="0">
                  <a:pos x="2577" y="0"/>
                </a:cxn>
              </a:cxnLst>
              <a:rect l="0" t="0" r="r" b="b"/>
              <a:pathLst>
                <a:path w="2594" h="444">
                  <a:moveTo>
                    <a:pt x="2577" y="0"/>
                  </a:moveTo>
                  <a:lnTo>
                    <a:pt x="2594" y="72"/>
                  </a:lnTo>
                  <a:lnTo>
                    <a:pt x="6" y="444"/>
                  </a:lnTo>
                  <a:lnTo>
                    <a:pt x="0" y="396"/>
                  </a:lnTo>
                  <a:lnTo>
                    <a:pt x="1225" y="96"/>
                  </a:lnTo>
                  <a:lnTo>
                    <a:pt x="1351" y="78"/>
                  </a:lnTo>
                  <a:lnTo>
                    <a:pt x="2577" y="0"/>
                  </a:lnTo>
                  <a:lnTo>
                    <a:pt x="2577" y="0"/>
                  </a:lnTo>
                  <a:close/>
                </a:path>
              </a:pathLst>
            </a:custGeom>
            <a:gradFill rotWithShape="0">
              <a:gsLst>
                <a:gs pos="0">
                  <a:schemeClr val="bg2">
                    <a:gamma/>
                    <a:tint val="81961"/>
                    <a:invGamma/>
                  </a:schemeClr>
                </a:gs>
                <a:gs pos="100000">
                  <a:schemeClr val="bg2"/>
                </a:gs>
              </a:gsLst>
              <a:lin ang="0" scaled="1"/>
            </a:gradFill>
            <a:ln w="9525">
              <a:noFill/>
              <a:round/>
              <a:headEnd/>
              <a:tailEnd/>
            </a:ln>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6" name="Freeform 24"/>
            <p:cNvSpPr>
              <a:spLocks noEditPoints="1"/>
            </p:cNvSpPr>
            <p:nvPr/>
          </p:nvSpPr>
          <p:spPr bwMode="ltGray">
            <a:xfrm>
              <a:off x="2934" y="3773"/>
              <a:ext cx="84" cy="95"/>
            </a:xfrm>
            <a:custGeom>
              <a:avLst/>
              <a:gdLst/>
              <a:ahLst/>
              <a:cxnLst>
                <a:cxn ang="0">
                  <a:pos x="36" y="95"/>
                </a:cxn>
                <a:cxn ang="0">
                  <a:pos x="60" y="77"/>
                </a:cxn>
                <a:cxn ang="0">
                  <a:pos x="78" y="53"/>
                </a:cxn>
                <a:cxn ang="0">
                  <a:pos x="84" y="42"/>
                </a:cxn>
                <a:cxn ang="0">
                  <a:pos x="84" y="30"/>
                </a:cxn>
                <a:cxn ang="0">
                  <a:pos x="72" y="6"/>
                </a:cxn>
                <a:cxn ang="0">
                  <a:pos x="42" y="0"/>
                </a:cxn>
                <a:cxn ang="0">
                  <a:pos x="30" y="0"/>
                </a:cxn>
                <a:cxn ang="0">
                  <a:pos x="12" y="12"/>
                </a:cxn>
                <a:cxn ang="0">
                  <a:pos x="0" y="24"/>
                </a:cxn>
                <a:cxn ang="0">
                  <a:pos x="0" y="36"/>
                </a:cxn>
                <a:cxn ang="0">
                  <a:pos x="6" y="59"/>
                </a:cxn>
                <a:cxn ang="0">
                  <a:pos x="24" y="83"/>
                </a:cxn>
                <a:cxn ang="0">
                  <a:pos x="36" y="95"/>
                </a:cxn>
                <a:cxn ang="0">
                  <a:pos x="36" y="95"/>
                </a:cxn>
                <a:cxn ang="0">
                  <a:pos x="48" y="12"/>
                </a:cxn>
                <a:cxn ang="0">
                  <a:pos x="66" y="18"/>
                </a:cxn>
                <a:cxn ang="0">
                  <a:pos x="72" y="30"/>
                </a:cxn>
                <a:cxn ang="0">
                  <a:pos x="72" y="42"/>
                </a:cxn>
                <a:cxn ang="0">
                  <a:pos x="66" y="53"/>
                </a:cxn>
                <a:cxn ang="0">
                  <a:pos x="48" y="71"/>
                </a:cxn>
                <a:cxn ang="0">
                  <a:pos x="42" y="77"/>
                </a:cxn>
                <a:cxn ang="0">
                  <a:pos x="36" y="77"/>
                </a:cxn>
                <a:cxn ang="0">
                  <a:pos x="24" y="65"/>
                </a:cxn>
                <a:cxn ang="0">
                  <a:pos x="18" y="48"/>
                </a:cxn>
                <a:cxn ang="0">
                  <a:pos x="18" y="30"/>
                </a:cxn>
                <a:cxn ang="0">
                  <a:pos x="30" y="12"/>
                </a:cxn>
                <a:cxn ang="0">
                  <a:pos x="48" y="12"/>
                </a:cxn>
                <a:cxn ang="0">
                  <a:pos x="48" y="12"/>
                </a:cxn>
              </a:cxnLst>
              <a:rect l="0" t="0" r="r" b="b"/>
              <a:pathLst>
                <a:path w="84" h="95">
                  <a:moveTo>
                    <a:pt x="36" y="95"/>
                  </a:moveTo>
                  <a:lnTo>
                    <a:pt x="60" y="77"/>
                  </a:lnTo>
                  <a:lnTo>
                    <a:pt x="78" y="53"/>
                  </a:lnTo>
                  <a:lnTo>
                    <a:pt x="84" y="42"/>
                  </a:lnTo>
                  <a:lnTo>
                    <a:pt x="84" y="30"/>
                  </a:lnTo>
                  <a:lnTo>
                    <a:pt x="72" y="6"/>
                  </a:lnTo>
                  <a:lnTo>
                    <a:pt x="42" y="0"/>
                  </a:lnTo>
                  <a:lnTo>
                    <a:pt x="30" y="0"/>
                  </a:lnTo>
                  <a:lnTo>
                    <a:pt x="12" y="12"/>
                  </a:lnTo>
                  <a:lnTo>
                    <a:pt x="0" y="24"/>
                  </a:lnTo>
                  <a:lnTo>
                    <a:pt x="0" y="36"/>
                  </a:lnTo>
                  <a:lnTo>
                    <a:pt x="6" y="59"/>
                  </a:lnTo>
                  <a:lnTo>
                    <a:pt x="24" y="83"/>
                  </a:lnTo>
                  <a:lnTo>
                    <a:pt x="36" y="95"/>
                  </a:lnTo>
                  <a:lnTo>
                    <a:pt x="36" y="95"/>
                  </a:lnTo>
                  <a:close/>
                  <a:moveTo>
                    <a:pt x="48" y="12"/>
                  </a:moveTo>
                  <a:lnTo>
                    <a:pt x="66" y="18"/>
                  </a:lnTo>
                  <a:lnTo>
                    <a:pt x="72" y="30"/>
                  </a:lnTo>
                  <a:lnTo>
                    <a:pt x="72" y="42"/>
                  </a:lnTo>
                  <a:lnTo>
                    <a:pt x="66" y="53"/>
                  </a:lnTo>
                  <a:lnTo>
                    <a:pt x="48" y="71"/>
                  </a:lnTo>
                  <a:lnTo>
                    <a:pt x="42" y="77"/>
                  </a:lnTo>
                  <a:lnTo>
                    <a:pt x="36" y="77"/>
                  </a:lnTo>
                  <a:lnTo>
                    <a:pt x="24" y="65"/>
                  </a:lnTo>
                  <a:lnTo>
                    <a:pt x="18" y="48"/>
                  </a:lnTo>
                  <a:lnTo>
                    <a:pt x="18" y="30"/>
                  </a:lnTo>
                  <a:lnTo>
                    <a:pt x="30" y="12"/>
                  </a:lnTo>
                  <a:lnTo>
                    <a:pt x="48" y="12"/>
                  </a:lnTo>
                  <a:lnTo>
                    <a:pt x="48" y="1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7" name="Freeform 25"/>
            <p:cNvSpPr>
              <a:spLocks noEditPoints="1"/>
            </p:cNvSpPr>
            <p:nvPr/>
          </p:nvSpPr>
          <p:spPr bwMode="ltGray">
            <a:xfrm>
              <a:off x="3779" y="3872"/>
              <a:ext cx="90" cy="108"/>
            </a:xfrm>
            <a:custGeom>
              <a:avLst/>
              <a:gdLst/>
              <a:ahLst/>
              <a:cxnLst>
                <a:cxn ang="0">
                  <a:pos x="12" y="96"/>
                </a:cxn>
                <a:cxn ang="0">
                  <a:pos x="24" y="108"/>
                </a:cxn>
                <a:cxn ang="0">
                  <a:pos x="42" y="108"/>
                </a:cxn>
                <a:cxn ang="0">
                  <a:pos x="66" y="102"/>
                </a:cxn>
                <a:cxn ang="0">
                  <a:pos x="84" y="78"/>
                </a:cxn>
                <a:cxn ang="0">
                  <a:pos x="90" y="66"/>
                </a:cxn>
                <a:cxn ang="0">
                  <a:pos x="84" y="48"/>
                </a:cxn>
                <a:cxn ang="0">
                  <a:pos x="66" y="24"/>
                </a:cxn>
                <a:cxn ang="0">
                  <a:pos x="48" y="12"/>
                </a:cxn>
                <a:cxn ang="0">
                  <a:pos x="36" y="0"/>
                </a:cxn>
                <a:cxn ang="0">
                  <a:pos x="30" y="0"/>
                </a:cxn>
                <a:cxn ang="0">
                  <a:pos x="30" y="0"/>
                </a:cxn>
                <a:cxn ang="0">
                  <a:pos x="24" y="0"/>
                </a:cxn>
                <a:cxn ang="0">
                  <a:pos x="12" y="30"/>
                </a:cxn>
                <a:cxn ang="0">
                  <a:pos x="0" y="54"/>
                </a:cxn>
                <a:cxn ang="0">
                  <a:pos x="0" y="78"/>
                </a:cxn>
                <a:cxn ang="0">
                  <a:pos x="12" y="96"/>
                </a:cxn>
                <a:cxn ang="0">
                  <a:pos x="12" y="96"/>
                </a:cxn>
                <a:cxn ang="0">
                  <a:pos x="12" y="72"/>
                </a:cxn>
                <a:cxn ang="0">
                  <a:pos x="18" y="54"/>
                </a:cxn>
                <a:cxn ang="0">
                  <a:pos x="24" y="36"/>
                </a:cxn>
                <a:cxn ang="0">
                  <a:pos x="30" y="18"/>
                </a:cxn>
                <a:cxn ang="0">
                  <a:pos x="30" y="12"/>
                </a:cxn>
                <a:cxn ang="0">
                  <a:pos x="48" y="24"/>
                </a:cxn>
                <a:cxn ang="0">
                  <a:pos x="66" y="36"/>
                </a:cxn>
                <a:cxn ang="0">
                  <a:pos x="78" y="54"/>
                </a:cxn>
                <a:cxn ang="0">
                  <a:pos x="78" y="72"/>
                </a:cxn>
                <a:cxn ang="0">
                  <a:pos x="72" y="84"/>
                </a:cxn>
                <a:cxn ang="0">
                  <a:pos x="48" y="96"/>
                </a:cxn>
                <a:cxn ang="0">
                  <a:pos x="36" y="96"/>
                </a:cxn>
                <a:cxn ang="0">
                  <a:pos x="24" y="90"/>
                </a:cxn>
                <a:cxn ang="0">
                  <a:pos x="18" y="84"/>
                </a:cxn>
                <a:cxn ang="0">
                  <a:pos x="12" y="72"/>
                </a:cxn>
                <a:cxn ang="0">
                  <a:pos x="12" y="72"/>
                </a:cxn>
              </a:cxnLst>
              <a:rect l="0" t="0" r="r" b="b"/>
              <a:pathLst>
                <a:path w="90" h="108">
                  <a:moveTo>
                    <a:pt x="12" y="96"/>
                  </a:moveTo>
                  <a:lnTo>
                    <a:pt x="24" y="108"/>
                  </a:lnTo>
                  <a:lnTo>
                    <a:pt x="42" y="108"/>
                  </a:lnTo>
                  <a:lnTo>
                    <a:pt x="66" y="102"/>
                  </a:lnTo>
                  <a:lnTo>
                    <a:pt x="84" y="78"/>
                  </a:lnTo>
                  <a:lnTo>
                    <a:pt x="90" y="66"/>
                  </a:lnTo>
                  <a:lnTo>
                    <a:pt x="84" y="48"/>
                  </a:lnTo>
                  <a:lnTo>
                    <a:pt x="66" y="24"/>
                  </a:lnTo>
                  <a:lnTo>
                    <a:pt x="48" y="12"/>
                  </a:lnTo>
                  <a:lnTo>
                    <a:pt x="36" y="0"/>
                  </a:lnTo>
                  <a:lnTo>
                    <a:pt x="30" y="0"/>
                  </a:lnTo>
                  <a:lnTo>
                    <a:pt x="30" y="0"/>
                  </a:lnTo>
                  <a:lnTo>
                    <a:pt x="24" y="0"/>
                  </a:lnTo>
                  <a:lnTo>
                    <a:pt x="12" y="30"/>
                  </a:lnTo>
                  <a:lnTo>
                    <a:pt x="0" y="54"/>
                  </a:lnTo>
                  <a:lnTo>
                    <a:pt x="0" y="78"/>
                  </a:lnTo>
                  <a:lnTo>
                    <a:pt x="12" y="96"/>
                  </a:lnTo>
                  <a:lnTo>
                    <a:pt x="12" y="96"/>
                  </a:lnTo>
                  <a:close/>
                  <a:moveTo>
                    <a:pt x="12" y="72"/>
                  </a:moveTo>
                  <a:lnTo>
                    <a:pt x="18" y="54"/>
                  </a:lnTo>
                  <a:lnTo>
                    <a:pt x="24" y="36"/>
                  </a:lnTo>
                  <a:lnTo>
                    <a:pt x="30" y="18"/>
                  </a:lnTo>
                  <a:lnTo>
                    <a:pt x="30" y="12"/>
                  </a:lnTo>
                  <a:lnTo>
                    <a:pt x="48" y="24"/>
                  </a:lnTo>
                  <a:lnTo>
                    <a:pt x="66" y="36"/>
                  </a:lnTo>
                  <a:lnTo>
                    <a:pt x="78" y="54"/>
                  </a:lnTo>
                  <a:lnTo>
                    <a:pt x="78" y="72"/>
                  </a:lnTo>
                  <a:lnTo>
                    <a:pt x="72" y="84"/>
                  </a:lnTo>
                  <a:lnTo>
                    <a:pt x="48" y="96"/>
                  </a:lnTo>
                  <a:lnTo>
                    <a:pt x="36" y="96"/>
                  </a:lnTo>
                  <a:lnTo>
                    <a:pt x="24" y="90"/>
                  </a:lnTo>
                  <a:lnTo>
                    <a:pt x="18" y="84"/>
                  </a:lnTo>
                  <a:lnTo>
                    <a:pt x="12" y="72"/>
                  </a:lnTo>
                  <a:lnTo>
                    <a:pt x="12" y="7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8" name="Freeform 26"/>
            <p:cNvSpPr>
              <a:spLocks noEditPoints="1"/>
            </p:cNvSpPr>
            <p:nvPr/>
          </p:nvSpPr>
          <p:spPr bwMode="ltGray">
            <a:xfrm>
              <a:off x="2400" y="3872"/>
              <a:ext cx="72" cy="90"/>
            </a:xfrm>
            <a:custGeom>
              <a:avLst/>
              <a:gdLst/>
              <a:ahLst/>
              <a:cxnLst>
                <a:cxn ang="0">
                  <a:pos x="71" y="90"/>
                </a:cxn>
                <a:cxn ang="0">
                  <a:pos x="71" y="60"/>
                </a:cxn>
                <a:cxn ang="0">
                  <a:pos x="71" y="36"/>
                </a:cxn>
                <a:cxn ang="0">
                  <a:pos x="60" y="12"/>
                </a:cxn>
                <a:cxn ang="0">
                  <a:pos x="36" y="0"/>
                </a:cxn>
                <a:cxn ang="0">
                  <a:pos x="12" y="12"/>
                </a:cxn>
                <a:cxn ang="0">
                  <a:pos x="0" y="36"/>
                </a:cxn>
                <a:cxn ang="0">
                  <a:pos x="6" y="60"/>
                </a:cxn>
                <a:cxn ang="0">
                  <a:pos x="30" y="78"/>
                </a:cxn>
                <a:cxn ang="0">
                  <a:pos x="54" y="90"/>
                </a:cxn>
                <a:cxn ang="0">
                  <a:pos x="71" y="90"/>
                </a:cxn>
                <a:cxn ang="0">
                  <a:pos x="71" y="90"/>
                </a:cxn>
                <a:cxn ang="0">
                  <a:pos x="24" y="18"/>
                </a:cxn>
                <a:cxn ang="0">
                  <a:pos x="42" y="18"/>
                </a:cxn>
                <a:cxn ang="0">
                  <a:pos x="54" y="18"/>
                </a:cxn>
                <a:cxn ang="0">
                  <a:pos x="60" y="42"/>
                </a:cxn>
                <a:cxn ang="0">
                  <a:pos x="60" y="66"/>
                </a:cxn>
                <a:cxn ang="0">
                  <a:pos x="60" y="72"/>
                </a:cxn>
                <a:cxn ang="0">
                  <a:pos x="60" y="78"/>
                </a:cxn>
                <a:cxn ang="0">
                  <a:pos x="42" y="72"/>
                </a:cxn>
                <a:cxn ang="0">
                  <a:pos x="24" y="66"/>
                </a:cxn>
                <a:cxn ang="0">
                  <a:pos x="12" y="48"/>
                </a:cxn>
                <a:cxn ang="0">
                  <a:pos x="12" y="30"/>
                </a:cxn>
                <a:cxn ang="0">
                  <a:pos x="24" y="18"/>
                </a:cxn>
                <a:cxn ang="0">
                  <a:pos x="24" y="18"/>
                </a:cxn>
              </a:cxnLst>
              <a:rect l="0" t="0" r="r" b="b"/>
              <a:pathLst>
                <a:path w="71" h="90">
                  <a:moveTo>
                    <a:pt x="71" y="90"/>
                  </a:moveTo>
                  <a:lnTo>
                    <a:pt x="71" y="60"/>
                  </a:lnTo>
                  <a:lnTo>
                    <a:pt x="71" y="36"/>
                  </a:lnTo>
                  <a:lnTo>
                    <a:pt x="60" y="12"/>
                  </a:lnTo>
                  <a:lnTo>
                    <a:pt x="36" y="0"/>
                  </a:lnTo>
                  <a:lnTo>
                    <a:pt x="12" y="12"/>
                  </a:lnTo>
                  <a:lnTo>
                    <a:pt x="0" y="36"/>
                  </a:lnTo>
                  <a:lnTo>
                    <a:pt x="6" y="60"/>
                  </a:lnTo>
                  <a:lnTo>
                    <a:pt x="30" y="78"/>
                  </a:lnTo>
                  <a:lnTo>
                    <a:pt x="54" y="90"/>
                  </a:lnTo>
                  <a:lnTo>
                    <a:pt x="71" y="90"/>
                  </a:lnTo>
                  <a:lnTo>
                    <a:pt x="71" y="90"/>
                  </a:lnTo>
                  <a:close/>
                  <a:moveTo>
                    <a:pt x="24" y="18"/>
                  </a:moveTo>
                  <a:lnTo>
                    <a:pt x="42" y="18"/>
                  </a:lnTo>
                  <a:lnTo>
                    <a:pt x="54" y="18"/>
                  </a:lnTo>
                  <a:lnTo>
                    <a:pt x="60" y="42"/>
                  </a:lnTo>
                  <a:lnTo>
                    <a:pt x="60" y="66"/>
                  </a:lnTo>
                  <a:lnTo>
                    <a:pt x="60" y="72"/>
                  </a:lnTo>
                  <a:lnTo>
                    <a:pt x="60" y="78"/>
                  </a:lnTo>
                  <a:lnTo>
                    <a:pt x="42" y="72"/>
                  </a:lnTo>
                  <a:lnTo>
                    <a:pt x="24" y="66"/>
                  </a:lnTo>
                  <a:lnTo>
                    <a:pt x="12" y="48"/>
                  </a:lnTo>
                  <a:lnTo>
                    <a:pt x="12" y="30"/>
                  </a:lnTo>
                  <a:lnTo>
                    <a:pt x="24" y="18"/>
                  </a:lnTo>
                  <a:lnTo>
                    <a:pt x="24" y="18"/>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9" name="Oval 27"/>
            <p:cNvSpPr>
              <a:spLocks noChangeArrowheads="1"/>
            </p:cNvSpPr>
            <p:nvPr/>
          </p:nvSpPr>
          <p:spPr bwMode="ltGray">
            <a:xfrm>
              <a:off x="2444" y="3838"/>
              <a:ext cx="1380" cy="389"/>
            </a:xfrm>
            <a:prstGeom prst="ellipse">
              <a:avLst/>
            </a:prstGeom>
            <a:gradFill rotWithShape="0">
              <a:gsLst>
                <a:gs pos="0">
                  <a:schemeClr val="bg2">
                    <a:gamma/>
                    <a:tint val="81961"/>
                    <a:invGamma/>
                  </a:schemeClr>
                </a:gs>
                <a:gs pos="100000">
                  <a:schemeClr val="bg2"/>
                </a:gs>
              </a:gsLst>
              <a:lin ang="2700000" scaled="1"/>
            </a:gradFill>
            <a:ln w="9525">
              <a:noFill/>
              <a:round/>
              <a:headEnd/>
              <a:tailEnd/>
            </a:ln>
            <a:effectLst/>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0" name="Oval 28"/>
            <p:cNvSpPr>
              <a:spLocks noChangeArrowheads="1"/>
            </p:cNvSpPr>
            <p:nvPr/>
          </p:nvSpPr>
          <p:spPr bwMode="ltGray">
            <a:xfrm>
              <a:off x="2394" y="3834"/>
              <a:ext cx="1502" cy="288"/>
            </a:xfrm>
            <a:prstGeom prst="ellipse">
              <a:avLst/>
            </a:prstGeom>
            <a:gradFill rotWithShape="0">
              <a:gsLst>
                <a:gs pos="0">
                  <a:schemeClr val="bg2"/>
                </a:gs>
                <a:gs pos="100000">
                  <a:schemeClr val="bg2">
                    <a:gamma/>
                    <a:tint val="81961"/>
                    <a:invGamma/>
                  </a:schemeClr>
                </a:gs>
              </a:gsLst>
              <a:lin ang="5400000" scaled="1"/>
            </a:gradFill>
            <a:ln w="9525">
              <a:noFill/>
              <a:round/>
              <a:headEnd/>
              <a:tailEnd/>
            </a:ln>
            <a:effectLst/>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1" name="Oval 29"/>
            <p:cNvSpPr>
              <a:spLocks noChangeArrowheads="1"/>
            </p:cNvSpPr>
            <p:nvPr/>
          </p:nvSpPr>
          <p:spPr bwMode="ltGray">
            <a:xfrm>
              <a:off x="2441" y="3860"/>
              <a:ext cx="1425" cy="220"/>
            </a:xfrm>
            <a:prstGeom prst="ellipse">
              <a:avLst/>
            </a:prstGeom>
            <a:gradFill rotWithShape="0">
              <a:gsLst>
                <a:gs pos="0">
                  <a:schemeClr val="bg2"/>
                </a:gs>
                <a:gs pos="100000">
                  <a:schemeClr val="bg2">
                    <a:gamma/>
                    <a:tint val="81961"/>
                    <a:invGamma/>
                  </a:schemeClr>
                </a:gs>
              </a:gsLst>
              <a:lin ang="0" scaled="1"/>
            </a:gradFill>
            <a:ln w="9525">
              <a:noFill/>
              <a:round/>
              <a:headEnd/>
              <a:tailEnd/>
            </a:ln>
            <a:effectLst/>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2" name="Freeform 30"/>
            <p:cNvSpPr>
              <a:spLocks noEditPoints="1"/>
            </p:cNvSpPr>
            <p:nvPr/>
          </p:nvSpPr>
          <p:spPr bwMode="ltGray">
            <a:xfrm>
              <a:off x="3743" y="3788"/>
              <a:ext cx="90" cy="96"/>
            </a:xfrm>
            <a:custGeom>
              <a:avLst/>
              <a:gdLst/>
              <a:ahLst/>
              <a:cxnLst>
                <a:cxn ang="0">
                  <a:pos x="66" y="96"/>
                </a:cxn>
                <a:cxn ang="0">
                  <a:pos x="78" y="66"/>
                </a:cxn>
                <a:cxn ang="0">
                  <a:pos x="90" y="42"/>
                </a:cxn>
                <a:cxn ang="0">
                  <a:pos x="78" y="18"/>
                </a:cxn>
                <a:cxn ang="0">
                  <a:pos x="60" y="0"/>
                </a:cxn>
                <a:cxn ang="0">
                  <a:pos x="30" y="6"/>
                </a:cxn>
                <a:cxn ang="0">
                  <a:pos x="18" y="18"/>
                </a:cxn>
                <a:cxn ang="0">
                  <a:pos x="6" y="30"/>
                </a:cxn>
                <a:cxn ang="0">
                  <a:pos x="0" y="42"/>
                </a:cxn>
                <a:cxn ang="0">
                  <a:pos x="6" y="60"/>
                </a:cxn>
                <a:cxn ang="0">
                  <a:pos x="24" y="78"/>
                </a:cxn>
                <a:cxn ang="0">
                  <a:pos x="48" y="90"/>
                </a:cxn>
                <a:cxn ang="0">
                  <a:pos x="66" y="96"/>
                </a:cxn>
                <a:cxn ang="0">
                  <a:pos x="66" y="96"/>
                </a:cxn>
                <a:cxn ang="0">
                  <a:pos x="42" y="18"/>
                </a:cxn>
                <a:cxn ang="0">
                  <a:pos x="60" y="18"/>
                </a:cxn>
                <a:cxn ang="0">
                  <a:pos x="72" y="24"/>
                </a:cxn>
                <a:cxn ang="0">
                  <a:pos x="72" y="36"/>
                </a:cxn>
                <a:cxn ang="0">
                  <a:pos x="72" y="48"/>
                </a:cxn>
                <a:cxn ang="0">
                  <a:pos x="66" y="72"/>
                </a:cxn>
                <a:cxn ang="0">
                  <a:pos x="60" y="78"/>
                </a:cxn>
                <a:cxn ang="0">
                  <a:pos x="60" y="84"/>
                </a:cxn>
                <a:cxn ang="0">
                  <a:pos x="42" y="72"/>
                </a:cxn>
                <a:cxn ang="0">
                  <a:pos x="30" y="66"/>
                </a:cxn>
                <a:cxn ang="0">
                  <a:pos x="18" y="42"/>
                </a:cxn>
                <a:cxn ang="0">
                  <a:pos x="24" y="30"/>
                </a:cxn>
                <a:cxn ang="0">
                  <a:pos x="42" y="18"/>
                </a:cxn>
                <a:cxn ang="0">
                  <a:pos x="42" y="18"/>
                </a:cxn>
              </a:cxnLst>
              <a:rect l="0" t="0" r="r" b="b"/>
              <a:pathLst>
                <a:path w="90" h="96">
                  <a:moveTo>
                    <a:pt x="66" y="96"/>
                  </a:moveTo>
                  <a:lnTo>
                    <a:pt x="78" y="66"/>
                  </a:lnTo>
                  <a:lnTo>
                    <a:pt x="90" y="42"/>
                  </a:lnTo>
                  <a:lnTo>
                    <a:pt x="78" y="18"/>
                  </a:lnTo>
                  <a:lnTo>
                    <a:pt x="60" y="0"/>
                  </a:lnTo>
                  <a:lnTo>
                    <a:pt x="30" y="6"/>
                  </a:lnTo>
                  <a:lnTo>
                    <a:pt x="18" y="18"/>
                  </a:lnTo>
                  <a:lnTo>
                    <a:pt x="6" y="30"/>
                  </a:lnTo>
                  <a:lnTo>
                    <a:pt x="0" y="42"/>
                  </a:lnTo>
                  <a:lnTo>
                    <a:pt x="6" y="60"/>
                  </a:lnTo>
                  <a:lnTo>
                    <a:pt x="24" y="78"/>
                  </a:lnTo>
                  <a:lnTo>
                    <a:pt x="48" y="90"/>
                  </a:lnTo>
                  <a:lnTo>
                    <a:pt x="66" y="96"/>
                  </a:lnTo>
                  <a:lnTo>
                    <a:pt x="66" y="96"/>
                  </a:lnTo>
                  <a:close/>
                  <a:moveTo>
                    <a:pt x="42" y="18"/>
                  </a:moveTo>
                  <a:lnTo>
                    <a:pt x="60" y="18"/>
                  </a:lnTo>
                  <a:lnTo>
                    <a:pt x="72" y="24"/>
                  </a:lnTo>
                  <a:lnTo>
                    <a:pt x="72" y="36"/>
                  </a:lnTo>
                  <a:lnTo>
                    <a:pt x="72" y="48"/>
                  </a:lnTo>
                  <a:lnTo>
                    <a:pt x="66" y="72"/>
                  </a:lnTo>
                  <a:lnTo>
                    <a:pt x="60" y="78"/>
                  </a:lnTo>
                  <a:lnTo>
                    <a:pt x="60" y="84"/>
                  </a:lnTo>
                  <a:lnTo>
                    <a:pt x="42" y="72"/>
                  </a:lnTo>
                  <a:lnTo>
                    <a:pt x="30" y="66"/>
                  </a:lnTo>
                  <a:lnTo>
                    <a:pt x="18" y="42"/>
                  </a:lnTo>
                  <a:lnTo>
                    <a:pt x="24" y="30"/>
                  </a:lnTo>
                  <a:lnTo>
                    <a:pt x="42" y="18"/>
                  </a:lnTo>
                  <a:lnTo>
                    <a:pt x="42" y="18"/>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3" name="Freeform 31"/>
            <p:cNvSpPr>
              <a:spLocks noEditPoints="1"/>
            </p:cNvSpPr>
            <p:nvPr/>
          </p:nvSpPr>
          <p:spPr bwMode="ltGray">
            <a:xfrm>
              <a:off x="5422" y="3603"/>
              <a:ext cx="72" cy="108"/>
            </a:xfrm>
            <a:custGeom>
              <a:avLst/>
              <a:gdLst/>
              <a:ahLst/>
              <a:cxnLst>
                <a:cxn ang="0">
                  <a:pos x="0" y="90"/>
                </a:cxn>
                <a:cxn ang="0">
                  <a:pos x="12" y="102"/>
                </a:cxn>
                <a:cxn ang="0">
                  <a:pos x="24" y="108"/>
                </a:cxn>
                <a:cxn ang="0">
                  <a:pos x="48" y="108"/>
                </a:cxn>
                <a:cxn ang="0">
                  <a:pos x="66" y="96"/>
                </a:cxn>
                <a:cxn ang="0">
                  <a:pos x="72" y="66"/>
                </a:cxn>
                <a:cxn ang="0">
                  <a:pos x="66" y="42"/>
                </a:cxn>
                <a:cxn ang="0">
                  <a:pos x="60" y="18"/>
                </a:cxn>
                <a:cxn ang="0">
                  <a:pos x="48" y="6"/>
                </a:cxn>
                <a:cxn ang="0">
                  <a:pos x="42" y="0"/>
                </a:cxn>
                <a:cxn ang="0">
                  <a:pos x="42" y="0"/>
                </a:cxn>
                <a:cxn ang="0">
                  <a:pos x="36" y="0"/>
                </a:cxn>
                <a:cxn ang="0">
                  <a:pos x="18" y="24"/>
                </a:cxn>
                <a:cxn ang="0">
                  <a:pos x="6" y="48"/>
                </a:cxn>
                <a:cxn ang="0">
                  <a:pos x="0" y="66"/>
                </a:cxn>
                <a:cxn ang="0">
                  <a:pos x="0" y="90"/>
                </a:cxn>
                <a:cxn ang="0">
                  <a:pos x="0" y="90"/>
                </a:cxn>
                <a:cxn ang="0">
                  <a:pos x="12" y="66"/>
                </a:cxn>
                <a:cxn ang="0">
                  <a:pos x="18" y="48"/>
                </a:cxn>
                <a:cxn ang="0">
                  <a:pos x="24" y="36"/>
                </a:cxn>
                <a:cxn ang="0">
                  <a:pos x="30" y="24"/>
                </a:cxn>
                <a:cxn ang="0">
                  <a:pos x="36" y="18"/>
                </a:cxn>
                <a:cxn ang="0">
                  <a:pos x="54" y="30"/>
                </a:cxn>
                <a:cxn ang="0">
                  <a:pos x="60" y="48"/>
                </a:cxn>
                <a:cxn ang="0">
                  <a:pos x="66" y="72"/>
                </a:cxn>
                <a:cxn ang="0">
                  <a:pos x="66" y="84"/>
                </a:cxn>
                <a:cxn ang="0">
                  <a:pos x="54" y="96"/>
                </a:cxn>
                <a:cxn ang="0">
                  <a:pos x="30" y="102"/>
                </a:cxn>
                <a:cxn ang="0">
                  <a:pos x="24" y="96"/>
                </a:cxn>
                <a:cxn ang="0">
                  <a:pos x="12" y="90"/>
                </a:cxn>
                <a:cxn ang="0">
                  <a:pos x="12" y="78"/>
                </a:cxn>
                <a:cxn ang="0">
                  <a:pos x="12" y="66"/>
                </a:cxn>
                <a:cxn ang="0">
                  <a:pos x="12" y="66"/>
                </a:cxn>
              </a:cxnLst>
              <a:rect l="0" t="0" r="r" b="b"/>
              <a:pathLst>
                <a:path w="72" h="108">
                  <a:moveTo>
                    <a:pt x="0" y="90"/>
                  </a:moveTo>
                  <a:lnTo>
                    <a:pt x="12" y="102"/>
                  </a:lnTo>
                  <a:lnTo>
                    <a:pt x="24" y="108"/>
                  </a:lnTo>
                  <a:lnTo>
                    <a:pt x="48" y="108"/>
                  </a:lnTo>
                  <a:lnTo>
                    <a:pt x="66" y="96"/>
                  </a:lnTo>
                  <a:lnTo>
                    <a:pt x="72" y="66"/>
                  </a:lnTo>
                  <a:lnTo>
                    <a:pt x="66" y="42"/>
                  </a:lnTo>
                  <a:lnTo>
                    <a:pt x="60" y="18"/>
                  </a:lnTo>
                  <a:lnTo>
                    <a:pt x="48" y="6"/>
                  </a:lnTo>
                  <a:lnTo>
                    <a:pt x="42" y="0"/>
                  </a:lnTo>
                  <a:lnTo>
                    <a:pt x="42" y="0"/>
                  </a:lnTo>
                  <a:lnTo>
                    <a:pt x="36" y="0"/>
                  </a:lnTo>
                  <a:lnTo>
                    <a:pt x="18" y="24"/>
                  </a:lnTo>
                  <a:lnTo>
                    <a:pt x="6" y="48"/>
                  </a:lnTo>
                  <a:lnTo>
                    <a:pt x="0" y="66"/>
                  </a:lnTo>
                  <a:lnTo>
                    <a:pt x="0" y="90"/>
                  </a:lnTo>
                  <a:lnTo>
                    <a:pt x="0" y="90"/>
                  </a:lnTo>
                  <a:close/>
                  <a:moveTo>
                    <a:pt x="12" y="66"/>
                  </a:moveTo>
                  <a:lnTo>
                    <a:pt x="18" y="48"/>
                  </a:lnTo>
                  <a:lnTo>
                    <a:pt x="24" y="36"/>
                  </a:lnTo>
                  <a:lnTo>
                    <a:pt x="30" y="24"/>
                  </a:lnTo>
                  <a:lnTo>
                    <a:pt x="36" y="18"/>
                  </a:lnTo>
                  <a:lnTo>
                    <a:pt x="54" y="30"/>
                  </a:lnTo>
                  <a:lnTo>
                    <a:pt x="60" y="48"/>
                  </a:lnTo>
                  <a:lnTo>
                    <a:pt x="66" y="72"/>
                  </a:lnTo>
                  <a:lnTo>
                    <a:pt x="66" y="84"/>
                  </a:lnTo>
                  <a:lnTo>
                    <a:pt x="54" y="96"/>
                  </a:lnTo>
                  <a:lnTo>
                    <a:pt x="30" y="102"/>
                  </a:lnTo>
                  <a:lnTo>
                    <a:pt x="24" y="96"/>
                  </a:lnTo>
                  <a:lnTo>
                    <a:pt x="12" y="90"/>
                  </a:lnTo>
                  <a:lnTo>
                    <a:pt x="12" y="78"/>
                  </a:lnTo>
                  <a:lnTo>
                    <a:pt x="12" y="66"/>
                  </a:lnTo>
                  <a:lnTo>
                    <a:pt x="12" y="66"/>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4" name="Rectangle 32"/>
            <p:cNvSpPr>
              <a:spLocks noChangeArrowheads="1"/>
            </p:cNvSpPr>
            <p:nvPr/>
          </p:nvSpPr>
          <p:spPr bwMode="ltGray">
            <a:xfrm>
              <a:off x="4238" y="1773"/>
              <a:ext cx="173" cy="2539"/>
            </a:xfrm>
            <a:prstGeom prst="rect">
              <a:avLst/>
            </a:prstGeom>
            <a:gradFill rotWithShape="0">
              <a:gsLst>
                <a:gs pos="0">
                  <a:schemeClr val="bg2">
                    <a:gamma/>
                    <a:tint val="81961"/>
                    <a:invGamma/>
                  </a:schemeClr>
                </a:gs>
                <a:gs pos="100000">
                  <a:schemeClr val="bg2"/>
                </a:gs>
              </a:gsLst>
              <a:lin ang="0" scaled="1"/>
            </a:gradFill>
            <a:ln w="9525">
              <a:noFill/>
              <a:miter lim="800000"/>
              <a:headEnd/>
              <a:tailEnd/>
            </a:ln>
            <a:effectLst/>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5" name="Rectangle 33"/>
            <p:cNvSpPr>
              <a:spLocks noChangeArrowheads="1"/>
            </p:cNvSpPr>
            <p:nvPr/>
          </p:nvSpPr>
          <p:spPr bwMode="ltGray">
            <a:xfrm>
              <a:off x="4288" y="1545"/>
              <a:ext cx="76" cy="240"/>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6" name="AutoShape 34"/>
            <p:cNvSpPr>
              <a:spLocks noChangeArrowheads="1"/>
            </p:cNvSpPr>
            <p:nvPr/>
          </p:nvSpPr>
          <p:spPr bwMode="ltGray">
            <a:xfrm>
              <a:off x="4220" y="1743"/>
              <a:ext cx="205" cy="52"/>
            </a:xfrm>
            <a:prstGeom prst="roundRect">
              <a:avLst>
                <a:gd name="adj" fmla="val 16667"/>
              </a:avLst>
            </a:prstGeom>
            <a:gradFill rotWithShape="0">
              <a:gsLst>
                <a:gs pos="0">
                  <a:schemeClr val="bg2"/>
                </a:gs>
                <a:gs pos="100000">
                  <a:schemeClr val="bg2">
                    <a:gamma/>
                    <a:tint val="81961"/>
                    <a:invGamma/>
                  </a:schemeClr>
                </a:gs>
              </a:gsLst>
              <a:lin ang="5400000" scaled="1"/>
            </a:gradFill>
            <a:ln w="9525">
              <a:noFill/>
              <a:round/>
              <a:headEnd/>
              <a:tailEnd/>
            </a:ln>
            <a:effectLst/>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7" name="Freeform 35"/>
            <p:cNvSpPr>
              <a:spLocks/>
            </p:cNvSpPr>
            <p:nvPr/>
          </p:nvSpPr>
          <p:spPr bwMode="ltGray">
            <a:xfrm>
              <a:off x="4306" y="1529"/>
              <a:ext cx="252" cy="1576"/>
            </a:xfrm>
            <a:custGeom>
              <a:avLst/>
              <a:gdLst/>
              <a:ahLst/>
              <a:cxnLst>
                <a:cxn ang="0">
                  <a:pos x="252" y="1576"/>
                </a:cxn>
                <a:cxn ang="0">
                  <a:pos x="12" y="84"/>
                </a:cxn>
                <a:cxn ang="0">
                  <a:pos x="12" y="60"/>
                </a:cxn>
                <a:cxn ang="0">
                  <a:pos x="0" y="12"/>
                </a:cxn>
                <a:cxn ang="0">
                  <a:pos x="72" y="0"/>
                </a:cxn>
                <a:cxn ang="0">
                  <a:pos x="72" y="0"/>
                </a:cxn>
                <a:cxn ang="0">
                  <a:pos x="78" y="48"/>
                </a:cxn>
                <a:cxn ang="0">
                  <a:pos x="88" y="66"/>
                </a:cxn>
              </a:cxnLst>
              <a:rect l="0" t="0" r="r" b="b"/>
              <a:pathLst>
                <a:path w="252" h="1576">
                  <a:moveTo>
                    <a:pt x="252" y="1576"/>
                  </a:moveTo>
                  <a:lnTo>
                    <a:pt x="12" y="84"/>
                  </a:lnTo>
                  <a:lnTo>
                    <a:pt x="12" y="60"/>
                  </a:lnTo>
                  <a:lnTo>
                    <a:pt x="0" y="12"/>
                  </a:lnTo>
                  <a:lnTo>
                    <a:pt x="72" y="0"/>
                  </a:lnTo>
                  <a:lnTo>
                    <a:pt x="72" y="0"/>
                  </a:lnTo>
                  <a:lnTo>
                    <a:pt x="78" y="48"/>
                  </a:lnTo>
                  <a:lnTo>
                    <a:pt x="88" y="66"/>
                  </a:lnTo>
                </a:path>
              </a:pathLst>
            </a:custGeom>
            <a:gradFill rotWithShape="0">
              <a:gsLst>
                <a:gs pos="0">
                  <a:schemeClr val="bg2">
                    <a:gamma/>
                    <a:tint val="81961"/>
                    <a:invGamma/>
                  </a:schemeClr>
                </a:gs>
                <a:gs pos="100000">
                  <a:schemeClr val="bg2"/>
                </a:gs>
              </a:gsLst>
              <a:lin ang="2700000" scaled="1"/>
            </a:gradFill>
            <a:ln w="9525">
              <a:noFill/>
              <a:round/>
              <a:headEnd/>
              <a:tailEnd/>
            </a:ln>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8" name="Freeform 36"/>
            <p:cNvSpPr>
              <a:spLocks/>
            </p:cNvSpPr>
            <p:nvPr/>
          </p:nvSpPr>
          <p:spPr bwMode="ltGray">
            <a:xfrm>
              <a:off x="4169" y="1421"/>
              <a:ext cx="317" cy="138"/>
            </a:xfrm>
            <a:custGeom>
              <a:avLst/>
              <a:gdLst/>
              <a:ahLst/>
              <a:cxnLst>
                <a:cxn ang="0">
                  <a:pos x="161" y="0"/>
                </a:cxn>
                <a:cxn ang="0">
                  <a:pos x="227" y="6"/>
                </a:cxn>
                <a:cxn ang="0">
                  <a:pos x="275" y="36"/>
                </a:cxn>
                <a:cxn ang="0">
                  <a:pos x="304" y="78"/>
                </a:cxn>
                <a:cxn ang="0">
                  <a:pos x="316" y="138"/>
                </a:cxn>
                <a:cxn ang="0">
                  <a:pos x="0" y="138"/>
                </a:cxn>
                <a:cxn ang="0">
                  <a:pos x="11" y="78"/>
                </a:cxn>
                <a:cxn ang="0">
                  <a:pos x="47" y="36"/>
                </a:cxn>
                <a:cxn ang="0">
                  <a:pos x="95" y="6"/>
                </a:cxn>
                <a:cxn ang="0">
                  <a:pos x="161" y="0"/>
                </a:cxn>
                <a:cxn ang="0">
                  <a:pos x="161" y="0"/>
                </a:cxn>
              </a:cxnLst>
              <a:rect l="0" t="0" r="r" b="b"/>
              <a:pathLst>
                <a:path w="316" h="138">
                  <a:moveTo>
                    <a:pt x="161" y="0"/>
                  </a:moveTo>
                  <a:lnTo>
                    <a:pt x="227" y="6"/>
                  </a:lnTo>
                  <a:lnTo>
                    <a:pt x="275" y="36"/>
                  </a:lnTo>
                  <a:lnTo>
                    <a:pt x="304" y="78"/>
                  </a:lnTo>
                  <a:lnTo>
                    <a:pt x="316" y="138"/>
                  </a:lnTo>
                  <a:lnTo>
                    <a:pt x="0" y="138"/>
                  </a:lnTo>
                  <a:lnTo>
                    <a:pt x="11" y="78"/>
                  </a:lnTo>
                  <a:lnTo>
                    <a:pt x="47" y="36"/>
                  </a:lnTo>
                  <a:lnTo>
                    <a:pt x="95" y="6"/>
                  </a:lnTo>
                  <a:lnTo>
                    <a:pt x="161" y="0"/>
                  </a:lnTo>
                  <a:lnTo>
                    <a:pt x="161" y="0"/>
                  </a:lnTo>
                  <a:close/>
                </a:path>
              </a:pathLst>
            </a:custGeom>
            <a:gradFill rotWithShape="0">
              <a:gsLst>
                <a:gs pos="0">
                  <a:schemeClr val="bg2">
                    <a:gamma/>
                    <a:tint val="81961"/>
                    <a:invGamma/>
                  </a:schemeClr>
                </a:gs>
                <a:gs pos="100000">
                  <a:schemeClr val="bg2"/>
                </a:gs>
              </a:gsLst>
              <a:lin ang="0" scaled="1"/>
            </a:gradFill>
            <a:ln w="9525">
              <a:noFill/>
              <a:round/>
              <a:headEnd/>
              <a:tailEnd/>
            </a:ln>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grpSp>
      <p:sp>
        <p:nvSpPr>
          <p:cNvPr id="35879" name="Rectangle 39"/>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35880" name="Rectangle 40"/>
          <p:cNvSpPr>
            <a:spLocks noGrp="1" noChangeArrowheads="1"/>
          </p:cNvSpPr>
          <p:nvPr>
            <p:ph type="ctrTitle"/>
          </p:nvPr>
        </p:nvSpPr>
        <p:spPr>
          <a:xfrm>
            <a:off x="685800" y="1768563"/>
            <a:ext cx="7772400" cy="1736725"/>
          </a:xfrm>
        </p:spPr>
        <p:txBody>
          <a:bodyPr anchor="b" anchorCtr="1"/>
          <a:lstStyle>
            <a:lvl1pPr>
              <a:defRPr sz="5400"/>
            </a:lvl1pPr>
          </a:lstStyle>
          <a:p>
            <a:r>
              <a:rPr lang="en-US"/>
              <a:t>Click to edit Master title style</a:t>
            </a:r>
          </a:p>
        </p:txBody>
      </p:sp>
      <p:sp>
        <p:nvSpPr>
          <p:cNvPr id="39" name="Rectangle 37"/>
          <p:cNvSpPr>
            <a:spLocks noGrp="1" noChangeArrowheads="1"/>
          </p:cNvSpPr>
          <p:nvPr>
            <p:ph type="dt" sz="half" idx="10"/>
          </p:nvPr>
        </p:nvSpPr>
        <p:spPr/>
        <p:txBody>
          <a:bodyPr/>
          <a:lstStyle>
            <a:lvl1pPr>
              <a:defRPr/>
            </a:lvl1pPr>
          </a:lstStyle>
          <a:p>
            <a:pPr>
              <a:defRPr/>
            </a:pPr>
            <a:endParaRPr lang="en-US">
              <a:solidFill>
                <a:srgbClr val="FFFFFF"/>
              </a:solidFill>
            </a:endParaRPr>
          </a:p>
        </p:txBody>
      </p:sp>
      <p:sp>
        <p:nvSpPr>
          <p:cNvPr id="40" name="Rectangle 38"/>
          <p:cNvSpPr>
            <a:spLocks noGrp="1" noChangeArrowheads="1"/>
          </p:cNvSpPr>
          <p:nvPr>
            <p:ph type="ftr" sz="quarter" idx="11"/>
          </p:nvPr>
        </p:nvSpPr>
        <p:spPr/>
        <p:txBody>
          <a:bodyPr/>
          <a:lstStyle>
            <a:lvl1pPr>
              <a:defRPr/>
            </a:lvl1pPr>
          </a:lstStyle>
          <a:p>
            <a:pPr>
              <a:defRPr/>
            </a:pPr>
            <a:endParaRPr lang="en-US">
              <a:solidFill>
                <a:srgbClr val="FFFFFF"/>
              </a:solidFill>
            </a:endParaRPr>
          </a:p>
        </p:txBody>
      </p:sp>
      <p:sp>
        <p:nvSpPr>
          <p:cNvPr id="41" name="Rectangle 41"/>
          <p:cNvSpPr>
            <a:spLocks noGrp="1" noChangeArrowheads="1"/>
          </p:cNvSpPr>
          <p:nvPr>
            <p:ph type="sldNum" sz="quarter" idx="12"/>
          </p:nvPr>
        </p:nvSpPr>
        <p:spPr/>
        <p:txBody>
          <a:bodyPr/>
          <a:lstStyle>
            <a:lvl1pPr>
              <a:defRPr/>
            </a:lvl1pPr>
          </a:lstStyle>
          <a:p>
            <a:pPr>
              <a:defRPr/>
            </a:pPr>
            <a:fld id="{440F35D9-BCF8-0141-9F70-1E827105F5DA}"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677222538"/>
      </p:ext>
    </p:extLst>
  </p:cSld>
  <p:clrMapOvr>
    <a:masterClrMapping/>
  </p:clrMapOvr>
  <p:transition spd="med" advClick="0" advTm="10000">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11" name="Shape 11"/>
          <p:cNvSpPr>
            <a:spLocks noGrp="1"/>
          </p:cNvSpPr>
          <p:nvPr>
            <p:ph type="title"/>
          </p:nvPr>
        </p:nvSpPr>
        <p:spPr>
          <a:xfrm>
            <a:off x="1143000" y="1122362"/>
            <a:ext cx="6858000" cy="2387601"/>
          </a:xfrm>
          <a:prstGeom prst="rect">
            <a:avLst/>
          </a:prstGeom>
        </p:spPr>
        <p:txBody>
          <a:bodyPr anchor="b"/>
          <a:lstStyle>
            <a:lvl1pPr algn="ctr">
              <a:defRPr sz="6000"/>
            </a:lvl1pPr>
          </a:lstStyle>
          <a:p>
            <a:r>
              <a:t>Click to edit Master title style</a:t>
            </a:r>
          </a:p>
        </p:txBody>
      </p:sp>
      <p:sp>
        <p:nvSpPr>
          <p:cNvPr id="12" name="Shape 12"/>
          <p:cNvSpPr>
            <a:spLocks noGrp="1"/>
          </p:cNvSpPr>
          <p:nvPr>
            <p:ph type="body" sz="quarter" idx="1"/>
          </p:nvPr>
        </p:nvSpPr>
        <p:spPr>
          <a:xfrm>
            <a:off x="1143000" y="3602037"/>
            <a:ext cx="6858000" cy="1655763"/>
          </a:xfrm>
          <a:prstGeom prst="rect">
            <a:avLst/>
          </a:prstGeom>
        </p:spPr>
        <p:txBody>
          <a:bodyPr/>
          <a:lstStyle>
            <a:lvl1pPr marL="0" indent="0" algn="ctr">
              <a:buSzTx/>
              <a:buFontTx/>
              <a:buNone/>
              <a:defRPr sz="2400"/>
            </a:lvl1pPr>
          </a:lstStyle>
          <a:p>
            <a:r>
              <a:t>Click to edit Master subtitle style</a:t>
            </a:r>
          </a:p>
        </p:txBody>
      </p:sp>
      <p:sp>
        <p:nvSpPr>
          <p:cNvPr id="13" name="Shape 13"/>
          <p:cNvSpPr>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24988527"/>
      </p:ext>
    </p:extLst>
  </p:cSld>
  <p:clrMapOvr>
    <a:masterClrMapping/>
  </p:clrMapOvr>
  <p:transition spd="med"/>
</p:sldLayout>
</file>

<file path=ppt/slideLayouts/slideLayout112.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20" name="Shape 20"/>
          <p:cNvSpPr>
            <a:spLocks noGrp="1"/>
          </p:cNvSpPr>
          <p:nvPr>
            <p:ph type="title"/>
          </p:nvPr>
        </p:nvSpPr>
        <p:spPr>
          <a:prstGeom prst="rect">
            <a:avLst/>
          </a:prstGeom>
        </p:spPr>
        <p:txBody>
          <a:bodyPr/>
          <a:lstStyle/>
          <a:p>
            <a:r>
              <a:t>Click to edit Master title style</a:t>
            </a:r>
          </a:p>
        </p:txBody>
      </p:sp>
      <p:sp>
        <p:nvSpPr>
          <p:cNvPr id="21" name="Shape 21"/>
          <p:cNvSpPr>
            <a:spLocks noGrp="1"/>
          </p:cNvSpPr>
          <p:nvPr>
            <p:ph type="body" idx="1"/>
          </p:nvPr>
        </p:nvSpPr>
        <p:spPr>
          <a:prstGeom prst="rect">
            <a:avLst/>
          </a:prstGeom>
        </p:spPr>
        <p:txBody>
          <a:bodyPr/>
          <a:lstStyle/>
          <a:p>
            <a:r>
              <a:t>Click to edit Master text styles</a:t>
            </a:r>
          </a:p>
          <a:p>
            <a:pPr lvl="1"/>
            <a:r>
              <a:t>Second level</a:t>
            </a:r>
          </a:p>
          <a:p>
            <a:pPr lvl="2"/>
            <a:r>
              <a:t>Third level</a:t>
            </a:r>
          </a:p>
          <a:p>
            <a:pPr lvl="3"/>
            <a:r>
              <a:t>Fourth level</a:t>
            </a:r>
          </a:p>
          <a:p>
            <a:pPr lvl="4"/>
            <a:r>
              <a:t>Fifth level</a:t>
            </a:r>
          </a:p>
        </p:txBody>
      </p:sp>
      <p:sp>
        <p:nvSpPr>
          <p:cNvPr id="22" name="Shape 22"/>
          <p:cNvSpPr>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855235721"/>
      </p:ext>
    </p:extLst>
  </p:cSld>
  <p:clrMapOvr>
    <a:masterClrMapping/>
  </p:clrMapOvr>
  <p:transition spd="med"/>
</p:sldLayout>
</file>

<file path=ppt/slideLayouts/slideLayout113.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29" name="Shape 29"/>
          <p:cNvSpPr>
            <a:spLocks noGrp="1"/>
          </p:cNvSpPr>
          <p:nvPr>
            <p:ph type="title"/>
          </p:nvPr>
        </p:nvSpPr>
        <p:spPr>
          <a:xfrm>
            <a:off x="623887" y="1709740"/>
            <a:ext cx="7886701" cy="2852738"/>
          </a:xfrm>
          <a:prstGeom prst="rect">
            <a:avLst/>
          </a:prstGeom>
        </p:spPr>
        <p:txBody>
          <a:bodyPr anchor="b"/>
          <a:lstStyle>
            <a:lvl1pPr>
              <a:defRPr sz="6000"/>
            </a:lvl1pPr>
          </a:lstStyle>
          <a:p>
            <a:r>
              <a:t>Click to edit Master title style</a:t>
            </a:r>
          </a:p>
        </p:txBody>
      </p:sp>
      <p:sp>
        <p:nvSpPr>
          <p:cNvPr id="30" name="Shape 30"/>
          <p:cNvSpPr>
            <a:spLocks noGrp="1"/>
          </p:cNvSpPr>
          <p:nvPr>
            <p:ph type="body" sz="quarter" idx="1"/>
          </p:nvPr>
        </p:nvSpPr>
        <p:spPr>
          <a:xfrm>
            <a:off x="623887" y="4589465"/>
            <a:ext cx="7886701" cy="1500189"/>
          </a:xfrm>
          <a:prstGeom prst="rect">
            <a:avLst/>
          </a:prstGeom>
        </p:spPr>
        <p:txBody>
          <a:bodyPr/>
          <a:lstStyle>
            <a:lvl1pPr marL="0" indent="0">
              <a:buSzTx/>
              <a:buFontTx/>
              <a:buNone/>
              <a:defRPr sz="2400">
                <a:solidFill>
                  <a:srgbClr val="888888"/>
                </a:solidFill>
              </a:defRPr>
            </a:lvl1pPr>
          </a:lstStyle>
          <a:p>
            <a:r>
              <a:t>Click to edit Master text styles</a:t>
            </a:r>
          </a:p>
        </p:txBody>
      </p:sp>
      <p:sp>
        <p:nvSpPr>
          <p:cNvPr id="31" name="Shape 31"/>
          <p:cNvSpPr>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153134958"/>
      </p:ext>
    </p:extLst>
  </p:cSld>
  <p:clrMapOvr>
    <a:masterClrMapping/>
  </p:clrMapOvr>
  <p:transition spd="med"/>
</p:sldLayout>
</file>

<file path=ppt/slideLayouts/slideLayout114.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38" name="Shape 38"/>
          <p:cNvSpPr>
            <a:spLocks noGrp="1"/>
          </p:cNvSpPr>
          <p:nvPr>
            <p:ph type="title"/>
          </p:nvPr>
        </p:nvSpPr>
        <p:spPr>
          <a:prstGeom prst="rect">
            <a:avLst/>
          </a:prstGeom>
        </p:spPr>
        <p:txBody>
          <a:bodyPr/>
          <a:lstStyle/>
          <a:p>
            <a:r>
              <a:t>Click to edit Master title style</a:t>
            </a:r>
          </a:p>
        </p:txBody>
      </p:sp>
      <p:sp>
        <p:nvSpPr>
          <p:cNvPr id="39" name="Shape 39"/>
          <p:cNvSpPr>
            <a:spLocks noGrp="1"/>
          </p:cNvSpPr>
          <p:nvPr>
            <p:ph type="body" sz="half" idx="1"/>
          </p:nvPr>
        </p:nvSpPr>
        <p:spPr>
          <a:xfrm>
            <a:off x="628650" y="1825625"/>
            <a:ext cx="3886200" cy="4351338"/>
          </a:xfrm>
          <a:prstGeom prst="rect">
            <a:avLst/>
          </a:prstGeom>
        </p:spPr>
        <p:txBody>
          <a:bodyPr/>
          <a:lstStyle/>
          <a:p>
            <a:r>
              <a:t>Click to edit Master text styles</a:t>
            </a:r>
          </a:p>
          <a:p>
            <a:pPr lvl="1"/>
            <a:r>
              <a:t>Second level</a:t>
            </a:r>
          </a:p>
          <a:p>
            <a:pPr lvl="2"/>
            <a:r>
              <a:t>Third level</a:t>
            </a:r>
          </a:p>
          <a:p>
            <a:pPr lvl="3"/>
            <a:r>
              <a:t>Fourth level</a:t>
            </a:r>
          </a:p>
          <a:p>
            <a:pPr lvl="4"/>
            <a:r>
              <a:t>Fifth level</a:t>
            </a:r>
          </a:p>
        </p:txBody>
      </p:sp>
      <p:sp>
        <p:nvSpPr>
          <p:cNvPr id="40" name="Shape 40"/>
          <p:cNvSpPr>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1466390495"/>
      </p:ext>
    </p:extLst>
  </p:cSld>
  <p:clrMapOvr>
    <a:masterClrMapping/>
  </p:clrMapOvr>
  <p:transition spd="med"/>
</p:sldLayout>
</file>

<file path=ppt/slideLayouts/slideLayout115.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47" name="Shape 47"/>
          <p:cNvSpPr>
            <a:spLocks noGrp="1"/>
          </p:cNvSpPr>
          <p:nvPr>
            <p:ph type="title"/>
          </p:nvPr>
        </p:nvSpPr>
        <p:spPr>
          <a:xfrm>
            <a:off x="629841" y="365128"/>
            <a:ext cx="7886701" cy="1325563"/>
          </a:xfrm>
          <a:prstGeom prst="rect">
            <a:avLst/>
          </a:prstGeom>
        </p:spPr>
        <p:txBody>
          <a:bodyPr/>
          <a:lstStyle/>
          <a:p>
            <a:r>
              <a:t>Click to edit Master title style</a:t>
            </a:r>
          </a:p>
        </p:txBody>
      </p:sp>
      <p:sp>
        <p:nvSpPr>
          <p:cNvPr id="48" name="Shape 48"/>
          <p:cNvSpPr>
            <a:spLocks noGrp="1"/>
          </p:cNvSpPr>
          <p:nvPr>
            <p:ph type="body" sz="quarter" idx="1"/>
          </p:nvPr>
        </p:nvSpPr>
        <p:spPr>
          <a:xfrm>
            <a:off x="629841" y="1681163"/>
            <a:ext cx="3868341" cy="823913"/>
          </a:xfrm>
          <a:prstGeom prst="rect">
            <a:avLst/>
          </a:prstGeom>
        </p:spPr>
        <p:txBody>
          <a:bodyPr anchor="b"/>
          <a:lstStyle>
            <a:lvl1pPr marL="0" indent="0">
              <a:buSzTx/>
              <a:buFontTx/>
              <a:buNone/>
              <a:defRPr sz="2400" b="1"/>
            </a:lvl1pPr>
          </a:lstStyle>
          <a:p>
            <a:r>
              <a:t>Click to edit Master text styles</a:t>
            </a:r>
          </a:p>
        </p:txBody>
      </p:sp>
      <p:sp>
        <p:nvSpPr>
          <p:cNvPr id="49" name="Shape 49"/>
          <p:cNvSpPr>
            <a:spLocks noGrp="1"/>
          </p:cNvSpPr>
          <p:nvPr>
            <p:ph type="body" sz="quarter" idx="13"/>
          </p:nvPr>
        </p:nvSpPr>
        <p:spPr>
          <a:xfrm>
            <a:off x="4629151" y="1681163"/>
            <a:ext cx="3887392" cy="823913"/>
          </a:xfrm>
          <a:prstGeom prst="rect">
            <a:avLst/>
          </a:prstGeom>
        </p:spPr>
        <p:txBody>
          <a:bodyPr anchor="b"/>
          <a:lstStyle/>
          <a:p>
            <a:pPr marL="0" indent="0">
              <a:buSzTx/>
              <a:buFontTx/>
              <a:buNone/>
              <a:defRPr sz="2400" b="1"/>
            </a:pPr>
            <a:endParaRPr/>
          </a:p>
        </p:txBody>
      </p:sp>
      <p:sp>
        <p:nvSpPr>
          <p:cNvPr id="50" name="Shape 50"/>
          <p:cNvSpPr>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3030880553"/>
      </p:ext>
    </p:extLst>
  </p:cSld>
  <p:clrMapOvr>
    <a:masterClrMapping/>
  </p:clrMapOvr>
  <p:transition spd="med"/>
</p:sldLayout>
</file>

<file path=ppt/slideLayouts/slideLayout116.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57" name="Shape 57"/>
          <p:cNvSpPr>
            <a:spLocks noGrp="1"/>
          </p:cNvSpPr>
          <p:nvPr>
            <p:ph type="title"/>
          </p:nvPr>
        </p:nvSpPr>
        <p:spPr>
          <a:prstGeom prst="rect">
            <a:avLst/>
          </a:prstGeom>
        </p:spPr>
        <p:txBody>
          <a:bodyPr/>
          <a:lstStyle/>
          <a:p>
            <a:r>
              <a:t>Click to edit Master title style</a:t>
            </a:r>
          </a:p>
        </p:txBody>
      </p:sp>
      <p:sp>
        <p:nvSpPr>
          <p:cNvPr id="58" name="Shape 58"/>
          <p:cNvSpPr>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787296757"/>
      </p:ext>
    </p:extLst>
  </p:cSld>
  <p:clrMapOvr>
    <a:masterClrMapping/>
  </p:clrMapOvr>
  <p:transition spd="med"/>
</p:sldLayout>
</file>

<file path=ppt/slideLayouts/slideLayout117.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65" name="Shape 65"/>
          <p:cNvSpPr>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3466033901"/>
      </p:ext>
    </p:extLst>
  </p:cSld>
  <p:clrMapOvr>
    <a:masterClrMapping/>
  </p:clrMapOvr>
  <p:transition spd="med"/>
</p:sldLayout>
</file>

<file path=ppt/slideLayouts/slideLayout118.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72" name="Shape 72"/>
          <p:cNvSpPr>
            <a:spLocks noGrp="1"/>
          </p:cNvSpPr>
          <p:nvPr>
            <p:ph type="title"/>
          </p:nvPr>
        </p:nvSpPr>
        <p:spPr>
          <a:xfrm>
            <a:off x="629841" y="457200"/>
            <a:ext cx="2949178" cy="1600200"/>
          </a:xfrm>
          <a:prstGeom prst="rect">
            <a:avLst/>
          </a:prstGeom>
        </p:spPr>
        <p:txBody>
          <a:bodyPr anchor="b"/>
          <a:lstStyle>
            <a:lvl1pPr>
              <a:defRPr sz="3200"/>
            </a:lvl1pPr>
          </a:lstStyle>
          <a:p>
            <a:r>
              <a:t>Click to edit Master title style</a:t>
            </a:r>
          </a:p>
        </p:txBody>
      </p:sp>
      <p:sp>
        <p:nvSpPr>
          <p:cNvPr id="73" name="Shape 73"/>
          <p:cNvSpPr>
            <a:spLocks noGrp="1"/>
          </p:cNvSpPr>
          <p:nvPr>
            <p:ph type="body" sz="half" idx="1"/>
          </p:nvPr>
        </p:nvSpPr>
        <p:spPr>
          <a:xfrm>
            <a:off x="3887391" y="987428"/>
            <a:ext cx="4629151" cy="4873626"/>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r>
              <a:t>Click to edit Master text styles</a:t>
            </a:r>
          </a:p>
          <a:p>
            <a:pPr lvl="1"/>
            <a:r>
              <a:t>Second level</a:t>
            </a:r>
          </a:p>
          <a:p>
            <a:pPr lvl="2"/>
            <a:r>
              <a:t>Third level</a:t>
            </a:r>
          </a:p>
          <a:p>
            <a:pPr lvl="3"/>
            <a:r>
              <a:t>Fourth level</a:t>
            </a:r>
          </a:p>
          <a:p>
            <a:pPr lvl="4"/>
            <a:r>
              <a:t>Fifth level</a:t>
            </a:r>
          </a:p>
        </p:txBody>
      </p:sp>
      <p:sp>
        <p:nvSpPr>
          <p:cNvPr id="74" name="Shape 74"/>
          <p:cNvSpPr>
            <a:spLocks noGrp="1"/>
          </p:cNvSpPr>
          <p:nvPr>
            <p:ph type="body" sz="quarter" idx="13"/>
          </p:nvPr>
        </p:nvSpPr>
        <p:spPr>
          <a:xfrm>
            <a:off x="629840" y="2057400"/>
            <a:ext cx="2949180" cy="3811588"/>
          </a:xfrm>
          <a:prstGeom prst="rect">
            <a:avLst/>
          </a:prstGeom>
        </p:spPr>
        <p:txBody>
          <a:bodyPr/>
          <a:lstStyle/>
          <a:p>
            <a:pPr marL="0" indent="0">
              <a:buSzTx/>
              <a:buFontTx/>
              <a:buNone/>
              <a:defRPr sz="1600"/>
            </a:pPr>
            <a:endParaRPr/>
          </a:p>
        </p:txBody>
      </p:sp>
      <p:sp>
        <p:nvSpPr>
          <p:cNvPr id="75" name="Shape 75"/>
          <p:cNvSpPr>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4262348233"/>
      </p:ext>
    </p:extLst>
  </p:cSld>
  <p:clrMapOvr>
    <a:masterClrMapping/>
  </p:clrMapOvr>
  <p:transition spd="med"/>
</p:sldLayout>
</file>

<file path=ppt/slideLayouts/slideLayout119.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82" name="Shape 82"/>
          <p:cNvSpPr>
            <a:spLocks noGrp="1"/>
          </p:cNvSpPr>
          <p:nvPr>
            <p:ph type="title"/>
          </p:nvPr>
        </p:nvSpPr>
        <p:spPr>
          <a:xfrm>
            <a:off x="629841" y="457200"/>
            <a:ext cx="2949178" cy="1600200"/>
          </a:xfrm>
          <a:prstGeom prst="rect">
            <a:avLst/>
          </a:prstGeom>
        </p:spPr>
        <p:txBody>
          <a:bodyPr anchor="b"/>
          <a:lstStyle>
            <a:lvl1pPr>
              <a:defRPr sz="3200"/>
            </a:lvl1pPr>
          </a:lstStyle>
          <a:p>
            <a:r>
              <a:t>Click to edit Master title style</a:t>
            </a:r>
          </a:p>
        </p:txBody>
      </p:sp>
      <p:sp>
        <p:nvSpPr>
          <p:cNvPr id="83" name="Shape 83"/>
          <p:cNvSpPr>
            <a:spLocks noGrp="1"/>
          </p:cNvSpPr>
          <p:nvPr>
            <p:ph type="pic" sz="half" idx="13"/>
          </p:nvPr>
        </p:nvSpPr>
        <p:spPr>
          <a:xfrm>
            <a:off x="3887391" y="987428"/>
            <a:ext cx="4629151" cy="4873626"/>
          </a:xfrm>
          <a:prstGeom prst="rect">
            <a:avLst/>
          </a:prstGeom>
        </p:spPr>
        <p:txBody>
          <a:bodyPr lIns="91439" rIns="91439">
            <a:noAutofit/>
          </a:bodyPr>
          <a:lstStyle/>
          <a:p>
            <a:endParaRPr/>
          </a:p>
        </p:txBody>
      </p:sp>
      <p:sp>
        <p:nvSpPr>
          <p:cNvPr id="84" name="Shape 84"/>
          <p:cNvSpPr>
            <a:spLocks noGrp="1"/>
          </p:cNvSpPr>
          <p:nvPr>
            <p:ph type="body" sz="quarter" idx="1"/>
          </p:nvPr>
        </p:nvSpPr>
        <p:spPr>
          <a:xfrm>
            <a:off x="629841" y="2057400"/>
            <a:ext cx="2949178" cy="3811588"/>
          </a:xfrm>
          <a:prstGeom prst="rect">
            <a:avLst/>
          </a:prstGeom>
        </p:spPr>
        <p:txBody>
          <a:bodyPr/>
          <a:lstStyle>
            <a:lvl1pPr marL="0" indent="0">
              <a:buSzTx/>
              <a:buFontTx/>
              <a:buNone/>
              <a:defRPr sz="1600"/>
            </a:lvl1pPr>
          </a:lstStyle>
          <a:p>
            <a:r>
              <a:t>Click to edit Master text styles</a:t>
            </a:r>
          </a:p>
        </p:txBody>
      </p:sp>
      <p:sp>
        <p:nvSpPr>
          <p:cNvPr id="85" name="Shape 85"/>
          <p:cNvSpPr>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2299516909"/>
      </p:ext>
    </p:extLst>
  </p:cSld>
  <p:clrMapOvr>
    <a:masterClrMapping/>
  </p:clrMapOvr>
  <p:transition spd="med"/>
</p:sldLayout>
</file>

<file path=ppt/slideLayouts/slideLayout120.xml><?xml version="1.0" encoding="utf-8"?>
<p:sldLayout xmlns:a="http://schemas.openxmlformats.org/drawingml/2006/main" xmlns:r="http://schemas.openxmlformats.org/officeDocument/2006/relationships" xmlns:p="http://schemas.openxmlformats.org/presentationml/2006/main" type="tx">
  <p:cSld name="Title and Vertical Text">
    <p:spTree>
      <p:nvGrpSpPr>
        <p:cNvPr id="1" name=""/>
        <p:cNvGrpSpPr/>
        <p:nvPr/>
      </p:nvGrpSpPr>
      <p:grpSpPr>
        <a:xfrm>
          <a:off x="0" y="0"/>
          <a:ext cx="0" cy="0"/>
          <a:chOff x="0" y="0"/>
          <a:chExt cx="0" cy="0"/>
        </a:xfrm>
      </p:grpSpPr>
      <p:sp>
        <p:nvSpPr>
          <p:cNvPr id="92" name="Shape 92"/>
          <p:cNvSpPr>
            <a:spLocks noGrp="1"/>
          </p:cNvSpPr>
          <p:nvPr>
            <p:ph type="title"/>
          </p:nvPr>
        </p:nvSpPr>
        <p:spPr>
          <a:prstGeom prst="rect">
            <a:avLst/>
          </a:prstGeom>
        </p:spPr>
        <p:txBody>
          <a:bodyPr/>
          <a:lstStyle/>
          <a:p>
            <a:r>
              <a:t>Click to edit Master title style</a:t>
            </a:r>
          </a:p>
        </p:txBody>
      </p:sp>
      <p:sp>
        <p:nvSpPr>
          <p:cNvPr id="93" name="Shape 93"/>
          <p:cNvSpPr>
            <a:spLocks noGrp="1"/>
          </p:cNvSpPr>
          <p:nvPr>
            <p:ph type="body" idx="1"/>
          </p:nvPr>
        </p:nvSpPr>
        <p:spPr>
          <a:prstGeom prst="rect">
            <a:avLst/>
          </a:prstGeom>
        </p:spPr>
        <p:txBody>
          <a:bodyPr/>
          <a:lstStyle/>
          <a:p>
            <a:r>
              <a:t>Click to edit Master text styles</a:t>
            </a:r>
          </a:p>
          <a:p>
            <a:pPr lvl="1"/>
            <a:r>
              <a:t>Second level</a:t>
            </a:r>
          </a:p>
          <a:p>
            <a:pPr lvl="2"/>
            <a:r>
              <a:t>Third level</a:t>
            </a:r>
          </a:p>
          <a:p>
            <a:pPr lvl="3"/>
            <a:r>
              <a:t>Fourth level</a:t>
            </a:r>
          </a:p>
          <a:p>
            <a:pPr lvl="4"/>
            <a:r>
              <a:t>Fifth level</a:t>
            </a:r>
          </a:p>
        </p:txBody>
      </p:sp>
      <p:sp>
        <p:nvSpPr>
          <p:cNvPr id="94" name="Shape 94"/>
          <p:cNvSpPr>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1158835946"/>
      </p:ext>
    </p:extLst>
  </p:cSld>
  <p:clrMapOvr>
    <a:masterClrMapping/>
  </p:clrMapOvr>
  <p:transition spd="med"/>
</p:sldLayout>
</file>

<file path=ppt/slideLayouts/slideLayout121.xml><?xml version="1.0" encoding="utf-8"?>
<p:sldLayout xmlns:a="http://schemas.openxmlformats.org/drawingml/2006/main" xmlns:r="http://schemas.openxmlformats.org/officeDocument/2006/relationships" xmlns:p="http://schemas.openxmlformats.org/presentationml/2006/main" type="tx">
  <p:cSld name="Vertical Title and Text">
    <p:spTree>
      <p:nvGrpSpPr>
        <p:cNvPr id="1" name=""/>
        <p:cNvGrpSpPr/>
        <p:nvPr/>
      </p:nvGrpSpPr>
      <p:grpSpPr>
        <a:xfrm>
          <a:off x="0" y="0"/>
          <a:ext cx="0" cy="0"/>
          <a:chOff x="0" y="0"/>
          <a:chExt cx="0" cy="0"/>
        </a:xfrm>
      </p:grpSpPr>
      <p:sp>
        <p:nvSpPr>
          <p:cNvPr id="101" name="Shape 101"/>
          <p:cNvSpPr>
            <a:spLocks noGrp="1"/>
          </p:cNvSpPr>
          <p:nvPr>
            <p:ph type="title"/>
          </p:nvPr>
        </p:nvSpPr>
        <p:spPr>
          <a:xfrm>
            <a:off x="6543675" y="365125"/>
            <a:ext cx="1971676" cy="5811838"/>
          </a:xfrm>
          <a:prstGeom prst="rect">
            <a:avLst/>
          </a:prstGeom>
        </p:spPr>
        <p:txBody>
          <a:bodyPr/>
          <a:lstStyle/>
          <a:p>
            <a:r>
              <a:t>Click to edit Master title style</a:t>
            </a:r>
          </a:p>
        </p:txBody>
      </p:sp>
      <p:sp>
        <p:nvSpPr>
          <p:cNvPr id="102" name="Shape 102"/>
          <p:cNvSpPr>
            <a:spLocks noGrp="1"/>
          </p:cNvSpPr>
          <p:nvPr>
            <p:ph type="body" idx="1"/>
          </p:nvPr>
        </p:nvSpPr>
        <p:spPr>
          <a:xfrm>
            <a:off x="628651" y="365125"/>
            <a:ext cx="5800726" cy="5811838"/>
          </a:xfrm>
          <a:prstGeom prst="rect">
            <a:avLst/>
          </a:prstGeom>
        </p:spPr>
        <p:txBody>
          <a:bodyPr/>
          <a:lstStyle/>
          <a:p>
            <a:r>
              <a:t>Click to edit Master text styles</a:t>
            </a:r>
          </a:p>
          <a:p>
            <a:pPr lvl="1"/>
            <a:r>
              <a:t>Second level</a:t>
            </a:r>
          </a:p>
          <a:p>
            <a:pPr lvl="2"/>
            <a:r>
              <a:t>Third level</a:t>
            </a:r>
          </a:p>
          <a:p>
            <a:pPr lvl="3"/>
            <a:r>
              <a:t>Fourth level</a:t>
            </a:r>
          </a:p>
          <a:p>
            <a:pPr lvl="4"/>
            <a:r>
              <a:t>Fifth level</a:t>
            </a:r>
          </a:p>
        </p:txBody>
      </p:sp>
      <p:sp>
        <p:nvSpPr>
          <p:cNvPr id="103" name="Shape 103"/>
          <p:cNvSpPr>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3710671727"/>
      </p:ext>
    </p:extLst>
  </p:cSld>
  <p:clrMapOvr>
    <a:masterClrMapping/>
  </p:clrMapOvr>
  <p:transition spd="med"/>
</p:sldLayout>
</file>

<file path=ppt/slideLayouts/slideLayout122.xml><?xml version="1.0" encoding="utf-8"?>
<p:sldLayout xmlns:a="http://schemas.openxmlformats.org/drawingml/2006/main" xmlns:r="http://schemas.openxmlformats.org/officeDocument/2006/relationships" xmlns:p="http://schemas.openxmlformats.org/presentationml/2006/main" type="tx">
  <p:cSld name="1_Title Slide">
    <p:spTree>
      <p:nvGrpSpPr>
        <p:cNvPr id="1" name=""/>
        <p:cNvGrpSpPr/>
        <p:nvPr/>
      </p:nvGrpSpPr>
      <p:grpSpPr>
        <a:xfrm>
          <a:off x="0" y="0"/>
          <a:ext cx="0" cy="0"/>
          <a:chOff x="0" y="0"/>
          <a:chExt cx="0" cy="0"/>
        </a:xfrm>
      </p:grpSpPr>
      <p:sp>
        <p:nvSpPr>
          <p:cNvPr id="110" name="Shape 110"/>
          <p:cNvSpPr>
            <a:spLocks noGrp="1"/>
          </p:cNvSpPr>
          <p:nvPr>
            <p:ph type="title"/>
          </p:nvPr>
        </p:nvSpPr>
        <p:spPr>
          <a:xfrm>
            <a:off x="1143000" y="1122362"/>
            <a:ext cx="6858000" cy="2387601"/>
          </a:xfrm>
          <a:prstGeom prst="rect">
            <a:avLst/>
          </a:prstGeom>
        </p:spPr>
        <p:txBody>
          <a:bodyPr anchor="b"/>
          <a:lstStyle>
            <a:lvl1pPr algn="ctr">
              <a:defRPr sz="6000"/>
            </a:lvl1pPr>
          </a:lstStyle>
          <a:p>
            <a:r>
              <a:t>Click to edit Master title style</a:t>
            </a:r>
          </a:p>
        </p:txBody>
      </p:sp>
      <p:sp>
        <p:nvSpPr>
          <p:cNvPr id="111" name="Shape 111"/>
          <p:cNvSpPr>
            <a:spLocks noGrp="1"/>
          </p:cNvSpPr>
          <p:nvPr>
            <p:ph type="body" sz="quarter" idx="1"/>
          </p:nvPr>
        </p:nvSpPr>
        <p:spPr>
          <a:xfrm>
            <a:off x="1143000" y="3602037"/>
            <a:ext cx="6858000" cy="1655763"/>
          </a:xfrm>
          <a:prstGeom prst="rect">
            <a:avLst/>
          </a:prstGeom>
        </p:spPr>
        <p:txBody>
          <a:bodyPr/>
          <a:lstStyle>
            <a:lvl1pPr marL="0" indent="0" algn="ctr">
              <a:buSzTx/>
              <a:buFontTx/>
              <a:buNone/>
              <a:defRPr sz="2400"/>
            </a:lvl1pPr>
          </a:lstStyle>
          <a:p>
            <a:r>
              <a:t>Click to edit Master subtitle style</a:t>
            </a:r>
          </a:p>
        </p:txBody>
      </p:sp>
      <p:sp>
        <p:nvSpPr>
          <p:cNvPr id="112" name="Shape 112"/>
          <p:cNvSpPr>
            <a:spLocks noGrp="1"/>
          </p:cNvSpPr>
          <p:nvPr>
            <p:ph type="sldNum" sz="quarter" idx="2"/>
          </p:nvPr>
        </p:nvSpPr>
        <p:spPr>
          <a:xfrm>
            <a:off x="8232616" y="6404295"/>
            <a:ext cx="282734" cy="269241"/>
          </a:xfrm>
          <a:prstGeom prst="rect">
            <a:avLst/>
          </a:prstGeom>
        </p:spPr>
        <p:txBody>
          <a:bodyPr/>
          <a:lstStyle>
            <a:lvl1pPr>
              <a:defRPr b="1"/>
            </a:lvl1pPr>
          </a:lstStyle>
          <a:p>
            <a:fld id="{86CB4B4D-7CA3-9044-876B-883B54F8677D}" type="slidenum">
              <a:rPr/>
              <a:pPr/>
              <a:t>‹#›</a:t>
            </a:fld>
            <a:endParaRPr/>
          </a:p>
        </p:txBody>
      </p:sp>
    </p:spTree>
    <p:extLst>
      <p:ext uri="{BB962C8B-B14F-4D97-AF65-F5344CB8AC3E}">
        <p14:creationId xmlns:p14="http://schemas.microsoft.com/office/powerpoint/2010/main" val="2723455999"/>
      </p:ext>
    </p:extLst>
  </p:cSld>
  <p:clrMapOvr>
    <a:masterClrMapping/>
  </p:clrMapOvr>
  <p:transition spd="med"/>
</p:sldLayout>
</file>

<file path=ppt/slideLayouts/slideLayout123.xml><?xml version="1.0" encoding="utf-8"?>
<p:sldLayout xmlns:a="http://schemas.openxmlformats.org/drawingml/2006/main" xmlns:r="http://schemas.openxmlformats.org/officeDocument/2006/relationships" xmlns:p="http://schemas.openxmlformats.org/presentationml/2006/main" type="tx">
  <p:cSld name="1_Title and Content">
    <p:spTree>
      <p:nvGrpSpPr>
        <p:cNvPr id="1" name=""/>
        <p:cNvGrpSpPr/>
        <p:nvPr/>
      </p:nvGrpSpPr>
      <p:grpSpPr>
        <a:xfrm>
          <a:off x="0" y="0"/>
          <a:ext cx="0" cy="0"/>
          <a:chOff x="0" y="0"/>
          <a:chExt cx="0" cy="0"/>
        </a:xfrm>
      </p:grpSpPr>
      <p:sp>
        <p:nvSpPr>
          <p:cNvPr id="119" name="Shape 119"/>
          <p:cNvSpPr>
            <a:spLocks noGrp="1"/>
          </p:cNvSpPr>
          <p:nvPr>
            <p:ph type="title"/>
          </p:nvPr>
        </p:nvSpPr>
        <p:spPr>
          <a:prstGeom prst="rect">
            <a:avLst/>
          </a:prstGeom>
        </p:spPr>
        <p:txBody>
          <a:bodyPr/>
          <a:lstStyle/>
          <a:p>
            <a:r>
              <a:t>Click to edit Master title style</a:t>
            </a:r>
          </a:p>
        </p:txBody>
      </p:sp>
      <p:sp>
        <p:nvSpPr>
          <p:cNvPr id="120" name="Shape 120"/>
          <p:cNvSpPr>
            <a:spLocks noGrp="1"/>
          </p:cNvSpPr>
          <p:nvPr>
            <p:ph type="body" idx="1"/>
          </p:nvPr>
        </p:nvSpPr>
        <p:spPr>
          <a:prstGeom prst="rect">
            <a:avLst/>
          </a:prstGeom>
        </p:spPr>
        <p:txBody>
          <a:bodyPr/>
          <a:lstStyle/>
          <a:p>
            <a:r>
              <a:t>Click to edit Master text styles</a:t>
            </a:r>
          </a:p>
          <a:p>
            <a:pPr lvl="1"/>
            <a:r>
              <a:t>Second level</a:t>
            </a:r>
          </a:p>
          <a:p>
            <a:pPr lvl="2"/>
            <a:r>
              <a:t>Third level</a:t>
            </a:r>
          </a:p>
          <a:p>
            <a:pPr lvl="3"/>
            <a:r>
              <a:t>Fourth level</a:t>
            </a:r>
          </a:p>
          <a:p>
            <a:pPr lvl="4"/>
            <a:r>
              <a:t>Fifth level</a:t>
            </a:r>
          </a:p>
        </p:txBody>
      </p:sp>
      <p:sp>
        <p:nvSpPr>
          <p:cNvPr id="121" name="Shape 121"/>
          <p:cNvSpPr>
            <a:spLocks noGrp="1"/>
          </p:cNvSpPr>
          <p:nvPr>
            <p:ph type="sldNum" sz="quarter" idx="2"/>
          </p:nvPr>
        </p:nvSpPr>
        <p:spPr>
          <a:xfrm>
            <a:off x="8232616" y="6404295"/>
            <a:ext cx="282734" cy="269241"/>
          </a:xfrm>
          <a:prstGeom prst="rect">
            <a:avLst/>
          </a:prstGeom>
        </p:spPr>
        <p:txBody>
          <a:bodyPr/>
          <a:lstStyle>
            <a:lvl1pPr>
              <a:defRPr b="1"/>
            </a:lvl1pPr>
          </a:lstStyle>
          <a:p>
            <a:fld id="{86CB4B4D-7CA3-9044-876B-883B54F8677D}" type="slidenum">
              <a:rPr/>
              <a:pPr/>
              <a:t>‹#›</a:t>
            </a:fld>
            <a:endParaRPr/>
          </a:p>
        </p:txBody>
      </p:sp>
    </p:spTree>
    <p:extLst>
      <p:ext uri="{BB962C8B-B14F-4D97-AF65-F5344CB8AC3E}">
        <p14:creationId xmlns:p14="http://schemas.microsoft.com/office/powerpoint/2010/main" val="3003994902"/>
      </p:ext>
    </p:extLst>
  </p:cSld>
  <p:clrMapOvr>
    <a:masterClrMapping/>
  </p:clrMapOvr>
  <p:transition spd="med"/>
</p:sldLayout>
</file>

<file path=ppt/slideLayouts/slideLayout124.xml><?xml version="1.0" encoding="utf-8"?>
<p:sldLayout xmlns:a="http://schemas.openxmlformats.org/drawingml/2006/main" xmlns:r="http://schemas.openxmlformats.org/officeDocument/2006/relationships" xmlns:p="http://schemas.openxmlformats.org/presentationml/2006/main" type="tx">
  <p:cSld name="1_Section Header">
    <p:spTree>
      <p:nvGrpSpPr>
        <p:cNvPr id="1" name=""/>
        <p:cNvGrpSpPr/>
        <p:nvPr/>
      </p:nvGrpSpPr>
      <p:grpSpPr>
        <a:xfrm>
          <a:off x="0" y="0"/>
          <a:ext cx="0" cy="0"/>
          <a:chOff x="0" y="0"/>
          <a:chExt cx="0" cy="0"/>
        </a:xfrm>
      </p:grpSpPr>
      <p:sp>
        <p:nvSpPr>
          <p:cNvPr id="128" name="Shape 128"/>
          <p:cNvSpPr>
            <a:spLocks noGrp="1"/>
          </p:cNvSpPr>
          <p:nvPr>
            <p:ph type="title"/>
          </p:nvPr>
        </p:nvSpPr>
        <p:spPr>
          <a:xfrm>
            <a:off x="623887" y="1709740"/>
            <a:ext cx="7886701" cy="2852738"/>
          </a:xfrm>
          <a:prstGeom prst="rect">
            <a:avLst/>
          </a:prstGeom>
        </p:spPr>
        <p:txBody>
          <a:bodyPr anchor="b"/>
          <a:lstStyle>
            <a:lvl1pPr>
              <a:defRPr sz="6000"/>
            </a:lvl1pPr>
          </a:lstStyle>
          <a:p>
            <a:r>
              <a:t>Click to edit Master title style</a:t>
            </a:r>
          </a:p>
        </p:txBody>
      </p:sp>
      <p:sp>
        <p:nvSpPr>
          <p:cNvPr id="129" name="Shape 129"/>
          <p:cNvSpPr>
            <a:spLocks noGrp="1"/>
          </p:cNvSpPr>
          <p:nvPr>
            <p:ph type="body" sz="quarter" idx="1"/>
          </p:nvPr>
        </p:nvSpPr>
        <p:spPr>
          <a:xfrm>
            <a:off x="623887" y="4589465"/>
            <a:ext cx="7886701" cy="1500189"/>
          </a:xfrm>
          <a:prstGeom prst="rect">
            <a:avLst/>
          </a:prstGeom>
        </p:spPr>
        <p:txBody>
          <a:bodyPr/>
          <a:lstStyle>
            <a:lvl1pPr marL="0" indent="0">
              <a:buSzTx/>
              <a:buFontTx/>
              <a:buNone/>
              <a:defRPr sz="2400">
                <a:solidFill>
                  <a:srgbClr val="888888"/>
                </a:solidFill>
              </a:defRPr>
            </a:lvl1pPr>
          </a:lstStyle>
          <a:p>
            <a:r>
              <a:t>Click to edit Master text styles</a:t>
            </a:r>
          </a:p>
        </p:txBody>
      </p:sp>
      <p:sp>
        <p:nvSpPr>
          <p:cNvPr id="130" name="Shape 130"/>
          <p:cNvSpPr>
            <a:spLocks noGrp="1"/>
          </p:cNvSpPr>
          <p:nvPr>
            <p:ph type="sldNum" sz="quarter" idx="2"/>
          </p:nvPr>
        </p:nvSpPr>
        <p:spPr>
          <a:xfrm>
            <a:off x="8232616" y="6404295"/>
            <a:ext cx="282734" cy="269241"/>
          </a:xfrm>
          <a:prstGeom prst="rect">
            <a:avLst/>
          </a:prstGeom>
        </p:spPr>
        <p:txBody>
          <a:bodyPr/>
          <a:lstStyle>
            <a:lvl1pPr>
              <a:defRPr b="1"/>
            </a:lvl1pPr>
          </a:lstStyle>
          <a:p>
            <a:fld id="{86CB4B4D-7CA3-9044-876B-883B54F8677D}" type="slidenum">
              <a:rPr/>
              <a:pPr/>
              <a:t>‹#›</a:t>
            </a:fld>
            <a:endParaRPr/>
          </a:p>
        </p:txBody>
      </p:sp>
    </p:spTree>
    <p:extLst>
      <p:ext uri="{BB962C8B-B14F-4D97-AF65-F5344CB8AC3E}">
        <p14:creationId xmlns:p14="http://schemas.microsoft.com/office/powerpoint/2010/main" val="1237644657"/>
      </p:ext>
    </p:extLst>
  </p:cSld>
  <p:clrMapOvr>
    <a:masterClrMapping/>
  </p:clrMapOvr>
  <p:transition spd="med"/>
</p:sldLayout>
</file>

<file path=ppt/slideLayouts/slideLayout125.xml><?xml version="1.0" encoding="utf-8"?>
<p:sldLayout xmlns:a="http://schemas.openxmlformats.org/drawingml/2006/main" xmlns:r="http://schemas.openxmlformats.org/officeDocument/2006/relationships" xmlns:p="http://schemas.openxmlformats.org/presentationml/2006/main" type="tx">
  <p:cSld name="1_Two Content">
    <p:spTree>
      <p:nvGrpSpPr>
        <p:cNvPr id="1" name=""/>
        <p:cNvGrpSpPr/>
        <p:nvPr/>
      </p:nvGrpSpPr>
      <p:grpSpPr>
        <a:xfrm>
          <a:off x="0" y="0"/>
          <a:ext cx="0" cy="0"/>
          <a:chOff x="0" y="0"/>
          <a:chExt cx="0" cy="0"/>
        </a:xfrm>
      </p:grpSpPr>
      <p:sp>
        <p:nvSpPr>
          <p:cNvPr id="137" name="Shape 137"/>
          <p:cNvSpPr>
            <a:spLocks noGrp="1"/>
          </p:cNvSpPr>
          <p:nvPr>
            <p:ph type="title"/>
          </p:nvPr>
        </p:nvSpPr>
        <p:spPr>
          <a:prstGeom prst="rect">
            <a:avLst/>
          </a:prstGeom>
        </p:spPr>
        <p:txBody>
          <a:bodyPr/>
          <a:lstStyle/>
          <a:p>
            <a:r>
              <a:t>Click to edit Master title style</a:t>
            </a:r>
          </a:p>
        </p:txBody>
      </p:sp>
      <p:sp>
        <p:nvSpPr>
          <p:cNvPr id="138" name="Shape 138"/>
          <p:cNvSpPr>
            <a:spLocks noGrp="1"/>
          </p:cNvSpPr>
          <p:nvPr>
            <p:ph type="body" sz="half" idx="1"/>
          </p:nvPr>
        </p:nvSpPr>
        <p:spPr>
          <a:xfrm>
            <a:off x="628650" y="1825625"/>
            <a:ext cx="3886200" cy="4351338"/>
          </a:xfrm>
          <a:prstGeom prst="rect">
            <a:avLst/>
          </a:prstGeom>
        </p:spPr>
        <p:txBody>
          <a:bodyPr/>
          <a:lstStyle/>
          <a:p>
            <a:r>
              <a:t>Click to edit Master text styles</a:t>
            </a:r>
          </a:p>
          <a:p>
            <a:pPr lvl="1"/>
            <a:r>
              <a:t>Second level</a:t>
            </a:r>
          </a:p>
          <a:p>
            <a:pPr lvl="2"/>
            <a:r>
              <a:t>Third level</a:t>
            </a:r>
          </a:p>
          <a:p>
            <a:pPr lvl="3"/>
            <a:r>
              <a:t>Fourth level</a:t>
            </a:r>
          </a:p>
          <a:p>
            <a:pPr lvl="4"/>
            <a:r>
              <a:t>Fifth level</a:t>
            </a:r>
          </a:p>
        </p:txBody>
      </p:sp>
      <p:sp>
        <p:nvSpPr>
          <p:cNvPr id="139" name="Shape 139"/>
          <p:cNvSpPr>
            <a:spLocks noGrp="1"/>
          </p:cNvSpPr>
          <p:nvPr>
            <p:ph type="sldNum" sz="quarter" idx="2"/>
          </p:nvPr>
        </p:nvSpPr>
        <p:spPr>
          <a:xfrm>
            <a:off x="8232616" y="6404295"/>
            <a:ext cx="282734" cy="269241"/>
          </a:xfrm>
          <a:prstGeom prst="rect">
            <a:avLst/>
          </a:prstGeom>
        </p:spPr>
        <p:txBody>
          <a:bodyPr/>
          <a:lstStyle>
            <a:lvl1pPr>
              <a:defRPr b="1"/>
            </a:lvl1pPr>
          </a:lstStyle>
          <a:p>
            <a:fld id="{86CB4B4D-7CA3-9044-876B-883B54F8677D}" type="slidenum">
              <a:rPr/>
              <a:pPr/>
              <a:t>‹#›</a:t>
            </a:fld>
            <a:endParaRPr/>
          </a:p>
        </p:txBody>
      </p:sp>
    </p:spTree>
    <p:extLst>
      <p:ext uri="{BB962C8B-B14F-4D97-AF65-F5344CB8AC3E}">
        <p14:creationId xmlns:p14="http://schemas.microsoft.com/office/powerpoint/2010/main" val="3280028205"/>
      </p:ext>
    </p:extLst>
  </p:cSld>
  <p:clrMapOvr>
    <a:masterClrMapping/>
  </p:clrMapOvr>
  <p:transition spd="med"/>
</p:sldLayout>
</file>

<file path=ppt/slideLayouts/slideLayout126.xml><?xml version="1.0" encoding="utf-8"?>
<p:sldLayout xmlns:a="http://schemas.openxmlformats.org/drawingml/2006/main" xmlns:r="http://schemas.openxmlformats.org/officeDocument/2006/relationships" xmlns:p="http://schemas.openxmlformats.org/presentationml/2006/main" type="tx">
  <p:cSld name="1_Comparison">
    <p:spTree>
      <p:nvGrpSpPr>
        <p:cNvPr id="1" name=""/>
        <p:cNvGrpSpPr/>
        <p:nvPr/>
      </p:nvGrpSpPr>
      <p:grpSpPr>
        <a:xfrm>
          <a:off x="0" y="0"/>
          <a:ext cx="0" cy="0"/>
          <a:chOff x="0" y="0"/>
          <a:chExt cx="0" cy="0"/>
        </a:xfrm>
      </p:grpSpPr>
      <p:sp>
        <p:nvSpPr>
          <p:cNvPr id="146" name="Shape 146"/>
          <p:cNvSpPr>
            <a:spLocks noGrp="1"/>
          </p:cNvSpPr>
          <p:nvPr>
            <p:ph type="title"/>
          </p:nvPr>
        </p:nvSpPr>
        <p:spPr>
          <a:xfrm>
            <a:off x="629841" y="365128"/>
            <a:ext cx="7886701" cy="1325563"/>
          </a:xfrm>
          <a:prstGeom prst="rect">
            <a:avLst/>
          </a:prstGeom>
        </p:spPr>
        <p:txBody>
          <a:bodyPr/>
          <a:lstStyle/>
          <a:p>
            <a:r>
              <a:t>Click to edit Master title style</a:t>
            </a:r>
          </a:p>
        </p:txBody>
      </p:sp>
      <p:sp>
        <p:nvSpPr>
          <p:cNvPr id="147" name="Shape 147"/>
          <p:cNvSpPr>
            <a:spLocks noGrp="1"/>
          </p:cNvSpPr>
          <p:nvPr>
            <p:ph type="body" sz="quarter" idx="1"/>
          </p:nvPr>
        </p:nvSpPr>
        <p:spPr>
          <a:xfrm>
            <a:off x="629841" y="1681163"/>
            <a:ext cx="3868341" cy="823913"/>
          </a:xfrm>
          <a:prstGeom prst="rect">
            <a:avLst/>
          </a:prstGeom>
        </p:spPr>
        <p:txBody>
          <a:bodyPr anchor="b"/>
          <a:lstStyle>
            <a:lvl1pPr marL="0" indent="0">
              <a:buSzTx/>
              <a:buFontTx/>
              <a:buNone/>
              <a:defRPr sz="2400" b="1"/>
            </a:lvl1pPr>
          </a:lstStyle>
          <a:p>
            <a:r>
              <a:t>Click to edit Master text styles</a:t>
            </a:r>
          </a:p>
        </p:txBody>
      </p:sp>
      <p:sp>
        <p:nvSpPr>
          <p:cNvPr id="148" name="Shape 148"/>
          <p:cNvSpPr>
            <a:spLocks noGrp="1"/>
          </p:cNvSpPr>
          <p:nvPr>
            <p:ph type="body" sz="quarter" idx="13"/>
          </p:nvPr>
        </p:nvSpPr>
        <p:spPr>
          <a:xfrm>
            <a:off x="4629151" y="1681163"/>
            <a:ext cx="3887392" cy="823913"/>
          </a:xfrm>
          <a:prstGeom prst="rect">
            <a:avLst/>
          </a:prstGeom>
        </p:spPr>
        <p:txBody>
          <a:bodyPr anchor="b"/>
          <a:lstStyle/>
          <a:p>
            <a:pPr marL="0" indent="0">
              <a:buSzTx/>
              <a:buFontTx/>
              <a:buNone/>
              <a:defRPr sz="2400" b="1"/>
            </a:pPr>
            <a:endParaRPr/>
          </a:p>
        </p:txBody>
      </p:sp>
      <p:sp>
        <p:nvSpPr>
          <p:cNvPr id="149" name="Shape 149"/>
          <p:cNvSpPr>
            <a:spLocks noGrp="1"/>
          </p:cNvSpPr>
          <p:nvPr>
            <p:ph type="sldNum" sz="quarter" idx="2"/>
          </p:nvPr>
        </p:nvSpPr>
        <p:spPr>
          <a:xfrm>
            <a:off x="8232616" y="6404295"/>
            <a:ext cx="282734" cy="269241"/>
          </a:xfrm>
          <a:prstGeom prst="rect">
            <a:avLst/>
          </a:prstGeom>
        </p:spPr>
        <p:txBody>
          <a:bodyPr/>
          <a:lstStyle>
            <a:lvl1pPr>
              <a:defRPr b="1"/>
            </a:lvl1pPr>
          </a:lstStyle>
          <a:p>
            <a:fld id="{86CB4B4D-7CA3-9044-876B-883B54F8677D}" type="slidenum">
              <a:rPr/>
              <a:pPr/>
              <a:t>‹#›</a:t>
            </a:fld>
            <a:endParaRPr/>
          </a:p>
        </p:txBody>
      </p:sp>
    </p:spTree>
    <p:extLst>
      <p:ext uri="{BB962C8B-B14F-4D97-AF65-F5344CB8AC3E}">
        <p14:creationId xmlns:p14="http://schemas.microsoft.com/office/powerpoint/2010/main" val="3352004253"/>
      </p:ext>
    </p:extLst>
  </p:cSld>
  <p:clrMapOvr>
    <a:masterClrMapping/>
  </p:clrMapOvr>
  <p:transition spd="med"/>
</p:sldLayout>
</file>

<file path=ppt/slideLayouts/slideLayout127.xml><?xml version="1.0" encoding="utf-8"?>
<p:sldLayout xmlns:a="http://schemas.openxmlformats.org/drawingml/2006/main" xmlns:r="http://schemas.openxmlformats.org/officeDocument/2006/relationships" xmlns:p="http://schemas.openxmlformats.org/presentationml/2006/main" type="tx">
  <p:cSld name="1_Title Only">
    <p:spTree>
      <p:nvGrpSpPr>
        <p:cNvPr id="1" name=""/>
        <p:cNvGrpSpPr/>
        <p:nvPr/>
      </p:nvGrpSpPr>
      <p:grpSpPr>
        <a:xfrm>
          <a:off x="0" y="0"/>
          <a:ext cx="0" cy="0"/>
          <a:chOff x="0" y="0"/>
          <a:chExt cx="0" cy="0"/>
        </a:xfrm>
      </p:grpSpPr>
      <p:sp>
        <p:nvSpPr>
          <p:cNvPr id="156" name="Shape 156"/>
          <p:cNvSpPr>
            <a:spLocks noGrp="1"/>
          </p:cNvSpPr>
          <p:nvPr>
            <p:ph type="title"/>
          </p:nvPr>
        </p:nvSpPr>
        <p:spPr>
          <a:prstGeom prst="rect">
            <a:avLst/>
          </a:prstGeom>
        </p:spPr>
        <p:txBody>
          <a:bodyPr/>
          <a:lstStyle/>
          <a:p>
            <a:r>
              <a:t>Click to edit Master title style</a:t>
            </a:r>
          </a:p>
        </p:txBody>
      </p:sp>
      <p:sp>
        <p:nvSpPr>
          <p:cNvPr id="157" name="Shape 157"/>
          <p:cNvSpPr>
            <a:spLocks noGrp="1"/>
          </p:cNvSpPr>
          <p:nvPr>
            <p:ph type="sldNum" sz="quarter" idx="2"/>
          </p:nvPr>
        </p:nvSpPr>
        <p:spPr>
          <a:xfrm>
            <a:off x="8232616" y="6404295"/>
            <a:ext cx="282734" cy="269241"/>
          </a:xfrm>
          <a:prstGeom prst="rect">
            <a:avLst/>
          </a:prstGeom>
        </p:spPr>
        <p:txBody>
          <a:bodyPr/>
          <a:lstStyle>
            <a:lvl1pPr>
              <a:defRPr b="1"/>
            </a:lvl1pPr>
          </a:lstStyle>
          <a:p>
            <a:fld id="{86CB4B4D-7CA3-9044-876B-883B54F8677D}" type="slidenum">
              <a:rPr/>
              <a:pPr/>
              <a:t>‹#›</a:t>
            </a:fld>
            <a:endParaRPr/>
          </a:p>
        </p:txBody>
      </p:sp>
    </p:spTree>
    <p:extLst>
      <p:ext uri="{BB962C8B-B14F-4D97-AF65-F5344CB8AC3E}">
        <p14:creationId xmlns:p14="http://schemas.microsoft.com/office/powerpoint/2010/main" val="4239319370"/>
      </p:ext>
    </p:extLst>
  </p:cSld>
  <p:clrMapOvr>
    <a:masterClrMapping/>
  </p:clrMapOvr>
  <p:transition spd="med"/>
</p:sldLayout>
</file>

<file path=ppt/slideLayouts/slideLayout128.xml><?xml version="1.0" encoding="utf-8"?>
<p:sldLayout xmlns:a="http://schemas.openxmlformats.org/drawingml/2006/main" xmlns:r="http://schemas.openxmlformats.org/officeDocument/2006/relationships" xmlns:p="http://schemas.openxmlformats.org/presentationml/2006/main" type="tx">
  <p:cSld name="1_Blank">
    <p:spTree>
      <p:nvGrpSpPr>
        <p:cNvPr id="1" name=""/>
        <p:cNvGrpSpPr/>
        <p:nvPr/>
      </p:nvGrpSpPr>
      <p:grpSpPr>
        <a:xfrm>
          <a:off x="0" y="0"/>
          <a:ext cx="0" cy="0"/>
          <a:chOff x="0" y="0"/>
          <a:chExt cx="0" cy="0"/>
        </a:xfrm>
      </p:grpSpPr>
      <p:sp>
        <p:nvSpPr>
          <p:cNvPr id="164" name="Shape 164"/>
          <p:cNvSpPr>
            <a:spLocks noGrp="1"/>
          </p:cNvSpPr>
          <p:nvPr>
            <p:ph type="sldNum" sz="quarter" idx="2"/>
          </p:nvPr>
        </p:nvSpPr>
        <p:spPr>
          <a:xfrm>
            <a:off x="8232616" y="6404295"/>
            <a:ext cx="282734" cy="269241"/>
          </a:xfrm>
          <a:prstGeom prst="rect">
            <a:avLst/>
          </a:prstGeom>
        </p:spPr>
        <p:txBody>
          <a:bodyPr/>
          <a:lstStyle>
            <a:lvl1pPr>
              <a:defRPr b="1"/>
            </a:lvl1pPr>
          </a:lstStyle>
          <a:p>
            <a:fld id="{86CB4B4D-7CA3-9044-876B-883B54F8677D}" type="slidenum">
              <a:rPr/>
              <a:pPr/>
              <a:t>‹#›</a:t>
            </a:fld>
            <a:endParaRPr/>
          </a:p>
        </p:txBody>
      </p:sp>
    </p:spTree>
    <p:extLst>
      <p:ext uri="{BB962C8B-B14F-4D97-AF65-F5344CB8AC3E}">
        <p14:creationId xmlns:p14="http://schemas.microsoft.com/office/powerpoint/2010/main" val="1597262419"/>
      </p:ext>
    </p:extLst>
  </p:cSld>
  <p:clrMapOvr>
    <a:masterClrMapping/>
  </p:clrMapOvr>
  <p:transition spd="med"/>
</p:sldLayout>
</file>

<file path=ppt/slideLayouts/slideLayout129.xml><?xml version="1.0" encoding="utf-8"?>
<p:sldLayout xmlns:a="http://schemas.openxmlformats.org/drawingml/2006/main" xmlns:r="http://schemas.openxmlformats.org/officeDocument/2006/relationships" xmlns:p="http://schemas.openxmlformats.org/presentationml/2006/main" type="tx">
  <p:cSld name="1_Content with Caption">
    <p:spTree>
      <p:nvGrpSpPr>
        <p:cNvPr id="1" name=""/>
        <p:cNvGrpSpPr/>
        <p:nvPr/>
      </p:nvGrpSpPr>
      <p:grpSpPr>
        <a:xfrm>
          <a:off x="0" y="0"/>
          <a:ext cx="0" cy="0"/>
          <a:chOff x="0" y="0"/>
          <a:chExt cx="0" cy="0"/>
        </a:xfrm>
      </p:grpSpPr>
      <p:sp>
        <p:nvSpPr>
          <p:cNvPr id="171" name="Shape 171"/>
          <p:cNvSpPr>
            <a:spLocks noGrp="1"/>
          </p:cNvSpPr>
          <p:nvPr>
            <p:ph type="title"/>
          </p:nvPr>
        </p:nvSpPr>
        <p:spPr>
          <a:xfrm>
            <a:off x="629841" y="457200"/>
            <a:ext cx="2949178" cy="1600200"/>
          </a:xfrm>
          <a:prstGeom prst="rect">
            <a:avLst/>
          </a:prstGeom>
        </p:spPr>
        <p:txBody>
          <a:bodyPr anchor="b"/>
          <a:lstStyle>
            <a:lvl1pPr>
              <a:defRPr sz="3200"/>
            </a:lvl1pPr>
          </a:lstStyle>
          <a:p>
            <a:r>
              <a:t>Click to edit Master title style</a:t>
            </a:r>
          </a:p>
        </p:txBody>
      </p:sp>
      <p:sp>
        <p:nvSpPr>
          <p:cNvPr id="172" name="Shape 172"/>
          <p:cNvSpPr>
            <a:spLocks noGrp="1"/>
          </p:cNvSpPr>
          <p:nvPr>
            <p:ph type="body" sz="half" idx="1"/>
          </p:nvPr>
        </p:nvSpPr>
        <p:spPr>
          <a:xfrm>
            <a:off x="3887391" y="987428"/>
            <a:ext cx="4629151" cy="4873626"/>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r>
              <a:t>Click to edit Master text styles</a:t>
            </a:r>
          </a:p>
          <a:p>
            <a:pPr lvl="1"/>
            <a:r>
              <a:t>Second level</a:t>
            </a:r>
          </a:p>
          <a:p>
            <a:pPr lvl="2"/>
            <a:r>
              <a:t>Third level</a:t>
            </a:r>
          </a:p>
          <a:p>
            <a:pPr lvl="3"/>
            <a:r>
              <a:t>Fourth level</a:t>
            </a:r>
          </a:p>
          <a:p>
            <a:pPr lvl="4"/>
            <a:r>
              <a:t>Fifth level</a:t>
            </a:r>
          </a:p>
        </p:txBody>
      </p:sp>
      <p:sp>
        <p:nvSpPr>
          <p:cNvPr id="173" name="Shape 173"/>
          <p:cNvSpPr>
            <a:spLocks noGrp="1"/>
          </p:cNvSpPr>
          <p:nvPr>
            <p:ph type="body" sz="quarter" idx="13"/>
          </p:nvPr>
        </p:nvSpPr>
        <p:spPr>
          <a:xfrm>
            <a:off x="629840" y="2057400"/>
            <a:ext cx="2949180" cy="3811588"/>
          </a:xfrm>
          <a:prstGeom prst="rect">
            <a:avLst/>
          </a:prstGeom>
        </p:spPr>
        <p:txBody>
          <a:bodyPr/>
          <a:lstStyle/>
          <a:p>
            <a:pPr marL="0" indent="0">
              <a:buSzTx/>
              <a:buFontTx/>
              <a:buNone/>
              <a:defRPr sz="1600"/>
            </a:pPr>
            <a:endParaRPr/>
          </a:p>
        </p:txBody>
      </p:sp>
      <p:sp>
        <p:nvSpPr>
          <p:cNvPr id="174" name="Shape 174"/>
          <p:cNvSpPr>
            <a:spLocks noGrp="1"/>
          </p:cNvSpPr>
          <p:nvPr>
            <p:ph type="sldNum" sz="quarter" idx="2"/>
          </p:nvPr>
        </p:nvSpPr>
        <p:spPr>
          <a:xfrm>
            <a:off x="8232616" y="6404295"/>
            <a:ext cx="282734" cy="269241"/>
          </a:xfrm>
          <a:prstGeom prst="rect">
            <a:avLst/>
          </a:prstGeom>
        </p:spPr>
        <p:txBody>
          <a:bodyPr/>
          <a:lstStyle>
            <a:lvl1pPr>
              <a:defRPr b="1"/>
            </a:lvl1pPr>
          </a:lstStyle>
          <a:p>
            <a:fld id="{86CB4B4D-7CA3-9044-876B-883B54F8677D}" type="slidenum">
              <a:rPr/>
              <a:pPr/>
              <a:t>‹#›</a:t>
            </a:fld>
            <a:endParaRPr/>
          </a:p>
        </p:txBody>
      </p:sp>
    </p:spTree>
    <p:extLst>
      <p:ext uri="{BB962C8B-B14F-4D97-AF65-F5344CB8AC3E}">
        <p14:creationId xmlns:p14="http://schemas.microsoft.com/office/powerpoint/2010/main" val="3886656687"/>
      </p:ext>
    </p:extLst>
  </p:cSld>
  <p:clrMapOvr>
    <a:masterClrMapping/>
  </p:clrMapOvr>
  <p:transition spd="med"/>
</p:sldLayout>
</file>

<file path=ppt/slideLayouts/slideLayout130.xml><?xml version="1.0" encoding="utf-8"?>
<p:sldLayout xmlns:a="http://schemas.openxmlformats.org/drawingml/2006/main" xmlns:r="http://schemas.openxmlformats.org/officeDocument/2006/relationships" xmlns:p="http://schemas.openxmlformats.org/presentationml/2006/main" type="tx">
  <p:cSld name="1_Picture with Caption">
    <p:spTree>
      <p:nvGrpSpPr>
        <p:cNvPr id="1" name=""/>
        <p:cNvGrpSpPr/>
        <p:nvPr/>
      </p:nvGrpSpPr>
      <p:grpSpPr>
        <a:xfrm>
          <a:off x="0" y="0"/>
          <a:ext cx="0" cy="0"/>
          <a:chOff x="0" y="0"/>
          <a:chExt cx="0" cy="0"/>
        </a:xfrm>
      </p:grpSpPr>
      <p:sp>
        <p:nvSpPr>
          <p:cNvPr id="181" name="Shape 181"/>
          <p:cNvSpPr>
            <a:spLocks noGrp="1"/>
          </p:cNvSpPr>
          <p:nvPr>
            <p:ph type="title"/>
          </p:nvPr>
        </p:nvSpPr>
        <p:spPr>
          <a:xfrm>
            <a:off x="629841" y="457200"/>
            <a:ext cx="2949178" cy="1600200"/>
          </a:xfrm>
          <a:prstGeom prst="rect">
            <a:avLst/>
          </a:prstGeom>
        </p:spPr>
        <p:txBody>
          <a:bodyPr anchor="b"/>
          <a:lstStyle>
            <a:lvl1pPr>
              <a:defRPr sz="3200"/>
            </a:lvl1pPr>
          </a:lstStyle>
          <a:p>
            <a:r>
              <a:t>Click to edit Master title style</a:t>
            </a:r>
          </a:p>
        </p:txBody>
      </p:sp>
      <p:sp>
        <p:nvSpPr>
          <p:cNvPr id="182" name="Shape 182"/>
          <p:cNvSpPr>
            <a:spLocks noGrp="1"/>
          </p:cNvSpPr>
          <p:nvPr>
            <p:ph type="pic" sz="half" idx="13"/>
          </p:nvPr>
        </p:nvSpPr>
        <p:spPr>
          <a:xfrm>
            <a:off x="3887391" y="987428"/>
            <a:ext cx="4629151" cy="4873626"/>
          </a:xfrm>
          <a:prstGeom prst="rect">
            <a:avLst/>
          </a:prstGeom>
        </p:spPr>
        <p:txBody>
          <a:bodyPr lIns="91439" rIns="91439">
            <a:noAutofit/>
          </a:bodyPr>
          <a:lstStyle/>
          <a:p>
            <a:endParaRPr/>
          </a:p>
        </p:txBody>
      </p:sp>
      <p:sp>
        <p:nvSpPr>
          <p:cNvPr id="183" name="Shape 183"/>
          <p:cNvSpPr>
            <a:spLocks noGrp="1"/>
          </p:cNvSpPr>
          <p:nvPr>
            <p:ph type="body" sz="quarter" idx="1"/>
          </p:nvPr>
        </p:nvSpPr>
        <p:spPr>
          <a:xfrm>
            <a:off x="629841" y="2057400"/>
            <a:ext cx="2949178" cy="3811588"/>
          </a:xfrm>
          <a:prstGeom prst="rect">
            <a:avLst/>
          </a:prstGeom>
        </p:spPr>
        <p:txBody>
          <a:bodyPr/>
          <a:lstStyle>
            <a:lvl1pPr marL="0" indent="0">
              <a:buSzTx/>
              <a:buFontTx/>
              <a:buNone/>
              <a:defRPr sz="1600"/>
            </a:lvl1pPr>
          </a:lstStyle>
          <a:p>
            <a:r>
              <a:t>Click to edit Master text styles</a:t>
            </a:r>
          </a:p>
        </p:txBody>
      </p:sp>
      <p:sp>
        <p:nvSpPr>
          <p:cNvPr id="184" name="Shape 184"/>
          <p:cNvSpPr>
            <a:spLocks noGrp="1"/>
          </p:cNvSpPr>
          <p:nvPr>
            <p:ph type="sldNum" sz="quarter" idx="2"/>
          </p:nvPr>
        </p:nvSpPr>
        <p:spPr>
          <a:xfrm>
            <a:off x="8232616" y="6404295"/>
            <a:ext cx="282734" cy="269241"/>
          </a:xfrm>
          <a:prstGeom prst="rect">
            <a:avLst/>
          </a:prstGeom>
        </p:spPr>
        <p:txBody>
          <a:bodyPr/>
          <a:lstStyle>
            <a:lvl1pPr>
              <a:defRPr b="1"/>
            </a:lvl1pPr>
          </a:lstStyle>
          <a:p>
            <a:fld id="{86CB4B4D-7CA3-9044-876B-883B54F8677D}" type="slidenum">
              <a:rPr/>
              <a:pPr/>
              <a:t>‹#›</a:t>
            </a:fld>
            <a:endParaRPr/>
          </a:p>
        </p:txBody>
      </p:sp>
    </p:spTree>
    <p:extLst>
      <p:ext uri="{BB962C8B-B14F-4D97-AF65-F5344CB8AC3E}">
        <p14:creationId xmlns:p14="http://schemas.microsoft.com/office/powerpoint/2010/main" val="2807192263"/>
      </p:ext>
    </p:extLst>
  </p:cSld>
  <p:clrMapOvr>
    <a:masterClrMapping/>
  </p:clrMapOvr>
  <p:transition spd="med"/>
</p:sldLayout>
</file>

<file path=ppt/slideLayouts/slideLayout131.xml><?xml version="1.0" encoding="utf-8"?>
<p:sldLayout xmlns:a="http://schemas.openxmlformats.org/drawingml/2006/main" xmlns:r="http://schemas.openxmlformats.org/officeDocument/2006/relationships" xmlns:p="http://schemas.openxmlformats.org/presentationml/2006/main" type="tx">
  <p:cSld name="1_Title and Vertical Text">
    <p:spTree>
      <p:nvGrpSpPr>
        <p:cNvPr id="1" name=""/>
        <p:cNvGrpSpPr/>
        <p:nvPr/>
      </p:nvGrpSpPr>
      <p:grpSpPr>
        <a:xfrm>
          <a:off x="0" y="0"/>
          <a:ext cx="0" cy="0"/>
          <a:chOff x="0" y="0"/>
          <a:chExt cx="0" cy="0"/>
        </a:xfrm>
      </p:grpSpPr>
      <p:sp>
        <p:nvSpPr>
          <p:cNvPr id="191" name="Shape 191"/>
          <p:cNvSpPr>
            <a:spLocks noGrp="1"/>
          </p:cNvSpPr>
          <p:nvPr>
            <p:ph type="title"/>
          </p:nvPr>
        </p:nvSpPr>
        <p:spPr>
          <a:prstGeom prst="rect">
            <a:avLst/>
          </a:prstGeom>
        </p:spPr>
        <p:txBody>
          <a:bodyPr/>
          <a:lstStyle/>
          <a:p>
            <a:r>
              <a:t>Click to edit Master title style</a:t>
            </a:r>
          </a:p>
        </p:txBody>
      </p:sp>
      <p:sp>
        <p:nvSpPr>
          <p:cNvPr id="192" name="Shape 192"/>
          <p:cNvSpPr>
            <a:spLocks noGrp="1"/>
          </p:cNvSpPr>
          <p:nvPr>
            <p:ph type="body" idx="1"/>
          </p:nvPr>
        </p:nvSpPr>
        <p:spPr>
          <a:prstGeom prst="rect">
            <a:avLst/>
          </a:prstGeom>
        </p:spPr>
        <p:txBody>
          <a:bodyPr/>
          <a:lstStyle/>
          <a:p>
            <a:r>
              <a:t>Click to edit Master text styles</a:t>
            </a:r>
          </a:p>
          <a:p>
            <a:pPr lvl="1"/>
            <a:r>
              <a:t>Second level</a:t>
            </a:r>
          </a:p>
          <a:p>
            <a:pPr lvl="2"/>
            <a:r>
              <a:t>Third level</a:t>
            </a:r>
          </a:p>
          <a:p>
            <a:pPr lvl="3"/>
            <a:r>
              <a:t>Fourth level</a:t>
            </a:r>
          </a:p>
          <a:p>
            <a:pPr lvl="4"/>
            <a:r>
              <a:t>Fifth level</a:t>
            </a:r>
          </a:p>
        </p:txBody>
      </p:sp>
      <p:sp>
        <p:nvSpPr>
          <p:cNvPr id="193" name="Shape 193"/>
          <p:cNvSpPr>
            <a:spLocks noGrp="1"/>
          </p:cNvSpPr>
          <p:nvPr>
            <p:ph type="sldNum" sz="quarter" idx="2"/>
          </p:nvPr>
        </p:nvSpPr>
        <p:spPr>
          <a:xfrm>
            <a:off x="8232616" y="6404295"/>
            <a:ext cx="282734" cy="269241"/>
          </a:xfrm>
          <a:prstGeom prst="rect">
            <a:avLst/>
          </a:prstGeom>
        </p:spPr>
        <p:txBody>
          <a:bodyPr/>
          <a:lstStyle>
            <a:lvl1pPr>
              <a:defRPr b="1"/>
            </a:lvl1pPr>
          </a:lstStyle>
          <a:p>
            <a:fld id="{86CB4B4D-7CA3-9044-876B-883B54F8677D}" type="slidenum">
              <a:rPr/>
              <a:pPr/>
              <a:t>‹#›</a:t>
            </a:fld>
            <a:endParaRPr/>
          </a:p>
        </p:txBody>
      </p:sp>
    </p:spTree>
    <p:extLst>
      <p:ext uri="{BB962C8B-B14F-4D97-AF65-F5344CB8AC3E}">
        <p14:creationId xmlns:p14="http://schemas.microsoft.com/office/powerpoint/2010/main" val="4137302156"/>
      </p:ext>
    </p:extLst>
  </p:cSld>
  <p:clrMapOvr>
    <a:masterClrMapping/>
  </p:clrMapOvr>
  <p:transition spd="med"/>
</p:sldLayout>
</file>

<file path=ppt/slideLayouts/slideLayout132.xml><?xml version="1.0" encoding="utf-8"?>
<p:sldLayout xmlns:a="http://schemas.openxmlformats.org/drawingml/2006/main" xmlns:r="http://schemas.openxmlformats.org/officeDocument/2006/relationships" xmlns:p="http://schemas.openxmlformats.org/presentationml/2006/main" type="tx">
  <p:cSld name="1_Vertical Title and Text">
    <p:spTree>
      <p:nvGrpSpPr>
        <p:cNvPr id="1" name=""/>
        <p:cNvGrpSpPr/>
        <p:nvPr/>
      </p:nvGrpSpPr>
      <p:grpSpPr>
        <a:xfrm>
          <a:off x="0" y="0"/>
          <a:ext cx="0" cy="0"/>
          <a:chOff x="0" y="0"/>
          <a:chExt cx="0" cy="0"/>
        </a:xfrm>
      </p:grpSpPr>
      <p:sp>
        <p:nvSpPr>
          <p:cNvPr id="200" name="Shape 200"/>
          <p:cNvSpPr>
            <a:spLocks noGrp="1"/>
          </p:cNvSpPr>
          <p:nvPr>
            <p:ph type="title"/>
          </p:nvPr>
        </p:nvSpPr>
        <p:spPr>
          <a:xfrm>
            <a:off x="6543675" y="365125"/>
            <a:ext cx="1971676" cy="5811838"/>
          </a:xfrm>
          <a:prstGeom prst="rect">
            <a:avLst/>
          </a:prstGeom>
        </p:spPr>
        <p:txBody>
          <a:bodyPr/>
          <a:lstStyle/>
          <a:p>
            <a:r>
              <a:t>Click to edit Master title style</a:t>
            </a:r>
          </a:p>
        </p:txBody>
      </p:sp>
      <p:sp>
        <p:nvSpPr>
          <p:cNvPr id="201" name="Shape 201"/>
          <p:cNvSpPr>
            <a:spLocks noGrp="1"/>
          </p:cNvSpPr>
          <p:nvPr>
            <p:ph type="body" idx="1"/>
          </p:nvPr>
        </p:nvSpPr>
        <p:spPr>
          <a:xfrm>
            <a:off x="628651" y="365125"/>
            <a:ext cx="5800726" cy="5811838"/>
          </a:xfrm>
          <a:prstGeom prst="rect">
            <a:avLst/>
          </a:prstGeom>
        </p:spPr>
        <p:txBody>
          <a:bodyPr/>
          <a:lstStyle/>
          <a:p>
            <a:r>
              <a:t>Click to edit Master text styles</a:t>
            </a:r>
          </a:p>
          <a:p>
            <a:pPr lvl="1"/>
            <a:r>
              <a:t>Second level</a:t>
            </a:r>
          </a:p>
          <a:p>
            <a:pPr lvl="2"/>
            <a:r>
              <a:t>Third level</a:t>
            </a:r>
          </a:p>
          <a:p>
            <a:pPr lvl="3"/>
            <a:r>
              <a:t>Fourth level</a:t>
            </a:r>
          </a:p>
          <a:p>
            <a:pPr lvl="4"/>
            <a:r>
              <a:t>Fifth level</a:t>
            </a:r>
          </a:p>
        </p:txBody>
      </p:sp>
      <p:sp>
        <p:nvSpPr>
          <p:cNvPr id="202" name="Shape 202"/>
          <p:cNvSpPr>
            <a:spLocks noGrp="1"/>
          </p:cNvSpPr>
          <p:nvPr>
            <p:ph type="sldNum" sz="quarter" idx="2"/>
          </p:nvPr>
        </p:nvSpPr>
        <p:spPr>
          <a:xfrm>
            <a:off x="8232616" y="6404295"/>
            <a:ext cx="282734" cy="269241"/>
          </a:xfrm>
          <a:prstGeom prst="rect">
            <a:avLst/>
          </a:prstGeom>
        </p:spPr>
        <p:txBody>
          <a:bodyPr/>
          <a:lstStyle>
            <a:lvl1pPr>
              <a:defRPr b="1"/>
            </a:lvl1pPr>
          </a:lstStyle>
          <a:p>
            <a:fld id="{86CB4B4D-7CA3-9044-876B-883B54F8677D}" type="slidenum">
              <a:rPr/>
              <a:pPr/>
              <a:t>‹#›</a:t>
            </a:fld>
            <a:endParaRPr/>
          </a:p>
        </p:txBody>
      </p:sp>
    </p:spTree>
    <p:extLst>
      <p:ext uri="{BB962C8B-B14F-4D97-AF65-F5344CB8AC3E}">
        <p14:creationId xmlns:p14="http://schemas.microsoft.com/office/powerpoint/2010/main" val="3007172660"/>
      </p:ext>
    </p:extLst>
  </p:cSld>
  <p:clrMapOvr>
    <a:masterClrMapping/>
  </p:clrMapOvr>
  <p:transition spd="med"/>
</p:sldLayout>
</file>

<file path=ppt/slideLayouts/slideLayout133.xml><?xml version="1.0" encoding="utf-8"?>
<p:sldLayout xmlns:a="http://schemas.openxmlformats.org/drawingml/2006/main" xmlns:r="http://schemas.openxmlformats.org/officeDocument/2006/relationships" xmlns:p="http://schemas.openxmlformats.org/presentationml/2006/main" type="tx">
  <p:cSld name="2_Title Slide">
    <p:spTree>
      <p:nvGrpSpPr>
        <p:cNvPr id="1" name=""/>
        <p:cNvGrpSpPr/>
        <p:nvPr/>
      </p:nvGrpSpPr>
      <p:grpSpPr>
        <a:xfrm>
          <a:off x="0" y="0"/>
          <a:ext cx="0" cy="0"/>
          <a:chOff x="0" y="0"/>
          <a:chExt cx="0" cy="0"/>
        </a:xfrm>
      </p:grpSpPr>
      <p:sp>
        <p:nvSpPr>
          <p:cNvPr id="209" name="Shape 209"/>
          <p:cNvSpPr>
            <a:spLocks noGrp="1"/>
          </p:cNvSpPr>
          <p:nvPr>
            <p:ph type="title"/>
          </p:nvPr>
        </p:nvSpPr>
        <p:spPr>
          <a:xfrm>
            <a:off x="1143000" y="1122362"/>
            <a:ext cx="6858000" cy="2387601"/>
          </a:xfrm>
          <a:prstGeom prst="rect">
            <a:avLst/>
          </a:prstGeom>
        </p:spPr>
        <p:txBody>
          <a:bodyPr anchor="b"/>
          <a:lstStyle>
            <a:lvl1pPr algn="ctr">
              <a:defRPr sz="6000"/>
            </a:lvl1pPr>
          </a:lstStyle>
          <a:p>
            <a:r>
              <a:t>Click to edit Master title style</a:t>
            </a:r>
          </a:p>
        </p:txBody>
      </p:sp>
      <p:sp>
        <p:nvSpPr>
          <p:cNvPr id="210" name="Shape 210"/>
          <p:cNvSpPr>
            <a:spLocks noGrp="1"/>
          </p:cNvSpPr>
          <p:nvPr>
            <p:ph type="body" sz="quarter" idx="1"/>
          </p:nvPr>
        </p:nvSpPr>
        <p:spPr>
          <a:xfrm>
            <a:off x="1143000" y="3602037"/>
            <a:ext cx="6858000" cy="1655763"/>
          </a:xfrm>
          <a:prstGeom prst="rect">
            <a:avLst/>
          </a:prstGeom>
        </p:spPr>
        <p:txBody>
          <a:bodyPr/>
          <a:lstStyle>
            <a:lvl1pPr marL="0" indent="0" algn="ctr">
              <a:buSzTx/>
              <a:buFontTx/>
              <a:buNone/>
              <a:defRPr sz="2400"/>
            </a:lvl1pPr>
          </a:lstStyle>
          <a:p>
            <a:r>
              <a:t>Click to edit Master subtitle style</a:t>
            </a:r>
          </a:p>
        </p:txBody>
      </p:sp>
      <p:sp>
        <p:nvSpPr>
          <p:cNvPr id="211" name="Shape 211"/>
          <p:cNvSpPr>
            <a:spLocks noGrp="1"/>
          </p:cNvSpPr>
          <p:nvPr>
            <p:ph type="sldNum" sz="quarter" idx="2"/>
          </p:nvPr>
        </p:nvSpPr>
        <p:spPr>
          <a:xfrm>
            <a:off x="8232616" y="6404295"/>
            <a:ext cx="282734" cy="269241"/>
          </a:xfrm>
          <a:prstGeom prst="rect">
            <a:avLst/>
          </a:prstGeom>
        </p:spPr>
        <p:txBody>
          <a:bodyPr/>
          <a:lstStyle>
            <a:lvl1pPr>
              <a:defRPr b="1"/>
            </a:lvl1pPr>
          </a:lstStyle>
          <a:p>
            <a:fld id="{86CB4B4D-7CA3-9044-876B-883B54F8677D}" type="slidenum">
              <a:rPr/>
              <a:pPr/>
              <a:t>‹#›</a:t>
            </a:fld>
            <a:endParaRPr/>
          </a:p>
        </p:txBody>
      </p:sp>
    </p:spTree>
    <p:extLst>
      <p:ext uri="{BB962C8B-B14F-4D97-AF65-F5344CB8AC3E}">
        <p14:creationId xmlns:p14="http://schemas.microsoft.com/office/powerpoint/2010/main" val="3164402077"/>
      </p:ext>
    </p:extLst>
  </p:cSld>
  <p:clrMapOvr>
    <a:masterClrMapping/>
  </p:clrMapOvr>
  <p:transition spd="med"/>
</p:sldLayout>
</file>

<file path=ppt/slideLayouts/slideLayout134.xml><?xml version="1.0" encoding="utf-8"?>
<p:sldLayout xmlns:a="http://schemas.openxmlformats.org/drawingml/2006/main" xmlns:r="http://schemas.openxmlformats.org/officeDocument/2006/relationships" xmlns:p="http://schemas.openxmlformats.org/presentationml/2006/main" type="tx">
  <p:cSld name="2_Title and Content">
    <p:spTree>
      <p:nvGrpSpPr>
        <p:cNvPr id="1" name=""/>
        <p:cNvGrpSpPr/>
        <p:nvPr/>
      </p:nvGrpSpPr>
      <p:grpSpPr>
        <a:xfrm>
          <a:off x="0" y="0"/>
          <a:ext cx="0" cy="0"/>
          <a:chOff x="0" y="0"/>
          <a:chExt cx="0" cy="0"/>
        </a:xfrm>
      </p:grpSpPr>
      <p:sp>
        <p:nvSpPr>
          <p:cNvPr id="218" name="Shape 218"/>
          <p:cNvSpPr>
            <a:spLocks noGrp="1"/>
          </p:cNvSpPr>
          <p:nvPr>
            <p:ph type="title"/>
          </p:nvPr>
        </p:nvSpPr>
        <p:spPr>
          <a:prstGeom prst="rect">
            <a:avLst/>
          </a:prstGeom>
        </p:spPr>
        <p:txBody>
          <a:bodyPr/>
          <a:lstStyle/>
          <a:p>
            <a:r>
              <a:t>Click to edit Master title style</a:t>
            </a:r>
          </a:p>
        </p:txBody>
      </p:sp>
      <p:sp>
        <p:nvSpPr>
          <p:cNvPr id="219" name="Shape 219"/>
          <p:cNvSpPr>
            <a:spLocks noGrp="1"/>
          </p:cNvSpPr>
          <p:nvPr>
            <p:ph type="body" idx="1"/>
          </p:nvPr>
        </p:nvSpPr>
        <p:spPr>
          <a:prstGeom prst="rect">
            <a:avLst/>
          </a:prstGeom>
        </p:spPr>
        <p:txBody>
          <a:bodyPr/>
          <a:lstStyle/>
          <a:p>
            <a:r>
              <a:t>Click to edit Master text styles</a:t>
            </a:r>
          </a:p>
          <a:p>
            <a:pPr lvl="1"/>
            <a:r>
              <a:t>Second level</a:t>
            </a:r>
          </a:p>
          <a:p>
            <a:pPr lvl="2"/>
            <a:r>
              <a:t>Third level</a:t>
            </a:r>
          </a:p>
          <a:p>
            <a:pPr lvl="3"/>
            <a:r>
              <a:t>Fourth level</a:t>
            </a:r>
          </a:p>
          <a:p>
            <a:pPr lvl="4"/>
            <a:r>
              <a:t>Fifth level</a:t>
            </a:r>
          </a:p>
        </p:txBody>
      </p:sp>
      <p:sp>
        <p:nvSpPr>
          <p:cNvPr id="220" name="Shape 220"/>
          <p:cNvSpPr>
            <a:spLocks noGrp="1"/>
          </p:cNvSpPr>
          <p:nvPr>
            <p:ph type="sldNum" sz="quarter" idx="2"/>
          </p:nvPr>
        </p:nvSpPr>
        <p:spPr>
          <a:xfrm>
            <a:off x="8232616" y="6404295"/>
            <a:ext cx="282734" cy="269241"/>
          </a:xfrm>
          <a:prstGeom prst="rect">
            <a:avLst/>
          </a:prstGeom>
        </p:spPr>
        <p:txBody>
          <a:bodyPr/>
          <a:lstStyle>
            <a:lvl1pPr>
              <a:defRPr b="1"/>
            </a:lvl1pPr>
          </a:lstStyle>
          <a:p>
            <a:fld id="{86CB4B4D-7CA3-9044-876B-883B54F8677D}" type="slidenum">
              <a:rPr/>
              <a:pPr/>
              <a:t>‹#›</a:t>
            </a:fld>
            <a:endParaRPr/>
          </a:p>
        </p:txBody>
      </p:sp>
    </p:spTree>
    <p:extLst>
      <p:ext uri="{BB962C8B-B14F-4D97-AF65-F5344CB8AC3E}">
        <p14:creationId xmlns:p14="http://schemas.microsoft.com/office/powerpoint/2010/main" val="1581381673"/>
      </p:ext>
    </p:extLst>
  </p:cSld>
  <p:clrMapOvr>
    <a:masterClrMapping/>
  </p:clrMapOvr>
  <p:transition spd="med"/>
</p:sldLayout>
</file>

<file path=ppt/slideLayouts/slideLayout135.xml><?xml version="1.0" encoding="utf-8"?>
<p:sldLayout xmlns:a="http://schemas.openxmlformats.org/drawingml/2006/main" xmlns:r="http://schemas.openxmlformats.org/officeDocument/2006/relationships" xmlns:p="http://schemas.openxmlformats.org/presentationml/2006/main" type="tx">
  <p:cSld name="2_Section Header">
    <p:spTree>
      <p:nvGrpSpPr>
        <p:cNvPr id="1" name=""/>
        <p:cNvGrpSpPr/>
        <p:nvPr/>
      </p:nvGrpSpPr>
      <p:grpSpPr>
        <a:xfrm>
          <a:off x="0" y="0"/>
          <a:ext cx="0" cy="0"/>
          <a:chOff x="0" y="0"/>
          <a:chExt cx="0" cy="0"/>
        </a:xfrm>
      </p:grpSpPr>
      <p:sp>
        <p:nvSpPr>
          <p:cNvPr id="227" name="Shape 227"/>
          <p:cNvSpPr>
            <a:spLocks noGrp="1"/>
          </p:cNvSpPr>
          <p:nvPr>
            <p:ph type="title"/>
          </p:nvPr>
        </p:nvSpPr>
        <p:spPr>
          <a:xfrm>
            <a:off x="623887" y="1709740"/>
            <a:ext cx="7886701" cy="2852738"/>
          </a:xfrm>
          <a:prstGeom prst="rect">
            <a:avLst/>
          </a:prstGeom>
        </p:spPr>
        <p:txBody>
          <a:bodyPr anchor="b"/>
          <a:lstStyle>
            <a:lvl1pPr>
              <a:defRPr sz="6000"/>
            </a:lvl1pPr>
          </a:lstStyle>
          <a:p>
            <a:r>
              <a:t>Click to edit Master title style</a:t>
            </a:r>
          </a:p>
        </p:txBody>
      </p:sp>
      <p:sp>
        <p:nvSpPr>
          <p:cNvPr id="228" name="Shape 228"/>
          <p:cNvSpPr>
            <a:spLocks noGrp="1"/>
          </p:cNvSpPr>
          <p:nvPr>
            <p:ph type="body" sz="quarter" idx="1"/>
          </p:nvPr>
        </p:nvSpPr>
        <p:spPr>
          <a:xfrm>
            <a:off x="623887" y="4589465"/>
            <a:ext cx="7886701" cy="1500189"/>
          </a:xfrm>
          <a:prstGeom prst="rect">
            <a:avLst/>
          </a:prstGeom>
        </p:spPr>
        <p:txBody>
          <a:bodyPr/>
          <a:lstStyle>
            <a:lvl1pPr marL="0" indent="0">
              <a:buSzTx/>
              <a:buFontTx/>
              <a:buNone/>
              <a:defRPr sz="2400">
                <a:solidFill>
                  <a:srgbClr val="888888"/>
                </a:solidFill>
              </a:defRPr>
            </a:lvl1pPr>
          </a:lstStyle>
          <a:p>
            <a:r>
              <a:t>Click to edit Master text styles</a:t>
            </a:r>
          </a:p>
        </p:txBody>
      </p:sp>
      <p:sp>
        <p:nvSpPr>
          <p:cNvPr id="229" name="Shape 229"/>
          <p:cNvSpPr>
            <a:spLocks noGrp="1"/>
          </p:cNvSpPr>
          <p:nvPr>
            <p:ph type="sldNum" sz="quarter" idx="2"/>
          </p:nvPr>
        </p:nvSpPr>
        <p:spPr>
          <a:xfrm>
            <a:off x="8232616" y="6404295"/>
            <a:ext cx="282734" cy="269241"/>
          </a:xfrm>
          <a:prstGeom prst="rect">
            <a:avLst/>
          </a:prstGeom>
        </p:spPr>
        <p:txBody>
          <a:bodyPr/>
          <a:lstStyle>
            <a:lvl1pPr>
              <a:defRPr b="1"/>
            </a:lvl1pPr>
          </a:lstStyle>
          <a:p>
            <a:fld id="{86CB4B4D-7CA3-9044-876B-883B54F8677D}" type="slidenum">
              <a:rPr/>
              <a:pPr/>
              <a:t>‹#›</a:t>
            </a:fld>
            <a:endParaRPr/>
          </a:p>
        </p:txBody>
      </p:sp>
    </p:spTree>
    <p:extLst>
      <p:ext uri="{BB962C8B-B14F-4D97-AF65-F5344CB8AC3E}">
        <p14:creationId xmlns:p14="http://schemas.microsoft.com/office/powerpoint/2010/main" val="909528415"/>
      </p:ext>
    </p:extLst>
  </p:cSld>
  <p:clrMapOvr>
    <a:masterClrMapping/>
  </p:clrMapOvr>
  <p:transition spd="med"/>
</p:sldLayout>
</file>

<file path=ppt/slideLayouts/slideLayout136.xml><?xml version="1.0" encoding="utf-8"?>
<p:sldLayout xmlns:a="http://schemas.openxmlformats.org/drawingml/2006/main" xmlns:r="http://schemas.openxmlformats.org/officeDocument/2006/relationships" xmlns:p="http://schemas.openxmlformats.org/presentationml/2006/main" type="tx">
  <p:cSld name="2_Two Content">
    <p:spTree>
      <p:nvGrpSpPr>
        <p:cNvPr id="1" name=""/>
        <p:cNvGrpSpPr/>
        <p:nvPr/>
      </p:nvGrpSpPr>
      <p:grpSpPr>
        <a:xfrm>
          <a:off x="0" y="0"/>
          <a:ext cx="0" cy="0"/>
          <a:chOff x="0" y="0"/>
          <a:chExt cx="0" cy="0"/>
        </a:xfrm>
      </p:grpSpPr>
      <p:sp>
        <p:nvSpPr>
          <p:cNvPr id="236" name="Shape 236"/>
          <p:cNvSpPr>
            <a:spLocks noGrp="1"/>
          </p:cNvSpPr>
          <p:nvPr>
            <p:ph type="title"/>
          </p:nvPr>
        </p:nvSpPr>
        <p:spPr>
          <a:prstGeom prst="rect">
            <a:avLst/>
          </a:prstGeom>
        </p:spPr>
        <p:txBody>
          <a:bodyPr/>
          <a:lstStyle/>
          <a:p>
            <a:r>
              <a:t>Click to edit Master title style</a:t>
            </a:r>
          </a:p>
        </p:txBody>
      </p:sp>
      <p:sp>
        <p:nvSpPr>
          <p:cNvPr id="237" name="Shape 237"/>
          <p:cNvSpPr>
            <a:spLocks noGrp="1"/>
          </p:cNvSpPr>
          <p:nvPr>
            <p:ph type="body" sz="half" idx="1"/>
          </p:nvPr>
        </p:nvSpPr>
        <p:spPr>
          <a:xfrm>
            <a:off x="628650" y="1825625"/>
            <a:ext cx="3886200" cy="4351338"/>
          </a:xfrm>
          <a:prstGeom prst="rect">
            <a:avLst/>
          </a:prstGeom>
        </p:spPr>
        <p:txBody>
          <a:bodyPr/>
          <a:lstStyle/>
          <a:p>
            <a:r>
              <a:t>Click to edit Master text styles</a:t>
            </a:r>
          </a:p>
          <a:p>
            <a:pPr lvl="1"/>
            <a:r>
              <a:t>Second level</a:t>
            </a:r>
          </a:p>
          <a:p>
            <a:pPr lvl="2"/>
            <a:r>
              <a:t>Third level</a:t>
            </a:r>
          </a:p>
          <a:p>
            <a:pPr lvl="3"/>
            <a:r>
              <a:t>Fourth level</a:t>
            </a:r>
          </a:p>
          <a:p>
            <a:pPr lvl="4"/>
            <a:r>
              <a:t>Fifth level</a:t>
            </a:r>
          </a:p>
        </p:txBody>
      </p:sp>
      <p:sp>
        <p:nvSpPr>
          <p:cNvPr id="238" name="Shape 238"/>
          <p:cNvSpPr>
            <a:spLocks noGrp="1"/>
          </p:cNvSpPr>
          <p:nvPr>
            <p:ph type="sldNum" sz="quarter" idx="2"/>
          </p:nvPr>
        </p:nvSpPr>
        <p:spPr>
          <a:xfrm>
            <a:off x="8232616" y="6404295"/>
            <a:ext cx="282734" cy="269241"/>
          </a:xfrm>
          <a:prstGeom prst="rect">
            <a:avLst/>
          </a:prstGeom>
        </p:spPr>
        <p:txBody>
          <a:bodyPr/>
          <a:lstStyle>
            <a:lvl1pPr>
              <a:defRPr b="1"/>
            </a:lvl1pPr>
          </a:lstStyle>
          <a:p>
            <a:fld id="{86CB4B4D-7CA3-9044-876B-883B54F8677D}" type="slidenum">
              <a:rPr/>
              <a:pPr/>
              <a:t>‹#›</a:t>
            </a:fld>
            <a:endParaRPr/>
          </a:p>
        </p:txBody>
      </p:sp>
    </p:spTree>
    <p:extLst>
      <p:ext uri="{BB962C8B-B14F-4D97-AF65-F5344CB8AC3E}">
        <p14:creationId xmlns:p14="http://schemas.microsoft.com/office/powerpoint/2010/main" val="2285386625"/>
      </p:ext>
    </p:extLst>
  </p:cSld>
  <p:clrMapOvr>
    <a:masterClrMapping/>
  </p:clrMapOvr>
  <p:transition spd="med"/>
</p:sldLayout>
</file>

<file path=ppt/slideLayouts/slideLayout137.xml><?xml version="1.0" encoding="utf-8"?>
<p:sldLayout xmlns:a="http://schemas.openxmlformats.org/drawingml/2006/main" xmlns:r="http://schemas.openxmlformats.org/officeDocument/2006/relationships" xmlns:p="http://schemas.openxmlformats.org/presentationml/2006/main" type="tx">
  <p:cSld name="2_Comparison">
    <p:spTree>
      <p:nvGrpSpPr>
        <p:cNvPr id="1" name=""/>
        <p:cNvGrpSpPr/>
        <p:nvPr/>
      </p:nvGrpSpPr>
      <p:grpSpPr>
        <a:xfrm>
          <a:off x="0" y="0"/>
          <a:ext cx="0" cy="0"/>
          <a:chOff x="0" y="0"/>
          <a:chExt cx="0" cy="0"/>
        </a:xfrm>
      </p:grpSpPr>
      <p:sp>
        <p:nvSpPr>
          <p:cNvPr id="245" name="Shape 245"/>
          <p:cNvSpPr>
            <a:spLocks noGrp="1"/>
          </p:cNvSpPr>
          <p:nvPr>
            <p:ph type="title"/>
          </p:nvPr>
        </p:nvSpPr>
        <p:spPr>
          <a:xfrm>
            <a:off x="629841" y="365128"/>
            <a:ext cx="7886701" cy="1325563"/>
          </a:xfrm>
          <a:prstGeom prst="rect">
            <a:avLst/>
          </a:prstGeom>
        </p:spPr>
        <p:txBody>
          <a:bodyPr/>
          <a:lstStyle/>
          <a:p>
            <a:r>
              <a:t>Click to edit Master title style</a:t>
            </a:r>
          </a:p>
        </p:txBody>
      </p:sp>
      <p:sp>
        <p:nvSpPr>
          <p:cNvPr id="246" name="Shape 246"/>
          <p:cNvSpPr>
            <a:spLocks noGrp="1"/>
          </p:cNvSpPr>
          <p:nvPr>
            <p:ph type="body" sz="quarter" idx="1"/>
          </p:nvPr>
        </p:nvSpPr>
        <p:spPr>
          <a:xfrm>
            <a:off x="629841" y="1681163"/>
            <a:ext cx="3868341" cy="823913"/>
          </a:xfrm>
          <a:prstGeom prst="rect">
            <a:avLst/>
          </a:prstGeom>
        </p:spPr>
        <p:txBody>
          <a:bodyPr anchor="b"/>
          <a:lstStyle>
            <a:lvl1pPr marL="0" indent="0">
              <a:buSzTx/>
              <a:buFontTx/>
              <a:buNone/>
              <a:defRPr sz="2400" b="1"/>
            </a:lvl1pPr>
          </a:lstStyle>
          <a:p>
            <a:r>
              <a:t>Click to edit Master text styles</a:t>
            </a:r>
          </a:p>
        </p:txBody>
      </p:sp>
      <p:sp>
        <p:nvSpPr>
          <p:cNvPr id="247" name="Shape 247"/>
          <p:cNvSpPr>
            <a:spLocks noGrp="1"/>
          </p:cNvSpPr>
          <p:nvPr>
            <p:ph type="body" sz="quarter" idx="13"/>
          </p:nvPr>
        </p:nvSpPr>
        <p:spPr>
          <a:xfrm>
            <a:off x="4629151" y="1681163"/>
            <a:ext cx="3887392" cy="823913"/>
          </a:xfrm>
          <a:prstGeom prst="rect">
            <a:avLst/>
          </a:prstGeom>
        </p:spPr>
        <p:txBody>
          <a:bodyPr anchor="b"/>
          <a:lstStyle/>
          <a:p>
            <a:pPr marL="0" indent="0">
              <a:buSzTx/>
              <a:buFontTx/>
              <a:buNone/>
              <a:defRPr sz="2400" b="1"/>
            </a:pPr>
            <a:endParaRPr/>
          </a:p>
        </p:txBody>
      </p:sp>
      <p:sp>
        <p:nvSpPr>
          <p:cNvPr id="248" name="Shape 248"/>
          <p:cNvSpPr>
            <a:spLocks noGrp="1"/>
          </p:cNvSpPr>
          <p:nvPr>
            <p:ph type="sldNum" sz="quarter" idx="2"/>
          </p:nvPr>
        </p:nvSpPr>
        <p:spPr>
          <a:xfrm>
            <a:off x="8232616" y="6404295"/>
            <a:ext cx="282734" cy="269241"/>
          </a:xfrm>
          <a:prstGeom prst="rect">
            <a:avLst/>
          </a:prstGeom>
        </p:spPr>
        <p:txBody>
          <a:bodyPr/>
          <a:lstStyle>
            <a:lvl1pPr>
              <a:defRPr b="1"/>
            </a:lvl1pPr>
          </a:lstStyle>
          <a:p>
            <a:fld id="{86CB4B4D-7CA3-9044-876B-883B54F8677D}" type="slidenum">
              <a:rPr/>
              <a:pPr/>
              <a:t>‹#›</a:t>
            </a:fld>
            <a:endParaRPr/>
          </a:p>
        </p:txBody>
      </p:sp>
    </p:spTree>
    <p:extLst>
      <p:ext uri="{BB962C8B-B14F-4D97-AF65-F5344CB8AC3E}">
        <p14:creationId xmlns:p14="http://schemas.microsoft.com/office/powerpoint/2010/main" val="650625942"/>
      </p:ext>
    </p:extLst>
  </p:cSld>
  <p:clrMapOvr>
    <a:masterClrMapping/>
  </p:clrMapOvr>
  <p:transition spd="med"/>
</p:sldLayout>
</file>

<file path=ppt/slideLayouts/slideLayout138.xml><?xml version="1.0" encoding="utf-8"?>
<p:sldLayout xmlns:a="http://schemas.openxmlformats.org/drawingml/2006/main" xmlns:r="http://schemas.openxmlformats.org/officeDocument/2006/relationships" xmlns:p="http://schemas.openxmlformats.org/presentationml/2006/main" type="tx">
  <p:cSld name="2_Title Only">
    <p:spTree>
      <p:nvGrpSpPr>
        <p:cNvPr id="1" name=""/>
        <p:cNvGrpSpPr/>
        <p:nvPr/>
      </p:nvGrpSpPr>
      <p:grpSpPr>
        <a:xfrm>
          <a:off x="0" y="0"/>
          <a:ext cx="0" cy="0"/>
          <a:chOff x="0" y="0"/>
          <a:chExt cx="0" cy="0"/>
        </a:xfrm>
      </p:grpSpPr>
      <p:sp>
        <p:nvSpPr>
          <p:cNvPr id="255" name="Shape 255"/>
          <p:cNvSpPr>
            <a:spLocks noGrp="1"/>
          </p:cNvSpPr>
          <p:nvPr>
            <p:ph type="title"/>
          </p:nvPr>
        </p:nvSpPr>
        <p:spPr>
          <a:prstGeom prst="rect">
            <a:avLst/>
          </a:prstGeom>
        </p:spPr>
        <p:txBody>
          <a:bodyPr/>
          <a:lstStyle/>
          <a:p>
            <a:r>
              <a:t>Click to edit Master title style</a:t>
            </a:r>
          </a:p>
        </p:txBody>
      </p:sp>
      <p:sp>
        <p:nvSpPr>
          <p:cNvPr id="256" name="Shape 256"/>
          <p:cNvSpPr>
            <a:spLocks noGrp="1"/>
          </p:cNvSpPr>
          <p:nvPr>
            <p:ph type="sldNum" sz="quarter" idx="2"/>
          </p:nvPr>
        </p:nvSpPr>
        <p:spPr>
          <a:xfrm>
            <a:off x="8232616" y="6404295"/>
            <a:ext cx="282734" cy="269241"/>
          </a:xfrm>
          <a:prstGeom prst="rect">
            <a:avLst/>
          </a:prstGeom>
        </p:spPr>
        <p:txBody>
          <a:bodyPr/>
          <a:lstStyle>
            <a:lvl1pPr>
              <a:defRPr b="1"/>
            </a:lvl1pPr>
          </a:lstStyle>
          <a:p>
            <a:fld id="{86CB4B4D-7CA3-9044-876B-883B54F8677D}" type="slidenum">
              <a:rPr/>
              <a:pPr/>
              <a:t>‹#›</a:t>
            </a:fld>
            <a:endParaRPr/>
          </a:p>
        </p:txBody>
      </p:sp>
    </p:spTree>
    <p:extLst>
      <p:ext uri="{BB962C8B-B14F-4D97-AF65-F5344CB8AC3E}">
        <p14:creationId xmlns:p14="http://schemas.microsoft.com/office/powerpoint/2010/main" val="2594469784"/>
      </p:ext>
    </p:extLst>
  </p:cSld>
  <p:clrMapOvr>
    <a:masterClrMapping/>
  </p:clrMapOvr>
  <p:transition spd="med"/>
</p:sldLayout>
</file>

<file path=ppt/slideLayouts/slideLayout139.xml><?xml version="1.0" encoding="utf-8"?>
<p:sldLayout xmlns:a="http://schemas.openxmlformats.org/drawingml/2006/main" xmlns:r="http://schemas.openxmlformats.org/officeDocument/2006/relationships" xmlns:p="http://schemas.openxmlformats.org/presentationml/2006/main" type="tx">
  <p:cSld name="2_Blank">
    <p:spTree>
      <p:nvGrpSpPr>
        <p:cNvPr id="1" name=""/>
        <p:cNvGrpSpPr/>
        <p:nvPr/>
      </p:nvGrpSpPr>
      <p:grpSpPr>
        <a:xfrm>
          <a:off x="0" y="0"/>
          <a:ext cx="0" cy="0"/>
          <a:chOff x="0" y="0"/>
          <a:chExt cx="0" cy="0"/>
        </a:xfrm>
      </p:grpSpPr>
      <p:sp>
        <p:nvSpPr>
          <p:cNvPr id="263" name="Shape 263"/>
          <p:cNvSpPr>
            <a:spLocks noGrp="1"/>
          </p:cNvSpPr>
          <p:nvPr>
            <p:ph type="sldNum" sz="quarter" idx="2"/>
          </p:nvPr>
        </p:nvSpPr>
        <p:spPr>
          <a:xfrm>
            <a:off x="8232616" y="6404295"/>
            <a:ext cx="282734" cy="269241"/>
          </a:xfrm>
          <a:prstGeom prst="rect">
            <a:avLst/>
          </a:prstGeom>
        </p:spPr>
        <p:txBody>
          <a:bodyPr/>
          <a:lstStyle>
            <a:lvl1pPr>
              <a:defRPr b="1"/>
            </a:lvl1pPr>
          </a:lstStyle>
          <a:p>
            <a:fld id="{86CB4B4D-7CA3-9044-876B-883B54F8677D}" type="slidenum">
              <a:rPr/>
              <a:pPr/>
              <a:t>‹#›</a:t>
            </a:fld>
            <a:endParaRPr/>
          </a:p>
        </p:txBody>
      </p:sp>
    </p:spTree>
    <p:extLst>
      <p:ext uri="{BB962C8B-B14F-4D97-AF65-F5344CB8AC3E}">
        <p14:creationId xmlns:p14="http://schemas.microsoft.com/office/powerpoint/2010/main" val="2605906544"/>
      </p:ext>
    </p:extLst>
  </p:cSld>
  <p:clrMapOvr>
    <a:masterClrMapping/>
  </p:clrMapOvr>
  <p:transition spd="med"/>
</p:sldLayout>
</file>

<file path=ppt/slideLayouts/slideLayout140.xml><?xml version="1.0" encoding="utf-8"?>
<p:sldLayout xmlns:a="http://schemas.openxmlformats.org/drawingml/2006/main" xmlns:r="http://schemas.openxmlformats.org/officeDocument/2006/relationships" xmlns:p="http://schemas.openxmlformats.org/presentationml/2006/main" type="tx">
  <p:cSld name="2_Content with Caption">
    <p:spTree>
      <p:nvGrpSpPr>
        <p:cNvPr id="1" name=""/>
        <p:cNvGrpSpPr/>
        <p:nvPr/>
      </p:nvGrpSpPr>
      <p:grpSpPr>
        <a:xfrm>
          <a:off x="0" y="0"/>
          <a:ext cx="0" cy="0"/>
          <a:chOff x="0" y="0"/>
          <a:chExt cx="0" cy="0"/>
        </a:xfrm>
      </p:grpSpPr>
      <p:sp>
        <p:nvSpPr>
          <p:cNvPr id="270" name="Shape 270"/>
          <p:cNvSpPr>
            <a:spLocks noGrp="1"/>
          </p:cNvSpPr>
          <p:nvPr>
            <p:ph type="title"/>
          </p:nvPr>
        </p:nvSpPr>
        <p:spPr>
          <a:xfrm>
            <a:off x="629841" y="457200"/>
            <a:ext cx="2949178" cy="1600200"/>
          </a:xfrm>
          <a:prstGeom prst="rect">
            <a:avLst/>
          </a:prstGeom>
        </p:spPr>
        <p:txBody>
          <a:bodyPr anchor="b"/>
          <a:lstStyle>
            <a:lvl1pPr>
              <a:defRPr sz="3200"/>
            </a:lvl1pPr>
          </a:lstStyle>
          <a:p>
            <a:r>
              <a:t>Click to edit Master title style</a:t>
            </a:r>
          </a:p>
        </p:txBody>
      </p:sp>
      <p:sp>
        <p:nvSpPr>
          <p:cNvPr id="271" name="Shape 271"/>
          <p:cNvSpPr>
            <a:spLocks noGrp="1"/>
          </p:cNvSpPr>
          <p:nvPr>
            <p:ph type="body" sz="half" idx="1"/>
          </p:nvPr>
        </p:nvSpPr>
        <p:spPr>
          <a:xfrm>
            <a:off x="3887391" y="987428"/>
            <a:ext cx="4629151" cy="4873626"/>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r>
              <a:t>Click to edit Master text styles</a:t>
            </a:r>
          </a:p>
          <a:p>
            <a:pPr lvl="1"/>
            <a:r>
              <a:t>Second level</a:t>
            </a:r>
          </a:p>
          <a:p>
            <a:pPr lvl="2"/>
            <a:r>
              <a:t>Third level</a:t>
            </a:r>
          </a:p>
          <a:p>
            <a:pPr lvl="3"/>
            <a:r>
              <a:t>Fourth level</a:t>
            </a:r>
          </a:p>
          <a:p>
            <a:pPr lvl="4"/>
            <a:r>
              <a:t>Fifth level</a:t>
            </a:r>
          </a:p>
        </p:txBody>
      </p:sp>
      <p:sp>
        <p:nvSpPr>
          <p:cNvPr id="272" name="Shape 272"/>
          <p:cNvSpPr>
            <a:spLocks noGrp="1"/>
          </p:cNvSpPr>
          <p:nvPr>
            <p:ph type="body" sz="quarter" idx="13"/>
          </p:nvPr>
        </p:nvSpPr>
        <p:spPr>
          <a:xfrm>
            <a:off x="629840" y="2057400"/>
            <a:ext cx="2949180" cy="3811588"/>
          </a:xfrm>
          <a:prstGeom prst="rect">
            <a:avLst/>
          </a:prstGeom>
        </p:spPr>
        <p:txBody>
          <a:bodyPr/>
          <a:lstStyle/>
          <a:p>
            <a:pPr marL="0" indent="0">
              <a:buSzTx/>
              <a:buFontTx/>
              <a:buNone/>
              <a:defRPr sz="1600"/>
            </a:pPr>
            <a:endParaRPr/>
          </a:p>
        </p:txBody>
      </p:sp>
      <p:sp>
        <p:nvSpPr>
          <p:cNvPr id="273" name="Shape 273"/>
          <p:cNvSpPr>
            <a:spLocks noGrp="1"/>
          </p:cNvSpPr>
          <p:nvPr>
            <p:ph type="sldNum" sz="quarter" idx="2"/>
          </p:nvPr>
        </p:nvSpPr>
        <p:spPr>
          <a:xfrm>
            <a:off x="8232616" y="6404295"/>
            <a:ext cx="282734" cy="269241"/>
          </a:xfrm>
          <a:prstGeom prst="rect">
            <a:avLst/>
          </a:prstGeom>
        </p:spPr>
        <p:txBody>
          <a:bodyPr/>
          <a:lstStyle>
            <a:lvl1pPr>
              <a:defRPr b="1"/>
            </a:lvl1pPr>
          </a:lstStyle>
          <a:p>
            <a:fld id="{86CB4B4D-7CA3-9044-876B-883B54F8677D}" type="slidenum">
              <a:rPr/>
              <a:pPr/>
              <a:t>‹#›</a:t>
            </a:fld>
            <a:endParaRPr/>
          </a:p>
        </p:txBody>
      </p:sp>
    </p:spTree>
    <p:extLst>
      <p:ext uri="{BB962C8B-B14F-4D97-AF65-F5344CB8AC3E}">
        <p14:creationId xmlns:p14="http://schemas.microsoft.com/office/powerpoint/2010/main" val="2941267722"/>
      </p:ext>
    </p:extLst>
  </p:cSld>
  <p:clrMapOvr>
    <a:masterClrMapping/>
  </p:clrMapOvr>
  <p:transition spd="med"/>
</p:sldLayout>
</file>

<file path=ppt/slideLayouts/slideLayout141.xml><?xml version="1.0" encoding="utf-8"?>
<p:sldLayout xmlns:a="http://schemas.openxmlformats.org/drawingml/2006/main" xmlns:r="http://schemas.openxmlformats.org/officeDocument/2006/relationships" xmlns:p="http://schemas.openxmlformats.org/presentationml/2006/main" type="tx">
  <p:cSld name="2_Picture with Caption">
    <p:spTree>
      <p:nvGrpSpPr>
        <p:cNvPr id="1" name=""/>
        <p:cNvGrpSpPr/>
        <p:nvPr/>
      </p:nvGrpSpPr>
      <p:grpSpPr>
        <a:xfrm>
          <a:off x="0" y="0"/>
          <a:ext cx="0" cy="0"/>
          <a:chOff x="0" y="0"/>
          <a:chExt cx="0" cy="0"/>
        </a:xfrm>
      </p:grpSpPr>
      <p:sp>
        <p:nvSpPr>
          <p:cNvPr id="280" name="Shape 280"/>
          <p:cNvSpPr>
            <a:spLocks noGrp="1"/>
          </p:cNvSpPr>
          <p:nvPr>
            <p:ph type="title"/>
          </p:nvPr>
        </p:nvSpPr>
        <p:spPr>
          <a:xfrm>
            <a:off x="629841" y="457200"/>
            <a:ext cx="2949178" cy="1600200"/>
          </a:xfrm>
          <a:prstGeom prst="rect">
            <a:avLst/>
          </a:prstGeom>
        </p:spPr>
        <p:txBody>
          <a:bodyPr anchor="b"/>
          <a:lstStyle>
            <a:lvl1pPr>
              <a:defRPr sz="3200"/>
            </a:lvl1pPr>
          </a:lstStyle>
          <a:p>
            <a:r>
              <a:t>Click to edit Master title style</a:t>
            </a:r>
          </a:p>
        </p:txBody>
      </p:sp>
      <p:sp>
        <p:nvSpPr>
          <p:cNvPr id="281" name="Shape 281"/>
          <p:cNvSpPr>
            <a:spLocks noGrp="1"/>
          </p:cNvSpPr>
          <p:nvPr>
            <p:ph type="pic" sz="half" idx="13"/>
          </p:nvPr>
        </p:nvSpPr>
        <p:spPr>
          <a:xfrm>
            <a:off x="3887391" y="987428"/>
            <a:ext cx="4629151" cy="4873626"/>
          </a:xfrm>
          <a:prstGeom prst="rect">
            <a:avLst/>
          </a:prstGeom>
        </p:spPr>
        <p:txBody>
          <a:bodyPr lIns="91439" rIns="91439">
            <a:noAutofit/>
          </a:bodyPr>
          <a:lstStyle/>
          <a:p>
            <a:endParaRPr/>
          </a:p>
        </p:txBody>
      </p:sp>
      <p:sp>
        <p:nvSpPr>
          <p:cNvPr id="282" name="Shape 282"/>
          <p:cNvSpPr>
            <a:spLocks noGrp="1"/>
          </p:cNvSpPr>
          <p:nvPr>
            <p:ph type="body" sz="quarter" idx="1"/>
          </p:nvPr>
        </p:nvSpPr>
        <p:spPr>
          <a:xfrm>
            <a:off x="629841" y="2057400"/>
            <a:ext cx="2949178" cy="3811588"/>
          </a:xfrm>
          <a:prstGeom prst="rect">
            <a:avLst/>
          </a:prstGeom>
        </p:spPr>
        <p:txBody>
          <a:bodyPr/>
          <a:lstStyle>
            <a:lvl1pPr marL="0" indent="0">
              <a:buSzTx/>
              <a:buFontTx/>
              <a:buNone/>
              <a:defRPr sz="1600"/>
            </a:lvl1pPr>
          </a:lstStyle>
          <a:p>
            <a:r>
              <a:t>Click to edit Master text styles</a:t>
            </a:r>
          </a:p>
        </p:txBody>
      </p:sp>
      <p:sp>
        <p:nvSpPr>
          <p:cNvPr id="283" name="Shape 283"/>
          <p:cNvSpPr>
            <a:spLocks noGrp="1"/>
          </p:cNvSpPr>
          <p:nvPr>
            <p:ph type="sldNum" sz="quarter" idx="2"/>
          </p:nvPr>
        </p:nvSpPr>
        <p:spPr>
          <a:xfrm>
            <a:off x="8232616" y="6404295"/>
            <a:ext cx="282734" cy="269241"/>
          </a:xfrm>
          <a:prstGeom prst="rect">
            <a:avLst/>
          </a:prstGeom>
        </p:spPr>
        <p:txBody>
          <a:bodyPr/>
          <a:lstStyle>
            <a:lvl1pPr>
              <a:defRPr b="1"/>
            </a:lvl1pPr>
          </a:lstStyle>
          <a:p>
            <a:fld id="{86CB4B4D-7CA3-9044-876B-883B54F8677D}" type="slidenum">
              <a:rPr/>
              <a:pPr/>
              <a:t>‹#›</a:t>
            </a:fld>
            <a:endParaRPr/>
          </a:p>
        </p:txBody>
      </p:sp>
    </p:spTree>
    <p:extLst>
      <p:ext uri="{BB962C8B-B14F-4D97-AF65-F5344CB8AC3E}">
        <p14:creationId xmlns:p14="http://schemas.microsoft.com/office/powerpoint/2010/main" val="3823256186"/>
      </p:ext>
    </p:extLst>
  </p:cSld>
  <p:clrMapOvr>
    <a:masterClrMapping/>
  </p:clrMapOvr>
  <p:transition spd="med"/>
</p:sldLayout>
</file>

<file path=ppt/slideLayouts/slideLayout142.xml><?xml version="1.0" encoding="utf-8"?>
<p:sldLayout xmlns:a="http://schemas.openxmlformats.org/drawingml/2006/main" xmlns:r="http://schemas.openxmlformats.org/officeDocument/2006/relationships" xmlns:p="http://schemas.openxmlformats.org/presentationml/2006/main" type="tx">
  <p:cSld name="2_Title and Vertical Text">
    <p:spTree>
      <p:nvGrpSpPr>
        <p:cNvPr id="1" name=""/>
        <p:cNvGrpSpPr/>
        <p:nvPr/>
      </p:nvGrpSpPr>
      <p:grpSpPr>
        <a:xfrm>
          <a:off x="0" y="0"/>
          <a:ext cx="0" cy="0"/>
          <a:chOff x="0" y="0"/>
          <a:chExt cx="0" cy="0"/>
        </a:xfrm>
      </p:grpSpPr>
      <p:sp>
        <p:nvSpPr>
          <p:cNvPr id="290" name="Shape 290"/>
          <p:cNvSpPr>
            <a:spLocks noGrp="1"/>
          </p:cNvSpPr>
          <p:nvPr>
            <p:ph type="title"/>
          </p:nvPr>
        </p:nvSpPr>
        <p:spPr>
          <a:prstGeom prst="rect">
            <a:avLst/>
          </a:prstGeom>
        </p:spPr>
        <p:txBody>
          <a:bodyPr/>
          <a:lstStyle/>
          <a:p>
            <a:r>
              <a:t>Click to edit Master title style</a:t>
            </a:r>
          </a:p>
        </p:txBody>
      </p:sp>
      <p:sp>
        <p:nvSpPr>
          <p:cNvPr id="291" name="Shape 291"/>
          <p:cNvSpPr>
            <a:spLocks noGrp="1"/>
          </p:cNvSpPr>
          <p:nvPr>
            <p:ph type="body" idx="1"/>
          </p:nvPr>
        </p:nvSpPr>
        <p:spPr>
          <a:prstGeom prst="rect">
            <a:avLst/>
          </a:prstGeom>
        </p:spPr>
        <p:txBody>
          <a:bodyPr/>
          <a:lstStyle/>
          <a:p>
            <a:r>
              <a:t>Click to edit Master text styles</a:t>
            </a:r>
          </a:p>
          <a:p>
            <a:pPr lvl="1"/>
            <a:r>
              <a:t>Second level</a:t>
            </a:r>
          </a:p>
          <a:p>
            <a:pPr lvl="2"/>
            <a:r>
              <a:t>Third level</a:t>
            </a:r>
          </a:p>
          <a:p>
            <a:pPr lvl="3"/>
            <a:r>
              <a:t>Fourth level</a:t>
            </a:r>
          </a:p>
          <a:p>
            <a:pPr lvl="4"/>
            <a:r>
              <a:t>Fifth level</a:t>
            </a:r>
          </a:p>
        </p:txBody>
      </p:sp>
      <p:sp>
        <p:nvSpPr>
          <p:cNvPr id="292" name="Shape 292"/>
          <p:cNvSpPr>
            <a:spLocks noGrp="1"/>
          </p:cNvSpPr>
          <p:nvPr>
            <p:ph type="sldNum" sz="quarter" idx="2"/>
          </p:nvPr>
        </p:nvSpPr>
        <p:spPr>
          <a:xfrm>
            <a:off x="8232616" y="6404295"/>
            <a:ext cx="282734" cy="269241"/>
          </a:xfrm>
          <a:prstGeom prst="rect">
            <a:avLst/>
          </a:prstGeom>
        </p:spPr>
        <p:txBody>
          <a:bodyPr/>
          <a:lstStyle>
            <a:lvl1pPr>
              <a:defRPr b="1"/>
            </a:lvl1pPr>
          </a:lstStyle>
          <a:p>
            <a:fld id="{86CB4B4D-7CA3-9044-876B-883B54F8677D}" type="slidenum">
              <a:rPr/>
              <a:pPr/>
              <a:t>‹#›</a:t>
            </a:fld>
            <a:endParaRPr/>
          </a:p>
        </p:txBody>
      </p:sp>
    </p:spTree>
    <p:extLst>
      <p:ext uri="{BB962C8B-B14F-4D97-AF65-F5344CB8AC3E}">
        <p14:creationId xmlns:p14="http://schemas.microsoft.com/office/powerpoint/2010/main" val="3615530242"/>
      </p:ext>
    </p:extLst>
  </p:cSld>
  <p:clrMapOvr>
    <a:masterClrMapping/>
  </p:clrMapOvr>
  <p:transition spd="med"/>
</p:sldLayout>
</file>

<file path=ppt/slideLayouts/slideLayout143.xml><?xml version="1.0" encoding="utf-8"?>
<p:sldLayout xmlns:a="http://schemas.openxmlformats.org/drawingml/2006/main" xmlns:r="http://schemas.openxmlformats.org/officeDocument/2006/relationships" xmlns:p="http://schemas.openxmlformats.org/presentationml/2006/main" type="tx">
  <p:cSld name="2_Vertical Title and Text">
    <p:spTree>
      <p:nvGrpSpPr>
        <p:cNvPr id="1" name=""/>
        <p:cNvGrpSpPr/>
        <p:nvPr/>
      </p:nvGrpSpPr>
      <p:grpSpPr>
        <a:xfrm>
          <a:off x="0" y="0"/>
          <a:ext cx="0" cy="0"/>
          <a:chOff x="0" y="0"/>
          <a:chExt cx="0" cy="0"/>
        </a:xfrm>
      </p:grpSpPr>
      <p:sp>
        <p:nvSpPr>
          <p:cNvPr id="299" name="Shape 299"/>
          <p:cNvSpPr>
            <a:spLocks noGrp="1"/>
          </p:cNvSpPr>
          <p:nvPr>
            <p:ph type="title"/>
          </p:nvPr>
        </p:nvSpPr>
        <p:spPr>
          <a:xfrm>
            <a:off x="6543675" y="365125"/>
            <a:ext cx="1971676" cy="5811838"/>
          </a:xfrm>
          <a:prstGeom prst="rect">
            <a:avLst/>
          </a:prstGeom>
        </p:spPr>
        <p:txBody>
          <a:bodyPr/>
          <a:lstStyle/>
          <a:p>
            <a:r>
              <a:t>Click to edit Master title style</a:t>
            </a:r>
          </a:p>
        </p:txBody>
      </p:sp>
      <p:sp>
        <p:nvSpPr>
          <p:cNvPr id="300" name="Shape 300"/>
          <p:cNvSpPr>
            <a:spLocks noGrp="1"/>
          </p:cNvSpPr>
          <p:nvPr>
            <p:ph type="body" idx="1"/>
          </p:nvPr>
        </p:nvSpPr>
        <p:spPr>
          <a:xfrm>
            <a:off x="628651" y="365125"/>
            <a:ext cx="5800726" cy="5811838"/>
          </a:xfrm>
          <a:prstGeom prst="rect">
            <a:avLst/>
          </a:prstGeom>
        </p:spPr>
        <p:txBody>
          <a:bodyPr/>
          <a:lstStyle/>
          <a:p>
            <a:r>
              <a:t>Click to edit Master text styles</a:t>
            </a:r>
          </a:p>
          <a:p>
            <a:pPr lvl="1"/>
            <a:r>
              <a:t>Second level</a:t>
            </a:r>
          </a:p>
          <a:p>
            <a:pPr lvl="2"/>
            <a:r>
              <a:t>Third level</a:t>
            </a:r>
          </a:p>
          <a:p>
            <a:pPr lvl="3"/>
            <a:r>
              <a:t>Fourth level</a:t>
            </a:r>
          </a:p>
          <a:p>
            <a:pPr lvl="4"/>
            <a:r>
              <a:t>Fifth level</a:t>
            </a:r>
          </a:p>
        </p:txBody>
      </p:sp>
      <p:sp>
        <p:nvSpPr>
          <p:cNvPr id="301" name="Shape 301"/>
          <p:cNvSpPr>
            <a:spLocks noGrp="1"/>
          </p:cNvSpPr>
          <p:nvPr>
            <p:ph type="sldNum" sz="quarter" idx="2"/>
          </p:nvPr>
        </p:nvSpPr>
        <p:spPr>
          <a:xfrm>
            <a:off x="8232616" y="6404295"/>
            <a:ext cx="282734" cy="269241"/>
          </a:xfrm>
          <a:prstGeom prst="rect">
            <a:avLst/>
          </a:prstGeom>
        </p:spPr>
        <p:txBody>
          <a:bodyPr/>
          <a:lstStyle>
            <a:lvl1pPr>
              <a:defRPr b="1"/>
            </a:lvl1pPr>
          </a:lstStyle>
          <a:p>
            <a:fld id="{86CB4B4D-7CA3-9044-876B-883B54F8677D}" type="slidenum">
              <a:rPr/>
              <a:pPr/>
              <a:t>‹#›</a:t>
            </a:fld>
            <a:endParaRPr/>
          </a:p>
        </p:txBody>
      </p:sp>
    </p:spTree>
    <p:extLst>
      <p:ext uri="{BB962C8B-B14F-4D97-AF65-F5344CB8AC3E}">
        <p14:creationId xmlns:p14="http://schemas.microsoft.com/office/powerpoint/2010/main" val="42812211"/>
      </p:ext>
    </p:extLst>
  </p:cSld>
  <p:clrMapOvr>
    <a:masterClrMapping/>
  </p:clrMapOvr>
  <p:transition spd="med"/>
</p:sldLayout>
</file>

<file path=ppt/slideLayouts/slideLayout144.xml><?xml version="1.0" encoding="utf-8"?>
<p:sldLayout xmlns:a="http://schemas.openxmlformats.org/drawingml/2006/main" xmlns:r="http://schemas.openxmlformats.org/officeDocument/2006/relationships" xmlns:p="http://schemas.openxmlformats.org/presentationml/2006/main" type="tx">
  <p:cSld name="3_Title Slide">
    <p:spTree>
      <p:nvGrpSpPr>
        <p:cNvPr id="1" name=""/>
        <p:cNvGrpSpPr/>
        <p:nvPr/>
      </p:nvGrpSpPr>
      <p:grpSpPr>
        <a:xfrm>
          <a:off x="0" y="0"/>
          <a:ext cx="0" cy="0"/>
          <a:chOff x="0" y="0"/>
          <a:chExt cx="0" cy="0"/>
        </a:xfrm>
      </p:grpSpPr>
      <p:sp>
        <p:nvSpPr>
          <p:cNvPr id="308" name="Shape 308"/>
          <p:cNvSpPr>
            <a:spLocks noGrp="1"/>
          </p:cNvSpPr>
          <p:nvPr>
            <p:ph type="title"/>
          </p:nvPr>
        </p:nvSpPr>
        <p:spPr>
          <a:xfrm>
            <a:off x="1143000" y="1122362"/>
            <a:ext cx="6858000" cy="2387601"/>
          </a:xfrm>
          <a:prstGeom prst="rect">
            <a:avLst/>
          </a:prstGeom>
        </p:spPr>
        <p:txBody>
          <a:bodyPr anchor="b"/>
          <a:lstStyle>
            <a:lvl1pPr algn="ctr">
              <a:defRPr sz="6000"/>
            </a:lvl1pPr>
          </a:lstStyle>
          <a:p>
            <a:r>
              <a:t>Click to edit Master title style</a:t>
            </a:r>
          </a:p>
        </p:txBody>
      </p:sp>
      <p:sp>
        <p:nvSpPr>
          <p:cNvPr id="309" name="Shape 309"/>
          <p:cNvSpPr>
            <a:spLocks noGrp="1"/>
          </p:cNvSpPr>
          <p:nvPr>
            <p:ph type="body" sz="quarter" idx="1"/>
          </p:nvPr>
        </p:nvSpPr>
        <p:spPr>
          <a:xfrm>
            <a:off x="1143000" y="3602037"/>
            <a:ext cx="6858000" cy="1655763"/>
          </a:xfrm>
          <a:prstGeom prst="rect">
            <a:avLst/>
          </a:prstGeom>
        </p:spPr>
        <p:txBody>
          <a:bodyPr/>
          <a:lstStyle>
            <a:lvl1pPr marL="0" indent="0" algn="ctr">
              <a:buSzTx/>
              <a:buFontTx/>
              <a:buNone/>
              <a:defRPr sz="2400"/>
            </a:lvl1pPr>
          </a:lstStyle>
          <a:p>
            <a:r>
              <a:t>Click to edit Master subtitle style</a:t>
            </a:r>
          </a:p>
        </p:txBody>
      </p:sp>
      <p:sp>
        <p:nvSpPr>
          <p:cNvPr id="310" name="Shape 310"/>
          <p:cNvSpPr>
            <a:spLocks noGrp="1"/>
          </p:cNvSpPr>
          <p:nvPr>
            <p:ph type="sldNum" sz="quarter" idx="2"/>
          </p:nvPr>
        </p:nvSpPr>
        <p:spPr>
          <a:xfrm>
            <a:off x="8232616" y="6404295"/>
            <a:ext cx="282734" cy="269241"/>
          </a:xfrm>
          <a:prstGeom prst="rect">
            <a:avLst/>
          </a:prstGeom>
        </p:spPr>
        <p:txBody>
          <a:bodyPr/>
          <a:lstStyle>
            <a:lvl1pPr>
              <a:defRPr b="1"/>
            </a:lvl1pPr>
          </a:lstStyle>
          <a:p>
            <a:fld id="{86CB4B4D-7CA3-9044-876B-883B54F8677D}" type="slidenum">
              <a:rPr/>
              <a:pPr/>
              <a:t>‹#›</a:t>
            </a:fld>
            <a:endParaRPr/>
          </a:p>
        </p:txBody>
      </p:sp>
    </p:spTree>
    <p:extLst>
      <p:ext uri="{BB962C8B-B14F-4D97-AF65-F5344CB8AC3E}">
        <p14:creationId xmlns:p14="http://schemas.microsoft.com/office/powerpoint/2010/main" val="3768265832"/>
      </p:ext>
    </p:extLst>
  </p:cSld>
  <p:clrMapOvr>
    <a:masterClrMapping/>
  </p:clrMapOvr>
  <p:transition spd="med"/>
</p:sldLayout>
</file>

<file path=ppt/slideLayouts/slideLayout145.xml><?xml version="1.0" encoding="utf-8"?>
<p:sldLayout xmlns:a="http://schemas.openxmlformats.org/drawingml/2006/main" xmlns:r="http://schemas.openxmlformats.org/officeDocument/2006/relationships" xmlns:p="http://schemas.openxmlformats.org/presentationml/2006/main" type="tx">
  <p:cSld name="3_Title and Content">
    <p:spTree>
      <p:nvGrpSpPr>
        <p:cNvPr id="1" name=""/>
        <p:cNvGrpSpPr/>
        <p:nvPr/>
      </p:nvGrpSpPr>
      <p:grpSpPr>
        <a:xfrm>
          <a:off x="0" y="0"/>
          <a:ext cx="0" cy="0"/>
          <a:chOff x="0" y="0"/>
          <a:chExt cx="0" cy="0"/>
        </a:xfrm>
      </p:grpSpPr>
      <p:sp>
        <p:nvSpPr>
          <p:cNvPr id="317" name="Shape 317"/>
          <p:cNvSpPr>
            <a:spLocks noGrp="1"/>
          </p:cNvSpPr>
          <p:nvPr>
            <p:ph type="title"/>
          </p:nvPr>
        </p:nvSpPr>
        <p:spPr>
          <a:prstGeom prst="rect">
            <a:avLst/>
          </a:prstGeom>
        </p:spPr>
        <p:txBody>
          <a:bodyPr/>
          <a:lstStyle/>
          <a:p>
            <a:r>
              <a:t>Click to edit Master title style</a:t>
            </a:r>
          </a:p>
        </p:txBody>
      </p:sp>
      <p:sp>
        <p:nvSpPr>
          <p:cNvPr id="318" name="Shape 318"/>
          <p:cNvSpPr>
            <a:spLocks noGrp="1"/>
          </p:cNvSpPr>
          <p:nvPr>
            <p:ph type="body" idx="1"/>
          </p:nvPr>
        </p:nvSpPr>
        <p:spPr>
          <a:prstGeom prst="rect">
            <a:avLst/>
          </a:prstGeom>
        </p:spPr>
        <p:txBody>
          <a:bodyPr/>
          <a:lstStyle/>
          <a:p>
            <a:r>
              <a:t>Click to edit Master text styles</a:t>
            </a:r>
          </a:p>
          <a:p>
            <a:pPr lvl="1"/>
            <a:r>
              <a:t>Second level</a:t>
            </a:r>
          </a:p>
          <a:p>
            <a:pPr lvl="2"/>
            <a:r>
              <a:t>Third level</a:t>
            </a:r>
          </a:p>
          <a:p>
            <a:pPr lvl="3"/>
            <a:r>
              <a:t>Fourth level</a:t>
            </a:r>
          </a:p>
          <a:p>
            <a:pPr lvl="4"/>
            <a:r>
              <a:t>Fifth level</a:t>
            </a:r>
          </a:p>
        </p:txBody>
      </p:sp>
      <p:sp>
        <p:nvSpPr>
          <p:cNvPr id="319" name="Shape 319"/>
          <p:cNvSpPr>
            <a:spLocks noGrp="1"/>
          </p:cNvSpPr>
          <p:nvPr>
            <p:ph type="sldNum" sz="quarter" idx="2"/>
          </p:nvPr>
        </p:nvSpPr>
        <p:spPr>
          <a:xfrm>
            <a:off x="8232616" y="6404295"/>
            <a:ext cx="282734" cy="269241"/>
          </a:xfrm>
          <a:prstGeom prst="rect">
            <a:avLst/>
          </a:prstGeom>
        </p:spPr>
        <p:txBody>
          <a:bodyPr/>
          <a:lstStyle>
            <a:lvl1pPr>
              <a:defRPr b="1"/>
            </a:lvl1pPr>
          </a:lstStyle>
          <a:p>
            <a:fld id="{86CB4B4D-7CA3-9044-876B-883B54F8677D}" type="slidenum">
              <a:rPr/>
              <a:pPr/>
              <a:t>‹#›</a:t>
            </a:fld>
            <a:endParaRPr/>
          </a:p>
        </p:txBody>
      </p:sp>
    </p:spTree>
    <p:extLst>
      <p:ext uri="{BB962C8B-B14F-4D97-AF65-F5344CB8AC3E}">
        <p14:creationId xmlns:p14="http://schemas.microsoft.com/office/powerpoint/2010/main" val="3275454188"/>
      </p:ext>
    </p:extLst>
  </p:cSld>
  <p:clrMapOvr>
    <a:masterClrMapping/>
  </p:clrMapOvr>
  <p:transition spd="med"/>
</p:sldLayout>
</file>

<file path=ppt/slideLayouts/slideLayout146.xml><?xml version="1.0" encoding="utf-8"?>
<p:sldLayout xmlns:a="http://schemas.openxmlformats.org/drawingml/2006/main" xmlns:r="http://schemas.openxmlformats.org/officeDocument/2006/relationships" xmlns:p="http://schemas.openxmlformats.org/presentationml/2006/main" type="tx">
  <p:cSld name="3_Section Header">
    <p:spTree>
      <p:nvGrpSpPr>
        <p:cNvPr id="1" name=""/>
        <p:cNvGrpSpPr/>
        <p:nvPr/>
      </p:nvGrpSpPr>
      <p:grpSpPr>
        <a:xfrm>
          <a:off x="0" y="0"/>
          <a:ext cx="0" cy="0"/>
          <a:chOff x="0" y="0"/>
          <a:chExt cx="0" cy="0"/>
        </a:xfrm>
      </p:grpSpPr>
      <p:sp>
        <p:nvSpPr>
          <p:cNvPr id="326" name="Shape 326"/>
          <p:cNvSpPr>
            <a:spLocks noGrp="1"/>
          </p:cNvSpPr>
          <p:nvPr>
            <p:ph type="title"/>
          </p:nvPr>
        </p:nvSpPr>
        <p:spPr>
          <a:xfrm>
            <a:off x="623887" y="1709740"/>
            <a:ext cx="7886701" cy="2852738"/>
          </a:xfrm>
          <a:prstGeom prst="rect">
            <a:avLst/>
          </a:prstGeom>
        </p:spPr>
        <p:txBody>
          <a:bodyPr anchor="b"/>
          <a:lstStyle>
            <a:lvl1pPr>
              <a:defRPr sz="6000"/>
            </a:lvl1pPr>
          </a:lstStyle>
          <a:p>
            <a:r>
              <a:t>Click to edit Master title style</a:t>
            </a:r>
          </a:p>
        </p:txBody>
      </p:sp>
      <p:sp>
        <p:nvSpPr>
          <p:cNvPr id="327" name="Shape 327"/>
          <p:cNvSpPr>
            <a:spLocks noGrp="1"/>
          </p:cNvSpPr>
          <p:nvPr>
            <p:ph type="body" sz="quarter" idx="1"/>
          </p:nvPr>
        </p:nvSpPr>
        <p:spPr>
          <a:xfrm>
            <a:off x="623887" y="4589465"/>
            <a:ext cx="7886701" cy="1500189"/>
          </a:xfrm>
          <a:prstGeom prst="rect">
            <a:avLst/>
          </a:prstGeom>
        </p:spPr>
        <p:txBody>
          <a:bodyPr/>
          <a:lstStyle>
            <a:lvl1pPr marL="0" indent="0">
              <a:buSzTx/>
              <a:buFontTx/>
              <a:buNone/>
              <a:defRPr sz="2400">
                <a:solidFill>
                  <a:srgbClr val="888888"/>
                </a:solidFill>
              </a:defRPr>
            </a:lvl1pPr>
          </a:lstStyle>
          <a:p>
            <a:r>
              <a:t>Click to edit Master text styles</a:t>
            </a:r>
          </a:p>
        </p:txBody>
      </p:sp>
      <p:sp>
        <p:nvSpPr>
          <p:cNvPr id="328" name="Shape 328"/>
          <p:cNvSpPr>
            <a:spLocks noGrp="1"/>
          </p:cNvSpPr>
          <p:nvPr>
            <p:ph type="sldNum" sz="quarter" idx="2"/>
          </p:nvPr>
        </p:nvSpPr>
        <p:spPr>
          <a:xfrm>
            <a:off x="8232616" y="6404295"/>
            <a:ext cx="282734" cy="269241"/>
          </a:xfrm>
          <a:prstGeom prst="rect">
            <a:avLst/>
          </a:prstGeom>
        </p:spPr>
        <p:txBody>
          <a:bodyPr/>
          <a:lstStyle>
            <a:lvl1pPr>
              <a:defRPr b="1"/>
            </a:lvl1pPr>
          </a:lstStyle>
          <a:p>
            <a:fld id="{86CB4B4D-7CA3-9044-876B-883B54F8677D}" type="slidenum">
              <a:rPr/>
              <a:pPr/>
              <a:t>‹#›</a:t>
            </a:fld>
            <a:endParaRPr/>
          </a:p>
        </p:txBody>
      </p:sp>
    </p:spTree>
    <p:extLst>
      <p:ext uri="{BB962C8B-B14F-4D97-AF65-F5344CB8AC3E}">
        <p14:creationId xmlns:p14="http://schemas.microsoft.com/office/powerpoint/2010/main" val="2618246394"/>
      </p:ext>
    </p:extLst>
  </p:cSld>
  <p:clrMapOvr>
    <a:masterClrMapping/>
  </p:clrMapOvr>
  <p:transition spd="med"/>
</p:sldLayout>
</file>

<file path=ppt/slideLayouts/slideLayout147.xml><?xml version="1.0" encoding="utf-8"?>
<p:sldLayout xmlns:a="http://schemas.openxmlformats.org/drawingml/2006/main" xmlns:r="http://schemas.openxmlformats.org/officeDocument/2006/relationships" xmlns:p="http://schemas.openxmlformats.org/presentationml/2006/main" type="tx">
  <p:cSld name="3_Two Content">
    <p:spTree>
      <p:nvGrpSpPr>
        <p:cNvPr id="1" name=""/>
        <p:cNvGrpSpPr/>
        <p:nvPr/>
      </p:nvGrpSpPr>
      <p:grpSpPr>
        <a:xfrm>
          <a:off x="0" y="0"/>
          <a:ext cx="0" cy="0"/>
          <a:chOff x="0" y="0"/>
          <a:chExt cx="0" cy="0"/>
        </a:xfrm>
      </p:grpSpPr>
      <p:sp>
        <p:nvSpPr>
          <p:cNvPr id="335" name="Shape 335"/>
          <p:cNvSpPr>
            <a:spLocks noGrp="1"/>
          </p:cNvSpPr>
          <p:nvPr>
            <p:ph type="title"/>
          </p:nvPr>
        </p:nvSpPr>
        <p:spPr>
          <a:prstGeom prst="rect">
            <a:avLst/>
          </a:prstGeom>
        </p:spPr>
        <p:txBody>
          <a:bodyPr/>
          <a:lstStyle/>
          <a:p>
            <a:r>
              <a:t>Click to edit Master title style</a:t>
            </a:r>
          </a:p>
        </p:txBody>
      </p:sp>
      <p:sp>
        <p:nvSpPr>
          <p:cNvPr id="336" name="Shape 336"/>
          <p:cNvSpPr>
            <a:spLocks noGrp="1"/>
          </p:cNvSpPr>
          <p:nvPr>
            <p:ph type="body" sz="half" idx="1"/>
          </p:nvPr>
        </p:nvSpPr>
        <p:spPr>
          <a:xfrm>
            <a:off x="628650" y="1825625"/>
            <a:ext cx="3886200" cy="4351338"/>
          </a:xfrm>
          <a:prstGeom prst="rect">
            <a:avLst/>
          </a:prstGeom>
        </p:spPr>
        <p:txBody>
          <a:bodyPr/>
          <a:lstStyle/>
          <a:p>
            <a:r>
              <a:t>Click to edit Master text styles</a:t>
            </a:r>
          </a:p>
          <a:p>
            <a:pPr lvl="1"/>
            <a:r>
              <a:t>Second level</a:t>
            </a:r>
          </a:p>
          <a:p>
            <a:pPr lvl="2"/>
            <a:r>
              <a:t>Third level</a:t>
            </a:r>
          </a:p>
          <a:p>
            <a:pPr lvl="3"/>
            <a:r>
              <a:t>Fourth level</a:t>
            </a:r>
          </a:p>
          <a:p>
            <a:pPr lvl="4"/>
            <a:r>
              <a:t>Fifth level</a:t>
            </a:r>
          </a:p>
        </p:txBody>
      </p:sp>
      <p:sp>
        <p:nvSpPr>
          <p:cNvPr id="337" name="Shape 337"/>
          <p:cNvSpPr>
            <a:spLocks noGrp="1"/>
          </p:cNvSpPr>
          <p:nvPr>
            <p:ph type="sldNum" sz="quarter" idx="2"/>
          </p:nvPr>
        </p:nvSpPr>
        <p:spPr>
          <a:xfrm>
            <a:off x="8232616" y="6404295"/>
            <a:ext cx="282734" cy="269241"/>
          </a:xfrm>
          <a:prstGeom prst="rect">
            <a:avLst/>
          </a:prstGeom>
        </p:spPr>
        <p:txBody>
          <a:bodyPr/>
          <a:lstStyle>
            <a:lvl1pPr>
              <a:defRPr b="1"/>
            </a:lvl1pPr>
          </a:lstStyle>
          <a:p>
            <a:fld id="{86CB4B4D-7CA3-9044-876B-883B54F8677D}" type="slidenum">
              <a:rPr/>
              <a:pPr/>
              <a:t>‹#›</a:t>
            </a:fld>
            <a:endParaRPr/>
          </a:p>
        </p:txBody>
      </p:sp>
    </p:spTree>
    <p:extLst>
      <p:ext uri="{BB962C8B-B14F-4D97-AF65-F5344CB8AC3E}">
        <p14:creationId xmlns:p14="http://schemas.microsoft.com/office/powerpoint/2010/main" val="3964559181"/>
      </p:ext>
    </p:extLst>
  </p:cSld>
  <p:clrMapOvr>
    <a:masterClrMapping/>
  </p:clrMapOvr>
  <p:transition spd="med"/>
</p:sldLayout>
</file>

<file path=ppt/slideLayouts/slideLayout148.xml><?xml version="1.0" encoding="utf-8"?>
<p:sldLayout xmlns:a="http://schemas.openxmlformats.org/drawingml/2006/main" xmlns:r="http://schemas.openxmlformats.org/officeDocument/2006/relationships" xmlns:p="http://schemas.openxmlformats.org/presentationml/2006/main" type="tx">
  <p:cSld name="3_Comparison">
    <p:spTree>
      <p:nvGrpSpPr>
        <p:cNvPr id="1" name=""/>
        <p:cNvGrpSpPr/>
        <p:nvPr/>
      </p:nvGrpSpPr>
      <p:grpSpPr>
        <a:xfrm>
          <a:off x="0" y="0"/>
          <a:ext cx="0" cy="0"/>
          <a:chOff x="0" y="0"/>
          <a:chExt cx="0" cy="0"/>
        </a:xfrm>
      </p:grpSpPr>
      <p:sp>
        <p:nvSpPr>
          <p:cNvPr id="344" name="Shape 344"/>
          <p:cNvSpPr>
            <a:spLocks noGrp="1"/>
          </p:cNvSpPr>
          <p:nvPr>
            <p:ph type="title"/>
          </p:nvPr>
        </p:nvSpPr>
        <p:spPr>
          <a:xfrm>
            <a:off x="629841" y="365128"/>
            <a:ext cx="7886701" cy="1325563"/>
          </a:xfrm>
          <a:prstGeom prst="rect">
            <a:avLst/>
          </a:prstGeom>
        </p:spPr>
        <p:txBody>
          <a:bodyPr/>
          <a:lstStyle/>
          <a:p>
            <a:r>
              <a:t>Click to edit Master title style</a:t>
            </a:r>
          </a:p>
        </p:txBody>
      </p:sp>
      <p:sp>
        <p:nvSpPr>
          <p:cNvPr id="345" name="Shape 345"/>
          <p:cNvSpPr>
            <a:spLocks noGrp="1"/>
          </p:cNvSpPr>
          <p:nvPr>
            <p:ph type="body" sz="quarter" idx="1"/>
          </p:nvPr>
        </p:nvSpPr>
        <p:spPr>
          <a:xfrm>
            <a:off x="629841" y="1681163"/>
            <a:ext cx="3868341" cy="823913"/>
          </a:xfrm>
          <a:prstGeom prst="rect">
            <a:avLst/>
          </a:prstGeom>
        </p:spPr>
        <p:txBody>
          <a:bodyPr anchor="b"/>
          <a:lstStyle>
            <a:lvl1pPr marL="0" indent="0">
              <a:buSzTx/>
              <a:buFontTx/>
              <a:buNone/>
              <a:defRPr sz="2400" b="1"/>
            </a:lvl1pPr>
          </a:lstStyle>
          <a:p>
            <a:r>
              <a:t>Click to edit Master text styles</a:t>
            </a:r>
          </a:p>
        </p:txBody>
      </p:sp>
      <p:sp>
        <p:nvSpPr>
          <p:cNvPr id="346" name="Shape 346"/>
          <p:cNvSpPr>
            <a:spLocks noGrp="1"/>
          </p:cNvSpPr>
          <p:nvPr>
            <p:ph type="body" sz="quarter" idx="13"/>
          </p:nvPr>
        </p:nvSpPr>
        <p:spPr>
          <a:xfrm>
            <a:off x="4629151" y="1681163"/>
            <a:ext cx="3887392" cy="823913"/>
          </a:xfrm>
          <a:prstGeom prst="rect">
            <a:avLst/>
          </a:prstGeom>
        </p:spPr>
        <p:txBody>
          <a:bodyPr anchor="b"/>
          <a:lstStyle/>
          <a:p>
            <a:pPr marL="0" indent="0">
              <a:buSzTx/>
              <a:buFontTx/>
              <a:buNone/>
              <a:defRPr sz="2400" b="1"/>
            </a:pPr>
            <a:endParaRPr/>
          </a:p>
        </p:txBody>
      </p:sp>
      <p:sp>
        <p:nvSpPr>
          <p:cNvPr id="347" name="Shape 347"/>
          <p:cNvSpPr>
            <a:spLocks noGrp="1"/>
          </p:cNvSpPr>
          <p:nvPr>
            <p:ph type="sldNum" sz="quarter" idx="2"/>
          </p:nvPr>
        </p:nvSpPr>
        <p:spPr>
          <a:xfrm>
            <a:off x="8232616" y="6404295"/>
            <a:ext cx="282734" cy="269241"/>
          </a:xfrm>
          <a:prstGeom prst="rect">
            <a:avLst/>
          </a:prstGeom>
        </p:spPr>
        <p:txBody>
          <a:bodyPr/>
          <a:lstStyle>
            <a:lvl1pPr>
              <a:defRPr b="1"/>
            </a:lvl1pPr>
          </a:lstStyle>
          <a:p>
            <a:fld id="{86CB4B4D-7CA3-9044-876B-883B54F8677D}" type="slidenum">
              <a:rPr/>
              <a:pPr/>
              <a:t>‹#›</a:t>
            </a:fld>
            <a:endParaRPr/>
          </a:p>
        </p:txBody>
      </p:sp>
    </p:spTree>
    <p:extLst>
      <p:ext uri="{BB962C8B-B14F-4D97-AF65-F5344CB8AC3E}">
        <p14:creationId xmlns:p14="http://schemas.microsoft.com/office/powerpoint/2010/main" val="42476369"/>
      </p:ext>
    </p:extLst>
  </p:cSld>
  <p:clrMapOvr>
    <a:masterClrMapping/>
  </p:clrMapOvr>
  <p:transition spd="med"/>
</p:sldLayout>
</file>

<file path=ppt/slideLayouts/slideLayout149.xml><?xml version="1.0" encoding="utf-8"?>
<p:sldLayout xmlns:a="http://schemas.openxmlformats.org/drawingml/2006/main" xmlns:r="http://schemas.openxmlformats.org/officeDocument/2006/relationships" xmlns:p="http://schemas.openxmlformats.org/presentationml/2006/main" type="tx">
  <p:cSld name="3_Title Only">
    <p:spTree>
      <p:nvGrpSpPr>
        <p:cNvPr id="1" name=""/>
        <p:cNvGrpSpPr/>
        <p:nvPr/>
      </p:nvGrpSpPr>
      <p:grpSpPr>
        <a:xfrm>
          <a:off x="0" y="0"/>
          <a:ext cx="0" cy="0"/>
          <a:chOff x="0" y="0"/>
          <a:chExt cx="0" cy="0"/>
        </a:xfrm>
      </p:grpSpPr>
      <p:sp>
        <p:nvSpPr>
          <p:cNvPr id="354" name="Shape 354"/>
          <p:cNvSpPr>
            <a:spLocks noGrp="1"/>
          </p:cNvSpPr>
          <p:nvPr>
            <p:ph type="title"/>
          </p:nvPr>
        </p:nvSpPr>
        <p:spPr>
          <a:prstGeom prst="rect">
            <a:avLst/>
          </a:prstGeom>
        </p:spPr>
        <p:txBody>
          <a:bodyPr/>
          <a:lstStyle/>
          <a:p>
            <a:r>
              <a:t>Click to edit Master title style</a:t>
            </a:r>
          </a:p>
        </p:txBody>
      </p:sp>
      <p:sp>
        <p:nvSpPr>
          <p:cNvPr id="355" name="Shape 355"/>
          <p:cNvSpPr>
            <a:spLocks noGrp="1"/>
          </p:cNvSpPr>
          <p:nvPr>
            <p:ph type="sldNum" sz="quarter" idx="2"/>
          </p:nvPr>
        </p:nvSpPr>
        <p:spPr>
          <a:xfrm>
            <a:off x="8232616" y="6404295"/>
            <a:ext cx="282734" cy="269241"/>
          </a:xfrm>
          <a:prstGeom prst="rect">
            <a:avLst/>
          </a:prstGeom>
        </p:spPr>
        <p:txBody>
          <a:bodyPr/>
          <a:lstStyle>
            <a:lvl1pPr>
              <a:defRPr b="1"/>
            </a:lvl1pPr>
          </a:lstStyle>
          <a:p>
            <a:fld id="{86CB4B4D-7CA3-9044-876B-883B54F8677D}" type="slidenum">
              <a:rPr/>
              <a:pPr/>
              <a:t>‹#›</a:t>
            </a:fld>
            <a:endParaRPr/>
          </a:p>
        </p:txBody>
      </p:sp>
    </p:spTree>
    <p:extLst>
      <p:ext uri="{BB962C8B-B14F-4D97-AF65-F5344CB8AC3E}">
        <p14:creationId xmlns:p14="http://schemas.microsoft.com/office/powerpoint/2010/main" val="944205225"/>
      </p:ext>
    </p:extLst>
  </p:cSld>
  <p:clrMapOvr>
    <a:masterClrMapping/>
  </p:clrMapOvr>
  <p:transition spd="med"/>
</p:sldLayout>
</file>

<file path=ppt/slideLayouts/slideLayout150.xml><?xml version="1.0" encoding="utf-8"?>
<p:sldLayout xmlns:a="http://schemas.openxmlformats.org/drawingml/2006/main" xmlns:r="http://schemas.openxmlformats.org/officeDocument/2006/relationships" xmlns:p="http://schemas.openxmlformats.org/presentationml/2006/main" type="tx">
  <p:cSld name="3_Blank">
    <p:spTree>
      <p:nvGrpSpPr>
        <p:cNvPr id="1" name=""/>
        <p:cNvGrpSpPr/>
        <p:nvPr/>
      </p:nvGrpSpPr>
      <p:grpSpPr>
        <a:xfrm>
          <a:off x="0" y="0"/>
          <a:ext cx="0" cy="0"/>
          <a:chOff x="0" y="0"/>
          <a:chExt cx="0" cy="0"/>
        </a:xfrm>
      </p:grpSpPr>
      <p:sp>
        <p:nvSpPr>
          <p:cNvPr id="362" name="Shape 362"/>
          <p:cNvSpPr>
            <a:spLocks noGrp="1"/>
          </p:cNvSpPr>
          <p:nvPr>
            <p:ph type="sldNum" sz="quarter" idx="2"/>
          </p:nvPr>
        </p:nvSpPr>
        <p:spPr>
          <a:xfrm>
            <a:off x="8232616" y="6404295"/>
            <a:ext cx="282734" cy="269241"/>
          </a:xfrm>
          <a:prstGeom prst="rect">
            <a:avLst/>
          </a:prstGeom>
        </p:spPr>
        <p:txBody>
          <a:bodyPr/>
          <a:lstStyle>
            <a:lvl1pPr>
              <a:defRPr b="1"/>
            </a:lvl1pPr>
          </a:lstStyle>
          <a:p>
            <a:fld id="{86CB4B4D-7CA3-9044-876B-883B54F8677D}" type="slidenum">
              <a:rPr/>
              <a:pPr/>
              <a:t>‹#›</a:t>
            </a:fld>
            <a:endParaRPr/>
          </a:p>
        </p:txBody>
      </p:sp>
    </p:spTree>
    <p:extLst>
      <p:ext uri="{BB962C8B-B14F-4D97-AF65-F5344CB8AC3E}">
        <p14:creationId xmlns:p14="http://schemas.microsoft.com/office/powerpoint/2010/main" val="3724210982"/>
      </p:ext>
    </p:extLst>
  </p:cSld>
  <p:clrMapOvr>
    <a:masterClrMapping/>
  </p:clrMapOvr>
  <p:transition spd="med"/>
</p:sldLayout>
</file>

<file path=ppt/slideLayouts/slideLayout151.xml><?xml version="1.0" encoding="utf-8"?>
<p:sldLayout xmlns:a="http://schemas.openxmlformats.org/drawingml/2006/main" xmlns:r="http://schemas.openxmlformats.org/officeDocument/2006/relationships" xmlns:p="http://schemas.openxmlformats.org/presentationml/2006/main" type="tx">
  <p:cSld name="3_Content with Caption">
    <p:spTree>
      <p:nvGrpSpPr>
        <p:cNvPr id="1" name=""/>
        <p:cNvGrpSpPr/>
        <p:nvPr/>
      </p:nvGrpSpPr>
      <p:grpSpPr>
        <a:xfrm>
          <a:off x="0" y="0"/>
          <a:ext cx="0" cy="0"/>
          <a:chOff x="0" y="0"/>
          <a:chExt cx="0" cy="0"/>
        </a:xfrm>
      </p:grpSpPr>
      <p:sp>
        <p:nvSpPr>
          <p:cNvPr id="369" name="Shape 369"/>
          <p:cNvSpPr>
            <a:spLocks noGrp="1"/>
          </p:cNvSpPr>
          <p:nvPr>
            <p:ph type="title"/>
          </p:nvPr>
        </p:nvSpPr>
        <p:spPr>
          <a:xfrm>
            <a:off x="629841" y="457200"/>
            <a:ext cx="2949178" cy="1600200"/>
          </a:xfrm>
          <a:prstGeom prst="rect">
            <a:avLst/>
          </a:prstGeom>
        </p:spPr>
        <p:txBody>
          <a:bodyPr anchor="b"/>
          <a:lstStyle>
            <a:lvl1pPr>
              <a:defRPr sz="3200"/>
            </a:lvl1pPr>
          </a:lstStyle>
          <a:p>
            <a:r>
              <a:t>Click to edit Master title style</a:t>
            </a:r>
          </a:p>
        </p:txBody>
      </p:sp>
      <p:sp>
        <p:nvSpPr>
          <p:cNvPr id="370" name="Shape 370"/>
          <p:cNvSpPr>
            <a:spLocks noGrp="1"/>
          </p:cNvSpPr>
          <p:nvPr>
            <p:ph type="body" sz="half" idx="1"/>
          </p:nvPr>
        </p:nvSpPr>
        <p:spPr>
          <a:xfrm>
            <a:off x="3887391" y="987428"/>
            <a:ext cx="4629151" cy="4873626"/>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r>
              <a:t>Click to edit Master text styles</a:t>
            </a:r>
          </a:p>
          <a:p>
            <a:pPr lvl="1"/>
            <a:r>
              <a:t>Second level</a:t>
            </a:r>
          </a:p>
          <a:p>
            <a:pPr lvl="2"/>
            <a:r>
              <a:t>Third level</a:t>
            </a:r>
          </a:p>
          <a:p>
            <a:pPr lvl="3"/>
            <a:r>
              <a:t>Fourth level</a:t>
            </a:r>
          </a:p>
          <a:p>
            <a:pPr lvl="4"/>
            <a:r>
              <a:t>Fifth level</a:t>
            </a:r>
          </a:p>
        </p:txBody>
      </p:sp>
      <p:sp>
        <p:nvSpPr>
          <p:cNvPr id="371" name="Shape 371"/>
          <p:cNvSpPr>
            <a:spLocks noGrp="1"/>
          </p:cNvSpPr>
          <p:nvPr>
            <p:ph type="body" sz="quarter" idx="13"/>
          </p:nvPr>
        </p:nvSpPr>
        <p:spPr>
          <a:xfrm>
            <a:off x="629840" y="2057400"/>
            <a:ext cx="2949180" cy="3811588"/>
          </a:xfrm>
          <a:prstGeom prst="rect">
            <a:avLst/>
          </a:prstGeom>
        </p:spPr>
        <p:txBody>
          <a:bodyPr/>
          <a:lstStyle/>
          <a:p>
            <a:pPr marL="0" indent="0">
              <a:buSzTx/>
              <a:buFontTx/>
              <a:buNone/>
              <a:defRPr sz="1600"/>
            </a:pPr>
            <a:endParaRPr/>
          </a:p>
        </p:txBody>
      </p:sp>
      <p:sp>
        <p:nvSpPr>
          <p:cNvPr id="372" name="Shape 372"/>
          <p:cNvSpPr>
            <a:spLocks noGrp="1"/>
          </p:cNvSpPr>
          <p:nvPr>
            <p:ph type="sldNum" sz="quarter" idx="2"/>
          </p:nvPr>
        </p:nvSpPr>
        <p:spPr>
          <a:xfrm>
            <a:off x="8232616" y="6404295"/>
            <a:ext cx="282734" cy="269241"/>
          </a:xfrm>
          <a:prstGeom prst="rect">
            <a:avLst/>
          </a:prstGeom>
        </p:spPr>
        <p:txBody>
          <a:bodyPr/>
          <a:lstStyle>
            <a:lvl1pPr>
              <a:defRPr b="1"/>
            </a:lvl1pPr>
          </a:lstStyle>
          <a:p>
            <a:fld id="{86CB4B4D-7CA3-9044-876B-883B54F8677D}" type="slidenum">
              <a:rPr/>
              <a:pPr/>
              <a:t>‹#›</a:t>
            </a:fld>
            <a:endParaRPr/>
          </a:p>
        </p:txBody>
      </p:sp>
    </p:spTree>
    <p:extLst>
      <p:ext uri="{BB962C8B-B14F-4D97-AF65-F5344CB8AC3E}">
        <p14:creationId xmlns:p14="http://schemas.microsoft.com/office/powerpoint/2010/main" val="3272663886"/>
      </p:ext>
    </p:extLst>
  </p:cSld>
  <p:clrMapOvr>
    <a:masterClrMapping/>
  </p:clrMapOvr>
  <p:transition spd="med"/>
</p:sldLayout>
</file>

<file path=ppt/slideLayouts/slideLayout152.xml><?xml version="1.0" encoding="utf-8"?>
<p:sldLayout xmlns:a="http://schemas.openxmlformats.org/drawingml/2006/main" xmlns:r="http://schemas.openxmlformats.org/officeDocument/2006/relationships" xmlns:p="http://schemas.openxmlformats.org/presentationml/2006/main" type="tx">
  <p:cSld name="3_Picture with Caption">
    <p:spTree>
      <p:nvGrpSpPr>
        <p:cNvPr id="1" name=""/>
        <p:cNvGrpSpPr/>
        <p:nvPr/>
      </p:nvGrpSpPr>
      <p:grpSpPr>
        <a:xfrm>
          <a:off x="0" y="0"/>
          <a:ext cx="0" cy="0"/>
          <a:chOff x="0" y="0"/>
          <a:chExt cx="0" cy="0"/>
        </a:xfrm>
      </p:grpSpPr>
      <p:sp>
        <p:nvSpPr>
          <p:cNvPr id="379" name="Shape 379"/>
          <p:cNvSpPr>
            <a:spLocks noGrp="1"/>
          </p:cNvSpPr>
          <p:nvPr>
            <p:ph type="title"/>
          </p:nvPr>
        </p:nvSpPr>
        <p:spPr>
          <a:xfrm>
            <a:off x="629841" y="457200"/>
            <a:ext cx="2949178" cy="1600200"/>
          </a:xfrm>
          <a:prstGeom prst="rect">
            <a:avLst/>
          </a:prstGeom>
        </p:spPr>
        <p:txBody>
          <a:bodyPr anchor="b"/>
          <a:lstStyle>
            <a:lvl1pPr>
              <a:defRPr sz="3200"/>
            </a:lvl1pPr>
          </a:lstStyle>
          <a:p>
            <a:r>
              <a:t>Click to edit Master title style</a:t>
            </a:r>
          </a:p>
        </p:txBody>
      </p:sp>
      <p:sp>
        <p:nvSpPr>
          <p:cNvPr id="380" name="Shape 380"/>
          <p:cNvSpPr>
            <a:spLocks noGrp="1"/>
          </p:cNvSpPr>
          <p:nvPr>
            <p:ph type="pic" sz="half" idx="13"/>
          </p:nvPr>
        </p:nvSpPr>
        <p:spPr>
          <a:xfrm>
            <a:off x="3887391" y="987428"/>
            <a:ext cx="4629151" cy="4873626"/>
          </a:xfrm>
          <a:prstGeom prst="rect">
            <a:avLst/>
          </a:prstGeom>
        </p:spPr>
        <p:txBody>
          <a:bodyPr lIns="91439" rIns="91439">
            <a:noAutofit/>
          </a:bodyPr>
          <a:lstStyle/>
          <a:p>
            <a:endParaRPr/>
          </a:p>
        </p:txBody>
      </p:sp>
      <p:sp>
        <p:nvSpPr>
          <p:cNvPr id="381" name="Shape 381"/>
          <p:cNvSpPr>
            <a:spLocks noGrp="1"/>
          </p:cNvSpPr>
          <p:nvPr>
            <p:ph type="body" sz="quarter" idx="1"/>
          </p:nvPr>
        </p:nvSpPr>
        <p:spPr>
          <a:xfrm>
            <a:off x="629841" y="2057400"/>
            <a:ext cx="2949178" cy="3811588"/>
          </a:xfrm>
          <a:prstGeom prst="rect">
            <a:avLst/>
          </a:prstGeom>
        </p:spPr>
        <p:txBody>
          <a:bodyPr/>
          <a:lstStyle>
            <a:lvl1pPr marL="0" indent="0">
              <a:buSzTx/>
              <a:buFontTx/>
              <a:buNone/>
              <a:defRPr sz="1600"/>
            </a:lvl1pPr>
          </a:lstStyle>
          <a:p>
            <a:r>
              <a:t>Click to edit Master text styles</a:t>
            </a:r>
          </a:p>
        </p:txBody>
      </p:sp>
      <p:sp>
        <p:nvSpPr>
          <p:cNvPr id="382" name="Shape 382"/>
          <p:cNvSpPr>
            <a:spLocks noGrp="1"/>
          </p:cNvSpPr>
          <p:nvPr>
            <p:ph type="sldNum" sz="quarter" idx="2"/>
          </p:nvPr>
        </p:nvSpPr>
        <p:spPr>
          <a:xfrm>
            <a:off x="8232616" y="6404295"/>
            <a:ext cx="282734" cy="269241"/>
          </a:xfrm>
          <a:prstGeom prst="rect">
            <a:avLst/>
          </a:prstGeom>
        </p:spPr>
        <p:txBody>
          <a:bodyPr/>
          <a:lstStyle>
            <a:lvl1pPr>
              <a:defRPr b="1"/>
            </a:lvl1pPr>
          </a:lstStyle>
          <a:p>
            <a:fld id="{86CB4B4D-7CA3-9044-876B-883B54F8677D}" type="slidenum">
              <a:rPr/>
              <a:pPr/>
              <a:t>‹#›</a:t>
            </a:fld>
            <a:endParaRPr/>
          </a:p>
        </p:txBody>
      </p:sp>
    </p:spTree>
    <p:extLst>
      <p:ext uri="{BB962C8B-B14F-4D97-AF65-F5344CB8AC3E}">
        <p14:creationId xmlns:p14="http://schemas.microsoft.com/office/powerpoint/2010/main" val="2079927717"/>
      </p:ext>
    </p:extLst>
  </p:cSld>
  <p:clrMapOvr>
    <a:masterClrMapping/>
  </p:clrMapOvr>
  <p:transition spd="med"/>
</p:sldLayout>
</file>

<file path=ppt/slideLayouts/slideLayout153.xml><?xml version="1.0" encoding="utf-8"?>
<p:sldLayout xmlns:a="http://schemas.openxmlformats.org/drawingml/2006/main" xmlns:r="http://schemas.openxmlformats.org/officeDocument/2006/relationships" xmlns:p="http://schemas.openxmlformats.org/presentationml/2006/main" type="tx">
  <p:cSld name="3_Title and Vertical Text">
    <p:spTree>
      <p:nvGrpSpPr>
        <p:cNvPr id="1" name=""/>
        <p:cNvGrpSpPr/>
        <p:nvPr/>
      </p:nvGrpSpPr>
      <p:grpSpPr>
        <a:xfrm>
          <a:off x="0" y="0"/>
          <a:ext cx="0" cy="0"/>
          <a:chOff x="0" y="0"/>
          <a:chExt cx="0" cy="0"/>
        </a:xfrm>
      </p:grpSpPr>
      <p:sp>
        <p:nvSpPr>
          <p:cNvPr id="389" name="Shape 389"/>
          <p:cNvSpPr>
            <a:spLocks noGrp="1"/>
          </p:cNvSpPr>
          <p:nvPr>
            <p:ph type="title"/>
          </p:nvPr>
        </p:nvSpPr>
        <p:spPr>
          <a:prstGeom prst="rect">
            <a:avLst/>
          </a:prstGeom>
        </p:spPr>
        <p:txBody>
          <a:bodyPr/>
          <a:lstStyle/>
          <a:p>
            <a:r>
              <a:t>Click to edit Master title style</a:t>
            </a:r>
          </a:p>
        </p:txBody>
      </p:sp>
      <p:sp>
        <p:nvSpPr>
          <p:cNvPr id="390" name="Shape 390"/>
          <p:cNvSpPr>
            <a:spLocks noGrp="1"/>
          </p:cNvSpPr>
          <p:nvPr>
            <p:ph type="body" idx="1"/>
          </p:nvPr>
        </p:nvSpPr>
        <p:spPr>
          <a:prstGeom prst="rect">
            <a:avLst/>
          </a:prstGeom>
        </p:spPr>
        <p:txBody>
          <a:bodyPr/>
          <a:lstStyle/>
          <a:p>
            <a:r>
              <a:t>Click to edit Master text styles</a:t>
            </a:r>
          </a:p>
          <a:p>
            <a:pPr lvl="1"/>
            <a:r>
              <a:t>Second level</a:t>
            </a:r>
          </a:p>
          <a:p>
            <a:pPr lvl="2"/>
            <a:r>
              <a:t>Third level</a:t>
            </a:r>
          </a:p>
          <a:p>
            <a:pPr lvl="3"/>
            <a:r>
              <a:t>Fourth level</a:t>
            </a:r>
          </a:p>
          <a:p>
            <a:pPr lvl="4"/>
            <a:r>
              <a:t>Fifth level</a:t>
            </a:r>
          </a:p>
        </p:txBody>
      </p:sp>
      <p:sp>
        <p:nvSpPr>
          <p:cNvPr id="391" name="Shape 391"/>
          <p:cNvSpPr>
            <a:spLocks noGrp="1"/>
          </p:cNvSpPr>
          <p:nvPr>
            <p:ph type="sldNum" sz="quarter" idx="2"/>
          </p:nvPr>
        </p:nvSpPr>
        <p:spPr>
          <a:xfrm>
            <a:off x="8232616" y="6404295"/>
            <a:ext cx="282734" cy="269241"/>
          </a:xfrm>
          <a:prstGeom prst="rect">
            <a:avLst/>
          </a:prstGeom>
        </p:spPr>
        <p:txBody>
          <a:bodyPr/>
          <a:lstStyle>
            <a:lvl1pPr>
              <a:defRPr b="1"/>
            </a:lvl1pPr>
          </a:lstStyle>
          <a:p>
            <a:fld id="{86CB4B4D-7CA3-9044-876B-883B54F8677D}" type="slidenum">
              <a:rPr/>
              <a:pPr/>
              <a:t>‹#›</a:t>
            </a:fld>
            <a:endParaRPr/>
          </a:p>
        </p:txBody>
      </p:sp>
    </p:spTree>
    <p:extLst>
      <p:ext uri="{BB962C8B-B14F-4D97-AF65-F5344CB8AC3E}">
        <p14:creationId xmlns:p14="http://schemas.microsoft.com/office/powerpoint/2010/main" val="1012853427"/>
      </p:ext>
    </p:extLst>
  </p:cSld>
  <p:clrMapOvr>
    <a:masterClrMapping/>
  </p:clrMapOvr>
  <p:transition spd="med"/>
</p:sldLayout>
</file>

<file path=ppt/slideLayouts/slideLayout154.xml><?xml version="1.0" encoding="utf-8"?>
<p:sldLayout xmlns:a="http://schemas.openxmlformats.org/drawingml/2006/main" xmlns:r="http://schemas.openxmlformats.org/officeDocument/2006/relationships" xmlns:p="http://schemas.openxmlformats.org/presentationml/2006/main" type="tx">
  <p:cSld name="3_Vertical Title and Text">
    <p:spTree>
      <p:nvGrpSpPr>
        <p:cNvPr id="1" name=""/>
        <p:cNvGrpSpPr/>
        <p:nvPr/>
      </p:nvGrpSpPr>
      <p:grpSpPr>
        <a:xfrm>
          <a:off x="0" y="0"/>
          <a:ext cx="0" cy="0"/>
          <a:chOff x="0" y="0"/>
          <a:chExt cx="0" cy="0"/>
        </a:xfrm>
      </p:grpSpPr>
      <p:sp>
        <p:nvSpPr>
          <p:cNvPr id="398" name="Shape 398"/>
          <p:cNvSpPr>
            <a:spLocks noGrp="1"/>
          </p:cNvSpPr>
          <p:nvPr>
            <p:ph type="title"/>
          </p:nvPr>
        </p:nvSpPr>
        <p:spPr>
          <a:xfrm>
            <a:off x="6543675" y="365125"/>
            <a:ext cx="1971676" cy="5811838"/>
          </a:xfrm>
          <a:prstGeom prst="rect">
            <a:avLst/>
          </a:prstGeom>
        </p:spPr>
        <p:txBody>
          <a:bodyPr/>
          <a:lstStyle/>
          <a:p>
            <a:r>
              <a:t>Click to edit Master title style</a:t>
            </a:r>
          </a:p>
        </p:txBody>
      </p:sp>
      <p:sp>
        <p:nvSpPr>
          <p:cNvPr id="399" name="Shape 399"/>
          <p:cNvSpPr>
            <a:spLocks noGrp="1"/>
          </p:cNvSpPr>
          <p:nvPr>
            <p:ph type="body" idx="1"/>
          </p:nvPr>
        </p:nvSpPr>
        <p:spPr>
          <a:xfrm>
            <a:off x="628651" y="365125"/>
            <a:ext cx="5800726" cy="5811838"/>
          </a:xfrm>
          <a:prstGeom prst="rect">
            <a:avLst/>
          </a:prstGeom>
        </p:spPr>
        <p:txBody>
          <a:bodyPr/>
          <a:lstStyle/>
          <a:p>
            <a:r>
              <a:t>Click to edit Master text styles</a:t>
            </a:r>
          </a:p>
          <a:p>
            <a:pPr lvl="1"/>
            <a:r>
              <a:t>Second level</a:t>
            </a:r>
          </a:p>
          <a:p>
            <a:pPr lvl="2"/>
            <a:r>
              <a:t>Third level</a:t>
            </a:r>
          </a:p>
          <a:p>
            <a:pPr lvl="3"/>
            <a:r>
              <a:t>Fourth level</a:t>
            </a:r>
          </a:p>
          <a:p>
            <a:pPr lvl="4"/>
            <a:r>
              <a:t>Fifth level</a:t>
            </a:r>
          </a:p>
        </p:txBody>
      </p:sp>
      <p:sp>
        <p:nvSpPr>
          <p:cNvPr id="400" name="Shape 400"/>
          <p:cNvSpPr>
            <a:spLocks noGrp="1"/>
          </p:cNvSpPr>
          <p:nvPr>
            <p:ph type="sldNum" sz="quarter" idx="2"/>
          </p:nvPr>
        </p:nvSpPr>
        <p:spPr>
          <a:xfrm>
            <a:off x="8232616" y="6404295"/>
            <a:ext cx="282734" cy="269241"/>
          </a:xfrm>
          <a:prstGeom prst="rect">
            <a:avLst/>
          </a:prstGeom>
        </p:spPr>
        <p:txBody>
          <a:bodyPr/>
          <a:lstStyle>
            <a:lvl1pPr>
              <a:defRPr b="1"/>
            </a:lvl1pPr>
          </a:lstStyle>
          <a:p>
            <a:fld id="{86CB4B4D-7CA3-9044-876B-883B54F8677D}" type="slidenum">
              <a:rPr/>
              <a:pPr/>
              <a:t>‹#›</a:t>
            </a:fld>
            <a:endParaRPr/>
          </a:p>
        </p:txBody>
      </p:sp>
    </p:spTree>
    <p:extLst>
      <p:ext uri="{BB962C8B-B14F-4D97-AF65-F5344CB8AC3E}">
        <p14:creationId xmlns:p14="http://schemas.microsoft.com/office/powerpoint/2010/main" val="692489492"/>
      </p:ext>
    </p:extLst>
  </p:cSld>
  <p:clrMapOvr>
    <a:masterClrMapping/>
  </p:clrMapOvr>
  <p:transition spd="med"/>
</p:sldLayout>
</file>

<file path=ppt/slideLayouts/slideLayout1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fld id="{ACC8AD9F-EE6A-46CC-80F6-A6389DD2CB7F}" type="datetimeFigureOut">
              <a:rPr lang="en-US" smtClean="0">
                <a:solidFill>
                  <a:prstClr val="black">
                    <a:tint val="75000"/>
                  </a:prstClr>
                </a:solidFill>
              </a:rPr>
              <a:pPr/>
              <a:t>7/2/24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E1321830-AA5A-4B3C-B340-0419E400838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25348089"/>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fld id="{ACC8AD9F-EE6A-46CC-80F6-A6389DD2CB7F}" type="datetimeFigureOut">
              <a:rPr lang="en-US" smtClean="0">
                <a:solidFill>
                  <a:prstClr val="black">
                    <a:tint val="75000"/>
                  </a:prstClr>
                </a:solidFill>
              </a:rPr>
              <a:pPr/>
              <a:t>7/2/24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E1321830-AA5A-4B3C-B340-0419E400838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357023831"/>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1"/>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6"/>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fld id="{ACC8AD9F-EE6A-46CC-80F6-A6389DD2CB7F}" type="datetimeFigureOut">
              <a:rPr lang="en-US" smtClean="0">
                <a:solidFill>
                  <a:prstClr val="black">
                    <a:tint val="75000"/>
                  </a:prstClr>
                </a:solidFill>
              </a:rPr>
              <a:pPr/>
              <a:t>7/2/24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E1321830-AA5A-4B3C-B340-0419E400838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203327813"/>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b="0" i="0">
                <a:latin typeface="Avenir Book" panose="02000503020000020003" pitchFamily="2" charset="0"/>
              </a:defRPr>
            </a:lvl1pPr>
          </a:lstStyle>
          <a:p>
            <a:fld id="{ACC8AD9F-EE6A-46CC-80F6-A6389DD2CB7F}" type="datetimeFigureOut">
              <a:rPr lang="en-US" smtClean="0">
                <a:solidFill>
                  <a:prstClr val="black">
                    <a:tint val="75000"/>
                  </a:prstClr>
                </a:solidFill>
              </a:rPr>
              <a:pPr/>
              <a:t>7/2/24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b="0" i="0">
                <a:latin typeface="Avenir Book" panose="02000503020000020003" pitchFamily="2" charset="0"/>
              </a:defRPr>
            </a:lvl1pPr>
          </a:lstStyle>
          <a:p>
            <a:fld id="{E1321830-AA5A-4B3C-B340-0419E400838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605560505"/>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8"/>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1"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1"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b="0" i="0">
                <a:latin typeface="Avenir Book" panose="02000503020000020003" pitchFamily="2" charset="0"/>
              </a:defRPr>
            </a:lvl1pPr>
          </a:lstStyle>
          <a:p>
            <a:fld id="{ACC8AD9F-EE6A-46CC-80F6-A6389DD2CB7F}" type="datetimeFigureOut">
              <a:rPr lang="en-US" smtClean="0">
                <a:solidFill>
                  <a:prstClr val="black">
                    <a:tint val="75000"/>
                  </a:prstClr>
                </a:solidFill>
              </a:rPr>
              <a:pPr/>
              <a:t>7/2/24</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lvl1pPr>
              <a:defRPr b="0" i="0">
                <a:latin typeface="Avenir Book" panose="02000503020000020003" pitchFamily="2" charset="0"/>
              </a:defRPr>
            </a:lvl1pPr>
          </a:lstStyle>
          <a:p>
            <a:fld id="{E1321830-AA5A-4B3C-B340-0419E400838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845552811"/>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b="0" i="0">
                <a:latin typeface="Avenir Book" panose="02000503020000020003" pitchFamily="2" charset="0"/>
              </a:defRPr>
            </a:lvl1pPr>
          </a:lstStyle>
          <a:p>
            <a:fld id="{ACC8AD9F-EE6A-46CC-80F6-A6389DD2CB7F}" type="datetimeFigureOut">
              <a:rPr lang="en-US" smtClean="0">
                <a:solidFill>
                  <a:prstClr val="black">
                    <a:tint val="75000"/>
                  </a:prstClr>
                </a:solidFill>
              </a:rPr>
              <a:pPr/>
              <a:t>7/2/24</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lvl1pPr>
              <a:defRPr b="0" i="0">
                <a:latin typeface="Avenir Book" panose="02000503020000020003" pitchFamily="2" charset="0"/>
              </a:defRPr>
            </a:lvl1pPr>
          </a:lstStyle>
          <a:p>
            <a:fld id="{E1321830-AA5A-4B3C-B340-0419E400838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885824831"/>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b="0" i="0">
                <a:latin typeface="Avenir Book" panose="02000503020000020003" pitchFamily="2" charset="0"/>
              </a:defRPr>
            </a:lvl1pPr>
          </a:lstStyle>
          <a:p>
            <a:fld id="{ACC8AD9F-EE6A-46CC-80F6-A6389DD2CB7F}" type="datetimeFigureOut">
              <a:rPr lang="en-US" smtClean="0">
                <a:solidFill>
                  <a:prstClr val="black">
                    <a:tint val="75000"/>
                  </a:prstClr>
                </a:solidFill>
              </a:rPr>
              <a:pPr/>
              <a:t>7/2/24</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lvl1pPr>
              <a:defRPr b="0" i="0">
                <a:latin typeface="Avenir Book" panose="02000503020000020003" pitchFamily="2" charset="0"/>
              </a:defRPr>
            </a:lvl1pPr>
          </a:lstStyle>
          <a:p>
            <a:fld id="{E1321830-AA5A-4B3C-B340-0419E400838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95550103"/>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391" y="987428"/>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b="0" i="0">
                <a:latin typeface="Avenir Book" panose="02000503020000020003" pitchFamily="2" charset="0"/>
              </a:defRPr>
            </a:lvl1pPr>
          </a:lstStyle>
          <a:p>
            <a:fld id="{ACC8AD9F-EE6A-46CC-80F6-A6389DD2CB7F}" type="datetimeFigureOut">
              <a:rPr lang="en-US" smtClean="0">
                <a:solidFill>
                  <a:prstClr val="black">
                    <a:tint val="75000"/>
                  </a:prstClr>
                </a:solidFill>
              </a:rPr>
              <a:pPr/>
              <a:t>7/2/24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b="0" i="0">
                <a:latin typeface="Avenir Book" panose="02000503020000020003" pitchFamily="2" charset="0"/>
              </a:defRPr>
            </a:lvl1pPr>
          </a:lstStyle>
          <a:p>
            <a:fld id="{E1321830-AA5A-4B3C-B340-0419E400838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230074436"/>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391" y="987428"/>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b="0" i="0">
                <a:latin typeface="Avenir Book" panose="02000503020000020003" pitchFamily="2" charset="0"/>
              </a:defRPr>
            </a:lvl1pPr>
          </a:lstStyle>
          <a:p>
            <a:fld id="{ACC8AD9F-EE6A-46CC-80F6-A6389DD2CB7F}" type="datetimeFigureOut">
              <a:rPr lang="en-US" smtClean="0">
                <a:solidFill>
                  <a:prstClr val="black">
                    <a:tint val="75000"/>
                  </a:prstClr>
                </a:solidFill>
              </a:rPr>
              <a:pPr/>
              <a:t>7/2/24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b="0" i="0">
                <a:latin typeface="Avenir Book" panose="02000503020000020003" pitchFamily="2" charset="0"/>
              </a:defRPr>
            </a:lvl1pPr>
          </a:lstStyle>
          <a:p>
            <a:fld id="{E1321830-AA5A-4B3C-B340-0419E400838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865108785"/>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fld id="{ACC8AD9F-EE6A-46CC-80F6-A6389DD2CB7F}" type="datetimeFigureOut">
              <a:rPr lang="en-US" smtClean="0">
                <a:solidFill>
                  <a:prstClr val="black">
                    <a:tint val="75000"/>
                  </a:prstClr>
                </a:solidFill>
              </a:rPr>
              <a:pPr/>
              <a:t>7/2/24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E1321830-AA5A-4B3C-B340-0419E400838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066741265"/>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1"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fld id="{ACC8AD9F-EE6A-46CC-80F6-A6389DD2CB7F}" type="datetimeFigureOut">
              <a:rPr lang="en-US" smtClean="0">
                <a:solidFill>
                  <a:prstClr val="black">
                    <a:tint val="75000"/>
                  </a:prstClr>
                </a:solidFill>
              </a:rPr>
              <a:pPr/>
              <a:t>7/2/24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E1321830-AA5A-4B3C-B340-0419E400838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983162318"/>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7D6A11F-CA40-C640-93ED-7AADEA2626E4}" type="datetimeFigureOut">
              <a:rPr lang="en-US" smtClean="0">
                <a:solidFill>
                  <a:prstClr val="black">
                    <a:tint val="75000"/>
                  </a:prstClr>
                </a:solidFill>
              </a:rPr>
              <a:pPr/>
              <a:t>7/2/24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6F46D6D-AD0E-DA43-ACD4-785676A5A34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54381743"/>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7D6A11F-CA40-C640-93ED-7AADEA2626E4}" type="datetimeFigureOut">
              <a:rPr lang="en-US" smtClean="0">
                <a:solidFill>
                  <a:prstClr val="black">
                    <a:tint val="75000"/>
                  </a:prstClr>
                </a:solidFill>
              </a:rPr>
              <a:pPr/>
              <a:t>7/2/24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6F46D6D-AD0E-DA43-ACD4-785676A5A34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13217935"/>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7D6A11F-CA40-C640-93ED-7AADEA2626E4}" type="datetimeFigureOut">
              <a:rPr lang="en-US" smtClean="0">
                <a:solidFill>
                  <a:prstClr val="black">
                    <a:tint val="75000"/>
                  </a:prstClr>
                </a:solidFill>
              </a:rPr>
              <a:pPr/>
              <a:t>7/2/24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6F46D6D-AD0E-DA43-ACD4-785676A5A34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28125911"/>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7D6A11F-CA40-C640-93ED-7AADEA2626E4}" type="datetimeFigureOut">
              <a:rPr lang="en-US" smtClean="0">
                <a:solidFill>
                  <a:prstClr val="black">
                    <a:tint val="75000"/>
                  </a:prstClr>
                </a:solidFill>
              </a:rPr>
              <a:pPr/>
              <a:t>7/2/24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6F46D6D-AD0E-DA43-ACD4-785676A5A34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32381181"/>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7D6A11F-CA40-C640-93ED-7AADEA2626E4}" type="datetimeFigureOut">
              <a:rPr lang="en-US" smtClean="0">
                <a:solidFill>
                  <a:prstClr val="black">
                    <a:tint val="75000"/>
                  </a:prstClr>
                </a:solidFill>
              </a:rPr>
              <a:pPr/>
              <a:t>7/2/24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6F46D6D-AD0E-DA43-ACD4-785676A5A34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24662465"/>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7D6A11F-CA40-C640-93ED-7AADEA2626E4}" type="datetimeFigureOut">
              <a:rPr lang="en-US" smtClean="0">
                <a:solidFill>
                  <a:prstClr val="black">
                    <a:tint val="75000"/>
                  </a:prstClr>
                </a:solidFill>
              </a:rPr>
              <a:pPr/>
              <a:t>7/2/24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6F46D6D-AD0E-DA43-ACD4-785676A5A34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5392127"/>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D6A11F-CA40-C640-93ED-7AADEA2626E4}" type="datetimeFigureOut">
              <a:rPr lang="en-US" smtClean="0">
                <a:solidFill>
                  <a:prstClr val="black">
                    <a:tint val="75000"/>
                  </a:prstClr>
                </a:solidFill>
              </a:rPr>
              <a:pPr/>
              <a:t>7/2/24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6F46D6D-AD0E-DA43-ACD4-785676A5A34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75698273"/>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7D6A11F-CA40-C640-93ED-7AADEA2626E4}" type="datetimeFigureOut">
              <a:rPr lang="en-US" smtClean="0">
                <a:solidFill>
                  <a:prstClr val="black">
                    <a:tint val="75000"/>
                  </a:prstClr>
                </a:solidFill>
              </a:rPr>
              <a:pPr/>
              <a:t>7/2/24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6F46D6D-AD0E-DA43-ACD4-785676A5A34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27396082"/>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7D6A11F-CA40-C640-93ED-7AADEA2626E4}" type="datetimeFigureOut">
              <a:rPr lang="en-US" smtClean="0">
                <a:solidFill>
                  <a:prstClr val="black">
                    <a:tint val="75000"/>
                  </a:prstClr>
                </a:solidFill>
              </a:rPr>
              <a:pPr/>
              <a:t>7/2/24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6F46D6D-AD0E-DA43-ACD4-785676A5A34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55879188"/>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7D6A11F-CA40-C640-93ED-7AADEA2626E4}" type="datetimeFigureOut">
              <a:rPr lang="en-US" smtClean="0">
                <a:solidFill>
                  <a:prstClr val="black">
                    <a:tint val="75000"/>
                  </a:prstClr>
                </a:solidFill>
              </a:rPr>
              <a:pPr/>
              <a:t>7/2/24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6F46D6D-AD0E-DA43-ACD4-785676A5A34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83644531"/>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7D6A11F-CA40-C640-93ED-7AADEA2626E4}" type="datetimeFigureOut">
              <a:rPr lang="en-US" smtClean="0">
                <a:solidFill>
                  <a:prstClr val="black">
                    <a:tint val="75000"/>
                  </a:prstClr>
                </a:solidFill>
              </a:rPr>
              <a:pPr/>
              <a:t>7/2/24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6F46D6D-AD0E-DA43-ACD4-785676A5A34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56282585"/>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fld id="{07D6A11F-CA40-C640-93ED-7AADEA2626E4}" type="datetimeFigureOut">
              <a:rPr lang="en-US" smtClean="0">
                <a:solidFill>
                  <a:prstClr val="black">
                    <a:tint val="75000"/>
                  </a:prstClr>
                </a:solidFill>
              </a:rPr>
              <a:pPr/>
              <a:t>7/2/24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203792973"/>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fld id="{07D6A11F-CA40-C640-93ED-7AADEA2626E4}" type="datetimeFigureOut">
              <a:rPr lang="en-US" smtClean="0">
                <a:solidFill>
                  <a:prstClr val="black">
                    <a:tint val="75000"/>
                  </a:prstClr>
                </a:solidFill>
              </a:rPr>
              <a:pPr/>
              <a:t>7/2/24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511062750"/>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fld id="{07D6A11F-CA40-C640-93ED-7AADEA2626E4}" type="datetimeFigureOut">
              <a:rPr lang="en-US" smtClean="0">
                <a:solidFill>
                  <a:prstClr val="black">
                    <a:tint val="75000"/>
                  </a:prstClr>
                </a:solidFill>
              </a:rPr>
              <a:pPr/>
              <a:t>7/2/24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786355629"/>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b="0" i="0">
                <a:latin typeface="Avenir Book" panose="02000503020000020003" pitchFamily="2" charset="0"/>
              </a:defRPr>
            </a:lvl1pPr>
          </a:lstStyle>
          <a:p>
            <a:fld id="{07D6A11F-CA40-C640-93ED-7AADEA2626E4}" type="datetimeFigureOut">
              <a:rPr lang="en-US" smtClean="0">
                <a:solidFill>
                  <a:prstClr val="black">
                    <a:tint val="75000"/>
                  </a:prstClr>
                </a:solidFill>
              </a:rPr>
              <a:pPr/>
              <a:t>7/2/24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135029312"/>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b="0" i="0">
                <a:latin typeface="Avenir Book" panose="02000503020000020003" pitchFamily="2" charset="0"/>
              </a:defRPr>
            </a:lvl1pPr>
          </a:lstStyle>
          <a:p>
            <a:fld id="{07D6A11F-CA40-C640-93ED-7AADEA2626E4}" type="datetimeFigureOut">
              <a:rPr lang="en-US" smtClean="0">
                <a:solidFill>
                  <a:prstClr val="black">
                    <a:tint val="75000"/>
                  </a:prstClr>
                </a:solidFill>
              </a:rPr>
              <a:pPr/>
              <a:t>7/2/24</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16550407"/>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b="0" i="0">
                <a:latin typeface="Avenir Book" panose="02000503020000020003" pitchFamily="2" charset="0"/>
              </a:defRPr>
            </a:lvl1pPr>
          </a:lstStyle>
          <a:p>
            <a:fld id="{07D6A11F-CA40-C640-93ED-7AADEA2626E4}" type="datetimeFigureOut">
              <a:rPr lang="en-US" smtClean="0">
                <a:solidFill>
                  <a:prstClr val="black">
                    <a:tint val="75000"/>
                  </a:prstClr>
                </a:solidFill>
              </a:rPr>
              <a:pPr/>
              <a:t>7/2/24</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68822708"/>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b="0" i="0">
                <a:latin typeface="Avenir Book" panose="02000503020000020003" pitchFamily="2" charset="0"/>
              </a:defRPr>
            </a:lvl1pPr>
          </a:lstStyle>
          <a:p>
            <a:fld id="{07D6A11F-CA40-C640-93ED-7AADEA2626E4}" type="datetimeFigureOut">
              <a:rPr lang="en-US" smtClean="0">
                <a:solidFill>
                  <a:prstClr val="black">
                    <a:tint val="75000"/>
                  </a:prstClr>
                </a:solidFill>
              </a:rPr>
              <a:pPr/>
              <a:t>7/2/24</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365266363"/>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b="0" i="0">
                <a:latin typeface="Avenir Book" panose="02000503020000020003" pitchFamily="2" charset="0"/>
              </a:defRPr>
            </a:lvl1pPr>
          </a:lstStyle>
          <a:p>
            <a:fld id="{07D6A11F-CA40-C640-93ED-7AADEA2626E4}" type="datetimeFigureOut">
              <a:rPr lang="en-US" smtClean="0">
                <a:solidFill>
                  <a:prstClr val="black">
                    <a:tint val="75000"/>
                  </a:prstClr>
                </a:solidFill>
              </a:rPr>
              <a:pPr/>
              <a:t>7/2/24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304053251"/>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b="0" i="0">
                <a:latin typeface="Avenir Book" panose="02000503020000020003" pitchFamily="2" charset="0"/>
              </a:defRPr>
            </a:lvl1pPr>
          </a:lstStyle>
          <a:p>
            <a:fld id="{07D6A11F-CA40-C640-93ED-7AADEA2626E4}" type="datetimeFigureOut">
              <a:rPr lang="en-US" smtClean="0">
                <a:solidFill>
                  <a:prstClr val="black">
                    <a:tint val="75000"/>
                  </a:prstClr>
                </a:solidFill>
              </a:rPr>
              <a:pPr/>
              <a:t>7/2/24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387453504"/>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fld id="{07D6A11F-CA40-C640-93ED-7AADEA2626E4}" type="datetimeFigureOut">
              <a:rPr lang="en-US" smtClean="0">
                <a:solidFill>
                  <a:prstClr val="black">
                    <a:tint val="75000"/>
                  </a:prstClr>
                </a:solidFill>
              </a:rPr>
              <a:pPr/>
              <a:t>7/2/24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457222697"/>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fld id="{07D6A11F-CA40-C640-93ED-7AADEA2626E4}" type="datetimeFigureOut">
              <a:rPr lang="en-US" smtClean="0">
                <a:solidFill>
                  <a:prstClr val="black">
                    <a:tint val="75000"/>
                  </a:prstClr>
                </a:solidFill>
              </a:rPr>
              <a:pPr/>
              <a:t>7/2/24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713844235"/>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7D6A11F-CA40-C640-93ED-7AADEA2626E4}" type="datetimeFigureOut">
              <a:rPr lang="en-US" smtClean="0">
                <a:solidFill>
                  <a:prstClr val="black">
                    <a:tint val="75000"/>
                  </a:prstClr>
                </a:solidFill>
              </a:rPr>
              <a:pPr/>
              <a:t>7/2/24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6F46D6D-AD0E-DA43-ACD4-785676A5A34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80985736"/>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7D6A11F-CA40-C640-93ED-7AADEA2626E4}" type="datetimeFigureOut">
              <a:rPr lang="en-US" smtClean="0">
                <a:solidFill>
                  <a:prstClr val="black">
                    <a:tint val="75000"/>
                  </a:prstClr>
                </a:solidFill>
              </a:rPr>
              <a:pPr/>
              <a:t>7/2/24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6F46D6D-AD0E-DA43-ACD4-785676A5A34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46951582"/>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7D6A11F-CA40-C640-93ED-7AADEA2626E4}" type="datetimeFigureOut">
              <a:rPr lang="en-US" smtClean="0">
                <a:solidFill>
                  <a:prstClr val="black">
                    <a:tint val="75000"/>
                  </a:prstClr>
                </a:solidFill>
              </a:rPr>
              <a:pPr/>
              <a:t>7/2/24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6F46D6D-AD0E-DA43-ACD4-785676A5A34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52515721"/>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7D6A11F-CA40-C640-93ED-7AADEA2626E4}" type="datetimeFigureOut">
              <a:rPr lang="en-US" smtClean="0">
                <a:solidFill>
                  <a:prstClr val="black">
                    <a:tint val="75000"/>
                  </a:prstClr>
                </a:solidFill>
              </a:rPr>
              <a:pPr/>
              <a:t>7/2/24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6F46D6D-AD0E-DA43-ACD4-785676A5A34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12764507"/>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7D6A11F-CA40-C640-93ED-7AADEA2626E4}" type="datetimeFigureOut">
              <a:rPr lang="en-US" smtClean="0">
                <a:solidFill>
                  <a:prstClr val="black">
                    <a:tint val="75000"/>
                  </a:prstClr>
                </a:solidFill>
              </a:rPr>
              <a:pPr/>
              <a:t>7/2/24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6F46D6D-AD0E-DA43-ACD4-785676A5A34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01540161"/>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7D6A11F-CA40-C640-93ED-7AADEA2626E4}" type="datetimeFigureOut">
              <a:rPr lang="en-US" smtClean="0">
                <a:solidFill>
                  <a:prstClr val="black">
                    <a:tint val="75000"/>
                  </a:prstClr>
                </a:solidFill>
              </a:rPr>
              <a:pPr/>
              <a:t>7/2/24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6F46D6D-AD0E-DA43-ACD4-785676A5A34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19948236"/>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D6A11F-CA40-C640-93ED-7AADEA2626E4}" type="datetimeFigureOut">
              <a:rPr lang="en-US" smtClean="0">
                <a:solidFill>
                  <a:prstClr val="black">
                    <a:tint val="75000"/>
                  </a:prstClr>
                </a:solidFill>
              </a:rPr>
              <a:pPr/>
              <a:t>7/2/24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6F46D6D-AD0E-DA43-ACD4-785676A5A34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45599162"/>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7D6A11F-CA40-C640-93ED-7AADEA2626E4}" type="datetimeFigureOut">
              <a:rPr lang="en-US" smtClean="0">
                <a:solidFill>
                  <a:prstClr val="black">
                    <a:tint val="75000"/>
                  </a:prstClr>
                </a:solidFill>
              </a:rPr>
              <a:pPr/>
              <a:t>7/2/24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6F46D6D-AD0E-DA43-ACD4-785676A5A34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96640732"/>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7D6A11F-CA40-C640-93ED-7AADEA2626E4}" type="datetimeFigureOut">
              <a:rPr lang="en-US" smtClean="0">
                <a:solidFill>
                  <a:prstClr val="black">
                    <a:tint val="75000"/>
                  </a:prstClr>
                </a:solidFill>
              </a:rPr>
              <a:pPr/>
              <a:t>7/2/24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6F46D6D-AD0E-DA43-ACD4-785676A5A34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85605373"/>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7D6A11F-CA40-C640-93ED-7AADEA2626E4}" type="datetimeFigureOut">
              <a:rPr lang="en-US" smtClean="0">
                <a:solidFill>
                  <a:prstClr val="black">
                    <a:tint val="75000"/>
                  </a:prstClr>
                </a:solidFill>
              </a:rPr>
              <a:pPr/>
              <a:t>7/2/24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6F46D6D-AD0E-DA43-ACD4-785676A5A34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7742657"/>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7D6A11F-CA40-C640-93ED-7AADEA2626E4}" type="datetimeFigureOut">
              <a:rPr lang="en-US" smtClean="0">
                <a:solidFill>
                  <a:prstClr val="black">
                    <a:tint val="75000"/>
                  </a:prstClr>
                </a:solidFill>
              </a:rPr>
              <a:pPr/>
              <a:t>7/2/24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6F46D6D-AD0E-DA43-ACD4-785676A5A34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61705165"/>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0"/>
          <p:cNvSpPr>
            <a:spLocks noGrp="1" noChangeArrowheads="1"/>
          </p:cNvSpPr>
          <p:nvPr>
            <p:ph type="dt" sz="half" idx="10"/>
          </p:nvPr>
        </p:nvSpPr>
        <p:spPr>
          <a:ln/>
        </p:spPr>
        <p:txBody>
          <a:bodyPr/>
          <a:lstStyle>
            <a:lvl1pPr>
              <a:defRPr/>
            </a:lvl1pPr>
          </a:lstStyle>
          <a:p>
            <a:pPr>
              <a:defRPr/>
            </a:pPr>
            <a:fld id="{B59CFF7E-AB63-7C40-8FAA-722078443B5C}" type="datetime1">
              <a:rPr lang="en-US" smtClean="0">
                <a:solidFill>
                  <a:srgbClr val="FFFFFF"/>
                </a:solidFill>
              </a:rPr>
              <a:pPr>
                <a:defRPr/>
              </a:pPr>
              <a:t>7/2/24</a:t>
            </a:fld>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pPr>
              <a:defRPr/>
            </a:pPr>
            <a:fld id="{51BD3E7F-D1B0-8D49-A61F-40C8BB10558A}"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4262965571"/>
      </p:ext>
    </p:extLst>
  </p:cSld>
  <p:clrMapOvr>
    <a:masterClrMapping/>
  </p:clrMapOvr>
  <p:transition>
    <p:fade/>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a:lvl1pPr>
          </a:lstStyle>
          <a:p>
            <a:pPr>
              <a:defRPr/>
            </a:pPr>
            <a:fld id="{811BCE5B-D1CD-3F4C-B1FA-5A93BF8B190A}" type="datetime1">
              <a:rPr lang="en-US" smtClean="0">
                <a:solidFill>
                  <a:srgbClr val="FFFFFF"/>
                </a:solidFill>
              </a:rPr>
              <a:pPr>
                <a:defRPr/>
              </a:pPr>
              <a:t>7/2/24</a:t>
            </a:fld>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pPr>
              <a:defRPr/>
            </a:pPr>
            <a:fld id="{87779B4A-7F96-1B4C-89DD-61C4ECED47EE}"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777320861"/>
      </p:ext>
    </p:extLst>
  </p:cSld>
  <p:clrMapOvr>
    <a:masterClrMapping/>
  </p:clrMapOvr>
  <p:transition>
    <p:fade/>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0"/>
          <p:cNvSpPr>
            <a:spLocks noGrp="1" noChangeArrowheads="1"/>
          </p:cNvSpPr>
          <p:nvPr>
            <p:ph type="dt" sz="half" idx="10"/>
          </p:nvPr>
        </p:nvSpPr>
        <p:spPr>
          <a:ln/>
        </p:spPr>
        <p:txBody>
          <a:bodyPr/>
          <a:lstStyle>
            <a:lvl1pPr>
              <a:defRPr/>
            </a:lvl1pPr>
          </a:lstStyle>
          <a:p>
            <a:pPr>
              <a:defRPr/>
            </a:pPr>
            <a:fld id="{3A90E0CD-0AD8-AF4F-AD7A-72653C154292}" type="datetime1">
              <a:rPr lang="en-US" smtClean="0">
                <a:solidFill>
                  <a:srgbClr val="FFFFFF"/>
                </a:solidFill>
              </a:rPr>
              <a:pPr>
                <a:defRPr/>
              </a:pPr>
              <a:t>7/2/24</a:t>
            </a:fld>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pPr>
              <a:defRPr/>
            </a:pPr>
            <a:fld id="{E304D6E4-F738-7648-9B36-767D6645AEA1}"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907912381"/>
      </p:ext>
    </p:extLst>
  </p:cSld>
  <p:clrMapOvr>
    <a:masterClrMapping/>
  </p:clrMapOvr>
  <p:transition>
    <p:fade/>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0"/>
          <p:cNvSpPr>
            <a:spLocks noGrp="1" noChangeArrowheads="1"/>
          </p:cNvSpPr>
          <p:nvPr>
            <p:ph type="dt" sz="half" idx="10"/>
          </p:nvPr>
        </p:nvSpPr>
        <p:spPr>
          <a:ln/>
        </p:spPr>
        <p:txBody>
          <a:bodyPr/>
          <a:lstStyle>
            <a:lvl1pPr>
              <a:defRPr/>
            </a:lvl1pPr>
          </a:lstStyle>
          <a:p>
            <a:pPr>
              <a:defRPr/>
            </a:pPr>
            <a:fld id="{A1955F90-432C-824E-8F5A-19EC52A671BD}" type="datetime1">
              <a:rPr lang="en-US" smtClean="0">
                <a:solidFill>
                  <a:srgbClr val="FFFFFF"/>
                </a:solidFill>
              </a:rPr>
              <a:pPr>
                <a:defRPr/>
              </a:pPr>
              <a:t>7/2/24</a:t>
            </a:fld>
            <a:endParaRPr lang="en-US">
              <a:solidFill>
                <a:srgbClr val="FFFFFF"/>
              </a:solidFill>
            </a:endParaRPr>
          </a:p>
        </p:txBody>
      </p:sp>
      <p:sp>
        <p:nvSpPr>
          <p:cNvPr id="6"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42"/>
          <p:cNvSpPr>
            <a:spLocks noGrp="1" noChangeArrowheads="1"/>
          </p:cNvSpPr>
          <p:nvPr>
            <p:ph type="sldNum" sz="quarter" idx="12"/>
          </p:nvPr>
        </p:nvSpPr>
        <p:spPr>
          <a:ln/>
        </p:spPr>
        <p:txBody>
          <a:bodyPr/>
          <a:lstStyle>
            <a:lvl1pPr>
              <a:defRPr/>
            </a:lvl1pPr>
          </a:lstStyle>
          <a:p>
            <a:pPr>
              <a:defRPr/>
            </a:pPr>
            <a:fld id="{E1116EAB-1170-8F4E-A702-5A5890730465}"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410526828"/>
      </p:ext>
    </p:extLst>
  </p:cSld>
  <p:clrMapOvr>
    <a:masterClrMapping/>
  </p:clrMapOvr>
  <p:transition>
    <p:fade/>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0"/>
          <p:cNvSpPr>
            <a:spLocks noGrp="1" noChangeArrowheads="1"/>
          </p:cNvSpPr>
          <p:nvPr>
            <p:ph type="dt" sz="half" idx="10"/>
          </p:nvPr>
        </p:nvSpPr>
        <p:spPr>
          <a:ln/>
        </p:spPr>
        <p:txBody>
          <a:bodyPr/>
          <a:lstStyle>
            <a:lvl1pPr>
              <a:defRPr/>
            </a:lvl1pPr>
          </a:lstStyle>
          <a:p>
            <a:pPr>
              <a:defRPr/>
            </a:pPr>
            <a:fld id="{03B59564-019D-3A4F-8D10-899C59693AC7}" type="datetime1">
              <a:rPr lang="en-US" smtClean="0">
                <a:solidFill>
                  <a:srgbClr val="FFFFFF"/>
                </a:solidFill>
              </a:rPr>
              <a:pPr>
                <a:defRPr/>
              </a:pPr>
              <a:t>7/2/24</a:t>
            </a:fld>
            <a:endParaRPr lang="en-US">
              <a:solidFill>
                <a:srgbClr val="FFFFFF"/>
              </a:solidFill>
            </a:endParaRPr>
          </a:p>
        </p:txBody>
      </p:sp>
      <p:sp>
        <p:nvSpPr>
          <p:cNvPr id="8"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9" name="Rectangle 42"/>
          <p:cNvSpPr>
            <a:spLocks noGrp="1" noChangeArrowheads="1"/>
          </p:cNvSpPr>
          <p:nvPr>
            <p:ph type="sldNum" sz="quarter" idx="12"/>
          </p:nvPr>
        </p:nvSpPr>
        <p:spPr>
          <a:ln/>
        </p:spPr>
        <p:txBody>
          <a:bodyPr/>
          <a:lstStyle>
            <a:lvl1pPr>
              <a:defRPr/>
            </a:lvl1pPr>
          </a:lstStyle>
          <a:p>
            <a:pPr>
              <a:defRPr/>
            </a:pPr>
            <a:fld id="{C04884A2-8DE2-B54B-B495-61AC7A246AF7}"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805759273"/>
      </p:ext>
    </p:extLst>
  </p:cSld>
  <p:clrMapOvr>
    <a:masterClrMapping/>
  </p:clrMapOvr>
  <p:transition>
    <p:fade/>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0"/>
          <p:cNvSpPr>
            <a:spLocks noGrp="1" noChangeArrowheads="1"/>
          </p:cNvSpPr>
          <p:nvPr>
            <p:ph type="dt" sz="half" idx="10"/>
          </p:nvPr>
        </p:nvSpPr>
        <p:spPr>
          <a:ln/>
        </p:spPr>
        <p:txBody>
          <a:bodyPr/>
          <a:lstStyle>
            <a:lvl1pPr>
              <a:defRPr/>
            </a:lvl1pPr>
          </a:lstStyle>
          <a:p>
            <a:pPr>
              <a:defRPr/>
            </a:pPr>
            <a:fld id="{7FF37EFD-74A9-B64F-B12E-DA7F2C211117}" type="datetime1">
              <a:rPr lang="en-US" smtClean="0">
                <a:solidFill>
                  <a:srgbClr val="FFFFFF"/>
                </a:solidFill>
              </a:rPr>
              <a:pPr>
                <a:defRPr/>
              </a:pPr>
              <a:t>7/2/24</a:t>
            </a:fld>
            <a:endParaRPr lang="en-US">
              <a:solidFill>
                <a:srgbClr val="FFFFFF"/>
              </a:solidFill>
            </a:endParaRPr>
          </a:p>
        </p:txBody>
      </p:sp>
      <p:sp>
        <p:nvSpPr>
          <p:cNvPr id="4"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5" name="Rectangle 42"/>
          <p:cNvSpPr>
            <a:spLocks noGrp="1" noChangeArrowheads="1"/>
          </p:cNvSpPr>
          <p:nvPr>
            <p:ph type="sldNum" sz="quarter" idx="12"/>
          </p:nvPr>
        </p:nvSpPr>
        <p:spPr>
          <a:ln/>
        </p:spPr>
        <p:txBody>
          <a:bodyPr/>
          <a:lstStyle>
            <a:lvl1pPr>
              <a:defRPr/>
            </a:lvl1pPr>
          </a:lstStyle>
          <a:p>
            <a:pPr>
              <a:defRPr/>
            </a:pPr>
            <a:fld id="{367F4AD2-D0D9-A04E-AF72-F2D9AEC307B0}"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319286480"/>
      </p:ext>
    </p:extLst>
  </p:cSld>
  <p:clrMapOvr>
    <a:masterClrMapping/>
  </p:clrMapOvr>
  <p:transition>
    <p:fade/>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0"/>
          <p:cNvSpPr>
            <a:spLocks noGrp="1" noChangeArrowheads="1"/>
          </p:cNvSpPr>
          <p:nvPr>
            <p:ph type="dt" sz="half" idx="10"/>
          </p:nvPr>
        </p:nvSpPr>
        <p:spPr>
          <a:ln/>
        </p:spPr>
        <p:txBody>
          <a:bodyPr/>
          <a:lstStyle>
            <a:lvl1pPr>
              <a:defRPr/>
            </a:lvl1pPr>
          </a:lstStyle>
          <a:p>
            <a:pPr>
              <a:defRPr/>
            </a:pPr>
            <a:fld id="{417844BB-15B4-D948-B419-9FE2B189059C}" type="datetime1">
              <a:rPr lang="en-US" smtClean="0">
                <a:solidFill>
                  <a:srgbClr val="FFFFFF"/>
                </a:solidFill>
              </a:rPr>
              <a:pPr>
                <a:defRPr/>
              </a:pPr>
              <a:t>7/2/24</a:t>
            </a:fld>
            <a:endParaRPr lang="en-US">
              <a:solidFill>
                <a:srgbClr val="FFFFFF"/>
              </a:solidFill>
            </a:endParaRPr>
          </a:p>
        </p:txBody>
      </p:sp>
      <p:sp>
        <p:nvSpPr>
          <p:cNvPr id="3"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4" name="Rectangle 42"/>
          <p:cNvSpPr>
            <a:spLocks noGrp="1" noChangeArrowheads="1"/>
          </p:cNvSpPr>
          <p:nvPr>
            <p:ph type="sldNum" sz="quarter" idx="12"/>
          </p:nvPr>
        </p:nvSpPr>
        <p:spPr>
          <a:ln/>
        </p:spPr>
        <p:txBody>
          <a:bodyPr/>
          <a:lstStyle>
            <a:lvl1pPr>
              <a:defRPr/>
            </a:lvl1pPr>
          </a:lstStyle>
          <a:p>
            <a:pPr>
              <a:defRPr/>
            </a:pPr>
            <a:fld id="{E47FD6DB-31F2-9242-B8AB-0C52AA62C29E}"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949625408"/>
      </p:ext>
    </p:extLst>
  </p:cSld>
  <p:clrMapOvr>
    <a:masterClrMapping/>
  </p:clrMapOvr>
  <p:transition>
    <p:fade/>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0"/>
          <p:cNvSpPr>
            <a:spLocks noGrp="1" noChangeArrowheads="1"/>
          </p:cNvSpPr>
          <p:nvPr>
            <p:ph type="dt" sz="half" idx="10"/>
          </p:nvPr>
        </p:nvSpPr>
        <p:spPr>
          <a:ln/>
        </p:spPr>
        <p:txBody>
          <a:bodyPr/>
          <a:lstStyle>
            <a:lvl1pPr>
              <a:defRPr/>
            </a:lvl1pPr>
          </a:lstStyle>
          <a:p>
            <a:pPr>
              <a:defRPr/>
            </a:pPr>
            <a:fld id="{1198D847-1B7F-5943-AF9F-4D308AE20A3A}" type="datetime1">
              <a:rPr lang="en-US" smtClean="0">
                <a:solidFill>
                  <a:srgbClr val="FFFFFF"/>
                </a:solidFill>
              </a:rPr>
              <a:pPr>
                <a:defRPr/>
              </a:pPr>
              <a:t>7/2/24</a:t>
            </a:fld>
            <a:endParaRPr lang="en-US">
              <a:solidFill>
                <a:srgbClr val="FFFFFF"/>
              </a:solidFill>
            </a:endParaRPr>
          </a:p>
        </p:txBody>
      </p:sp>
      <p:sp>
        <p:nvSpPr>
          <p:cNvPr id="6"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42"/>
          <p:cNvSpPr>
            <a:spLocks noGrp="1" noChangeArrowheads="1"/>
          </p:cNvSpPr>
          <p:nvPr>
            <p:ph type="sldNum" sz="quarter" idx="12"/>
          </p:nvPr>
        </p:nvSpPr>
        <p:spPr>
          <a:ln/>
        </p:spPr>
        <p:txBody>
          <a:bodyPr/>
          <a:lstStyle>
            <a:lvl1pPr>
              <a:defRPr/>
            </a:lvl1pPr>
          </a:lstStyle>
          <a:p>
            <a:pPr>
              <a:defRPr/>
            </a:pPr>
            <a:fld id="{87E6AAC7-7934-1140-AFF0-959BE5EA8F68}"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63803174"/>
      </p:ext>
    </p:extLst>
  </p:cSld>
  <p:clrMapOvr>
    <a:masterClrMapping/>
  </p:clrMapOvr>
  <p:transition>
    <p:fade/>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0"/>
          <p:cNvSpPr>
            <a:spLocks noGrp="1" noChangeArrowheads="1"/>
          </p:cNvSpPr>
          <p:nvPr>
            <p:ph type="dt" sz="half" idx="10"/>
          </p:nvPr>
        </p:nvSpPr>
        <p:spPr>
          <a:ln/>
        </p:spPr>
        <p:txBody>
          <a:bodyPr/>
          <a:lstStyle>
            <a:lvl1pPr>
              <a:defRPr/>
            </a:lvl1pPr>
          </a:lstStyle>
          <a:p>
            <a:pPr>
              <a:defRPr/>
            </a:pPr>
            <a:fld id="{EA041969-B969-4342-8023-24FC057FF06A}" type="datetime1">
              <a:rPr lang="en-US" smtClean="0">
                <a:solidFill>
                  <a:srgbClr val="FFFFFF"/>
                </a:solidFill>
              </a:rPr>
              <a:pPr>
                <a:defRPr/>
              </a:pPr>
              <a:t>7/2/24</a:t>
            </a:fld>
            <a:endParaRPr lang="en-US">
              <a:solidFill>
                <a:srgbClr val="FFFFFF"/>
              </a:solidFill>
            </a:endParaRPr>
          </a:p>
        </p:txBody>
      </p:sp>
      <p:sp>
        <p:nvSpPr>
          <p:cNvPr id="6"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42"/>
          <p:cNvSpPr>
            <a:spLocks noGrp="1" noChangeArrowheads="1"/>
          </p:cNvSpPr>
          <p:nvPr>
            <p:ph type="sldNum" sz="quarter" idx="12"/>
          </p:nvPr>
        </p:nvSpPr>
        <p:spPr>
          <a:ln/>
        </p:spPr>
        <p:txBody>
          <a:bodyPr/>
          <a:lstStyle>
            <a:lvl1pPr>
              <a:defRPr/>
            </a:lvl1pPr>
          </a:lstStyle>
          <a:p>
            <a:pPr>
              <a:defRPr/>
            </a:pPr>
            <a:fld id="{615E5A6F-32A3-0940-B46A-4403C32BB073}"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990347361"/>
      </p:ext>
    </p:extLst>
  </p:cSld>
  <p:clrMapOvr>
    <a:masterClrMapping/>
  </p:clrMapOvr>
  <p:transition>
    <p:fade/>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a:lvl1pPr>
          </a:lstStyle>
          <a:p>
            <a:pPr>
              <a:defRPr/>
            </a:pPr>
            <a:fld id="{74640615-46E7-5D45-81CE-542EA62B5458}" type="datetime1">
              <a:rPr lang="en-US" smtClean="0">
                <a:solidFill>
                  <a:srgbClr val="FFFFFF"/>
                </a:solidFill>
              </a:rPr>
              <a:pPr>
                <a:defRPr/>
              </a:pPr>
              <a:t>7/2/24</a:t>
            </a:fld>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pPr>
              <a:defRPr/>
            </a:pPr>
            <a:fld id="{71398CE0-D000-0B4F-8A51-F30EAA8A50EE}"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646250990"/>
      </p:ext>
    </p:extLst>
  </p:cSld>
  <p:clrMapOvr>
    <a:masterClrMapping/>
  </p:clrMapOvr>
  <p:transition>
    <p:fade/>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a:lvl1pPr>
          </a:lstStyle>
          <a:p>
            <a:pPr>
              <a:defRPr/>
            </a:pPr>
            <a:fld id="{C1A9C689-C21C-074D-BDA5-6E69810559F3}" type="datetime1">
              <a:rPr lang="en-US" smtClean="0">
                <a:solidFill>
                  <a:srgbClr val="FFFFFF"/>
                </a:solidFill>
              </a:rPr>
              <a:pPr>
                <a:defRPr/>
              </a:pPr>
              <a:t>7/2/24</a:t>
            </a:fld>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pPr>
              <a:defRPr/>
            </a:pPr>
            <a:fld id="{2A93D7C1-DDC8-5D44-B599-4EB1D5325800}"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747343459"/>
      </p:ext>
    </p:extLst>
  </p:cSld>
  <p:clrMapOvr>
    <a:masterClrMapping/>
  </p:clrMapOvr>
  <p:transition>
    <p:fade/>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7813"/>
            <a:ext cx="8229600" cy="58531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0"/>
          <p:cNvSpPr>
            <a:spLocks noGrp="1" noChangeArrowheads="1"/>
          </p:cNvSpPr>
          <p:nvPr>
            <p:ph type="dt" sz="half" idx="10"/>
          </p:nvPr>
        </p:nvSpPr>
        <p:spPr>
          <a:ln/>
        </p:spPr>
        <p:txBody>
          <a:bodyPr/>
          <a:lstStyle>
            <a:lvl1pPr>
              <a:defRPr/>
            </a:lvl1pPr>
          </a:lstStyle>
          <a:p>
            <a:pPr>
              <a:defRPr/>
            </a:pPr>
            <a:fld id="{A92CB8A8-B01C-B54F-A051-2A6D3844093F}" type="datetime1">
              <a:rPr lang="en-US" smtClean="0">
                <a:solidFill>
                  <a:srgbClr val="FFFFFF"/>
                </a:solidFill>
              </a:rPr>
              <a:pPr>
                <a:defRPr/>
              </a:pPr>
              <a:t>7/2/24</a:t>
            </a:fld>
            <a:endParaRPr lang="en-US">
              <a:solidFill>
                <a:srgbClr val="FFFFFF"/>
              </a:solidFill>
            </a:endParaRPr>
          </a:p>
        </p:txBody>
      </p:sp>
      <p:sp>
        <p:nvSpPr>
          <p:cNvPr id="4"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5" name="Rectangle 42"/>
          <p:cNvSpPr>
            <a:spLocks noGrp="1" noChangeArrowheads="1"/>
          </p:cNvSpPr>
          <p:nvPr>
            <p:ph type="sldNum" sz="quarter" idx="12"/>
          </p:nvPr>
        </p:nvSpPr>
        <p:spPr>
          <a:ln/>
        </p:spPr>
        <p:txBody>
          <a:bodyPr/>
          <a:lstStyle>
            <a:lvl1pPr>
              <a:defRPr/>
            </a:lvl1pPr>
          </a:lstStyle>
          <a:p>
            <a:pPr>
              <a:defRPr/>
            </a:pPr>
            <a:fld id="{D925D5A3-73EC-6148-B1D7-D8181DC8A15F}"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929742048"/>
      </p:ext>
    </p:extLst>
  </p:cSld>
  <p:clrMapOvr>
    <a:masterClrMapping/>
  </p:clrMapOvr>
  <p:transition>
    <p:fade/>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A2FCBB9-B23C-6F44-AF90-3DB73D2169F1}" type="datetimeFigureOut">
              <a:rPr lang="en-US" smtClean="0"/>
              <a:t>7/2/24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3219852399"/>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A2FCBB9-B23C-6F44-AF90-3DB73D2169F1}" type="datetimeFigureOut">
              <a:rPr lang="en-US" smtClean="0"/>
              <a:t>7/2/24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3797995289"/>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A2FCBB9-B23C-6F44-AF90-3DB73D2169F1}" type="datetimeFigureOut">
              <a:rPr lang="en-US" smtClean="0"/>
              <a:t>7/2/24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2074514971"/>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A2FCBB9-B23C-6F44-AF90-3DB73D2169F1}" type="datetimeFigureOut">
              <a:rPr lang="en-US" smtClean="0"/>
              <a:t>7/2/24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1557265235"/>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A2FCBB9-B23C-6F44-AF90-3DB73D2169F1}" type="datetimeFigureOut">
              <a:rPr lang="en-US" smtClean="0"/>
              <a:t>7/2/24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2176502599"/>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A2FCBB9-B23C-6F44-AF90-3DB73D2169F1}" type="datetimeFigureOut">
              <a:rPr lang="en-US" smtClean="0"/>
              <a:t>7/2/24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710513000"/>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2FCBB9-B23C-6F44-AF90-3DB73D2169F1}" type="datetimeFigureOut">
              <a:rPr lang="en-US" smtClean="0"/>
              <a:t>7/2/24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2220420534"/>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A2FCBB9-B23C-6F44-AF90-3DB73D2169F1}" type="datetimeFigureOut">
              <a:rPr lang="en-US" smtClean="0"/>
              <a:t>7/2/24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895492016"/>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A2FCBB9-B23C-6F44-AF90-3DB73D2169F1}" type="datetimeFigureOut">
              <a:rPr lang="en-US" smtClean="0"/>
              <a:t>7/2/24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1857551163"/>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A2FCBB9-B23C-6F44-AF90-3DB73D2169F1}" type="datetimeFigureOut">
              <a:rPr lang="en-US" smtClean="0"/>
              <a:t>7/2/24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887302611"/>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A2FCBB9-B23C-6F44-AF90-3DB73D2169F1}" type="datetimeFigureOut">
              <a:rPr lang="en-US" smtClean="0"/>
              <a:t>7/2/24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4010158775"/>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b="0" i="0"/>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b="0" i="0"/>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b="0" i="0"/>
            </a:lvl1pPr>
          </a:lstStyle>
          <a:p>
            <a:pPr>
              <a:defRPr/>
            </a:pPr>
            <a:fld id="{51F977AA-6EEB-F747-977A-21C20DE1D44F}" type="slidenum">
              <a:rPr lang="en-US" smtClean="0"/>
              <a:pPr>
                <a:defRPr/>
              </a:pPr>
              <a:t>‹#›</a:t>
            </a:fld>
            <a:endParaRPr lang="en-US" dirty="0"/>
          </a:p>
        </p:txBody>
      </p:sp>
    </p:spTree>
    <p:extLst>
      <p:ext uri="{BB962C8B-B14F-4D97-AF65-F5344CB8AC3E}">
        <p14:creationId xmlns:p14="http://schemas.microsoft.com/office/powerpoint/2010/main" val="1286328401"/>
      </p:ext>
    </p:extLst>
  </p:cSld>
  <p:clrMapOvr>
    <a:masterClrMapping/>
  </p:clrMapOvr>
  <p:transition spd="slow"/>
</p:sldLayout>
</file>

<file path=ppt/slideLayouts/slideLayout22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b="0" i="0"/>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b="0" i="0"/>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b="0" i="0"/>
            </a:lvl1pPr>
          </a:lstStyle>
          <a:p>
            <a:fld id="{4EF4F0C3-4583-D447-BC95-B1C7BE1432B8}" type="slidenum">
              <a:rPr lang="en-US" smtClean="0"/>
              <a:pPr/>
              <a:t>‹#›</a:t>
            </a:fld>
            <a:endParaRPr lang="en-US" dirty="0"/>
          </a:p>
        </p:txBody>
      </p:sp>
    </p:spTree>
    <p:extLst>
      <p:ext uri="{BB962C8B-B14F-4D97-AF65-F5344CB8AC3E}">
        <p14:creationId xmlns:p14="http://schemas.microsoft.com/office/powerpoint/2010/main" val="2742048356"/>
      </p:ext>
    </p:extLst>
  </p:cSld>
  <p:clrMapOvr>
    <a:masterClrMapping/>
  </p:clrMapOvr>
  <p:transition spd="slow"/>
</p:sldLayout>
</file>

<file path=ppt/slideLayouts/slideLayout2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b="0" i="0"/>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b="0" i="0"/>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edit Master subtitle style</a:t>
            </a:r>
          </a:p>
        </p:txBody>
      </p:sp>
      <p:sp>
        <p:nvSpPr>
          <p:cNvPr id="4"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pPr>
              <a:defRPr/>
            </a:pPr>
            <a:fld id="{A338B19C-CA18-5D4A-BB21-45A0217043A5}"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36655020"/>
      </p:ext>
    </p:extLst>
  </p:cSld>
  <p:clrMapOvr>
    <a:masterClrMapping/>
  </p:clrMapOvr>
  <p:transition spd="slow">
    <p:fade/>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Content Placeholder 2"/>
          <p:cNvSpPr>
            <a:spLocks noGrp="1"/>
          </p:cNvSpPr>
          <p:nvPr>
            <p:ph idx="1"/>
          </p:nvPr>
        </p:nvSpPr>
        <p:spPr/>
        <p:txBody>
          <a:bodyPr/>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pPr>
              <a:defRPr/>
            </a:pPr>
            <a:fld id="{6ADE6A3C-6580-2F42-BE50-21DFC71C2EF1}"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225555419"/>
      </p:ext>
    </p:extLst>
  </p:cSld>
  <p:clrMapOvr>
    <a:masterClrMapping/>
  </p:clrMapOvr>
  <p:transition spd="slow">
    <p:fade/>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0" i="0"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b="0" i="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a:t>Click to edit Master text styles</a:t>
            </a:r>
          </a:p>
        </p:txBody>
      </p:sp>
      <p:sp>
        <p:nvSpPr>
          <p:cNvPr id="4"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pPr>
              <a:defRPr/>
            </a:pPr>
            <a:fld id="{8FBBDB10-5186-8640-A2F2-86012CCEF752}"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355338813"/>
      </p:ext>
    </p:extLst>
  </p:cSld>
  <p:clrMapOvr>
    <a:masterClrMapping/>
  </p:clrMapOvr>
  <p:transition spd="slow">
    <p:fade/>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b="0" i="0"/>
            </a:lvl1pPr>
            <a:lvl2pPr>
              <a:defRPr sz="2400" b="0" i="0"/>
            </a:lvl2pPr>
            <a:lvl3pPr>
              <a:defRPr sz="2000" b="0" i="0"/>
            </a:lvl3pPr>
            <a:lvl4pPr>
              <a:defRPr sz="1800" b="0" i="0"/>
            </a:lvl4pPr>
            <a:lvl5pPr>
              <a:defRPr sz="1800" b="0" i="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981200"/>
            <a:ext cx="3810000" cy="4114800"/>
          </a:xfrm>
        </p:spPr>
        <p:txBody>
          <a:bodyPr/>
          <a:lstStyle>
            <a:lvl1pPr>
              <a:defRPr sz="2800" b="0" i="0"/>
            </a:lvl1pPr>
            <a:lvl2pPr>
              <a:defRPr sz="2400" b="0" i="0"/>
            </a:lvl2pPr>
            <a:lvl3pPr>
              <a:defRPr sz="2000" b="0" i="0"/>
            </a:lvl3pPr>
            <a:lvl4pPr>
              <a:defRPr sz="1800" b="0" i="0"/>
            </a:lvl4pPr>
            <a:lvl5pPr>
              <a:defRPr sz="1800" b="0" i="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b="0" i="0"/>
            </a:lvl1pPr>
          </a:lstStyle>
          <a:p>
            <a:pPr>
              <a:defRPr/>
            </a:pPr>
            <a:fld id="{C2DBA1E4-85A8-6D43-AA89-4C2BF6BC2C28}"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114854779"/>
      </p:ext>
    </p:extLst>
  </p:cSld>
  <p:clrMapOvr>
    <a:masterClrMapping/>
  </p:clrMapOvr>
  <p:transition spd="slow">
    <p:fade/>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b="0" i="0"/>
            </a:lvl1pPr>
          </a:lstStyle>
          <a:p>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b="0" i="0"/>
            </a:lvl1pPr>
            <a:lvl2pPr>
              <a:defRPr sz="2000" b="0" i="0"/>
            </a:lvl2pPr>
            <a:lvl3pPr>
              <a:defRPr sz="1800" b="0" i="0"/>
            </a:lvl3pPr>
            <a:lvl4pPr>
              <a:defRPr sz="1600" b="0" i="0"/>
            </a:lvl4pPr>
            <a:lvl5pPr>
              <a:defRPr sz="1600" b="0" i="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b="0" i="0"/>
            </a:lvl1pPr>
            <a:lvl2pPr>
              <a:defRPr sz="2000" b="0" i="0"/>
            </a:lvl2pPr>
            <a:lvl3pPr>
              <a:defRPr sz="1800" b="0" i="0"/>
            </a:lvl3pPr>
            <a:lvl4pPr>
              <a:defRPr sz="1600" b="0" i="0"/>
            </a:lvl4pPr>
            <a:lvl5pPr>
              <a:defRPr sz="1600" b="0" i="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b="0" i="0"/>
            </a:lvl1pPr>
          </a:lstStyle>
          <a:p>
            <a:pPr>
              <a:defRPr/>
            </a:pPr>
            <a:fld id="{A95D832C-6412-424C-B4A2-9DD236878758}"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761469882"/>
      </p:ext>
    </p:extLst>
  </p:cSld>
  <p:clrMapOvr>
    <a:masterClrMapping/>
  </p:clrMapOvr>
  <p:transition spd="slow">
    <p:fade/>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b="0" i="0"/>
            </a:lvl1pPr>
          </a:lstStyle>
          <a:p>
            <a:pPr>
              <a:defRPr/>
            </a:pPr>
            <a:fld id="{4D23E0B9-F86E-B747-9521-BBC1E38490E9}"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039579269"/>
      </p:ext>
    </p:extLst>
  </p:cSld>
  <p:clrMapOvr>
    <a:masterClrMapping/>
  </p:clrMapOvr>
  <p:transition spd="slow">
    <p:fade/>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b="0" i="0"/>
            </a:lvl1pPr>
          </a:lstStyle>
          <a:p>
            <a:pPr>
              <a:defRPr/>
            </a:pPr>
            <a:fld id="{EF0690DD-3567-D74F-B6ED-383E09AFC285}"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842326623"/>
      </p:ext>
    </p:extLst>
  </p:cSld>
  <p:clrMapOvr>
    <a:masterClrMapping/>
  </p:clrMapOvr>
  <p:transition spd="slow">
    <p:fade/>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0" i="0"/>
            </a:lvl1pPr>
          </a:lstStyle>
          <a:p>
            <a:r>
              <a:rPr lang="en-US" dirty="0"/>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b="0" i="0"/>
            </a:lvl1pPr>
            <a:lvl2pPr>
              <a:defRPr sz="2800" b="0" i="0"/>
            </a:lvl2pPr>
            <a:lvl3pPr>
              <a:defRPr sz="2400" b="0" i="0"/>
            </a:lvl3pPr>
            <a:lvl4pPr>
              <a:defRPr sz="2000" b="0" i="0"/>
            </a:lvl4pPr>
            <a:lvl5pPr>
              <a:defRPr sz="2000" b="0" i="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b="0" i="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b="0" i="0"/>
            </a:lvl1pPr>
          </a:lstStyle>
          <a:p>
            <a:pPr>
              <a:defRPr/>
            </a:pPr>
            <a:fld id="{698F4DEE-2CE6-9840-979B-CE31AE9334DF}"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22843848"/>
      </p:ext>
    </p:extLst>
  </p:cSld>
  <p:clrMapOvr>
    <a:masterClrMapping/>
  </p:clrMapOvr>
  <p:transition spd="slow">
    <p:fade/>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0" i="0"/>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b="0" i="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b="0" i="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b="0" i="0"/>
            </a:lvl1pPr>
          </a:lstStyle>
          <a:p>
            <a:pPr>
              <a:defRPr/>
            </a:pPr>
            <a:fld id="{42659D89-4E22-2643-8000-59D046A59377}"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857126204"/>
      </p:ext>
    </p:extLst>
  </p:cSld>
  <p:clrMapOvr>
    <a:masterClrMapping/>
  </p:clrMapOvr>
  <p:transition spd="slow">
    <p:fade/>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pPr>
              <a:defRPr/>
            </a:pPr>
            <a:fld id="{5867C9A2-E465-714F-A77D-1CE1B73045AE}"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344362777"/>
      </p:ext>
    </p:extLst>
  </p:cSld>
  <p:clrMapOvr>
    <a:masterClrMapping/>
  </p:clrMapOvr>
  <p:transition spd="slow">
    <p:fade/>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lvl1pPr>
              <a:defRPr b="0" i="0"/>
            </a:lvl1pPr>
          </a:lstStyle>
          <a:p>
            <a:r>
              <a:rPr lang="en-US" dirty="0"/>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pPr>
              <a:defRPr/>
            </a:pPr>
            <a:fld id="{0B11EDC5-A7B2-C34D-8194-22793C8BCF3B}"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916473222"/>
      </p:ext>
    </p:extLst>
  </p:cSld>
  <p:clrMapOvr>
    <a:masterClrMapping/>
  </p:clrMapOvr>
  <p:transition spd="slow">
    <p:fade/>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b="0" i="0"/>
            </a:lvl1pPr>
          </a:lstStyle>
          <a:p>
            <a:pPr>
              <a:defRPr/>
            </a:pPr>
            <a:fld id="{EB4B7C31-2F51-7042-99F4-9B82AC81CD90}"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106306647"/>
      </p:ext>
    </p:extLst>
  </p:cSld>
  <p:clrMapOvr>
    <a:masterClrMapping/>
  </p:clrMapOvr>
  <p:transition spd="slow">
    <p:fade/>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23"/>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24"/>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25"/>
          <p:cNvSpPr>
            <a:spLocks noGrp="1" noChangeArrowheads="1"/>
          </p:cNvSpPr>
          <p:nvPr>
            <p:ph type="sldNum" sz="quarter" idx="12"/>
          </p:nvPr>
        </p:nvSpPr>
        <p:spPr>
          <a:ln/>
        </p:spPr>
        <p:txBody>
          <a:bodyPr/>
          <a:lstStyle>
            <a:lvl1pPr>
              <a:defRPr/>
            </a:lvl1pPr>
          </a:lstStyle>
          <a:p>
            <a:pPr>
              <a:defRPr/>
            </a:pPr>
            <a:fld id="{2BA94C63-20B1-6346-A83E-50E2F6B9E586}"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019711404"/>
      </p:ext>
    </p:extLst>
  </p:cSld>
  <p:clrMapOvr>
    <a:masterClrMapping/>
  </p:clrMapOvr>
  <p:transition advTm="5000">
    <p:fade/>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3"/>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24"/>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25"/>
          <p:cNvSpPr>
            <a:spLocks noGrp="1" noChangeArrowheads="1"/>
          </p:cNvSpPr>
          <p:nvPr>
            <p:ph type="sldNum" sz="quarter" idx="12"/>
          </p:nvPr>
        </p:nvSpPr>
        <p:spPr>
          <a:ln/>
        </p:spPr>
        <p:txBody>
          <a:bodyPr/>
          <a:lstStyle>
            <a:lvl1pPr>
              <a:defRPr/>
            </a:lvl1pPr>
          </a:lstStyle>
          <a:p>
            <a:pPr>
              <a:defRPr/>
            </a:pPr>
            <a:fld id="{229CE9BA-E03E-6A43-BD5D-DD0FE4003F8A}"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580242225"/>
      </p:ext>
    </p:extLst>
  </p:cSld>
  <p:clrMapOvr>
    <a:masterClrMapping/>
  </p:clrMapOvr>
  <p:transition advTm="5000">
    <p:fade/>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23"/>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24"/>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25"/>
          <p:cNvSpPr>
            <a:spLocks noGrp="1" noChangeArrowheads="1"/>
          </p:cNvSpPr>
          <p:nvPr>
            <p:ph type="sldNum" sz="quarter" idx="12"/>
          </p:nvPr>
        </p:nvSpPr>
        <p:spPr>
          <a:ln/>
        </p:spPr>
        <p:txBody>
          <a:bodyPr/>
          <a:lstStyle>
            <a:lvl1pPr>
              <a:defRPr/>
            </a:lvl1pPr>
          </a:lstStyle>
          <a:p>
            <a:pPr>
              <a:defRPr/>
            </a:pPr>
            <a:fld id="{F4498CBF-C0C8-FF49-B758-2F2A0E54FA30}"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527367692"/>
      </p:ext>
    </p:extLst>
  </p:cSld>
  <p:clrMapOvr>
    <a:masterClrMapping/>
  </p:clrMapOvr>
  <p:transition advTm="5000">
    <p:fade/>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3"/>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24"/>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25"/>
          <p:cNvSpPr>
            <a:spLocks noGrp="1" noChangeArrowheads="1"/>
          </p:cNvSpPr>
          <p:nvPr>
            <p:ph type="sldNum" sz="quarter" idx="12"/>
          </p:nvPr>
        </p:nvSpPr>
        <p:spPr>
          <a:ln/>
        </p:spPr>
        <p:txBody>
          <a:bodyPr/>
          <a:lstStyle>
            <a:lvl1pPr>
              <a:defRPr/>
            </a:lvl1pPr>
          </a:lstStyle>
          <a:p>
            <a:pPr>
              <a:defRPr/>
            </a:pPr>
            <a:fld id="{5243B66B-CB5B-8846-B8C5-919A702C4307}"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005629745"/>
      </p:ext>
    </p:extLst>
  </p:cSld>
  <p:clrMapOvr>
    <a:masterClrMapping/>
  </p:clrMapOvr>
  <p:transition advTm="5000">
    <p:fade/>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3"/>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8" name="Rectangle 24"/>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9" name="Rectangle 25"/>
          <p:cNvSpPr>
            <a:spLocks noGrp="1" noChangeArrowheads="1"/>
          </p:cNvSpPr>
          <p:nvPr>
            <p:ph type="sldNum" sz="quarter" idx="12"/>
          </p:nvPr>
        </p:nvSpPr>
        <p:spPr>
          <a:ln/>
        </p:spPr>
        <p:txBody>
          <a:bodyPr/>
          <a:lstStyle>
            <a:lvl1pPr>
              <a:defRPr/>
            </a:lvl1pPr>
          </a:lstStyle>
          <a:p>
            <a:pPr>
              <a:defRPr/>
            </a:pPr>
            <a:fld id="{7B9E2D54-4FCB-E344-B08E-7C44911A7592}"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080073055"/>
      </p:ext>
    </p:extLst>
  </p:cSld>
  <p:clrMapOvr>
    <a:masterClrMapping/>
  </p:clrMapOvr>
  <p:transition advTm="5000">
    <p:fade/>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3"/>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4" name="Rectangle 24"/>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5" name="Rectangle 25"/>
          <p:cNvSpPr>
            <a:spLocks noGrp="1" noChangeArrowheads="1"/>
          </p:cNvSpPr>
          <p:nvPr>
            <p:ph type="sldNum" sz="quarter" idx="12"/>
          </p:nvPr>
        </p:nvSpPr>
        <p:spPr>
          <a:ln/>
        </p:spPr>
        <p:txBody>
          <a:bodyPr/>
          <a:lstStyle>
            <a:lvl1pPr>
              <a:defRPr/>
            </a:lvl1pPr>
          </a:lstStyle>
          <a:p>
            <a:pPr>
              <a:defRPr/>
            </a:pPr>
            <a:fld id="{A567702F-8ACB-0249-94E4-8C56F1F31C80}"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956270165"/>
      </p:ext>
    </p:extLst>
  </p:cSld>
  <p:clrMapOvr>
    <a:masterClrMapping/>
  </p:clrMapOvr>
  <p:transition advTm="5000">
    <p:fade/>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3"/>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3" name="Rectangle 24"/>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4" name="Rectangle 25"/>
          <p:cNvSpPr>
            <a:spLocks noGrp="1" noChangeArrowheads="1"/>
          </p:cNvSpPr>
          <p:nvPr>
            <p:ph type="sldNum" sz="quarter" idx="12"/>
          </p:nvPr>
        </p:nvSpPr>
        <p:spPr>
          <a:ln/>
        </p:spPr>
        <p:txBody>
          <a:bodyPr/>
          <a:lstStyle>
            <a:lvl1pPr>
              <a:defRPr/>
            </a:lvl1pPr>
          </a:lstStyle>
          <a:p>
            <a:pPr>
              <a:defRPr/>
            </a:pPr>
            <a:fld id="{81DA0F3D-03EB-C747-864A-547FC32EC628}"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396616684"/>
      </p:ext>
    </p:extLst>
  </p:cSld>
  <p:clrMapOvr>
    <a:masterClrMapping/>
  </p:clrMapOvr>
  <p:transition advTm="5000">
    <p:fade/>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3"/>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24"/>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25"/>
          <p:cNvSpPr>
            <a:spLocks noGrp="1" noChangeArrowheads="1"/>
          </p:cNvSpPr>
          <p:nvPr>
            <p:ph type="sldNum" sz="quarter" idx="12"/>
          </p:nvPr>
        </p:nvSpPr>
        <p:spPr>
          <a:ln/>
        </p:spPr>
        <p:txBody>
          <a:bodyPr/>
          <a:lstStyle>
            <a:lvl1pPr>
              <a:defRPr/>
            </a:lvl1pPr>
          </a:lstStyle>
          <a:p>
            <a:pPr>
              <a:defRPr/>
            </a:pPr>
            <a:fld id="{0A02298A-1E40-2B47-9421-A1AF106375C9}"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576946728"/>
      </p:ext>
    </p:extLst>
  </p:cSld>
  <p:clrMapOvr>
    <a:masterClrMapping/>
  </p:clrMapOvr>
  <p:transition advTm="5000">
    <p:fade/>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3"/>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24"/>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25"/>
          <p:cNvSpPr>
            <a:spLocks noGrp="1" noChangeArrowheads="1"/>
          </p:cNvSpPr>
          <p:nvPr>
            <p:ph type="sldNum" sz="quarter" idx="12"/>
          </p:nvPr>
        </p:nvSpPr>
        <p:spPr>
          <a:ln/>
        </p:spPr>
        <p:txBody>
          <a:bodyPr/>
          <a:lstStyle>
            <a:lvl1pPr>
              <a:defRPr/>
            </a:lvl1pPr>
          </a:lstStyle>
          <a:p>
            <a:pPr>
              <a:defRPr/>
            </a:pPr>
            <a:fld id="{F779DDAD-FA7B-0C4E-9A96-48432BF4B356}"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384622524"/>
      </p:ext>
    </p:extLst>
  </p:cSld>
  <p:clrMapOvr>
    <a:masterClrMapping/>
  </p:clrMapOvr>
  <p:transition advTm="5000">
    <p:fade/>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3"/>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24"/>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25"/>
          <p:cNvSpPr>
            <a:spLocks noGrp="1" noChangeArrowheads="1"/>
          </p:cNvSpPr>
          <p:nvPr>
            <p:ph type="sldNum" sz="quarter" idx="12"/>
          </p:nvPr>
        </p:nvSpPr>
        <p:spPr>
          <a:ln/>
        </p:spPr>
        <p:txBody>
          <a:bodyPr/>
          <a:lstStyle>
            <a:lvl1pPr>
              <a:defRPr/>
            </a:lvl1pPr>
          </a:lstStyle>
          <a:p>
            <a:pPr>
              <a:defRPr/>
            </a:pPr>
            <a:fld id="{BE5CEA32-BE16-0D44-A7D6-82CF843605CC}"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873800499"/>
      </p:ext>
    </p:extLst>
  </p:cSld>
  <p:clrMapOvr>
    <a:masterClrMapping/>
  </p:clrMapOvr>
  <p:transition advTm="5000">
    <p:fade/>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3"/>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24"/>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25"/>
          <p:cNvSpPr>
            <a:spLocks noGrp="1" noChangeArrowheads="1"/>
          </p:cNvSpPr>
          <p:nvPr>
            <p:ph type="sldNum" sz="quarter" idx="12"/>
          </p:nvPr>
        </p:nvSpPr>
        <p:spPr>
          <a:ln/>
        </p:spPr>
        <p:txBody>
          <a:bodyPr/>
          <a:lstStyle>
            <a:lvl1pPr>
              <a:defRPr/>
            </a:lvl1pPr>
          </a:lstStyle>
          <a:p>
            <a:pPr>
              <a:defRPr/>
            </a:pPr>
            <a:fld id="{8AB2D4C3-44F2-7043-B911-F184449BB416}"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538051740"/>
      </p:ext>
    </p:extLst>
  </p:cSld>
  <p:clrMapOvr>
    <a:masterClrMapping/>
  </p:clrMapOvr>
  <p:transition advTm="5000">
    <p:fade/>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a:prstGeom prst="rect">
            <a:avLst/>
          </a:prstGeom>
        </p:spPr>
        <p:txBody>
          <a:bodyPr anchor="b"/>
          <a:lstStyle>
            <a:lvl1pPr algn="ctr">
              <a:defRPr sz="6000" b="0" i="0">
                <a:latin typeface="Avenir Book" panose="02000503020000020003" pitchFamily="2" charset="0"/>
              </a:defRPr>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a:prstGeom prst="rect">
            <a:avLst/>
          </a:prstGeom>
        </p:spPr>
        <p:txBody>
          <a:bodyPr/>
          <a:lstStyle>
            <a:lvl1pPr marL="0" indent="0" algn="ctr">
              <a:buNone/>
              <a:defRPr sz="2400" b="0" i="0">
                <a:latin typeface="Avenir Book" panose="02000503020000020003"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375927581"/>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lvl1pPr>
              <a:defRPr b="0" i="0">
                <a:latin typeface="Avenir Book" panose="02000503020000020003" pitchFamily="2" charset="0"/>
              </a:defRPr>
            </a:lvl1pPr>
          </a:lstStyle>
          <a:p>
            <a:r>
              <a:rPr lang="en-US" dirty="0"/>
              <a:t>Click to edit Master title style</a:t>
            </a:r>
          </a:p>
        </p:txBody>
      </p:sp>
      <p:sp>
        <p:nvSpPr>
          <p:cNvPr id="3" name="Content Placeholder 2"/>
          <p:cNvSpPr>
            <a:spLocks noGrp="1"/>
          </p:cNvSpPr>
          <p:nvPr>
            <p:ph idx="1"/>
          </p:nvPr>
        </p:nvSpPr>
        <p:spPr>
          <a:xfrm>
            <a:off x="628650" y="1825625"/>
            <a:ext cx="7886700" cy="4351338"/>
          </a:xfrm>
          <a:prstGeom prst="rect">
            <a:avLst/>
          </a:prstGeom>
        </p:spPr>
        <p:txBody>
          <a:bodyPr/>
          <a:lstStyle>
            <a:lvl1pPr>
              <a:defRPr b="0" i="0">
                <a:latin typeface="Avenir Book" panose="02000503020000020003" pitchFamily="2" charset="0"/>
              </a:defRPr>
            </a:lvl1pPr>
            <a:lvl2pPr>
              <a:defRPr b="0" i="0">
                <a:latin typeface="Avenir Book" panose="02000503020000020003" pitchFamily="2" charset="0"/>
              </a:defRPr>
            </a:lvl2pPr>
            <a:lvl3pPr>
              <a:defRPr b="0" i="0">
                <a:latin typeface="Avenir Book" panose="02000503020000020003" pitchFamily="2" charset="0"/>
              </a:defRPr>
            </a:lvl3pPr>
            <a:lvl4pPr>
              <a:defRPr b="0" i="0">
                <a:latin typeface="Avenir Book" panose="02000503020000020003" pitchFamily="2" charset="0"/>
              </a:defRPr>
            </a:lvl4pPr>
            <a:lvl5pPr>
              <a:defRPr b="0" i="0">
                <a:latin typeface="Avenir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2666324001"/>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a:prstGeom prst="rect">
            <a:avLst/>
          </a:prstGeom>
        </p:spPr>
        <p:txBody>
          <a:bodyPr anchor="b"/>
          <a:lstStyle>
            <a:lvl1pPr>
              <a:defRPr sz="6000" b="0" i="0">
                <a:latin typeface="Avenir Book" panose="02000503020000020003" pitchFamily="2" charset="0"/>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a:prstGeom prst="rect">
            <a:avLst/>
          </a:prstGeom>
        </p:spPr>
        <p:txBody>
          <a:bodyPr/>
          <a:lstStyle>
            <a:lvl1pPr marL="0" indent="0">
              <a:buNone/>
              <a:defRPr sz="2400" b="0" i="0">
                <a:solidFill>
                  <a:schemeClr val="tx1"/>
                </a:solidFill>
                <a:latin typeface="Avenir Book" panose="02000503020000020003"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3910580640"/>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lvl1pPr>
              <a:defRPr b="0" i="0">
                <a:latin typeface="Avenir Book" panose="02000503020000020003" pitchFamily="2" charset="0"/>
              </a:defRPr>
            </a:lvl1pPr>
          </a:lstStyle>
          <a:p>
            <a:r>
              <a:rPr lang="en-US" dirty="0"/>
              <a:t>Click to edit Master title style</a:t>
            </a:r>
          </a:p>
        </p:txBody>
      </p:sp>
      <p:sp>
        <p:nvSpPr>
          <p:cNvPr id="3" name="Content Placeholder 2"/>
          <p:cNvSpPr>
            <a:spLocks noGrp="1"/>
          </p:cNvSpPr>
          <p:nvPr>
            <p:ph sz="half" idx="1"/>
          </p:nvPr>
        </p:nvSpPr>
        <p:spPr>
          <a:xfrm>
            <a:off x="628650" y="1825625"/>
            <a:ext cx="3886200" cy="4351338"/>
          </a:xfrm>
          <a:prstGeom prst="rect">
            <a:avLst/>
          </a:prstGeom>
        </p:spPr>
        <p:txBody>
          <a:bodyPr/>
          <a:lstStyle>
            <a:lvl1pPr>
              <a:defRPr b="0" i="0">
                <a:latin typeface="Avenir Book" panose="02000503020000020003" pitchFamily="2" charset="0"/>
              </a:defRPr>
            </a:lvl1pPr>
            <a:lvl2pPr>
              <a:defRPr b="0" i="0">
                <a:latin typeface="Avenir Book" panose="02000503020000020003" pitchFamily="2" charset="0"/>
              </a:defRPr>
            </a:lvl2pPr>
            <a:lvl3pPr>
              <a:defRPr b="0" i="0">
                <a:latin typeface="Avenir Book" panose="02000503020000020003" pitchFamily="2" charset="0"/>
              </a:defRPr>
            </a:lvl3pPr>
            <a:lvl4pPr>
              <a:defRPr b="0" i="0">
                <a:latin typeface="Avenir Book" panose="02000503020000020003" pitchFamily="2" charset="0"/>
              </a:defRPr>
            </a:lvl4pPr>
            <a:lvl5pPr>
              <a:defRPr b="0" i="0">
                <a:latin typeface="Avenir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1825625"/>
            <a:ext cx="3886200" cy="4351338"/>
          </a:xfrm>
          <a:prstGeom prst="rect">
            <a:avLst/>
          </a:prstGeom>
        </p:spPr>
        <p:txBody>
          <a:bodyPr/>
          <a:lstStyle>
            <a:lvl1pPr>
              <a:defRPr b="0" i="0">
                <a:latin typeface="Avenir Book" panose="02000503020000020003" pitchFamily="2" charset="0"/>
              </a:defRPr>
            </a:lvl1pPr>
            <a:lvl2pPr>
              <a:defRPr b="0" i="0">
                <a:latin typeface="Avenir Book" panose="02000503020000020003" pitchFamily="2" charset="0"/>
              </a:defRPr>
            </a:lvl2pPr>
            <a:lvl3pPr>
              <a:defRPr b="0" i="0">
                <a:latin typeface="Avenir Book" panose="02000503020000020003" pitchFamily="2" charset="0"/>
              </a:defRPr>
            </a:lvl3pPr>
            <a:lvl4pPr>
              <a:defRPr b="0" i="0">
                <a:latin typeface="Avenir Book" panose="02000503020000020003" pitchFamily="2" charset="0"/>
              </a:defRPr>
            </a:lvl4pPr>
            <a:lvl5pPr>
              <a:defRPr b="0" i="0">
                <a:latin typeface="Avenir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1546239064"/>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a:prstGeom prst="rect">
            <a:avLst/>
          </a:prstGeom>
        </p:spPr>
        <p:txBody>
          <a:bodyPr/>
          <a:lstStyle>
            <a:lvl1pPr>
              <a:defRPr b="0" i="0">
                <a:latin typeface="Avenir Book" panose="02000503020000020003" pitchFamily="2" charset="0"/>
              </a:defRPr>
            </a:lvl1pPr>
          </a:lstStyle>
          <a:p>
            <a:r>
              <a:rPr lang="en-US" dirty="0"/>
              <a:t>Click to edit Master title style</a:t>
            </a:r>
          </a:p>
        </p:txBody>
      </p:sp>
      <p:sp>
        <p:nvSpPr>
          <p:cNvPr id="3" name="Text Placeholder 2"/>
          <p:cNvSpPr>
            <a:spLocks noGrp="1"/>
          </p:cNvSpPr>
          <p:nvPr>
            <p:ph type="body" idx="1"/>
          </p:nvPr>
        </p:nvSpPr>
        <p:spPr>
          <a:xfrm>
            <a:off x="629842" y="1681163"/>
            <a:ext cx="3868340" cy="823912"/>
          </a:xfrm>
          <a:prstGeom prst="rect">
            <a:avLst/>
          </a:prstGeom>
        </p:spPr>
        <p:txBody>
          <a:bodyPr anchor="b"/>
          <a:lstStyle>
            <a:lvl1pPr marL="0" indent="0">
              <a:buNone/>
              <a:defRPr sz="2400" b="0" i="0">
                <a:latin typeface="Avenir Book" panose="02000503020000020003"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29842" y="2505075"/>
            <a:ext cx="3868340" cy="3684588"/>
          </a:xfrm>
          <a:prstGeom prst="rect">
            <a:avLst/>
          </a:prstGeom>
        </p:spPr>
        <p:txBody>
          <a:bodyPr/>
          <a:lstStyle>
            <a:lvl1pPr>
              <a:defRPr b="0" i="0">
                <a:latin typeface="Avenir Book" panose="02000503020000020003" pitchFamily="2" charset="0"/>
              </a:defRPr>
            </a:lvl1pPr>
            <a:lvl2pPr>
              <a:defRPr b="0" i="0">
                <a:latin typeface="Avenir Book" panose="02000503020000020003" pitchFamily="2" charset="0"/>
              </a:defRPr>
            </a:lvl2pPr>
            <a:lvl3pPr>
              <a:defRPr b="0" i="0">
                <a:latin typeface="Avenir Book" panose="02000503020000020003" pitchFamily="2" charset="0"/>
              </a:defRPr>
            </a:lvl3pPr>
            <a:lvl4pPr>
              <a:defRPr b="0" i="0">
                <a:latin typeface="Avenir Book" panose="02000503020000020003" pitchFamily="2" charset="0"/>
              </a:defRPr>
            </a:lvl4pPr>
            <a:lvl5pPr>
              <a:defRPr b="0" i="0">
                <a:latin typeface="Avenir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29150" y="1681163"/>
            <a:ext cx="3887391" cy="823912"/>
          </a:xfrm>
          <a:prstGeom prst="rect">
            <a:avLst/>
          </a:prstGeom>
        </p:spPr>
        <p:txBody>
          <a:bodyPr anchor="b"/>
          <a:lstStyle>
            <a:lvl1pPr marL="0" indent="0">
              <a:buNone/>
              <a:defRPr sz="2400" b="0" i="0">
                <a:latin typeface="Avenir Book" panose="02000503020000020003"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29150" y="2505075"/>
            <a:ext cx="3887391" cy="3684588"/>
          </a:xfrm>
          <a:prstGeom prst="rect">
            <a:avLst/>
          </a:prstGeom>
        </p:spPr>
        <p:txBody>
          <a:bodyPr/>
          <a:lstStyle>
            <a:lvl1pPr>
              <a:defRPr b="0" i="0">
                <a:latin typeface="Avenir Book" panose="02000503020000020003" pitchFamily="2" charset="0"/>
              </a:defRPr>
            </a:lvl1pPr>
            <a:lvl2pPr>
              <a:defRPr b="0" i="0">
                <a:latin typeface="Avenir Book" panose="02000503020000020003" pitchFamily="2" charset="0"/>
              </a:defRPr>
            </a:lvl2pPr>
            <a:lvl3pPr>
              <a:defRPr b="0" i="0">
                <a:latin typeface="Avenir Book" panose="02000503020000020003" pitchFamily="2" charset="0"/>
              </a:defRPr>
            </a:lvl3pPr>
            <a:lvl4pPr>
              <a:defRPr b="0" i="0">
                <a:latin typeface="Avenir Book" panose="02000503020000020003" pitchFamily="2" charset="0"/>
              </a:defRPr>
            </a:lvl4pPr>
            <a:lvl5pPr>
              <a:defRPr b="0" i="0">
                <a:latin typeface="Avenir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8" name="Footer Placeholder 7"/>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387712954"/>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lvl1pPr>
              <a:defRPr b="0" i="0">
                <a:latin typeface="Avenir Book" panose="02000503020000020003" pitchFamily="2" charset="0"/>
              </a:defRPr>
            </a:lvl1pPr>
          </a:lstStyle>
          <a:p>
            <a:r>
              <a:rPr lang="en-US" dirty="0"/>
              <a:t>Click to edit Master title style</a:t>
            </a:r>
          </a:p>
        </p:txBody>
      </p:sp>
      <p:sp>
        <p:nvSpPr>
          <p:cNvPr id="3" name="Date Placeholder 2"/>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4" name="Footer Placeholder 3"/>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5" name="Slide Number Placeholder 4"/>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3329436600"/>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3" name="Footer Placeholder 2"/>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384130798"/>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b="0" i="0">
                <a:latin typeface="Avenir Book" panose="02000503020000020003" pitchFamily="2" charset="0"/>
              </a:defRPr>
            </a:lvl1pPr>
          </a:lstStyle>
          <a:p>
            <a:r>
              <a:rPr lang="en-US" dirty="0"/>
              <a:t>Click to edit Master title style</a:t>
            </a:r>
          </a:p>
        </p:txBody>
      </p:sp>
      <p:sp>
        <p:nvSpPr>
          <p:cNvPr id="3" name="Content Placeholder 2"/>
          <p:cNvSpPr>
            <a:spLocks noGrp="1"/>
          </p:cNvSpPr>
          <p:nvPr>
            <p:ph idx="1"/>
          </p:nvPr>
        </p:nvSpPr>
        <p:spPr>
          <a:xfrm>
            <a:off x="3887391" y="987426"/>
            <a:ext cx="4629150" cy="4873625"/>
          </a:xfrm>
          <a:prstGeom prst="rect">
            <a:avLst/>
          </a:prstGeom>
        </p:spPr>
        <p:txBody>
          <a:bodyPr/>
          <a:lstStyle>
            <a:lvl1pPr>
              <a:defRPr sz="3200" b="0" i="0">
                <a:latin typeface="Avenir Book" panose="02000503020000020003" pitchFamily="2" charset="0"/>
              </a:defRPr>
            </a:lvl1pPr>
            <a:lvl2pPr>
              <a:defRPr sz="2800" b="0" i="0">
                <a:latin typeface="Avenir Book" panose="02000503020000020003" pitchFamily="2" charset="0"/>
              </a:defRPr>
            </a:lvl2pPr>
            <a:lvl3pPr>
              <a:defRPr sz="2400" b="0" i="0">
                <a:latin typeface="Avenir Book" panose="02000503020000020003" pitchFamily="2" charset="0"/>
              </a:defRPr>
            </a:lvl3pPr>
            <a:lvl4pPr>
              <a:defRPr sz="2000" b="0" i="0">
                <a:latin typeface="Avenir Book" panose="02000503020000020003" pitchFamily="2" charset="0"/>
              </a:defRPr>
            </a:lvl4pPr>
            <a:lvl5pPr>
              <a:defRPr sz="2000" b="0" i="0">
                <a:latin typeface="Avenir Book" panose="02000503020000020003" pitchFamily="2"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b="0" i="0">
                <a:latin typeface="Avenir Book" panose="02000503020000020003"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3704860966"/>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b="0" i="0">
                <a:latin typeface="Avenir Book" panose="02000503020000020003" pitchFamily="2" charset="0"/>
              </a:defRPr>
            </a:lvl1pPr>
          </a:lstStyle>
          <a:p>
            <a:r>
              <a:rPr lang="en-US" dirty="0"/>
              <a:t>Click to edit Master title style</a:t>
            </a:r>
          </a:p>
        </p:txBody>
      </p:sp>
      <p:sp>
        <p:nvSpPr>
          <p:cNvPr id="3" name="Picture Placeholder 2"/>
          <p:cNvSpPr>
            <a:spLocks noGrp="1" noChangeAspect="1"/>
          </p:cNvSpPr>
          <p:nvPr>
            <p:ph type="pic" idx="1"/>
          </p:nvPr>
        </p:nvSpPr>
        <p:spPr>
          <a:xfrm>
            <a:off x="3887391" y="987426"/>
            <a:ext cx="4629150" cy="4873625"/>
          </a:xfrm>
          <a:prstGeom prst="rect">
            <a:avLst/>
          </a:prstGeom>
        </p:spPr>
        <p:txBody>
          <a:bodyPr anchor="t"/>
          <a:lstStyle>
            <a:lvl1pPr marL="0" indent="0">
              <a:buNone/>
              <a:defRPr sz="3200" b="0" i="0">
                <a:latin typeface="Avenir Book" panose="02000503020000020003"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b="0" i="0">
                <a:latin typeface="Avenir Book" panose="02000503020000020003"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2812260366"/>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lvl1pPr>
              <a:defRPr b="0" i="0">
                <a:latin typeface="Avenir Book" panose="02000503020000020003" pitchFamily="2" charset="0"/>
              </a:defRPr>
            </a:lvl1pPr>
          </a:lstStyle>
          <a:p>
            <a:r>
              <a:rPr lang="en-US" dirty="0"/>
              <a:t>Click to edit Master title style</a:t>
            </a:r>
          </a:p>
        </p:txBody>
      </p:sp>
      <p:sp>
        <p:nvSpPr>
          <p:cNvPr id="3" name="Vertical Text Placeholder 2"/>
          <p:cNvSpPr>
            <a:spLocks noGrp="1"/>
          </p:cNvSpPr>
          <p:nvPr>
            <p:ph type="body" orient="vert" idx="1"/>
          </p:nvPr>
        </p:nvSpPr>
        <p:spPr>
          <a:xfrm>
            <a:off x="628650" y="1825625"/>
            <a:ext cx="7886700" cy="4351338"/>
          </a:xfrm>
          <a:prstGeom prst="rect">
            <a:avLst/>
          </a:prstGeom>
        </p:spPr>
        <p:txBody>
          <a:bodyPr vert="eaVert"/>
          <a:lstStyle>
            <a:lvl1pPr>
              <a:defRPr b="0" i="0">
                <a:latin typeface="Avenir Book" panose="02000503020000020003" pitchFamily="2" charset="0"/>
              </a:defRPr>
            </a:lvl1pPr>
            <a:lvl2pPr>
              <a:defRPr b="0" i="0">
                <a:latin typeface="Avenir Book" panose="02000503020000020003" pitchFamily="2" charset="0"/>
              </a:defRPr>
            </a:lvl2pPr>
            <a:lvl3pPr>
              <a:defRPr b="0" i="0">
                <a:latin typeface="Avenir Book" panose="02000503020000020003" pitchFamily="2" charset="0"/>
              </a:defRPr>
            </a:lvl3pPr>
            <a:lvl4pPr>
              <a:defRPr b="0" i="0">
                <a:latin typeface="Avenir Book" panose="02000503020000020003" pitchFamily="2" charset="0"/>
              </a:defRPr>
            </a:lvl4pPr>
            <a:lvl5pPr>
              <a:defRPr b="0" i="0">
                <a:latin typeface="Avenir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3313528130"/>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a:prstGeom prst="rect">
            <a:avLst/>
          </a:prstGeom>
        </p:spPr>
        <p:txBody>
          <a:bodyPr vert="eaVert"/>
          <a:lstStyle>
            <a:lvl1pPr>
              <a:defRPr b="0" i="0">
                <a:latin typeface="Avenir Book" panose="02000503020000020003" pitchFamily="2" charset="0"/>
              </a:defRPr>
            </a:lvl1pPr>
          </a:lstStyle>
          <a:p>
            <a:r>
              <a:rPr lang="en-US" dirty="0"/>
              <a:t>Click to edit Master title style</a:t>
            </a:r>
          </a:p>
        </p:txBody>
      </p:sp>
      <p:sp>
        <p:nvSpPr>
          <p:cNvPr id="3" name="Vertical Text Placeholder 2"/>
          <p:cNvSpPr>
            <a:spLocks noGrp="1"/>
          </p:cNvSpPr>
          <p:nvPr>
            <p:ph type="body" orient="vert" idx="1"/>
          </p:nvPr>
        </p:nvSpPr>
        <p:spPr>
          <a:xfrm>
            <a:off x="628650" y="365125"/>
            <a:ext cx="5800725" cy="5811838"/>
          </a:xfrm>
          <a:prstGeom prst="rect">
            <a:avLst/>
          </a:prstGeom>
        </p:spPr>
        <p:txBody>
          <a:bodyPr vert="eaVert"/>
          <a:lstStyle>
            <a:lvl1pPr>
              <a:defRPr b="0" i="0">
                <a:latin typeface="Avenir Book" panose="02000503020000020003" pitchFamily="2" charset="0"/>
              </a:defRPr>
            </a:lvl1pPr>
            <a:lvl2pPr>
              <a:defRPr b="0" i="0">
                <a:latin typeface="Avenir Book" panose="02000503020000020003" pitchFamily="2" charset="0"/>
              </a:defRPr>
            </a:lvl2pPr>
            <a:lvl3pPr>
              <a:defRPr b="0" i="0">
                <a:latin typeface="Avenir Book" panose="02000503020000020003" pitchFamily="2" charset="0"/>
              </a:defRPr>
            </a:lvl3pPr>
            <a:lvl4pPr>
              <a:defRPr b="0" i="0">
                <a:latin typeface="Avenir Book" panose="02000503020000020003" pitchFamily="2" charset="0"/>
              </a:defRPr>
            </a:lvl4pPr>
            <a:lvl5pPr>
              <a:defRPr b="0" i="0">
                <a:latin typeface="Avenir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3370757899"/>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b="0" i="0">
                <a:latin typeface="Avenir Book" panose="02000503020000020003" pitchFamily="2" charset="0"/>
              </a:defRPr>
            </a:lvl1pPr>
          </a:lstStyle>
          <a:p>
            <a:endParaRPr lang="en-US" dirty="0">
              <a:solidFill>
                <a:srgbClr val="FFFFFF"/>
              </a:solidFill>
            </a:endParaRPr>
          </a:p>
        </p:txBody>
      </p:sp>
      <p:sp>
        <p:nvSpPr>
          <p:cNvPr id="5" name="Rectangle 41"/>
          <p:cNvSpPr>
            <a:spLocks noGrp="1" noChangeArrowheads="1"/>
          </p:cNvSpPr>
          <p:nvPr>
            <p:ph type="ftr" sz="quarter" idx="11"/>
          </p:nvPr>
        </p:nvSpPr>
        <p:spPr>
          <a:ln/>
        </p:spPr>
        <p:txBody>
          <a:bodyPr/>
          <a:lstStyle>
            <a:lvl1pPr>
              <a:defRPr b="0" i="0">
                <a:latin typeface="Avenir Book" panose="02000503020000020003" pitchFamily="2" charset="0"/>
              </a:defRPr>
            </a:lvl1pPr>
          </a:lstStyle>
          <a:p>
            <a:endParaRPr lang="en-US" dirty="0">
              <a:solidFill>
                <a:srgbClr val="FFFFFF"/>
              </a:solidFill>
            </a:endParaRPr>
          </a:p>
        </p:txBody>
      </p:sp>
      <p:sp>
        <p:nvSpPr>
          <p:cNvPr id="6" name="Rectangle 42"/>
          <p:cNvSpPr>
            <a:spLocks noGrp="1" noChangeArrowheads="1"/>
          </p:cNvSpPr>
          <p:nvPr>
            <p:ph type="sldNum" sz="quarter" idx="12"/>
          </p:nvPr>
        </p:nvSpPr>
        <p:spPr>
          <a:ln/>
        </p:spPr>
        <p:txBody>
          <a:bodyPr/>
          <a:lstStyle>
            <a:lvl1pPr>
              <a:defRPr b="0" i="0">
                <a:latin typeface="Avenir Book" panose="02000503020000020003" pitchFamily="2" charset="0"/>
              </a:defRPr>
            </a:lvl1pPr>
          </a:lstStyle>
          <a:p>
            <a:fld id="{6ED8118B-BAA5-004A-9891-C1E8FBF9DC1A}"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2749123746"/>
      </p:ext>
    </p:extLst>
  </p:cSld>
  <p:clrMapOvr>
    <a:masterClrMapping/>
  </p:clrMapOvr>
  <p:transition spd="med">
    <p:fade/>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b="0" i="0">
                <a:latin typeface="Avenir Book" panose="02000503020000020003" pitchFamily="2" charset="0"/>
              </a:defRPr>
            </a:lvl1pPr>
          </a:lstStyle>
          <a:p>
            <a:endParaRPr lang="en-US" dirty="0">
              <a:solidFill>
                <a:srgbClr val="FFFFFF"/>
              </a:solidFill>
            </a:endParaRPr>
          </a:p>
        </p:txBody>
      </p:sp>
      <p:sp>
        <p:nvSpPr>
          <p:cNvPr id="5" name="Rectangle 41"/>
          <p:cNvSpPr>
            <a:spLocks noGrp="1" noChangeArrowheads="1"/>
          </p:cNvSpPr>
          <p:nvPr>
            <p:ph type="ftr" sz="quarter" idx="11"/>
          </p:nvPr>
        </p:nvSpPr>
        <p:spPr>
          <a:ln/>
        </p:spPr>
        <p:txBody>
          <a:bodyPr/>
          <a:lstStyle>
            <a:lvl1pPr>
              <a:defRPr b="0" i="0">
                <a:latin typeface="Avenir Book" panose="02000503020000020003" pitchFamily="2" charset="0"/>
              </a:defRPr>
            </a:lvl1pPr>
          </a:lstStyle>
          <a:p>
            <a:endParaRPr lang="en-US" dirty="0">
              <a:solidFill>
                <a:srgbClr val="FFFFFF"/>
              </a:solidFill>
            </a:endParaRPr>
          </a:p>
        </p:txBody>
      </p:sp>
      <p:sp>
        <p:nvSpPr>
          <p:cNvPr id="6" name="Rectangle 42"/>
          <p:cNvSpPr>
            <a:spLocks noGrp="1" noChangeArrowheads="1"/>
          </p:cNvSpPr>
          <p:nvPr>
            <p:ph type="sldNum" sz="quarter" idx="12"/>
          </p:nvPr>
        </p:nvSpPr>
        <p:spPr>
          <a:ln/>
        </p:spPr>
        <p:txBody>
          <a:bodyPr/>
          <a:lstStyle>
            <a:lvl1pPr>
              <a:defRPr b="0" i="0">
                <a:latin typeface="Avenir Book" panose="02000503020000020003" pitchFamily="2" charset="0"/>
              </a:defRPr>
            </a:lvl1pPr>
          </a:lstStyle>
          <a:p>
            <a:fld id="{6ED8118B-BAA5-004A-9891-C1E8FBF9DC1A}"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3369503332"/>
      </p:ext>
    </p:extLst>
  </p:cSld>
  <p:clrMapOvr>
    <a:masterClrMapping/>
  </p:clrMapOvr>
  <p:transition spd="med">
    <p:fade/>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5" y="0"/>
            <a:ext cx="9148763" cy="6851650"/>
            <a:chOff x="1" y="0"/>
            <a:chExt cx="5763" cy="4316"/>
          </a:xfrm>
        </p:grpSpPr>
        <p:sp>
          <p:nvSpPr>
            <p:cNvPr id="5"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6"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7"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grpSp>
          <p:nvGrpSpPr>
            <p:cNvPr id="8" name="Group 6"/>
            <p:cNvGrpSpPr>
              <a:grpSpLocks/>
            </p:cNvGrpSpPr>
            <p:nvPr/>
          </p:nvGrpSpPr>
          <p:grpSpPr bwMode="auto">
            <a:xfrm>
              <a:off x="288" y="0"/>
              <a:ext cx="5098" cy="4316"/>
              <a:chOff x="288" y="0"/>
              <a:chExt cx="5098" cy="4316"/>
            </a:xfrm>
          </p:grpSpPr>
          <p:sp>
            <p:nvSpPr>
              <p:cNvPr id="28"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9"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0"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1"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2"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3"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4"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5"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6"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7"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8"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9"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40"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grpSp>
        <p:sp>
          <p:nvSpPr>
            <p:cNvPr id="9"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0"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2" name="Freeform 23"/>
            <p:cNvSpPr>
              <a:spLocks/>
            </p:cNvSpPr>
            <p:nvPr/>
          </p:nvSpPr>
          <p:spPr bwMode="hidden">
            <a:xfrm>
              <a:off x="5041" y="0"/>
              <a:ext cx="719" cy="845"/>
            </a:xfrm>
            <a:custGeom>
              <a:avLst/>
              <a:gdLst>
                <a:gd name="T0" fmla="*/ 719 w 717"/>
                <a:gd name="T1" fmla="*/ 845 h 845"/>
                <a:gd name="T2" fmla="*/ 719 w 717"/>
                <a:gd name="T3" fmla="*/ 821 h 845"/>
                <a:gd name="T4" fmla="*/ 576 w 717"/>
                <a:gd name="T5" fmla="*/ 605 h 845"/>
                <a:gd name="T6" fmla="*/ 407 w 717"/>
                <a:gd name="T7" fmla="*/ 396 h 845"/>
                <a:gd name="T8" fmla="*/ 222 w 717"/>
                <a:gd name="T9" fmla="*/ 192 h 845"/>
                <a:gd name="T10" fmla="*/ 17 w 717"/>
                <a:gd name="T11" fmla="*/ 0 h 845"/>
                <a:gd name="T12" fmla="*/ 0 w 717"/>
                <a:gd name="T13" fmla="*/ 0 h 845"/>
                <a:gd name="T14" fmla="*/ 210 w 717"/>
                <a:gd name="T15" fmla="*/ 198 h 845"/>
                <a:gd name="T16" fmla="*/ 401 w 717"/>
                <a:gd name="T17" fmla="*/ 408 h 845"/>
                <a:gd name="T18" fmla="*/ 570 w 717"/>
                <a:gd name="T19" fmla="*/ 623 h 845"/>
                <a:gd name="T20" fmla="*/ 719 w 717"/>
                <a:gd name="T21" fmla="*/ 845 h 845"/>
                <a:gd name="T22" fmla="*/ 719 w 717"/>
                <a:gd name="T23" fmla="*/ 845 h 84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0" hangingPunct="0"/>
              <a:endParaRPr lang="en-US" b="0" i="0" dirty="0">
                <a:solidFill>
                  <a:srgbClr val="FFFFFF"/>
                </a:solidFill>
                <a:latin typeface="Avenir Book" panose="02000503020000020003" pitchFamily="2" charset="0"/>
                <a:ea typeface="Avenir Medium" charset="0"/>
                <a:cs typeface="Avenir Medium" charset="0"/>
              </a:endParaRPr>
            </a:p>
          </p:txBody>
        </p:sp>
        <p:sp>
          <p:nvSpPr>
            <p:cNvPr id="13" name="Freeform 24"/>
            <p:cNvSpPr>
              <a:spLocks/>
            </p:cNvSpPr>
            <p:nvPr/>
          </p:nvSpPr>
          <p:spPr bwMode="hidden">
            <a:xfrm>
              <a:off x="5352" y="0"/>
              <a:ext cx="408" cy="414"/>
            </a:xfrm>
            <a:custGeom>
              <a:avLst/>
              <a:gdLst>
                <a:gd name="T0" fmla="*/ 408 w 407"/>
                <a:gd name="T1" fmla="*/ 414 h 414"/>
                <a:gd name="T2" fmla="*/ 408 w 407"/>
                <a:gd name="T3" fmla="*/ 396 h 414"/>
                <a:gd name="T4" fmla="*/ 223 w 407"/>
                <a:gd name="T5" fmla="*/ 192 h 414"/>
                <a:gd name="T6" fmla="*/ 12 w 407"/>
                <a:gd name="T7" fmla="*/ 0 h 414"/>
                <a:gd name="T8" fmla="*/ 0 w 407"/>
                <a:gd name="T9" fmla="*/ 0 h 414"/>
                <a:gd name="T10" fmla="*/ 108 w 407"/>
                <a:gd name="T11" fmla="*/ 102 h 414"/>
                <a:gd name="T12" fmla="*/ 217 w 407"/>
                <a:gd name="T13" fmla="*/ 204 h 414"/>
                <a:gd name="T14" fmla="*/ 408 w 407"/>
                <a:gd name="T15" fmla="*/ 414 h 414"/>
                <a:gd name="T16" fmla="*/ 408 w 407"/>
                <a:gd name="T17" fmla="*/ 414 h 4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07" h="414">
                  <a:moveTo>
                    <a:pt x="407" y="414"/>
                  </a:moveTo>
                  <a:lnTo>
                    <a:pt x="407" y="396"/>
                  </a:lnTo>
                  <a:lnTo>
                    <a:pt x="222" y="192"/>
                  </a:lnTo>
                  <a:lnTo>
                    <a:pt x="12" y="0"/>
                  </a:lnTo>
                  <a:lnTo>
                    <a:pt x="0" y="0"/>
                  </a:lnTo>
                  <a:lnTo>
                    <a:pt x="108" y="102"/>
                  </a:lnTo>
                  <a:lnTo>
                    <a:pt x="216" y="204"/>
                  </a:lnTo>
                  <a:lnTo>
                    <a:pt x="407" y="414"/>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0" hangingPunct="0"/>
              <a:endParaRPr lang="en-US" b="0" i="0" dirty="0">
                <a:solidFill>
                  <a:srgbClr val="FFFFFF"/>
                </a:solidFill>
                <a:latin typeface="Avenir Book" panose="02000503020000020003" pitchFamily="2" charset="0"/>
                <a:ea typeface="Avenir Medium" charset="0"/>
                <a:cs typeface="Avenir Medium" charset="0"/>
              </a:endParaRPr>
            </a:p>
          </p:txBody>
        </p:sp>
        <p:sp>
          <p:nvSpPr>
            <p:cNvPr id="14"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5" name="Freeform 26"/>
            <p:cNvSpPr>
              <a:spLocks/>
            </p:cNvSpPr>
            <p:nvPr/>
          </p:nvSpPr>
          <p:spPr bwMode="hidden">
            <a:xfrm>
              <a:off x="6" y="0"/>
              <a:ext cx="588" cy="599"/>
            </a:xfrm>
            <a:custGeom>
              <a:avLst/>
              <a:gdLst>
                <a:gd name="T0" fmla="*/ 588 w 586"/>
                <a:gd name="T1" fmla="*/ 0 h 599"/>
                <a:gd name="T2" fmla="*/ 570 w 586"/>
                <a:gd name="T3" fmla="*/ 0 h 599"/>
                <a:gd name="T4" fmla="*/ 408 w 586"/>
                <a:gd name="T5" fmla="*/ 132 h 599"/>
                <a:gd name="T6" fmla="*/ 258 w 586"/>
                <a:gd name="T7" fmla="*/ 270 h 599"/>
                <a:gd name="T8" fmla="*/ 120 w 586"/>
                <a:gd name="T9" fmla="*/ 420 h 599"/>
                <a:gd name="T10" fmla="*/ 0 w 586"/>
                <a:gd name="T11" fmla="*/ 575 h 599"/>
                <a:gd name="T12" fmla="*/ 0 w 586"/>
                <a:gd name="T13" fmla="*/ 599 h 599"/>
                <a:gd name="T14" fmla="*/ 120 w 586"/>
                <a:gd name="T15" fmla="*/ 432 h 599"/>
                <a:gd name="T16" fmla="*/ 258 w 586"/>
                <a:gd name="T17" fmla="*/ 282 h 599"/>
                <a:gd name="T18" fmla="*/ 414 w 586"/>
                <a:gd name="T19" fmla="*/ 138 h 599"/>
                <a:gd name="T20" fmla="*/ 588 w 586"/>
                <a:gd name="T21" fmla="*/ 0 h 599"/>
                <a:gd name="T22" fmla="*/ 588 w 586"/>
                <a:gd name="T23" fmla="*/ 0 h 59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0" hangingPunct="0"/>
              <a:endParaRPr lang="en-US" b="0" i="0" dirty="0">
                <a:solidFill>
                  <a:srgbClr val="FFFFFF"/>
                </a:solidFill>
                <a:latin typeface="Avenir Book" panose="02000503020000020003" pitchFamily="2" charset="0"/>
                <a:ea typeface="Avenir Medium" charset="0"/>
                <a:cs typeface="Avenir Medium" charset="0"/>
              </a:endParaRPr>
            </a:p>
          </p:txBody>
        </p:sp>
        <p:sp>
          <p:nvSpPr>
            <p:cNvPr id="16" name="Freeform 27"/>
            <p:cNvSpPr>
              <a:spLocks/>
            </p:cNvSpPr>
            <p:nvPr/>
          </p:nvSpPr>
          <p:spPr bwMode="hidden">
            <a:xfrm>
              <a:off x="6" y="0"/>
              <a:ext cx="270" cy="252"/>
            </a:xfrm>
            <a:custGeom>
              <a:avLst/>
              <a:gdLst>
                <a:gd name="T0" fmla="*/ 270 w 269"/>
                <a:gd name="T1" fmla="*/ 0 h 252"/>
                <a:gd name="T2" fmla="*/ 252 w 269"/>
                <a:gd name="T3" fmla="*/ 0 h 252"/>
                <a:gd name="T4" fmla="*/ 120 w 269"/>
                <a:gd name="T5" fmla="*/ 114 h 252"/>
                <a:gd name="T6" fmla="*/ 60 w 269"/>
                <a:gd name="T7" fmla="*/ 174 h 252"/>
                <a:gd name="T8" fmla="*/ 0 w 269"/>
                <a:gd name="T9" fmla="*/ 234 h 252"/>
                <a:gd name="T10" fmla="*/ 0 w 269"/>
                <a:gd name="T11" fmla="*/ 252 h 252"/>
                <a:gd name="T12" fmla="*/ 126 w 269"/>
                <a:gd name="T13" fmla="*/ 120 h 252"/>
                <a:gd name="T14" fmla="*/ 270 w 269"/>
                <a:gd name="T15" fmla="*/ 0 h 252"/>
                <a:gd name="T16" fmla="*/ 270 w 269"/>
                <a:gd name="T17" fmla="*/ 0 h 2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69" h="252">
                  <a:moveTo>
                    <a:pt x="269" y="0"/>
                  </a:moveTo>
                  <a:lnTo>
                    <a:pt x="251" y="0"/>
                  </a:lnTo>
                  <a:lnTo>
                    <a:pt x="120" y="114"/>
                  </a:lnTo>
                  <a:lnTo>
                    <a:pt x="60" y="174"/>
                  </a:lnTo>
                  <a:lnTo>
                    <a:pt x="0" y="234"/>
                  </a:lnTo>
                  <a:lnTo>
                    <a:pt x="0" y="252"/>
                  </a:lnTo>
                  <a:lnTo>
                    <a:pt x="126" y="120"/>
                  </a:lnTo>
                  <a:lnTo>
                    <a:pt x="269" y="0"/>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0" hangingPunct="0"/>
              <a:endParaRPr lang="en-US" b="0" i="0" dirty="0">
                <a:solidFill>
                  <a:srgbClr val="FFFFFF"/>
                </a:solidFill>
                <a:latin typeface="Avenir Book" panose="02000503020000020003" pitchFamily="2" charset="0"/>
                <a:ea typeface="Avenir Medium" charset="0"/>
                <a:cs typeface="Avenir Medium" charset="0"/>
              </a:endParaRPr>
            </a:p>
          </p:txBody>
        </p:sp>
        <p:sp>
          <p:nvSpPr>
            <p:cNvPr id="17" name="Line 28"/>
            <p:cNvSpPr>
              <a:spLocks noChangeShapeType="1"/>
            </p:cNvSpPr>
            <p:nvPr/>
          </p:nvSpPr>
          <p:spPr bwMode="hidden">
            <a:xfrm>
              <a:off x="1" y="2749"/>
              <a:ext cx="5758" cy="0"/>
            </a:xfrm>
            <a:prstGeom prst="line">
              <a:avLst/>
            </a:prstGeom>
            <a:noFill/>
            <a:ln w="15875">
              <a:solidFill>
                <a:schemeClr val="bg1"/>
              </a:solidFill>
              <a:round/>
              <a:headEnd/>
              <a:tailEnd/>
            </a:ln>
            <a:extLst>
              <a:ext uri="{909E8E84-426E-40dd-AFC4-6F175D3DCCD1}">
                <a14:hiddenFill xmlns:a14="http://schemas.microsoft.com/office/drawing/2010/main" xmlns="">
                  <a:noFill/>
                </a14:hiddenFill>
              </a:ext>
            </a:extLst>
          </p:spPr>
          <p:txBody>
            <a:bodyPr/>
            <a:lstStyle/>
            <a:p>
              <a:pPr eaLnBrk="0" hangingPunct="0"/>
              <a:endParaRPr lang="en-US" b="0" i="0" dirty="0">
                <a:solidFill>
                  <a:srgbClr val="FFFFFF"/>
                </a:solidFill>
                <a:latin typeface="Avenir Book" panose="02000503020000020003" pitchFamily="2" charset="0"/>
                <a:ea typeface="Avenir Medium" charset="0"/>
                <a:cs typeface="Avenir Medium" charset="0"/>
              </a:endParaRPr>
            </a:p>
          </p:txBody>
        </p:sp>
        <p:sp>
          <p:nvSpPr>
            <p:cNvPr id="18" name="Line 29"/>
            <p:cNvSpPr>
              <a:spLocks noChangeShapeType="1"/>
            </p:cNvSpPr>
            <p:nvPr/>
          </p:nvSpPr>
          <p:spPr bwMode="hidden">
            <a:xfrm>
              <a:off x="1" y="2356"/>
              <a:ext cx="5758" cy="0"/>
            </a:xfrm>
            <a:prstGeom prst="line">
              <a:avLst/>
            </a:prstGeom>
            <a:noFill/>
            <a:ln w="15875">
              <a:solidFill>
                <a:schemeClr val="bg1"/>
              </a:solidFill>
              <a:round/>
              <a:headEnd/>
              <a:tailEnd/>
            </a:ln>
            <a:extLst>
              <a:ext uri="{909E8E84-426E-40dd-AFC4-6F175D3DCCD1}">
                <a14:hiddenFill xmlns:a14="http://schemas.microsoft.com/office/drawing/2010/main" xmlns="">
                  <a:noFill/>
                </a14:hiddenFill>
              </a:ext>
            </a:extLst>
          </p:spPr>
          <p:txBody>
            <a:bodyPr/>
            <a:lstStyle/>
            <a:p>
              <a:pPr eaLnBrk="0" hangingPunct="0"/>
              <a:endParaRPr lang="en-US" b="0" i="0" dirty="0">
                <a:solidFill>
                  <a:srgbClr val="FFFFFF"/>
                </a:solidFill>
                <a:latin typeface="Avenir Book" panose="02000503020000020003" pitchFamily="2" charset="0"/>
                <a:ea typeface="Avenir Medium" charset="0"/>
                <a:cs typeface="Avenir Medium" charset="0"/>
              </a:endParaRPr>
            </a:p>
          </p:txBody>
        </p:sp>
        <p:sp>
          <p:nvSpPr>
            <p:cNvPr id="19" name="Line 30"/>
            <p:cNvSpPr>
              <a:spLocks noChangeShapeType="1"/>
            </p:cNvSpPr>
            <p:nvPr/>
          </p:nvSpPr>
          <p:spPr bwMode="hidden">
            <a:xfrm>
              <a:off x="1" y="3142"/>
              <a:ext cx="5758" cy="0"/>
            </a:xfrm>
            <a:prstGeom prst="line">
              <a:avLst/>
            </a:prstGeom>
            <a:noFill/>
            <a:ln w="15875">
              <a:solidFill>
                <a:schemeClr val="bg2"/>
              </a:solidFill>
              <a:round/>
              <a:headEnd/>
              <a:tailEnd/>
            </a:ln>
            <a:extLst>
              <a:ext uri="{909E8E84-426E-40dd-AFC4-6F175D3DCCD1}">
                <a14:hiddenFill xmlns:a14="http://schemas.microsoft.com/office/drawing/2010/main" xmlns="">
                  <a:noFill/>
                </a14:hiddenFill>
              </a:ext>
            </a:extLst>
          </p:spPr>
          <p:txBody>
            <a:bodyPr/>
            <a:lstStyle/>
            <a:p>
              <a:pPr eaLnBrk="0" hangingPunct="0"/>
              <a:endParaRPr lang="en-US" b="0" i="0" dirty="0">
                <a:solidFill>
                  <a:srgbClr val="FFFFFF"/>
                </a:solidFill>
                <a:latin typeface="Avenir Book" panose="02000503020000020003" pitchFamily="2" charset="0"/>
                <a:ea typeface="Avenir Medium" charset="0"/>
                <a:cs typeface="Avenir Medium" charset="0"/>
              </a:endParaRPr>
            </a:p>
          </p:txBody>
        </p:sp>
        <p:grpSp>
          <p:nvGrpSpPr>
            <p:cNvPr id="20" name="Group 31"/>
            <p:cNvGrpSpPr>
              <a:grpSpLocks/>
            </p:cNvGrpSpPr>
            <p:nvPr/>
          </p:nvGrpSpPr>
          <p:grpSpPr bwMode="auto">
            <a:xfrm>
              <a:off x="1" y="392"/>
              <a:ext cx="5758" cy="1571"/>
              <a:chOff x="1" y="392"/>
              <a:chExt cx="5758" cy="1571"/>
            </a:xfrm>
          </p:grpSpPr>
          <p:sp>
            <p:nvSpPr>
              <p:cNvPr id="23" name="Line 32"/>
              <p:cNvSpPr>
                <a:spLocks noChangeShapeType="1"/>
              </p:cNvSpPr>
              <p:nvPr userDrawn="1"/>
            </p:nvSpPr>
            <p:spPr bwMode="hidden">
              <a:xfrm>
                <a:off x="1" y="784"/>
                <a:ext cx="5758" cy="0"/>
              </a:xfrm>
              <a:prstGeom prst="line">
                <a:avLst/>
              </a:prstGeom>
              <a:noFill/>
              <a:ln w="15875">
                <a:solidFill>
                  <a:schemeClr val="bg1"/>
                </a:solidFill>
                <a:round/>
                <a:headEnd/>
                <a:tailEnd/>
              </a:ln>
              <a:extLst>
                <a:ext uri="{909E8E84-426E-40dd-AFC4-6F175D3DCCD1}">
                  <a14:hiddenFill xmlns:a14="http://schemas.microsoft.com/office/drawing/2010/main" xmlns="">
                    <a:noFill/>
                  </a14:hiddenFill>
                </a:ext>
              </a:extLst>
            </p:spPr>
            <p:txBody>
              <a:bodyPr/>
              <a:lstStyle/>
              <a:p>
                <a:pPr eaLnBrk="0" hangingPunct="0"/>
                <a:endParaRPr lang="en-US" b="0" i="0" dirty="0">
                  <a:solidFill>
                    <a:srgbClr val="FFFFFF"/>
                  </a:solidFill>
                  <a:latin typeface="Avenir Book" panose="02000503020000020003" pitchFamily="2" charset="0"/>
                  <a:ea typeface="Avenir Medium" charset="0"/>
                  <a:cs typeface="Avenir Medium" charset="0"/>
                </a:endParaRPr>
              </a:p>
            </p:txBody>
          </p:sp>
          <p:sp>
            <p:nvSpPr>
              <p:cNvPr id="24" name="Line 33"/>
              <p:cNvSpPr>
                <a:spLocks noChangeShapeType="1"/>
              </p:cNvSpPr>
              <p:nvPr userDrawn="1"/>
            </p:nvSpPr>
            <p:spPr bwMode="hidden">
              <a:xfrm>
                <a:off x="1" y="1963"/>
                <a:ext cx="5758" cy="0"/>
              </a:xfrm>
              <a:prstGeom prst="line">
                <a:avLst/>
              </a:prstGeom>
              <a:noFill/>
              <a:ln w="15875">
                <a:solidFill>
                  <a:schemeClr val="bg1"/>
                </a:solidFill>
                <a:round/>
                <a:headEnd/>
                <a:tailEnd/>
              </a:ln>
              <a:extLst>
                <a:ext uri="{909E8E84-426E-40dd-AFC4-6F175D3DCCD1}">
                  <a14:hiddenFill xmlns:a14="http://schemas.microsoft.com/office/drawing/2010/main" xmlns="">
                    <a:noFill/>
                  </a14:hiddenFill>
                </a:ext>
              </a:extLst>
            </p:spPr>
            <p:txBody>
              <a:bodyPr/>
              <a:lstStyle/>
              <a:p>
                <a:pPr eaLnBrk="0" hangingPunct="0"/>
                <a:endParaRPr lang="en-US" b="0" i="0" dirty="0">
                  <a:solidFill>
                    <a:srgbClr val="FFFFFF"/>
                  </a:solidFill>
                  <a:latin typeface="Avenir Book" panose="02000503020000020003" pitchFamily="2" charset="0"/>
                  <a:ea typeface="Avenir Medium" charset="0"/>
                  <a:cs typeface="Avenir Medium" charset="0"/>
                </a:endParaRPr>
              </a:p>
            </p:txBody>
          </p:sp>
          <p:sp>
            <p:nvSpPr>
              <p:cNvPr id="25" name="Line 34"/>
              <p:cNvSpPr>
                <a:spLocks noChangeShapeType="1"/>
              </p:cNvSpPr>
              <p:nvPr userDrawn="1"/>
            </p:nvSpPr>
            <p:spPr bwMode="hidden">
              <a:xfrm>
                <a:off x="1" y="1570"/>
                <a:ext cx="5758" cy="0"/>
              </a:xfrm>
              <a:prstGeom prst="line">
                <a:avLst/>
              </a:prstGeom>
              <a:noFill/>
              <a:ln w="15875">
                <a:solidFill>
                  <a:schemeClr val="bg1"/>
                </a:solidFill>
                <a:round/>
                <a:headEnd/>
                <a:tailEnd/>
              </a:ln>
              <a:extLst>
                <a:ext uri="{909E8E84-426E-40dd-AFC4-6F175D3DCCD1}">
                  <a14:hiddenFill xmlns:a14="http://schemas.microsoft.com/office/drawing/2010/main" xmlns="">
                    <a:noFill/>
                  </a14:hiddenFill>
                </a:ext>
              </a:extLst>
            </p:spPr>
            <p:txBody>
              <a:bodyPr/>
              <a:lstStyle/>
              <a:p>
                <a:pPr eaLnBrk="0" hangingPunct="0"/>
                <a:endParaRPr lang="en-US" b="0" i="0" dirty="0">
                  <a:solidFill>
                    <a:srgbClr val="FFFFFF"/>
                  </a:solidFill>
                  <a:latin typeface="Avenir Book" panose="02000503020000020003" pitchFamily="2" charset="0"/>
                  <a:ea typeface="Avenir Medium" charset="0"/>
                  <a:cs typeface="Avenir Medium" charset="0"/>
                </a:endParaRPr>
              </a:p>
            </p:txBody>
          </p:sp>
          <p:sp>
            <p:nvSpPr>
              <p:cNvPr id="26" name="Line 35"/>
              <p:cNvSpPr>
                <a:spLocks noChangeShapeType="1"/>
              </p:cNvSpPr>
              <p:nvPr userDrawn="1"/>
            </p:nvSpPr>
            <p:spPr bwMode="hidden">
              <a:xfrm>
                <a:off x="1" y="1177"/>
                <a:ext cx="5758" cy="0"/>
              </a:xfrm>
              <a:prstGeom prst="line">
                <a:avLst/>
              </a:prstGeom>
              <a:noFill/>
              <a:ln w="15875">
                <a:solidFill>
                  <a:schemeClr val="bg1"/>
                </a:solidFill>
                <a:round/>
                <a:headEnd/>
                <a:tailEnd/>
              </a:ln>
              <a:extLst>
                <a:ext uri="{909E8E84-426E-40dd-AFC4-6F175D3DCCD1}">
                  <a14:hiddenFill xmlns:a14="http://schemas.microsoft.com/office/drawing/2010/main" xmlns="">
                    <a:noFill/>
                  </a14:hiddenFill>
                </a:ext>
              </a:extLst>
            </p:spPr>
            <p:txBody>
              <a:bodyPr/>
              <a:lstStyle/>
              <a:p>
                <a:pPr eaLnBrk="0" hangingPunct="0"/>
                <a:endParaRPr lang="en-US" b="0" i="0" dirty="0">
                  <a:solidFill>
                    <a:srgbClr val="FFFFFF"/>
                  </a:solidFill>
                  <a:latin typeface="Avenir Book" panose="02000503020000020003" pitchFamily="2" charset="0"/>
                  <a:ea typeface="Avenir Medium" charset="0"/>
                  <a:cs typeface="Avenir Medium" charset="0"/>
                </a:endParaRPr>
              </a:p>
            </p:txBody>
          </p:sp>
          <p:sp>
            <p:nvSpPr>
              <p:cNvPr id="27" name="Line 36"/>
              <p:cNvSpPr>
                <a:spLocks noChangeShapeType="1"/>
              </p:cNvSpPr>
              <p:nvPr userDrawn="1"/>
            </p:nvSpPr>
            <p:spPr bwMode="hidden">
              <a:xfrm>
                <a:off x="1" y="392"/>
                <a:ext cx="5758" cy="0"/>
              </a:xfrm>
              <a:prstGeom prst="line">
                <a:avLst/>
              </a:prstGeom>
              <a:noFill/>
              <a:ln w="15875">
                <a:solidFill>
                  <a:schemeClr val="bg1"/>
                </a:solidFill>
                <a:round/>
                <a:headEnd/>
                <a:tailEnd/>
              </a:ln>
              <a:extLst>
                <a:ext uri="{909E8E84-426E-40dd-AFC4-6F175D3DCCD1}">
                  <a14:hiddenFill xmlns:a14="http://schemas.microsoft.com/office/drawing/2010/main" xmlns="">
                    <a:noFill/>
                  </a14:hiddenFill>
                </a:ext>
              </a:extLst>
            </p:spPr>
            <p:txBody>
              <a:bodyPr/>
              <a:lstStyle/>
              <a:p>
                <a:pPr eaLnBrk="0" hangingPunct="0"/>
                <a:endParaRPr lang="en-US" b="0" i="0" dirty="0">
                  <a:solidFill>
                    <a:srgbClr val="FFFFFF"/>
                  </a:solidFill>
                  <a:latin typeface="Avenir Book" panose="02000503020000020003" pitchFamily="2" charset="0"/>
                  <a:ea typeface="Avenir Medium" charset="0"/>
                  <a:cs typeface="Avenir Medium" charset="0"/>
                </a:endParaRPr>
              </a:p>
            </p:txBody>
          </p:sp>
        </p:grpSp>
        <p:sp>
          <p:nvSpPr>
            <p:cNvPr id="21" name="Line 37"/>
            <p:cNvSpPr>
              <a:spLocks noChangeShapeType="1"/>
            </p:cNvSpPr>
            <p:nvPr/>
          </p:nvSpPr>
          <p:spPr bwMode="hidden">
            <a:xfrm>
              <a:off x="1" y="3928"/>
              <a:ext cx="5758" cy="0"/>
            </a:xfrm>
            <a:prstGeom prst="line">
              <a:avLst/>
            </a:prstGeom>
            <a:noFill/>
            <a:ln w="15875">
              <a:solidFill>
                <a:schemeClr val="bg2"/>
              </a:solidFill>
              <a:round/>
              <a:headEnd/>
              <a:tailEnd/>
            </a:ln>
            <a:extLst>
              <a:ext uri="{909E8E84-426E-40dd-AFC4-6F175D3DCCD1}">
                <a14:hiddenFill xmlns:a14="http://schemas.microsoft.com/office/drawing/2010/main" xmlns="">
                  <a:noFill/>
                </a14:hiddenFill>
              </a:ext>
            </a:extLst>
          </p:spPr>
          <p:txBody>
            <a:bodyPr/>
            <a:lstStyle/>
            <a:p>
              <a:pPr eaLnBrk="0" hangingPunct="0"/>
              <a:endParaRPr lang="en-US" b="0" i="0" dirty="0">
                <a:solidFill>
                  <a:srgbClr val="FFFFFF"/>
                </a:solidFill>
                <a:latin typeface="Avenir Book" panose="02000503020000020003" pitchFamily="2" charset="0"/>
                <a:ea typeface="Avenir Medium" charset="0"/>
                <a:cs typeface="Avenir Medium" charset="0"/>
              </a:endParaRPr>
            </a:p>
          </p:txBody>
        </p:sp>
        <p:sp>
          <p:nvSpPr>
            <p:cNvPr id="22" name="Line 38"/>
            <p:cNvSpPr>
              <a:spLocks noChangeShapeType="1"/>
            </p:cNvSpPr>
            <p:nvPr/>
          </p:nvSpPr>
          <p:spPr bwMode="hidden">
            <a:xfrm>
              <a:off x="1" y="3535"/>
              <a:ext cx="5758" cy="0"/>
            </a:xfrm>
            <a:prstGeom prst="line">
              <a:avLst/>
            </a:prstGeom>
            <a:noFill/>
            <a:ln w="15875">
              <a:solidFill>
                <a:schemeClr val="bg2"/>
              </a:solidFill>
              <a:round/>
              <a:headEnd/>
              <a:tailEnd/>
            </a:ln>
            <a:extLst>
              <a:ext uri="{909E8E84-426E-40dd-AFC4-6F175D3DCCD1}">
                <a14:hiddenFill xmlns:a14="http://schemas.microsoft.com/office/drawing/2010/main" xmlns="">
                  <a:noFill/>
                </a14:hiddenFill>
              </a:ext>
            </a:extLst>
          </p:spPr>
          <p:txBody>
            <a:bodyPr/>
            <a:lstStyle/>
            <a:p>
              <a:pPr eaLnBrk="0" hangingPunct="0"/>
              <a:endParaRPr lang="en-US" b="0" i="0" dirty="0">
                <a:solidFill>
                  <a:srgbClr val="FFFFFF"/>
                </a:solidFill>
                <a:latin typeface="Avenir Book" panose="02000503020000020003" pitchFamily="2" charset="0"/>
                <a:ea typeface="Avenir Medium" charset="0"/>
                <a:cs typeface="Avenir Medium" charset="0"/>
              </a:endParaRPr>
            </a:p>
          </p:txBody>
        </p:sp>
      </p:grpSp>
      <p:sp>
        <p:nvSpPr>
          <p:cNvPr id="159783" name="Rectangle 39"/>
          <p:cNvSpPr>
            <a:spLocks noGrp="1" noChangeArrowheads="1"/>
          </p:cNvSpPr>
          <p:nvPr>
            <p:ph type="ctrTitle" sz="quarter"/>
          </p:nvPr>
        </p:nvSpPr>
        <p:spPr>
          <a:xfrm>
            <a:off x="685800" y="1692285"/>
            <a:ext cx="7772400" cy="1736725"/>
          </a:xfrm>
        </p:spPr>
        <p:txBody>
          <a:bodyPr anchor="b"/>
          <a:lstStyle>
            <a:lvl1pPr>
              <a:defRPr/>
            </a:lvl1pPr>
          </a:lstStyle>
          <a:p>
            <a:r>
              <a:rPr lang="en-US"/>
              <a:t>Click to edit Master title style</a:t>
            </a:r>
          </a:p>
        </p:txBody>
      </p:sp>
      <p:sp>
        <p:nvSpPr>
          <p:cNvPr id="159784" name="Rectangle 40"/>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41" name="Rectangle 41"/>
          <p:cNvSpPr>
            <a:spLocks noGrp="1" noChangeArrowheads="1"/>
          </p:cNvSpPr>
          <p:nvPr>
            <p:ph type="dt" sz="quarter" idx="10"/>
          </p:nvPr>
        </p:nvSpPr>
        <p:spPr/>
        <p:txBody>
          <a:bodyPr/>
          <a:lstStyle>
            <a:lvl1pPr>
              <a:defRPr/>
            </a:lvl1pPr>
          </a:lstStyle>
          <a:p>
            <a:pPr>
              <a:defRPr/>
            </a:pPr>
            <a:endParaRPr lang="en-US"/>
          </a:p>
        </p:txBody>
      </p:sp>
      <p:sp>
        <p:nvSpPr>
          <p:cNvPr id="42" name="Rectangle 42"/>
          <p:cNvSpPr>
            <a:spLocks noGrp="1" noChangeArrowheads="1"/>
          </p:cNvSpPr>
          <p:nvPr>
            <p:ph type="ftr" sz="quarter" idx="11"/>
          </p:nvPr>
        </p:nvSpPr>
        <p:spPr/>
        <p:txBody>
          <a:bodyPr/>
          <a:lstStyle>
            <a:lvl1pPr>
              <a:defRPr/>
            </a:lvl1pPr>
          </a:lstStyle>
          <a:p>
            <a:pPr>
              <a:defRPr/>
            </a:pPr>
            <a:endParaRPr lang="en-US"/>
          </a:p>
        </p:txBody>
      </p:sp>
      <p:sp>
        <p:nvSpPr>
          <p:cNvPr id="43" name="Rectangle 43"/>
          <p:cNvSpPr>
            <a:spLocks noGrp="1" noChangeArrowheads="1"/>
          </p:cNvSpPr>
          <p:nvPr>
            <p:ph type="sldNum" sz="quarter" idx="12"/>
          </p:nvPr>
        </p:nvSpPr>
        <p:spPr/>
        <p:txBody>
          <a:bodyPr/>
          <a:lstStyle>
            <a:lvl1pPr>
              <a:defRPr smtClean="0"/>
            </a:lvl1pPr>
          </a:lstStyle>
          <a:p>
            <a:pPr>
              <a:defRPr/>
            </a:pPr>
            <a:fld id="{CDCB6685-708C-CA4E-A7B2-14B542109188}" type="slidenum">
              <a:rPr lang="en-US"/>
              <a:pPr>
                <a:defRPr/>
              </a:pPr>
              <a:t>‹#›</a:t>
            </a:fld>
            <a:endParaRPr lang="en-US"/>
          </a:p>
        </p:txBody>
      </p:sp>
    </p:spTree>
    <p:extLst>
      <p:ext uri="{BB962C8B-B14F-4D97-AF65-F5344CB8AC3E}">
        <p14:creationId xmlns:p14="http://schemas.microsoft.com/office/powerpoint/2010/main" val="3496241976"/>
      </p:ext>
    </p:extLst>
  </p:cSld>
  <p:clrMapOvr>
    <a:masterClrMapping/>
  </p:clrMapOvr>
  <p:transition spd="med">
    <p:fade/>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p>
        </p:txBody>
      </p:sp>
      <p:sp>
        <p:nvSpPr>
          <p:cNvPr id="5" name="Rectangle 41"/>
          <p:cNvSpPr>
            <a:spLocks noGrp="1" noChangeArrowheads="1"/>
          </p:cNvSpPr>
          <p:nvPr>
            <p:ph type="ftr" sz="quarter" idx="11"/>
          </p:nvPr>
        </p:nvSpPr>
        <p:spPr>
          <a:ln/>
        </p:spPr>
        <p:txBody>
          <a:bodyPr/>
          <a:lstStyle>
            <a:lvl1pPr>
              <a:defRPr/>
            </a:lvl1pPr>
          </a:lstStyle>
          <a:p>
            <a:pPr>
              <a:defRPr/>
            </a:pPr>
            <a:endParaRPr lang="en-US"/>
          </a:p>
        </p:txBody>
      </p:sp>
      <p:sp>
        <p:nvSpPr>
          <p:cNvPr id="6" name="Rectangle 42"/>
          <p:cNvSpPr>
            <a:spLocks noGrp="1" noChangeArrowheads="1"/>
          </p:cNvSpPr>
          <p:nvPr>
            <p:ph type="sldNum" sz="quarter" idx="12"/>
          </p:nvPr>
        </p:nvSpPr>
        <p:spPr>
          <a:ln/>
        </p:spPr>
        <p:txBody>
          <a:bodyPr/>
          <a:lstStyle>
            <a:lvl1pPr>
              <a:defRPr/>
            </a:lvl1pPr>
          </a:lstStyle>
          <a:p>
            <a:pPr>
              <a:defRPr/>
            </a:pPr>
            <a:fld id="{368ADC9A-B0D7-4545-A43D-A0B8C3E17276}" type="slidenum">
              <a:rPr lang="en-US"/>
              <a:pPr>
                <a:defRPr/>
              </a:pPr>
              <a:t>‹#›</a:t>
            </a:fld>
            <a:endParaRPr lang="en-US"/>
          </a:p>
        </p:txBody>
      </p:sp>
    </p:spTree>
    <p:extLst>
      <p:ext uri="{BB962C8B-B14F-4D97-AF65-F5344CB8AC3E}">
        <p14:creationId xmlns:p14="http://schemas.microsoft.com/office/powerpoint/2010/main" val="3309409830"/>
      </p:ext>
    </p:extLst>
  </p:cSld>
  <p:clrMapOvr>
    <a:masterClrMapping/>
  </p:clrMapOvr>
  <p:transition spd="med">
    <p:fade/>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p>
        </p:txBody>
      </p:sp>
      <p:sp>
        <p:nvSpPr>
          <p:cNvPr id="5" name="Rectangle 41"/>
          <p:cNvSpPr>
            <a:spLocks noGrp="1" noChangeArrowheads="1"/>
          </p:cNvSpPr>
          <p:nvPr>
            <p:ph type="ftr" sz="quarter" idx="11"/>
          </p:nvPr>
        </p:nvSpPr>
        <p:spPr>
          <a:ln/>
        </p:spPr>
        <p:txBody>
          <a:bodyPr/>
          <a:lstStyle>
            <a:lvl1pPr>
              <a:defRPr/>
            </a:lvl1pPr>
          </a:lstStyle>
          <a:p>
            <a:pPr>
              <a:defRPr/>
            </a:pPr>
            <a:endParaRPr lang="en-US"/>
          </a:p>
        </p:txBody>
      </p:sp>
      <p:sp>
        <p:nvSpPr>
          <p:cNvPr id="6" name="Rectangle 42"/>
          <p:cNvSpPr>
            <a:spLocks noGrp="1" noChangeArrowheads="1"/>
          </p:cNvSpPr>
          <p:nvPr>
            <p:ph type="sldNum" sz="quarter" idx="12"/>
          </p:nvPr>
        </p:nvSpPr>
        <p:spPr>
          <a:ln/>
        </p:spPr>
        <p:txBody>
          <a:bodyPr/>
          <a:lstStyle>
            <a:lvl1pPr>
              <a:defRPr/>
            </a:lvl1pPr>
          </a:lstStyle>
          <a:p>
            <a:pPr>
              <a:defRPr/>
            </a:pPr>
            <a:fld id="{DDCAA03C-5E89-5248-85BB-D5491A21B42B}" type="slidenum">
              <a:rPr lang="en-US"/>
              <a:pPr>
                <a:defRPr/>
              </a:pPr>
              <a:t>‹#›</a:t>
            </a:fld>
            <a:endParaRPr lang="en-US"/>
          </a:p>
        </p:txBody>
      </p:sp>
    </p:spTree>
    <p:extLst>
      <p:ext uri="{BB962C8B-B14F-4D97-AF65-F5344CB8AC3E}">
        <p14:creationId xmlns:p14="http://schemas.microsoft.com/office/powerpoint/2010/main" val="2505441875"/>
      </p:ext>
    </p:extLst>
  </p:cSld>
  <p:clrMapOvr>
    <a:masterClrMapping/>
  </p:clrMapOvr>
  <p:transition spd="med">
    <p:fade/>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0"/>
          <p:cNvSpPr>
            <a:spLocks noGrp="1" noChangeArrowheads="1"/>
          </p:cNvSpPr>
          <p:nvPr>
            <p:ph type="dt" sz="half" idx="10"/>
          </p:nvPr>
        </p:nvSpPr>
        <p:spPr>
          <a:ln/>
        </p:spPr>
        <p:txBody>
          <a:bodyPr/>
          <a:lstStyle>
            <a:lvl1pPr>
              <a:defRPr/>
            </a:lvl1pPr>
          </a:lstStyle>
          <a:p>
            <a:pPr>
              <a:defRPr/>
            </a:pPr>
            <a:endParaRPr lang="en-US"/>
          </a:p>
        </p:txBody>
      </p:sp>
      <p:sp>
        <p:nvSpPr>
          <p:cNvPr id="6" name="Rectangle 41"/>
          <p:cNvSpPr>
            <a:spLocks noGrp="1" noChangeArrowheads="1"/>
          </p:cNvSpPr>
          <p:nvPr>
            <p:ph type="ftr" sz="quarter" idx="11"/>
          </p:nvPr>
        </p:nvSpPr>
        <p:spPr>
          <a:ln/>
        </p:spPr>
        <p:txBody>
          <a:bodyPr/>
          <a:lstStyle>
            <a:lvl1pPr>
              <a:defRPr/>
            </a:lvl1pPr>
          </a:lstStyle>
          <a:p>
            <a:pPr>
              <a:defRPr/>
            </a:pPr>
            <a:endParaRPr lang="en-US"/>
          </a:p>
        </p:txBody>
      </p:sp>
      <p:sp>
        <p:nvSpPr>
          <p:cNvPr id="7" name="Rectangle 42"/>
          <p:cNvSpPr>
            <a:spLocks noGrp="1" noChangeArrowheads="1"/>
          </p:cNvSpPr>
          <p:nvPr>
            <p:ph type="sldNum" sz="quarter" idx="12"/>
          </p:nvPr>
        </p:nvSpPr>
        <p:spPr>
          <a:ln/>
        </p:spPr>
        <p:txBody>
          <a:bodyPr/>
          <a:lstStyle>
            <a:lvl1pPr>
              <a:defRPr/>
            </a:lvl1pPr>
          </a:lstStyle>
          <a:p>
            <a:pPr>
              <a:defRPr/>
            </a:pPr>
            <a:fld id="{F03BD0DB-0575-A945-B251-AC4DC2EB7EE9}" type="slidenum">
              <a:rPr lang="en-US"/>
              <a:pPr>
                <a:defRPr/>
              </a:pPr>
              <a:t>‹#›</a:t>
            </a:fld>
            <a:endParaRPr lang="en-US"/>
          </a:p>
        </p:txBody>
      </p:sp>
    </p:spTree>
    <p:extLst>
      <p:ext uri="{BB962C8B-B14F-4D97-AF65-F5344CB8AC3E}">
        <p14:creationId xmlns:p14="http://schemas.microsoft.com/office/powerpoint/2010/main" val="699201577"/>
      </p:ext>
    </p:extLst>
  </p:cSld>
  <p:clrMapOvr>
    <a:masterClrMapping/>
  </p:clrMapOvr>
  <p:transition spd="med">
    <p:fade/>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0"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0"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0"/>
          <p:cNvSpPr>
            <a:spLocks noGrp="1" noChangeArrowheads="1"/>
          </p:cNvSpPr>
          <p:nvPr>
            <p:ph type="dt" sz="half" idx="10"/>
          </p:nvPr>
        </p:nvSpPr>
        <p:spPr>
          <a:ln/>
        </p:spPr>
        <p:txBody>
          <a:bodyPr/>
          <a:lstStyle>
            <a:lvl1pPr>
              <a:defRPr/>
            </a:lvl1pPr>
          </a:lstStyle>
          <a:p>
            <a:pPr>
              <a:defRPr/>
            </a:pPr>
            <a:endParaRPr lang="en-US"/>
          </a:p>
        </p:txBody>
      </p:sp>
      <p:sp>
        <p:nvSpPr>
          <p:cNvPr id="8" name="Rectangle 41"/>
          <p:cNvSpPr>
            <a:spLocks noGrp="1" noChangeArrowheads="1"/>
          </p:cNvSpPr>
          <p:nvPr>
            <p:ph type="ftr" sz="quarter" idx="11"/>
          </p:nvPr>
        </p:nvSpPr>
        <p:spPr>
          <a:ln/>
        </p:spPr>
        <p:txBody>
          <a:bodyPr/>
          <a:lstStyle>
            <a:lvl1pPr>
              <a:defRPr/>
            </a:lvl1pPr>
          </a:lstStyle>
          <a:p>
            <a:pPr>
              <a:defRPr/>
            </a:pPr>
            <a:endParaRPr lang="en-US"/>
          </a:p>
        </p:txBody>
      </p:sp>
      <p:sp>
        <p:nvSpPr>
          <p:cNvPr id="9" name="Rectangle 42"/>
          <p:cNvSpPr>
            <a:spLocks noGrp="1" noChangeArrowheads="1"/>
          </p:cNvSpPr>
          <p:nvPr>
            <p:ph type="sldNum" sz="quarter" idx="12"/>
          </p:nvPr>
        </p:nvSpPr>
        <p:spPr>
          <a:ln/>
        </p:spPr>
        <p:txBody>
          <a:bodyPr/>
          <a:lstStyle>
            <a:lvl1pPr>
              <a:defRPr/>
            </a:lvl1pPr>
          </a:lstStyle>
          <a:p>
            <a:pPr>
              <a:defRPr/>
            </a:pPr>
            <a:fld id="{C78D17C6-B439-8D49-9518-1CD88BBCAD9E}" type="slidenum">
              <a:rPr lang="en-US"/>
              <a:pPr>
                <a:defRPr/>
              </a:pPr>
              <a:t>‹#›</a:t>
            </a:fld>
            <a:endParaRPr lang="en-US"/>
          </a:p>
        </p:txBody>
      </p:sp>
    </p:spTree>
    <p:extLst>
      <p:ext uri="{BB962C8B-B14F-4D97-AF65-F5344CB8AC3E}">
        <p14:creationId xmlns:p14="http://schemas.microsoft.com/office/powerpoint/2010/main" val="2982124462"/>
      </p:ext>
    </p:extLst>
  </p:cSld>
  <p:clrMapOvr>
    <a:masterClrMapping/>
  </p:clrMapOvr>
  <p:transition spd="med">
    <p:fade/>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0"/>
          <p:cNvSpPr>
            <a:spLocks noGrp="1" noChangeArrowheads="1"/>
          </p:cNvSpPr>
          <p:nvPr>
            <p:ph type="dt" sz="half" idx="10"/>
          </p:nvPr>
        </p:nvSpPr>
        <p:spPr>
          <a:ln/>
        </p:spPr>
        <p:txBody>
          <a:bodyPr/>
          <a:lstStyle>
            <a:lvl1pPr>
              <a:defRPr/>
            </a:lvl1pPr>
          </a:lstStyle>
          <a:p>
            <a:pPr>
              <a:defRPr/>
            </a:pPr>
            <a:endParaRPr lang="en-US"/>
          </a:p>
        </p:txBody>
      </p:sp>
      <p:sp>
        <p:nvSpPr>
          <p:cNvPr id="4" name="Rectangle 41"/>
          <p:cNvSpPr>
            <a:spLocks noGrp="1" noChangeArrowheads="1"/>
          </p:cNvSpPr>
          <p:nvPr>
            <p:ph type="ftr" sz="quarter" idx="11"/>
          </p:nvPr>
        </p:nvSpPr>
        <p:spPr>
          <a:ln/>
        </p:spPr>
        <p:txBody>
          <a:bodyPr/>
          <a:lstStyle>
            <a:lvl1pPr>
              <a:defRPr/>
            </a:lvl1pPr>
          </a:lstStyle>
          <a:p>
            <a:pPr>
              <a:defRPr/>
            </a:pPr>
            <a:endParaRPr lang="en-US"/>
          </a:p>
        </p:txBody>
      </p:sp>
      <p:sp>
        <p:nvSpPr>
          <p:cNvPr id="5" name="Rectangle 42"/>
          <p:cNvSpPr>
            <a:spLocks noGrp="1" noChangeArrowheads="1"/>
          </p:cNvSpPr>
          <p:nvPr>
            <p:ph type="sldNum" sz="quarter" idx="12"/>
          </p:nvPr>
        </p:nvSpPr>
        <p:spPr>
          <a:ln/>
        </p:spPr>
        <p:txBody>
          <a:bodyPr/>
          <a:lstStyle>
            <a:lvl1pPr>
              <a:defRPr/>
            </a:lvl1pPr>
          </a:lstStyle>
          <a:p>
            <a:pPr>
              <a:defRPr/>
            </a:pPr>
            <a:fld id="{7D5B27ED-B636-EA44-99C0-C801D498C900}" type="slidenum">
              <a:rPr lang="en-US"/>
              <a:pPr>
                <a:defRPr/>
              </a:pPr>
              <a:t>‹#›</a:t>
            </a:fld>
            <a:endParaRPr lang="en-US"/>
          </a:p>
        </p:txBody>
      </p:sp>
    </p:spTree>
    <p:extLst>
      <p:ext uri="{BB962C8B-B14F-4D97-AF65-F5344CB8AC3E}">
        <p14:creationId xmlns:p14="http://schemas.microsoft.com/office/powerpoint/2010/main" val="4188741231"/>
      </p:ext>
    </p:extLst>
  </p:cSld>
  <p:clrMapOvr>
    <a:masterClrMapping/>
  </p:clrMapOvr>
  <p:transition spd="med">
    <p:fade/>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0"/>
          <p:cNvSpPr>
            <a:spLocks noGrp="1" noChangeArrowheads="1"/>
          </p:cNvSpPr>
          <p:nvPr>
            <p:ph type="dt" sz="half" idx="10"/>
          </p:nvPr>
        </p:nvSpPr>
        <p:spPr>
          <a:ln/>
        </p:spPr>
        <p:txBody>
          <a:bodyPr/>
          <a:lstStyle>
            <a:lvl1pPr>
              <a:defRPr/>
            </a:lvl1pPr>
          </a:lstStyle>
          <a:p>
            <a:pPr>
              <a:defRPr/>
            </a:pPr>
            <a:endParaRPr lang="en-US"/>
          </a:p>
        </p:txBody>
      </p:sp>
      <p:sp>
        <p:nvSpPr>
          <p:cNvPr id="3" name="Rectangle 41"/>
          <p:cNvSpPr>
            <a:spLocks noGrp="1" noChangeArrowheads="1"/>
          </p:cNvSpPr>
          <p:nvPr>
            <p:ph type="ftr" sz="quarter" idx="11"/>
          </p:nvPr>
        </p:nvSpPr>
        <p:spPr>
          <a:ln/>
        </p:spPr>
        <p:txBody>
          <a:bodyPr/>
          <a:lstStyle>
            <a:lvl1pPr>
              <a:defRPr/>
            </a:lvl1pPr>
          </a:lstStyle>
          <a:p>
            <a:pPr>
              <a:defRPr/>
            </a:pPr>
            <a:endParaRPr lang="en-US"/>
          </a:p>
        </p:txBody>
      </p:sp>
      <p:sp>
        <p:nvSpPr>
          <p:cNvPr id="4" name="Rectangle 42"/>
          <p:cNvSpPr>
            <a:spLocks noGrp="1" noChangeArrowheads="1"/>
          </p:cNvSpPr>
          <p:nvPr>
            <p:ph type="sldNum" sz="quarter" idx="12"/>
          </p:nvPr>
        </p:nvSpPr>
        <p:spPr>
          <a:ln/>
        </p:spPr>
        <p:txBody>
          <a:bodyPr/>
          <a:lstStyle>
            <a:lvl1pPr>
              <a:defRPr/>
            </a:lvl1pPr>
          </a:lstStyle>
          <a:p>
            <a:pPr>
              <a:defRPr/>
            </a:pPr>
            <a:fld id="{110895D9-DBBC-F44D-9D7C-0319B6B5CC55}" type="slidenum">
              <a:rPr lang="en-US"/>
              <a:pPr>
                <a:defRPr/>
              </a:pPr>
              <a:t>‹#›</a:t>
            </a:fld>
            <a:endParaRPr lang="en-US"/>
          </a:p>
        </p:txBody>
      </p:sp>
    </p:spTree>
    <p:extLst>
      <p:ext uri="{BB962C8B-B14F-4D97-AF65-F5344CB8AC3E}">
        <p14:creationId xmlns:p14="http://schemas.microsoft.com/office/powerpoint/2010/main" val="2618499195"/>
      </p:ext>
    </p:extLst>
  </p:cSld>
  <p:clrMapOvr>
    <a:masterClrMapping/>
  </p:clrMapOvr>
  <p:transition spd="med">
    <p:fade/>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6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0"/>
          <p:cNvSpPr>
            <a:spLocks noGrp="1" noChangeArrowheads="1"/>
          </p:cNvSpPr>
          <p:nvPr>
            <p:ph type="dt" sz="half" idx="10"/>
          </p:nvPr>
        </p:nvSpPr>
        <p:spPr>
          <a:ln/>
        </p:spPr>
        <p:txBody>
          <a:bodyPr/>
          <a:lstStyle>
            <a:lvl1pPr>
              <a:defRPr/>
            </a:lvl1pPr>
          </a:lstStyle>
          <a:p>
            <a:pPr>
              <a:defRPr/>
            </a:pPr>
            <a:endParaRPr lang="en-US"/>
          </a:p>
        </p:txBody>
      </p:sp>
      <p:sp>
        <p:nvSpPr>
          <p:cNvPr id="6" name="Rectangle 41"/>
          <p:cNvSpPr>
            <a:spLocks noGrp="1" noChangeArrowheads="1"/>
          </p:cNvSpPr>
          <p:nvPr>
            <p:ph type="ftr" sz="quarter" idx="11"/>
          </p:nvPr>
        </p:nvSpPr>
        <p:spPr>
          <a:ln/>
        </p:spPr>
        <p:txBody>
          <a:bodyPr/>
          <a:lstStyle>
            <a:lvl1pPr>
              <a:defRPr/>
            </a:lvl1pPr>
          </a:lstStyle>
          <a:p>
            <a:pPr>
              <a:defRPr/>
            </a:pPr>
            <a:endParaRPr lang="en-US"/>
          </a:p>
        </p:txBody>
      </p:sp>
      <p:sp>
        <p:nvSpPr>
          <p:cNvPr id="7" name="Rectangle 42"/>
          <p:cNvSpPr>
            <a:spLocks noGrp="1" noChangeArrowheads="1"/>
          </p:cNvSpPr>
          <p:nvPr>
            <p:ph type="sldNum" sz="quarter" idx="12"/>
          </p:nvPr>
        </p:nvSpPr>
        <p:spPr>
          <a:ln/>
        </p:spPr>
        <p:txBody>
          <a:bodyPr/>
          <a:lstStyle>
            <a:lvl1pPr>
              <a:defRPr/>
            </a:lvl1pPr>
          </a:lstStyle>
          <a:p>
            <a:pPr>
              <a:defRPr/>
            </a:pPr>
            <a:fld id="{15A512BB-3BF1-EC41-BC54-257664DE8FFD}" type="slidenum">
              <a:rPr lang="en-US"/>
              <a:pPr>
                <a:defRPr/>
              </a:pPr>
              <a:t>‹#›</a:t>
            </a:fld>
            <a:endParaRPr lang="en-US"/>
          </a:p>
        </p:txBody>
      </p:sp>
    </p:spTree>
    <p:extLst>
      <p:ext uri="{BB962C8B-B14F-4D97-AF65-F5344CB8AC3E}">
        <p14:creationId xmlns:p14="http://schemas.microsoft.com/office/powerpoint/2010/main" val="1049755341"/>
      </p:ext>
    </p:extLst>
  </p:cSld>
  <p:clrMapOvr>
    <a:masterClrMapping/>
  </p:clrMapOvr>
  <p:transition spd="med">
    <p:fade/>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0"/>
          <p:cNvSpPr>
            <a:spLocks noGrp="1" noChangeArrowheads="1"/>
          </p:cNvSpPr>
          <p:nvPr>
            <p:ph type="dt" sz="half" idx="10"/>
          </p:nvPr>
        </p:nvSpPr>
        <p:spPr>
          <a:ln/>
        </p:spPr>
        <p:txBody>
          <a:bodyPr/>
          <a:lstStyle>
            <a:lvl1pPr>
              <a:defRPr/>
            </a:lvl1pPr>
          </a:lstStyle>
          <a:p>
            <a:pPr>
              <a:defRPr/>
            </a:pPr>
            <a:endParaRPr lang="en-US"/>
          </a:p>
        </p:txBody>
      </p:sp>
      <p:sp>
        <p:nvSpPr>
          <p:cNvPr id="6" name="Rectangle 41"/>
          <p:cNvSpPr>
            <a:spLocks noGrp="1" noChangeArrowheads="1"/>
          </p:cNvSpPr>
          <p:nvPr>
            <p:ph type="ftr" sz="quarter" idx="11"/>
          </p:nvPr>
        </p:nvSpPr>
        <p:spPr>
          <a:ln/>
        </p:spPr>
        <p:txBody>
          <a:bodyPr/>
          <a:lstStyle>
            <a:lvl1pPr>
              <a:defRPr/>
            </a:lvl1pPr>
          </a:lstStyle>
          <a:p>
            <a:pPr>
              <a:defRPr/>
            </a:pPr>
            <a:endParaRPr lang="en-US"/>
          </a:p>
        </p:txBody>
      </p:sp>
      <p:sp>
        <p:nvSpPr>
          <p:cNvPr id="7" name="Rectangle 42"/>
          <p:cNvSpPr>
            <a:spLocks noGrp="1" noChangeArrowheads="1"/>
          </p:cNvSpPr>
          <p:nvPr>
            <p:ph type="sldNum" sz="quarter" idx="12"/>
          </p:nvPr>
        </p:nvSpPr>
        <p:spPr>
          <a:ln/>
        </p:spPr>
        <p:txBody>
          <a:bodyPr/>
          <a:lstStyle>
            <a:lvl1pPr>
              <a:defRPr/>
            </a:lvl1pPr>
          </a:lstStyle>
          <a:p>
            <a:pPr>
              <a:defRPr/>
            </a:pPr>
            <a:fld id="{EC092A42-BBB8-4E4F-B016-980E4D6BFDE5}" type="slidenum">
              <a:rPr lang="en-US"/>
              <a:pPr>
                <a:defRPr/>
              </a:pPr>
              <a:t>‹#›</a:t>
            </a:fld>
            <a:endParaRPr lang="en-US"/>
          </a:p>
        </p:txBody>
      </p:sp>
    </p:spTree>
    <p:extLst>
      <p:ext uri="{BB962C8B-B14F-4D97-AF65-F5344CB8AC3E}">
        <p14:creationId xmlns:p14="http://schemas.microsoft.com/office/powerpoint/2010/main" val="3530214541"/>
      </p:ext>
    </p:extLst>
  </p:cSld>
  <p:clrMapOvr>
    <a:masterClrMapping/>
  </p:clrMapOvr>
  <p:transition spd="med">
    <p:fade/>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p>
        </p:txBody>
      </p:sp>
      <p:sp>
        <p:nvSpPr>
          <p:cNvPr id="5" name="Rectangle 41"/>
          <p:cNvSpPr>
            <a:spLocks noGrp="1" noChangeArrowheads="1"/>
          </p:cNvSpPr>
          <p:nvPr>
            <p:ph type="ftr" sz="quarter" idx="11"/>
          </p:nvPr>
        </p:nvSpPr>
        <p:spPr>
          <a:ln/>
        </p:spPr>
        <p:txBody>
          <a:bodyPr/>
          <a:lstStyle>
            <a:lvl1pPr>
              <a:defRPr/>
            </a:lvl1pPr>
          </a:lstStyle>
          <a:p>
            <a:pPr>
              <a:defRPr/>
            </a:pPr>
            <a:endParaRPr lang="en-US"/>
          </a:p>
        </p:txBody>
      </p:sp>
      <p:sp>
        <p:nvSpPr>
          <p:cNvPr id="6" name="Rectangle 42"/>
          <p:cNvSpPr>
            <a:spLocks noGrp="1" noChangeArrowheads="1"/>
          </p:cNvSpPr>
          <p:nvPr>
            <p:ph type="sldNum" sz="quarter" idx="12"/>
          </p:nvPr>
        </p:nvSpPr>
        <p:spPr>
          <a:ln/>
        </p:spPr>
        <p:txBody>
          <a:bodyPr/>
          <a:lstStyle>
            <a:lvl1pPr>
              <a:defRPr/>
            </a:lvl1pPr>
          </a:lstStyle>
          <a:p>
            <a:pPr>
              <a:defRPr/>
            </a:pPr>
            <a:fld id="{6E19902A-4C42-FA41-94B4-B4D131BDE0E9}" type="slidenum">
              <a:rPr lang="en-US"/>
              <a:pPr>
                <a:defRPr/>
              </a:pPr>
              <a:t>‹#›</a:t>
            </a:fld>
            <a:endParaRPr lang="en-US"/>
          </a:p>
        </p:txBody>
      </p:sp>
    </p:spTree>
    <p:extLst>
      <p:ext uri="{BB962C8B-B14F-4D97-AF65-F5344CB8AC3E}">
        <p14:creationId xmlns:p14="http://schemas.microsoft.com/office/powerpoint/2010/main" val="4049218922"/>
      </p:ext>
    </p:extLst>
  </p:cSld>
  <p:clrMapOvr>
    <a:masterClrMapping/>
  </p:clrMapOvr>
  <p:transition spd="med">
    <p:fade/>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p>
        </p:txBody>
      </p:sp>
      <p:sp>
        <p:nvSpPr>
          <p:cNvPr id="5" name="Rectangle 41"/>
          <p:cNvSpPr>
            <a:spLocks noGrp="1" noChangeArrowheads="1"/>
          </p:cNvSpPr>
          <p:nvPr>
            <p:ph type="ftr" sz="quarter" idx="11"/>
          </p:nvPr>
        </p:nvSpPr>
        <p:spPr>
          <a:ln/>
        </p:spPr>
        <p:txBody>
          <a:bodyPr/>
          <a:lstStyle>
            <a:lvl1pPr>
              <a:defRPr/>
            </a:lvl1pPr>
          </a:lstStyle>
          <a:p>
            <a:pPr>
              <a:defRPr/>
            </a:pPr>
            <a:endParaRPr lang="en-US"/>
          </a:p>
        </p:txBody>
      </p:sp>
      <p:sp>
        <p:nvSpPr>
          <p:cNvPr id="6" name="Rectangle 42"/>
          <p:cNvSpPr>
            <a:spLocks noGrp="1" noChangeArrowheads="1"/>
          </p:cNvSpPr>
          <p:nvPr>
            <p:ph type="sldNum" sz="quarter" idx="12"/>
          </p:nvPr>
        </p:nvSpPr>
        <p:spPr>
          <a:ln/>
        </p:spPr>
        <p:txBody>
          <a:bodyPr/>
          <a:lstStyle>
            <a:lvl1pPr>
              <a:defRPr/>
            </a:lvl1pPr>
          </a:lstStyle>
          <a:p>
            <a:pPr>
              <a:defRPr/>
            </a:pPr>
            <a:fld id="{9D5BC5B9-03C3-3E4F-95A6-21FB625C0002}" type="slidenum">
              <a:rPr lang="en-US"/>
              <a:pPr>
                <a:defRPr/>
              </a:pPr>
              <a:t>‹#›</a:t>
            </a:fld>
            <a:endParaRPr lang="en-US"/>
          </a:p>
        </p:txBody>
      </p:sp>
    </p:spTree>
    <p:extLst>
      <p:ext uri="{BB962C8B-B14F-4D97-AF65-F5344CB8AC3E}">
        <p14:creationId xmlns:p14="http://schemas.microsoft.com/office/powerpoint/2010/main" val="2125377196"/>
      </p:ext>
    </p:extLst>
  </p:cSld>
  <p:clrMapOvr>
    <a:masterClrMapping/>
  </p:clrMapOvr>
  <p:transition spd="med">
    <p:fade/>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220E3D4D-31ED-1945-9F10-D786E71E442F}"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381649423"/>
      </p:ext>
    </p:extLst>
  </p:cSld>
  <p:clrMapOvr>
    <a:masterClrMapping/>
  </p:clrMapOvr>
  <p:transition>
    <p:fade/>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425593A1-0732-824C-8273-5D52AE55E3C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323579432"/>
      </p:ext>
    </p:extLst>
  </p:cSld>
  <p:clrMapOvr>
    <a:masterClrMapping/>
  </p:clrMapOvr>
  <p:transition>
    <p:fade/>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E5EA2B3A-5AC2-B040-9F3E-432924B36E81}"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561885989"/>
      </p:ext>
    </p:extLst>
  </p:cSld>
  <p:clrMapOvr>
    <a:masterClrMapping/>
  </p:clrMapOvr>
  <p:transition>
    <p:fade/>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94115D43-B00F-5A48-B205-C3EEE8CBBE7E}"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877612095"/>
      </p:ext>
    </p:extLst>
  </p:cSld>
  <p:clrMapOvr>
    <a:masterClrMapping/>
  </p:clrMapOvr>
  <p:transition>
    <p:fade/>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BE79FFEF-5AF6-5549-AF2F-20806168AFA0}"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975111179"/>
      </p:ext>
    </p:extLst>
  </p:cSld>
  <p:clrMapOvr>
    <a:masterClrMapping/>
  </p:clrMapOvr>
  <p:transition>
    <p:fade/>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C91637DA-DD06-B449-9B48-15BB23AD9122}"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120417876"/>
      </p:ext>
    </p:extLst>
  </p:cSld>
  <p:clrMapOvr>
    <a:masterClrMapping/>
  </p:clrMapOvr>
  <p:transition>
    <p:fade/>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48CD1FCC-5791-9D42-88D3-C6306D8C7388}"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243120168"/>
      </p:ext>
    </p:extLst>
  </p:cSld>
  <p:clrMapOvr>
    <a:masterClrMapping/>
  </p:clrMapOvr>
  <p:transition>
    <p:fade/>
  </p:transition>
</p:sldLayout>
</file>

<file path=ppt/slideLayouts/slideLayout27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F99E8BB7-1977-3842-B1F6-74C14B7CF2B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98586340"/>
      </p:ext>
    </p:extLst>
  </p:cSld>
  <p:clrMapOvr>
    <a:masterClrMapping/>
  </p:clrMapOvr>
  <p:transition>
    <p:fade/>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F2A0F8B8-F1C5-2A47-B4F6-EF78DDD62AA6}"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415670403"/>
      </p:ext>
    </p:extLst>
  </p:cSld>
  <p:clrMapOvr>
    <a:masterClrMapping/>
  </p:clrMapOvr>
  <p:transition>
    <p:fade/>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0748EB24-1355-7842-99DE-D959959BF277}"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138510673"/>
      </p:ext>
    </p:extLst>
  </p:cSld>
  <p:clrMapOvr>
    <a:masterClrMapping/>
  </p:clrMapOvr>
  <p:transition>
    <p:fade/>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17FA55F2-38A5-5C4C-8A3A-A10D9010D733}"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931518071"/>
      </p:ext>
    </p:extLst>
  </p:cSld>
  <p:clrMapOvr>
    <a:masterClrMapping/>
  </p:clrMapOvr>
  <p:transition>
    <p:fade/>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12EA542F-0D91-2B45-B1FB-E9FB391FAC6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858543531"/>
      </p:ext>
    </p:extLst>
  </p:cSld>
  <p:clrMapOvr>
    <a:masterClrMapping/>
  </p:clrMapOvr>
  <p:transition>
    <p:fade/>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C64050F1-36EF-A54D-A1BA-1AA0E2C58FDB}"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145771391"/>
      </p:ext>
    </p:extLst>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b="0" i="0">
                <a:latin typeface="Avenir Book" panose="02000503020000020003" pitchFamily="2" charset="0"/>
              </a:defRPr>
            </a:lvl1pPr>
          </a:lstStyle>
          <a:p>
            <a:pPr algn="ctr" eaLnBrk="0" hangingPunct="0">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atin typeface="Avenir Book" panose="02000503020000020003" pitchFamily="2" charset="0"/>
              </a:defRPr>
            </a:lvl1pPr>
          </a:lstStyle>
          <a:p>
            <a:pPr eaLnBrk="0" hangingPunct="0">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atin typeface="Avenir Book" panose="02000503020000020003" pitchFamily="2" charset="0"/>
              </a:defRPr>
            </a:lvl1pPr>
          </a:lstStyle>
          <a:p>
            <a:pPr eaLnBrk="0" hangingPunct="0">
              <a:defRPr/>
            </a:pPr>
            <a:fld id="{A24DC125-32C4-9240-8B07-F9715C129AF3}" type="slidenum">
              <a:rPr lang="en-US" smtClean="0">
                <a:solidFill>
                  <a:srgbClr val="000000"/>
                </a:solidFill>
              </a:rPr>
              <a:pPr eaLnBrk="0" hangingPunct="0">
                <a:defRPr/>
              </a:pPr>
              <a:t>‹#›</a:t>
            </a:fld>
            <a:endParaRPr lang="en-US" dirty="0">
              <a:solidFill>
                <a:srgbClr val="000000"/>
              </a:solidFill>
            </a:endParaRPr>
          </a:p>
        </p:txBody>
      </p:sp>
    </p:spTree>
    <p:extLst>
      <p:ext uri="{BB962C8B-B14F-4D97-AF65-F5344CB8AC3E}">
        <p14:creationId xmlns:p14="http://schemas.microsoft.com/office/powerpoint/2010/main" val="4028750812"/>
      </p:ext>
    </p:extLst>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7A76789-3A0A-7E49-8D78-814074B33A34}" type="datetimeFigureOut">
              <a:rPr lang="en-US" smtClean="0">
                <a:solidFill>
                  <a:prstClr val="black">
                    <a:tint val="75000"/>
                  </a:prstClr>
                </a:solidFill>
              </a:rPr>
              <a:pPr/>
              <a:t>7/2/24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8EC3F64-A645-F04D-A6A3-A378B94278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64127279"/>
      </p:ext>
    </p:extLst>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7A76789-3A0A-7E49-8D78-814074B33A34}" type="datetimeFigureOut">
              <a:rPr lang="en-US" smtClean="0">
                <a:solidFill>
                  <a:prstClr val="black">
                    <a:tint val="75000"/>
                  </a:prstClr>
                </a:solidFill>
              </a:rPr>
              <a:pPr/>
              <a:t>7/2/24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8EC3F64-A645-F04D-A6A3-A378B94278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19762881"/>
      </p:ext>
    </p:extLst>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7A76789-3A0A-7E49-8D78-814074B33A34}" type="datetimeFigureOut">
              <a:rPr lang="en-US" smtClean="0">
                <a:solidFill>
                  <a:prstClr val="black">
                    <a:tint val="75000"/>
                  </a:prstClr>
                </a:solidFill>
              </a:rPr>
              <a:pPr/>
              <a:t>7/2/24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8EC3F64-A645-F04D-A6A3-A378B94278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71246448"/>
      </p:ext>
    </p:extLst>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7A76789-3A0A-7E49-8D78-814074B33A34}" type="datetimeFigureOut">
              <a:rPr lang="en-US" smtClean="0">
                <a:solidFill>
                  <a:prstClr val="black">
                    <a:tint val="75000"/>
                  </a:prstClr>
                </a:solidFill>
              </a:rPr>
              <a:pPr/>
              <a:t>7/2/24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8EC3F64-A645-F04D-A6A3-A378B94278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03535211"/>
      </p:ext>
    </p:extLst>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7A76789-3A0A-7E49-8D78-814074B33A34}" type="datetimeFigureOut">
              <a:rPr lang="en-US" smtClean="0">
                <a:solidFill>
                  <a:prstClr val="black">
                    <a:tint val="75000"/>
                  </a:prstClr>
                </a:solidFill>
              </a:rPr>
              <a:pPr/>
              <a:t>7/2/24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8EC3F64-A645-F04D-A6A3-A378B94278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11717640"/>
      </p:ext>
    </p:extLst>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7A76789-3A0A-7E49-8D78-814074B33A34}" type="datetimeFigureOut">
              <a:rPr lang="en-US" smtClean="0">
                <a:solidFill>
                  <a:prstClr val="black">
                    <a:tint val="75000"/>
                  </a:prstClr>
                </a:solidFill>
              </a:rPr>
              <a:pPr/>
              <a:t>7/2/24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8EC3F64-A645-F04D-A6A3-A378B94278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7974156"/>
      </p:ext>
    </p:extLst>
  </p:cSld>
  <p:clrMapOvr>
    <a:masterClrMapping/>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A76789-3A0A-7E49-8D78-814074B33A34}" type="datetimeFigureOut">
              <a:rPr lang="en-US" smtClean="0">
                <a:solidFill>
                  <a:prstClr val="black">
                    <a:tint val="75000"/>
                  </a:prstClr>
                </a:solidFill>
              </a:rPr>
              <a:pPr/>
              <a:t>7/2/24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8EC3F64-A645-F04D-A6A3-A378B94278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88408975"/>
      </p:ext>
    </p:extLst>
  </p:cSld>
  <p:clrMapOvr>
    <a:masterClrMapping/>
  </p:clrMapOvr>
</p:sldLayout>
</file>

<file path=ppt/slideLayouts/slideLayout29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7A76789-3A0A-7E49-8D78-814074B33A34}" type="datetimeFigureOut">
              <a:rPr lang="en-US" smtClean="0">
                <a:solidFill>
                  <a:prstClr val="black">
                    <a:tint val="75000"/>
                  </a:prstClr>
                </a:solidFill>
              </a:rPr>
              <a:pPr/>
              <a:t>7/2/24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8EC3F64-A645-F04D-A6A3-A378B94278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32204374"/>
      </p:ext>
    </p:extLst>
  </p:cSld>
  <p:clrMapOvr>
    <a:masterClrMapping/>
  </p:clrMapOvr>
</p:sldLayout>
</file>

<file path=ppt/slideLayouts/slideLayout29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7A76789-3A0A-7E49-8D78-814074B33A34}" type="datetimeFigureOut">
              <a:rPr lang="en-US" smtClean="0">
                <a:solidFill>
                  <a:prstClr val="black">
                    <a:tint val="75000"/>
                  </a:prstClr>
                </a:solidFill>
              </a:rPr>
              <a:pPr/>
              <a:t>7/2/24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8EC3F64-A645-F04D-A6A3-A378B94278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74392519"/>
      </p:ext>
    </p:extLst>
  </p:cSld>
  <p:clrMapOvr>
    <a:masterClrMapping/>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7A76789-3A0A-7E49-8D78-814074B33A34}" type="datetimeFigureOut">
              <a:rPr lang="en-US" smtClean="0">
                <a:solidFill>
                  <a:prstClr val="black">
                    <a:tint val="75000"/>
                  </a:prstClr>
                </a:solidFill>
              </a:rPr>
              <a:pPr/>
              <a:t>7/2/24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8EC3F64-A645-F04D-A6A3-A378B94278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39181383"/>
      </p:ext>
    </p:extLst>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7A76789-3A0A-7E49-8D78-814074B33A34}" type="datetimeFigureOut">
              <a:rPr lang="en-US" smtClean="0">
                <a:solidFill>
                  <a:prstClr val="black">
                    <a:tint val="75000"/>
                  </a:prstClr>
                </a:solidFill>
              </a:rPr>
              <a:pPr/>
              <a:t>7/2/24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8EC3F64-A645-F04D-A6A3-A378B94278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00747140"/>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pPr>
              <a:defRPr/>
            </a:pPr>
            <a:fld id="{245EBF73-4F43-CE4C-B3D1-110BB4817551}"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599622326"/>
      </p:ext>
    </p:extLst>
  </p:cSld>
  <p:clrMapOvr>
    <a:masterClrMapping/>
  </p:clrMapOvr>
  <p:transition>
    <p:fade/>
  </p:transition>
</p:sldLayout>
</file>

<file path=ppt/slideLayouts/slideLayout29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pPr>
              <a:defRPr/>
            </a:pPr>
            <a:fld id="{9C15B0E5-FEF5-2C42-A9D1-B8A2F7D53C7B}"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022223021"/>
      </p:ext>
    </p:extLst>
  </p:cSld>
  <p:clrMapOvr>
    <a:masterClrMapping/>
  </p:clrMapOvr>
  <p:transition>
    <p:fade/>
  </p:transition>
</p:sldLayout>
</file>

<file path=ppt/slideLayouts/slideLayout29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pPr>
              <a:defRPr/>
            </a:pPr>
            <a:fld id="{1BD32027-112E-EA4C-8CA2-C8FCB819BD2B}"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831302042"/>
      </p:ext>
    </p:extLst>
  </p:cSld>
  <p:clrMapOvr>
    <a:masterClrMapping/>
  </p:clrMapOvr>
  <p:transition>
    <p:fade/>
  </p:transition>
</p:sldLayout>
</file>

<file path=ppt/slideLayouts/slideLayout29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42"/>
          <p:cNvSpPr>
            <a:spLocks noGrp="1" noChangeArrowheads="1"/>
          </p:cNvSpPr>
          <p:nvPr>
            <p:ph type="sldNum" sz="quarter" idx="12"/>
          </p:nvPr>
        </p:nvSpPr>
        <p:spPr>
          <a:ln/>
        </p:spPr>
        <p:txBody>
          <a:bodyPr/>
          <a:lstStyle>
            <a:lvl1pPr>
              <a:defRPr/>
            </a:lvl1pPr>
          </a:lstStyle>
          <a:p>
            <a:pPr>
              <a:defRPr/>
            </a:pPr>
            <a:fld id="{391647CF-DF11-CD4E-A525-D53BFE34CCC4}"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510877874"/>
      </p:ext>
    </p:extLst>
  </p:cSld>
  <p:clrMapOvr>
    <a:masterClrMapping/>
  </p:clrMapOvr>
  <p:transition>
    <p:fade/>
  </p:transition>
</p:sldLayout>
</file>

<file path=ppt/slideLayouts/slideLayout30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8"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9" name="Rectangle 42"/>
          <p:cNvSpPr>
            <a:spLocks noGrp="1" noChangeArrowheads="1"/>
          </p:cNvSpPr>
          <p:nvPr>
            <p:ph type="sldNum" sz="quarter" idx="12"/>
          </p:nvPr>
        </p:nvSpPr>
        <p:spPr>
          <a:ln/>
        </p:spPr>
        <p:txBody>
          <a:bodyPr/>
          <a:lstStyle>
            <a:lvl1pPr>
              <a:defRPr/>
            </a:lvl1pPr>
          </a:lstStyle>
          <a:p>
            <a:pPr>
              <a:defRPr/>
            </a:pPr>
            <a:fld id="{ACFDE141-1E1B-C441-ADCD-5B6D47EE1E57}"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997275362"/>
      </p:ext>
    </p:extLst>
  </p:cSld>
  <p:clrMapOvr>
    <a:masterClrMapping/>
  </p:clrMapOvr>
  <p:transition>
    <p:fade/>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4"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5" name="Rectangle 42"/>
          <p:cNvSpPr>
            <a:spLocks noGrp="1" noChangeArrowheads="1"/>
          </p:cNvSpPr>
          <p:nvPr>
            <p:ph type="sldNum" sz="quarter" idx="12"/>
          </p:nvPr>
        </p:nvSpPr>
        <p:spPr>
          <a:ln/>
        </p:spPr>
        <p:txBody>
          <a:bodyPr/>
          <a:lstStyle>
            <a:lvl1pPr>
              <a:defRPr/>
            </a:lvl1pPr>
          </a:lstStyle>
          <a:p>
            <a:pPr>
              <a:defRPr/>
            </a:pPr>
            <a:fld id="{B537B5DF-AB9D-654E-9717-CD8F57A7A68B}"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512282676"/>
      </p:ext>
    </p:extLst>
  </p:cSld>
  <p:clrMapOvr>
    <a:masterClrMapping/>
  </p:clrMapOvr>
  <p:transition>
    <p:fade/>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3"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4" name="Rectangle 42"/>
          <p:cNvSpPr>
            <a:spLocks noGrp="1" noChangeArrowheads="1"/>
          </p:cNvSpPr>
          <p:nvPr>
            <p:ph type="sldNum" sz="quarter" idx="12"/>
          </p:nvPr>
        </p:nvSpPr>
        <p:spPr>
          <a:ln/>
        </p:spPr>
        <p:txBody>
          <a:bodyPr/>
          <a:lstStyle>
            <a:lvl1pPr>
              <a:defRPr/>
            </a:lvl1pPr>
          </a:lstStyle>
          <a:p>
            <a:pPr>
              <a:defRPr/>
            </a:pPr>
            <a:fld id="{7EFFF1F1-320E-5E4C-9DA9-E0FC270BAAF3}"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70553822"/>
      </p:ext>
    </p:extLst>
  </p:cSld>
  <p:clrMapOvr>
    <a:masterClrMapping/>
  </p:clrMapOvr>
  <p:transition>
    <p:fade/>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42"/>
          <p:cNvSpPr>
            <a:spLocks noGrp="1" noChangeArrowheads="1"/>
          </p:cNvSpPr>
          <p:nvPr>
            <p:ph type="sldNum" sz="quarter" idx="12"/>
          </p:nvPr>
        </p:nvSpPr>
        <p:spPr>
          <a:ln/>
        </p:spPr>
        <p:txBody>
          <a:bodyPr/>
          <a:lstStyle>
            <a:lvl1pPr>
              <a:defRPr/>
            </a:lvl1pPr>
          </a:lstStyle>
          <a:p>
            <a:pPr>
              <a:defRPr/>
            </a:pPr>
            <a:fld id="{A780CA79-E6D0-654D-9FFC-6B56D20FA8C3}"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368957396"/>
      </p:ext>
    </p:extLst>
  </p:cSld>
  <p:clrMapOvr>
    <a:masterClrMapping/>
  </p:clrMapOvr>
  <p:transition>
    <p:fade/>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42"/>
          <p:cNvSpPr>
            <a:spLocks noGrp="1" noChangeArrowheads="1"/>
          </p:cNvSpPr>
          <p:nvPr>
            <p:ph type="sldNum" sz="quarter" idx="12"/>
          </p:nvPr>
        </p:nvSpPr>
        <p:spPr>
          <a:ln/>
        </p:spPr>
        <p:txBody>
          <a:bodyPr/>
          <a:lstStyle>
            <a:lvl1pPr>
              <a:defRPr/>
            </a:lvl1pPr>
          </a:lstStyle>
          <a:p>
            <a:pPr>
              <a:defRPr/>
            </a:pPr>
            <a:fld id="{0A0B53AA-F57C-B247-A4C5-7025F2DA38E7}"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993176328"/>
      </p:ext>
    </p:extLst>
  </p:cSld>
  <p:clrMapOvr>
    <a:masterClrMapping/>
  </p:clrMapOvr>
  <p:transition>
    <p:fade/>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pPr>
              <a:defRPr/>
            </a:pPr>
            <a:fld id="{ED59502A-7940-8C4E-9D29-622C9A148BB8}"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923838918"/>
      </p:ext>
    </p:extLst>
  </p:cSld>
  <p:clrMapOvr>
    <a:masterClrMapping/>
  </p:clrMapOvr>
  <p:transition>
    <p:fade/>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pPr>
              <a:defRPr/>
            </a:pPr>
            <a:fld id="{ED8A8D83-4802-2A46-8580-03AF40E70CFE}"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842253139"/>
      </p:ext>
    </p:extLst>
  </p:cSld>
  <p:clrMapOvr>
    <a:masterClrMapping/>
  </p:clrMapOvr>
  <p:transition>
    <p:fade/>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7813"/>
            <a:ext cx="8229600" cy="58531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4"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5" name="Rectangle 42"/>
          <p:cNvSpPr>
            <a:spLocks noGrp="1" noChangeArrowheads="1"/>
          </p:cNvSpPr>
          <p:nvPr>
            <p:ph type="sldNum" sz="quarter" idx="12"/>
          </p:nvPr>
        </p:nvSpPr>
        <p:spPr>
          <a:ln/>
        </p:spPr>
        <p:txBody>
          <a:bodyPr/>
          <a:lstStyle>
            <a:lvl1pPr>
              <a:defRPr/>
            </a:lvl1pPr>
          </a:lstStyle>
          <a:p>
            <a:pPr>
              <a:defRPr/>
            </a:pPr>
            <a:fld id="{6641AC9B-0F01-EF47-8A65-6D3513B6C546}"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020132445"/>
      </p:ext>
    </p:extLst>
  </p:cSld>
  <p:clrMapOvr>
    <a:masterClrMapping/>
  </p:clrMapOvr>
  <p:transition>
    <p:fade/>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AA64D2BF-5F2B-6F4A-930C-1C00B458100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540295075"/>
      </p:ext>
    </p:extLst>
  </p:cSld>
  <p:clrMapOvr>
    <a:masterClrMapping/>
  </p:clrMapOvr>
</p:sldLayout>
</file>

<file path=ppt/slideLayouts/slideLayout30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0A84C55E-9A25-7548-97DE-3CBA7B74712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192168595"/>
      </p:ext>
    </p:extLst>
  </p:cSld>
  <p:clrMapOvr>
    <a:masterClrMapping/>
  </p:clrMapOvr>
</p:sldLayout>
</file>

<file path=ppt/slideLayouts/slideLayout3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F227793F-AF23-2847-BA4F-7731297DC55E}"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29184811"/>
      </p:ext>
    </p:extLst>
  </p:cSld>
  <p:clrMapOvr>
    <a:masterClrMapping/>
  </p:clrMapOvr>
</p:sldLayout>
</file>

<file path=ppt/slideLayouts/slideLayout3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A90879A3-E875-8C4D-8AF4-418777A4DEB7}"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950461174"/>
      </p:ext>
    </p:extLst>
  </p:cSld>
  <p:clrMapOvr>
    <a:masterClrMapping/>
  </p:clrMapOvr>
</p:sldLayout>
</file>

<file path=ppt/slideLayouts/slideLayout3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E78498FF-1F2C-584D-9941-B545EE3BEDC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290282215"/>
      </p:ext>
    </p:extLst>
  </p:cSld>
  <p:clrMapOvr>
    <a:masterClrMapping/>
  </p:clrMapOvr>
</p:sldLayout>
</file>

<file path=ppt/slideLayouts/slideLayout3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980C4E1A-8025-0B4C-9CB7-825C17C12557}"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672270928"/>
      </p:ext>
    </p:extLst>
  </p:cSld>
  <p:clrMapOvr>
    <a:masterClrMapping/>
  </p:clrMapOvr>
</p:sldLayout>
</file>

<file path=ppt/slideLayouts/slideLayout3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98F7159C-CB9E-224D-9DCF-DA00C916BAAF}"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962626125"/>
      </p:ext>
    </p:extLst>
  </p:cSld>
  <p:clrMapOvr>
    <a:masterClrMapping/>
  </p:clrMapOvr>
</p:sldLayout>
</file>

<file path=ppt/slideLayouts/slideLayout3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CC20B49C-29F2-C246-A40A-E591F5567C59}"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049932244"/>
      </p:ext>
    </p:extLst>
  </p:cSld>
  <p:clrMapOvr>
    <a:masterClrMapping/>
  </p:clrMapOvr>
</p:sldLayout>
</file>

<file path=ppt/slideLayouts/slideLayout3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08B9CAE4-8EC6-6A4A-AF46-BF234DBFF808}"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494591849"/>
      </p:ext>
    </p:extLst>
  </p:cSld>
  <p:clrMapOvr>
    <a:masterClrMapping/>
  </p:clrMapOvr>
</p:sldLayout>
</file>

<file path=ppt/slideLayouts/slideLayout3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993EC023-838E-904E-806C-01BBE8DE2CC8}"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651271781"/>
      </p:ext>
    </p:extLst>
  </p:cSld>
  <p:clrMapOvr>
    <a:masterClrMapping/>
  </p:clrMapOvr>
</p:sldLayout>
</file>

<file path=ppt/slideLayouts/slideLayout3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A93B534D-DCC0-8F48-8041-7D08FE91619A}"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546377153"/>
      </p:ext>
    </p:extLst>
  </p:cSld>
  <p:clrMapOvr>
    <a:masterClrMapping/>
  </p:clrMapOvr>
</p:sldLayout>
</file>

<file path=ppt/slideLayouts/slideLayout319.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3D50C6C7-384B-F54F-ABFD-3301480F3C2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504287676"/>
      </p:ext>
    </p:extLst>
  </p:cSld>
  <p:clrMapOvr>
    <a:masterClrMapping/>
  </p:clrMapOvr>
</p:sldLayout>
</file>

<file path=ppt/slideLayouts/slideLayout3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C692295-C9AF-794C-8A92-64C721CDD173}"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46726585"/>
      </p:ext>
    </p:extLst>
  </p:cSld>
  <p:clrMapOvr>
    <a:masterClrMapping/>
  </p:clrMapOvr>
</p:sldLayout>
</file>

<file path=ppt/slideLayouts/slideLayout3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1888A6D-0907-3E4F-AF03-4C926FE6E1A7}"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538564821"/>
      </p:ext>
    </p:extLst>
  </p:cSld>
  <p:clrMapOvr>
    <a:masterClrMapping/>
  </p:clrMapOvr>
</p:sldLayout>
</file>

<file path=ppt/slideLayouts/slideLayout3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CCA044C-86CE-4A4D-B5E1-A707DF1BB53F}"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547050654"/>
      </p:ext>
    </p:extLst>
  </p:cSld>
  <p:clrMapOvr>
    <a:masterClrMapping/>
  </p:clrMapOvr>
</p:sldLayout>
</file>

<file path=ppt/slideLayouts/slideLayout3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B5DAD3B-900A-A341-A48F-B163D7C6943F}"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070552738"/>
      </p:ext>
    </p:extLst>
  </p:cSld>
  <p:clrMapOvr>
    <a:masterClrMapping/>
  </p:clrMapOvr>
</p:sldLayout>
</file>

<file path=ppt/slideLayouts/slideLayout3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0"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0"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348A351A-CCE0-F849-843F-3952C4D33C78}"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527459798"/>
      </p:ext>
    </p:extLst>
  </p:cSld>
  <p:clrMapOvr>
    <a:masterClrMapping/>
  </p:clrMapOvr>
</p:sldLayout>
</file>

<file path=ppt/slideLayouts/slideLayout3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D5667CC3-BFDF-6E43-BFE7-797E9197E7B3}"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761422441"/>
      </p:ext>
    </p:extLst>
  </p:cSld>
  <p:clrMapOvr>
    <a:masterClrMapping/>
  </p:clrMapOvr>
</p:sldLayout>
</file>

<file path=ppt/slideLayouts/slideLayout3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0EBD47A6-9178-BA42-8082-B265F5EEF946}"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93126923"/>
      </p:ext>
    </p:extLst>
  </p:cSld>
  <p:clrMapOvr>
    <a:masterClrMapping/>
  </p:clrMapOvr>
</p:sldLayout>
</file>

<file path=ppt/slideLayouts/slideLayout3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6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C515DE8-3E55-4A45-B245-10B317B8BC55}"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663092080"/>
      </p:ext>
    </p:extLst>
  </p:cSld>
  <p:clrMapOvr>
    <a:masterClrMapping/>
  </p:clrMapOvr>
</p:sldLayout>
</file>

<file path=ppt/slideLayouts/slideLayout3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DB78D40-B1F9-A241-88CC-F1701CB36569}"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089053878"/>
      </p:ext>
    </p:extLst>
  </p:cSld>
  <p:clrMapOvr>
    <a:masterClrMapping/>
  </p:clrMapOvr>
</p:sldLayout>
</file>

<file path=ppt/slideLayouts/slideLayout3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7229E2C-1D6E-F94F-B438-A305FBFA696A}"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727597781"/>
      </p:ext>
    </p:extLst>
  </p:cSld>
  <p:clrMapOvr>
    <a:masterClrMapping/>
  </p:clrMapOvr>
</p:sldLayout>
</file>

<file path=ppt/slideLayouts/slideLayout3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3DEE3E7-EE53-604B-BE93-5F74464DA51C}"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142971328"/>
      </p:ext>
    </p:extLst>
  </p:cSld>
  <p:clrMapOvr>
    <a:masterClrMapping/>
  </p:clrMapOvr>
</p:sldLayout>
</file>

<file path=ppt/slideLayouts/slideLayout331.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Avenir Medium" charset="0"/>
              <a:ea typeface="ＭＳ Ｐゴシック" charset="0"/>
            </a:endParaRPr>
          </a:p>
        </p:txBody>
      </p:sp>
      <p:sp>
        <p:nvSpPr>
          <p:cNvPr id="4" name="Rectangle 5"/>
          <p:cNvSpPr>
            <a:spLocks noGrp="1" noChangeArrowheads="1"/>
          </p:cNvSpPr>
          <p:nvPr>
            <p:ph type="ftr" sz="quarter" idx="11"/>
          </p:nvPr>
        </p:nvSpPr>
        <p:spPr>
          <a:ln/>
        </p:spPr>
        <p:txBody>
          <a:bodyPr/>
          <a:lstStyle>
            <a:lvl1pPr>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Avenir Medium" charset="0"/>
              <a:ea typeface="ＭＳ Ｐゴシック" charset="0"/>
            </a:endParaRPr>
          </a:p>
        </p:txBody>
      </p:sp>
      <p:sp>
        <p:nvSpPr>
          <p:cNvPr id="5" name="Rectangle 6"/>
          <p:cNvSpPr>
            <a:spLocks noGrp="1" noChangeArrowheads="1"/>
          </p:cNvSpPr>
          <p:nvPr>
            <p:ph type="sldNum" sz="quarter" idx="12"/>
          </p:nvPr>
        </p:nvSpPr>
        <p:spPr>
          <a:ln/>
        </p:spPr>
        <p:txBody>
          <a:bodyPr/>
          <a:lstStyle>
            <a:lvl1pPr>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758F04FC-197B-884B-ACCF-36805520E113}" type="slidenum">
              <a:rPr kumimoji="0" lang="en-US" sz="1400" b="0" i="0" u="none" strike="noStrike" kern="1200" cap="none" spc="0" normalizeH="0" baseline="0" noProof="0">
                <a:ln>
                  <a:noFill/>
                </a:ln>
                <a:solidFill>
                  <a:srgbClr val="000000"/>
                </a:solidFill>
                <a:effectLst/>
                <a:uLnTx/>
                <a:uFillTx/>
                <a:latin typeface="Avenir Medium" charset="0"/>
                <a:ea typeface="ＭＳ Ｐゴシック" charset="0"/>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sz="1400" b="0" i="0" u="none" strike="noStrike" kern="1200" cap="none" spc="0" normalizeH="0" baseline="0" noProof="0">
              <a:ln>
                <a:noFill/>
              </a:ln>
              <a:solidFill>
                <a:srgbClr val="000000"/>
              </a:solidFill>
              <a:effectLst/>
              <a:uLnTx/>
              <a:uFillTx/>
              <a:latin typeface="Avenir Medium" charset="0"/>
              <a:ea typeface="ＭＳ Ｐゴシック" charset="0"/>
            </a:endParaRPr>
          </a:p>
        </p:txBody>
      </p:sp>
    </p:spTree>
    <p:extLst>
      <p:ext uri="{BB962C8B-B14F-4D97-AF65-F5344CB8AC3E}">
        <p14:creationId xmlns:p14="http://schemas.microsoft.com/office/powerpoint/2010/main" val="202262357"/>
      </p:ext>
    </p:extLst>
  </p:cSld>
  <p:clrMapOvr>
    <a:masterClrMapping/>
  </p:clrMapOvr>
</p:sldLayout>
</file>

<file path=ppt/slideLayouts/slideLayout3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BCAAFA2-28A3-CC4D-A1CE-D06B4BD9A9F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36132590"/>
      </p:ext>
    </p:extLst>
  </p:cSld>
  <p:clrMapOvr>
    <a:masterClrMapping/>
  </p:clrMapOvr>
</p:sldLayout>
</file>

<file path=ppt/slideLayouts/slideLayout3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3D29601-73F3-CA42-8FFA-5D45555A8E7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34122910"/>
      </p:ext>
    </p:extLst>
  </p:cSld>
  <p:clrMapOvr>
    <a:masterClrMapping/>
  </p:clrMapOvr>
</p:sldLayout>
</file>

<file path=ppt/slideLayouts/slideLayout3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4A70A4F-196C-8542-8C3C-5832895413A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693659549"/>
      </p:ext>
    </p:extLst>
  </p:cSld>
  <p:clrMapOvr>
    <a:masterClrMapping/>
  </p:clrMapOvr>
</p:sldLayout>
</file>

<file path=ppt/slideLayouts/slideLayout3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5EA4D71-D2E6-AB4B-BE0F-10EA59D399A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02638979"/>
      </p:ext>
    </p:extLst>
  </p:cSld>
  <p:clrMapOvr>
    <a:masterClrMapping/>
  </p:clrMapOvr>
</p:sldLayout>
</file>

<file path=ppt/slideLayouts/slideLayout3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EDBAEC33-7420-D64A-9F44-84D5E19A532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53325629"/>
      </p:ext>
    </p:extLst>
  </p:cSld>
  <p:clrMapOvr>
    <a:masterClrMapping/>
  </p:clrMapOvr>
</p:sldLayout>
</file>

<file path=ppt/slideLayouts/slideLayout3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3144A63D-A54B-4C41-9479-A837D76569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21040954"/>
      </p:ext>
    </p:extLst>
  </p:cSld>
  <p:clrMapOvr>
    <a:masterClrMapping/>
  </p:clrMapOvr>
</p:sldLayout>
</file>

<file path=ppt/slideLayouts/slideLayout3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A04F2181-FDBE-C64C-904B-F6F09D2262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41787891"/>
      </p:ext>
    </p:extLst>
  </p:cSld>
  <p:clrMapOvr>
    <a:masterClrMapping/>
  </p:clrMapOvr>
</p:sldLayout>
</file>

<file path=ppt/slideLayouts/slideLayout3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5911802-953B-FB4D-818E-F8299C0A118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60703821"/>
      </p:ext>
    </p:extLst>
  </p:cSld>
  <p:clrMapOvr>
    <a:masterClrMapping/>
  </p:clrMapOvr>
</p:sldLayout>
</file>

<file path=ppt/slideLayouts/slideLayout3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A13791A-042F-4741-BB5D-3ACE97992AD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82697026"/>
      </p:ext>
    </p:extLst>
  </p:cSld>
  <p:clrMapOvr>
    <a:masterClrMapping/>
  </p:clrMapOvr>
</p:sldLayout>
</file>

<file path=ppt/slideLayouts/slideLayout3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A8796ED-191F-3446-8B37-07E07BC3F38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40406212"/>
      </p:ext>
    </p:extLst>
  </p:cSld>
  <p:clrMapOvr>
    <a:masterClrMapping/>
  </p:clrMapOvr>
</p:sldLayout>
</file>

<file path=ppt/slideLayouts/slideLayout3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4D3F90A-FE57-7A47-BD31-A3DE0D6E665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97649597"/>
      </p:ext>
    </p:extLst>
  </p:cSld>
  <p:clrMapOvr>
    <a:masterClrMapping/>
  </p:clrMapOvr>
</p:sldLayout>
</file>

<file path=ppt/slideLayouts/slideLayout34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9E761B89-B9F2-3F44-8C86-3F365548EC1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05594362"/>
      </p:ext>
    </p:extLst>
  </p:cSld>
  <p:clrMapOvr>
    <a:masterClrMapping/>
  </p:clrMapOvr>
</p:sldLayout>
</file>

<file path=ppt/slideLayouts/slideLayout3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fld id="{F475A87C-C641-4444-AACF-9102C38FD626}" type="datetime1">
              <a:rPr lang="en-US">
                <a:solidFill>
                  <a:srgbClr val="000000"/>
                </a:solidFill>
              </a:rPr>
              <a:pPr/>
              <a:t>7/2/24</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6083C34D-FEC5-324D-BCF8-807CD02905B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165393805"/>
      </p:ext>
    </p:extLst>
  </p:cSld>
  <p:clrMapOvr>
    <a:masterClrMapping/>
  </p:clrMapOvr>
  <p:transition spd="slow">
    <p:fade/>
  </p:transition>
</p:sldLayout>
</file>

<file path=ppt/slideLayouts/slideLayout3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fld id="{3B5B5104-B463-6A41-91D2-A55E17401851}" type="datetime1">
              <a:rPr lang="en-US">
                <a:solidFill>
                  <a:srgbClr val="000000"/>
                </a:solidFill>
              </a:rPr>
              <a:pPr/>
              <a:t>7/2/24</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128CB196-CD54-1B44-9D90-FE2D976972D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815422294"/>
      </p:ext>
    </p:extLst>
  </p:cSld>
  <p:clrMapOvr>
    <a:masterClrMapping/>
  </p:clrMapOvr>
  <p:transition spd="slow">
    <p:fade/>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FC8DB7FA-34D1-0A43-BB45-25DE7D76002A}" type="datetime1">
              <a:rPr lang="en-US">
                <a:solidFill>
                  <a:srgbClr val="000000"/>
                </a:solidFill>
              </a:rPr>
              <a:pPr/>
              <a:t>7/2/24</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A68E196A-4E3F-EE4C-893D-4919BB801D43}"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832122378"/>
      </p:ext>
    </p:extLst>
  </p:cSld>
  <p:clrMapOvr>
    <a:masterClrMapping/>
  </p:clrMapOvr>
  <p:transition spd="slow">
    <p:fade/>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fld id="{00BE2004-1175-534D-ABFC-1CFFE065D014}" type="datetime1">
              <a:rPr lang="en-US">
                <a:solidFill>
                  <a:srgbClr val="000000"/>
                </a:solidFill>
              </a:rPr>
              <a:pPr/>
              <a:t>7/2/24</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0EFD59C2-387E-7240-B451-E2DDBE85C0C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232208444"/>
      </p:ext>
    </p:extLst>
  </p:cSld>
  <p:clrMapOvr>
    <a:masterClrMapping/>
  </p:clrMapOvr>
  <p:transition spd="slow">
    <p:fade/>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fld id="{33AAA0A5-421E-CE47-9436-57AAD4B99361}" type="datetime1">
              <a:rPr lang="en-US">
                <a:solidFill>
                  <a:srgbClr val="000000"/>
                </a:solidFill>
              </a:rPr>
              <a:pPr/>
              <a:t>7/2/24</a:t>
            </a:fld>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5A654408-AA4A-4845-8AE1-8FB55F691BFF}"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481614835"/>
      </p:ext>
    </p:extLst>
  </p:cSld>
  <p:clrMapOvr>
    <a:masterClrMapping/>
  </p:clrMapOvr>
  <p:transition spd="slow">
    <p:fade/>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fld id="{554763D7-63C3-434C-8C53-891C2D86A3C6}" type="datetime1">
              <a:rPr lang="en-US">
                <a:solidFill>
                  <a:srgbClr val="000000"/>
                </a:solidFill>
              </a:rPr>
              <a:pPr/>
              <a:t>7/2/24</a:t>
            </a:fld>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C4BFBB11-7C3A-E748-A3BE-2A33CAD58972}"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09740871"/>
      </p:ext>
    </p:extLst>
  </p:cSld>
  <p:clrMapOvr>
    <a:masterClrMapping/>
  </p:clrMapOvr>
  <p:transition spd="slow">
    <p:fade/>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C358D577-EE32-C846-9CCC-40DEBC007F2A}" type="datetime1">
              <a:rPr lang="en-US">
                <a:solidFill>
                  <a:srgbClr val="000000"/>
                </a:solidFill>
              </a:rPr>
              <a:pPr/>
              <a:t>7/2/24</a:t>
            </a:fld>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30C7439D-BFFE-F14C-8832-F0BDA95B1554}"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589890047"/>
      </p:ext>
    </p:extLst>
  </p:cSld>
  <p:clrMapOvr>
    <a:masterClrMapping/>
  </p:clrMapOvr>
  <p:transition spd="slow">
    <p:fade/>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8F3CB678-DCB2-694D-BE83-EDDD1C597789}" type="datetime1">
              <a:rPr lang="en-US">
                <a:solidFill>
                  <a:srgbClr val="000000"/>
                </a:solidFill>
              </a:rPr>
              <a:pPr/>
              <a:t>7/2/24</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8D8B3D76-75E3-9147-BB4D-373A613505A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147107378"/>
      </p:ext>
    </p:extLst>
  </p:cSld>
  <p:clrMapOvr>
    <a:masterClrMapping/>
  </p:clrMapOvr>
  <p:transition spd="slow">
    <p:fade/>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E6BFE38F-DA1C-D443-892D-836F882B9D68}" type="datetime1">
              <a:rPr lang="en-US">
                <a:solidFill>
                  <a:srgbClr val="000000"/>
                </a:solidFill>
              </a:rPr>
              <a:pPr/>
              <a:t>7/2/24</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4EE9E83A-4AD7-0E4B-A573-98618DACD684}"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195003918"/>
      </p:ext>
    </p:extLst>
  </p:cSld>
  <p:clrMapOvr>
    <a:masterClrMapping/>
  </p:clrMapOvr>
  <p:transition spd="slow">
    <p:fade/>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fld id="{A736E2F4-C883-954D-AC51-379D007CAF39}" type="datetime1">
              <a:rPr lang="en-US">
                <a:solidFill>
                  <a:srgbClr val="000000"/>
                </a:solidFill>
              </a:rPr>
              <a:pPr/>
              <a:t>7/2/24</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07F4DE3E-9669-BC45-A86F-812FF0308CA3}"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87820103"/>
      </p:ext>
    </p:extLst>
  </p:cSld>
  <p:clrMapOvr>
    <a:masterClrMapping/>
  </p:clrMapOvr>
  <p:transition spd="slow">
    <p:fade/>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fld id="{B6E1C109-8290-0841-B7D8-02F2C69BCDF6}" type="datetime1">
              <a:rPr lang="en-US">
                <a:solidFill>
                  <a:srgbClr val="000000"/>
                </a:solidFill>
              </a:rPr>
              <a:pPr/>
              <a:t>7/2/24</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94E29F2B-501A-D54F-A419-33B68EB736B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860168631"/>
      </p:ext>
    </p:extLst>
  </p:cSld>
  <p:clrMapOvr>
    <a:masterClrMapping/>
  </p:clrMapOvr>
  <p:transition spd="slow">
    <p:fade/>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11" name="Shape 11"/>
          <p:cNvSpPr>
            <a:spLocks noGrp="1"/>
          </p:cNvSpPr>
          <p:nvPr>
            <p:ph type="title"/>
          </p:nvPr>
        </p:nvSpPr>
        <p:spPr>
          <a:xfrm>
            <a:off x="1143000" y="1122362"/>
            <a:ext cx="6858000" cy="2387601"/>
          </a:xfrm>
          <a:prstGeom prst="rect">
            <a:avLst/>
          </a:prstGeom>
        </p:spPr>
        <p:txBody>
          <a:bodyPr anchor="b"/>
          <a:lstStyle>
            <a:lvl1pPr algn="ctr">
              <a:defRPr sz="6000"/>
            </a:lvl1pPr>
          </a:lstStyle>
          <a:p>
            <a:r>
              <a:t>Click to edit Master title style</a:t>
            </a:r>
          </a:p>
        </p:txBody>
      </p:sp>
      <p:sp>
        <p:nvSpPr>
          <p:cNvPr id="12" name="Shape 12"/>
          <p:cNvSpPr>
            <a:spLocks noGrp="1"/>
          </p:cNvSpPr>
          <p:nvPr>
            <p:ph type="body" sz="quarter" idx="1"/>
          </p:nvPr>
        </p:nvSpPr>
        <p:spPr>
          <a:xfrm>
            <a:off x="1143000" y="3602037"/>
            <a:ext cx="6858000" cy="1655763"/>
          </a:xfrm>
          <a:prstGeom prst="rect">
            <a:avLst/>
          </a:prstGeom>
        </p:spPr>
        <p:txBody>
          <a:bodyPr/>
          <a:lstStyle>
            <a:lvl1pPr marL="0" indent="0" algn="ctr">
              <a:buSzTx/>
              <a:buFontTx/>
              <a:buNone/>
              <a:defRPr sz="2400"/>
            </a:lvl1pPr>
          </a:lstStyle>
          <a:p>
            <a:r>
              <a:t>Click to edit Master subtitle style</a:t>
            </a:r>
          </a:p>
        </p:txBody>
      </p:sp>
      <p:sp>
        <p:nvSpPr>
          <p:cNvPr id="13" name="Shape 13"/>
          <p:cNvSpPr>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2773793822"/>
      </p:ext>
    </p:extLst>
  </p:cSld>
  <p:clrMapOvr>
    <a:masterClrMapping/>
  </p:clrMapOvr>
  <p:transition spd="med"/>
</p:sldLayout>
</file>

<file path=ppt/slideLayouts/slideLayout356.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20" name="Shape 20"/>
          <p:cNvSpPr>
            <a:spLocks noGrp="1"/>
          </p:cNvSpPr>
          <p:nvPr>
            <p:ph type="title"/>
          </p:nvPr>
        </p:nvSpPr>
        <p:spPr>
          <a:prstGeom prst="rect">
            <a:avLst/>
          </a:prstGeom>
        </p:spPr>
        <p:txBody>
          <a:bodyPr/>
          <a:lstStyle/>
          <a:p>
            <a:r>
              <a:t>Click to edit Master title style</a:t>
            </a:r>
          </a:p>
        </p:txBody>
      </p:sp>
      <p:sp>
        <p:nvSpPr>
          <p:cNvPr id="21" name="Shape 21"/>
          <p:cNvSpPr>
            <a:spLocks noGrp="1"/>
          </p:cNvSpPr>
          <p:nvPr>
            <p:ph type="body" idx="1"/>
          </p:nvPr>
        </p:nvSpPr>
        <p:spPr>
          <a:prstGeom prst="rect">
            <a:avLst/>
          </a:prstGeom>
        </p:spPr>
        <p:txBody>
          <a:bodyPr/>
          <a:lstStyle/>
          <a:p>
            <a:r>
              <a:t>Click to edit Master text styles</a:t>
            </a:r>
          </a:p>
          <a:p>
            <a:pPr lvl="1"/>
            <a:r>
              <a:t>Second level</a:t>
            </a:r>
          </a:p>
          <a:p>
            <a:pPr lvl="2"/>
            <a:r>
              <a:t>Third level</a:t>
            </a:r>
          </a:p>
          <a:p>
            <a:pPr lvl="3"/>
            <a:r>
              <a:t>Fourth level</a:t>
            </a:r>
          </a:p>
          <a:p>
            <a:pPr lvl="4"/>
            <a:r>
              <a:t>Fifth level</a:t>
            </a:r>
          </a:p>
        </p:txBody>
      </p:sp>
      <p:sp>
        <p:nvSpPr>
          <p:cNvPr id="22" name="Shape 22"/>
          <p:cNvSpPr>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379327868"/>
      </p:ext>
    </p:extLst>
  </p:cSld>
  <p:clrMapOvr>
    <a:masterClrMapping/>
  </p:clrMapOvr>
  <p:transition spd="med"/>
</p:sldLayout>
</file>

<file path=ppt/slideLayouts/slideLayout357.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29" name="Shape 29"/>
          <p:cNvSpPr>
            <a:spLocks noGrp="1"/>
          </p:cNvSpPr>
          <p:nvPr>
            <p:ph type="title"/>
          </p:nvPr>
        </p:nvSpPr>
        <p:spPr>
          <a:xfrm>
            <a:off x="623887" y="1709740"/>
            <a:ext cx="7886701" cy="2852738"/>
          </a:xfrm>
          <a:prstGeom prst="rect">
            <a:avLst/>
          </a:prstGeom>
        </p:spPr>
        <p:txBody>
          <a:bodyPr anchor="b"/>
          <a:lstStyle>
            <a:lvl1pPr>
              <a:defRPr sz="6000"/>
            </a:lvl1pPr>
          </a:lstStyle>
          <a:p>
            <a:r>
              <a:t>Click to edit Master title style</a:t>
            </a:r>
          </a:p>
        </p:txBody>
      </p:sp>
      <p:sp>
        <p:nvSpPr>
          <p:cNvPr id="30" name="Shape 30"/>
          <p:cNvSpPr>
            <a:spLocks noGrp="1"/>
          </p:cNvSpPr>
          <p:nvPr>
            <p:ph type="body" sz="quarter" idx="1"/>
          </p:nvPr>
        </p:nvSpPr>
        <p:spPr>
          <a:xfrm>
            <a:off x="623887" y="4589465"/>
            <a:ext cx="7886701" cy="1500189"/>
          </a:xfrm>
          <a:prstGeom prst="rect">
            <a:avLst/>
          </a:prstGeom>
        </p:spPr>
        <p:txBody>
          <a:bodyPr/>
          <a:lstStyle>
            <a:lvl1pPr marL="0" indent="0">
              <a:buSzTx/>
              <a:buFontTx/>
              <a:buNone/>
              <a:defRPr sz="2400">
                <a:solidFill>
                  <a:srgbClr val="888888"/>
                </a:solidFill>
              </a:defRPr>
            </a:lvl1pPr>
          </a:lstStyle>
          <a:p>
            <a:r>
              <a:t>Click to edit Master text styles</a:t>
            </a:r>
          </a:p>
        </p:txBody>
      </p:sp>
      <p:sp>
        <p:nvSpPr>
          <p:cNvPr id="31" name="Shape 31"/>
          <p:cNvSpPr>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16459443"/>
      </p:ext>
    </p:extLst>
  </p:cSld>
  <p:clrMapOvr>
    <a:masterClrMapping/>
  </p:clrMapOvr>
  <p:transition spd="med"/>
</p:sldLayout>
</file>

<file path=ppt/slideLayouts/slideLayout358.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38" name="Shape 38"/>
          <p:cNvSpPr>
            <a:spLocks noGrp="1"/>
          </p:cNvSpPr>
          <p:nvPr>
            <p:ph type="title"/>
          </p:nvPr>
        </p:nvSpPr>
        <p:spPr>
          <a:prstGeom prst="rect">
            <a:avLst/>
          </a:prstGeom>
        </p:spPr>
        <p:txBody>
          <a:bodyPr/>
          <a:lstStyle/>
          <a:p>
            <a:r>
              <a:t>Click to edit Master title style</a:t>
            </a:r>
          </a:p>
        </p:txBody>
      </p:sp>
      <p:sp>
        <p:nvSpPr>
          <p:cNvPr id="39" name="Shape 39"/>
          <p:cNvSpPr>
            <a:spLocks noGrp="1"/>
          </p:cNvSpPr>
          <p:nvPr>
            <p:ph type="body" sz="half" idx="1"/>
          </p:nvPr>
        </p:nvSpPr>
        <p:spPr>
          <a:xfrm>
            <a:off x="628650" y="1825625"/>
            <a:ext cx="3886200" cy="4351338"/>
          </a:xfrm>
          <a:prstGeom prst="rect">
            <a:avLst/>
          </a:prstGeom>
        </p:spPr>
        <p:txBody>
          <a:bodyPr/>
          <a:lstStyle/>
          <a:p>
            <a:r>
              <a:t>Click to edit Master text styles</a:t>
            </a:r>
          </a:p>
          <a:p>
            <a:pPr lvl="1"/>
            <a:r>
              <a:t>Second level</a:t>
            </a:r>
          </a:p>
          <a:p>
            <a:pPr lvl="2"/>
            <a:r>
              <a:t>Third level</a:t>
            </a:r>
          </a:p>
          <a:p>
            <a:pPr lvl="3"/>
            <a:r>
              <a:t>Fourth level</a:t>
            </a:r>
          </a:p>
          <a:p>
            <a:pPr lvl="4"/>
            <a:r>
              <a:t>Fifth level</a:t>
            </a:r>
          </a:p>
        </p:txBody>
      </p:sp>
      <p:sp>
        <p:nvSpPr>
          <p:cNvPr id="40" name="Shape 40"/>
          <p:cNvSpPr>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1494790353"/>
      </p:ext>
    </p:extLst>
  </p:cSld>
  <p:clrMapOvr>
    <a:masterClrMapping/>
  </p:clrMapOvr>
  <p:transition spd="med"/>
</p:sldLayout>
</file>

<file path=ppt/slideLayouts/slideLayout359.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47" name="Shape 47"/>
          <p:cNvSpPr>
            <a:spLocks noGrp="1"/>
          </p:cNvSpPr>
          <p:nvPr>
            <p:ph type="title"/>
          </p:nvPr>
        </p:nvSpPr>
        <p:spPr>
          <a:xfrm>
            <a:off x="629841" y="365128"/>
            <a:ext cx="7886701" cy="1325563"/>
          </a:xfrm>
          <a:prstGeom prst="rect">
            <a:avLst/>
          </a:prstGeom>
        </p:spPr>
        <p:txBody>
          <a:bodyPr/>
          <a:lstStyle/>
          <a:p>
            <a:r>
              <a:t>Click to edit Master title style</a:t>
            </a:r>
          </a:p>
        </p:txBody>
      </p:sp>
      <p:sp>
        <p:nvSpPr>
          <p:cNvPr id="48" name="Shape 48"/>
          <p:cNvSpPr>
            <a:spLocks noGrp="1"/>
          </p:cNvSpPr>
          <p:nvPr>
            <p:ph type="body" sz="quarter" idx="1"/>
          </p:nvPr>
        </p:nvSpPr>
        <p:spPr>
          <a:xfrm>
            <a:off x="629841" y="1681163"/>
            <a:ext cx="3868341" cy="823913"/>
          </a:xfrm>
          <a:prstGeom prst="rect">
            <a:avLst/>
          </a:prstGeom>
        </p:spPr>
        <p:txBody>
          <a:bodyPr anchor="b"/>
          <a:lstStyle>
            <a:lvl1pPr marL="0" indent="0">
              <a:buSzTx/>
              <a:buFontTx/>
              <a:buNone/>
              <a:defRPr sz="2400" b="1"/>
            </a:lvl1pPr>
          </a:lstStyle>
          <a:p>
            <a:r>
              <a:t>Click to edit Master text styles</a:t>
            </a:r>
          </a:p>
        </p:txBody>
      </p:sp>
      <p:sp>
        <p:nvSpPr>
          <p:cNvPr id="49" name="Shape 49"/>
          <p:cNvSpPr>
            <a:spLocks noGrp="1"/>
          </p:cNvSpPr>
          <p:nvPr>
            <p:ph type="body" sz="quarter" idx="13"/>
          </p:nvPr>
        </p:nvSpPr>
        <p:spPr>
          <a:xfrm>
            <a:off x="4629151" y="1681163"/>
            <a:ext cx="3887392" cy="823913"/>
          </a:xfrm>
          <a:prstGeom prst="rect">
            <a:avLst/>
          </a:prstGeom>
        </p:spPr>
        <p:txBody>
          <a:bodyPr anchor="b"/>
          <a:lstStyle/>
          <a:p>
            <a:pPr marL="0" indent="0">
              <a:buSzTx/>
              <a:buFontTx/>
              <a:buNone/>
              <a:defRPr sz="2400" b="1"/>
            </a:pPr>
            <a:endParaRPr/>
          </a:p>
        </p:txBody>
      </p:sp>
      <p:sp>
        <p:nvSpPr>
          <p:cNvPr id="50" name="Shape 50"/>
          <p:cNvSpPr>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2402615957"/>
      </p:ext>
    </p:extLst>
  </p:cSld>
  <p:clrMapOvr>
    <a:masterClrMapping/>
  </p:clrMapOvr>
  <p:transition spd="med"/>
</p:sldLayout>
</file>

<file path=ppt/slideLayouts/slideLayout360.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57" name="Shape 57"/>
          <p:cNvSpPr>
            <a:spLocks noGrp="1"/>
          </p:cNvSpPr>
          <p:nvPr>
            <p:ph type="title"/>
          </p:nvPr>
        </p:nvSpPr>
        <p:spPr>
          <a:prstGeom prst="rect">
            <a:avLst/>
          </a:prstGeom>
        </p:spPr>
        <p:txBody>
          <a:bodyPr/>
          <a:lstStyle/>
          <a:p>
            <a:r>
              <a:t>Click to edit Master title style</a:t>
            </a:r>
          </a:p>
        </p:txBody>
      </p:sp>
      <p:sp>
        <p:nvSpPr>
          <p:cNvPr id="58" name="Shape 58"/>
          <p:cNvSpPr>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1046791153"/>
      </p:ext>
    </p:extLst>
  </p:cSld>
  <p:clrMapOvr>
    <a:masterClrMapping/>
  </p:clrMapOvr>
  <p:transition spd="med"/>
</p:sldLayout>
</file>

<file path=ppt/slideLayouts/slideLayout361.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65" name="Shape 65"/>
          <p:cNvSpPr>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133737685"/>
      </p:ext>
    </p:extLst>
  </p:cSld>
  <p:clrMapOvr>
    <a:masterClrMapping/>
  </p:clrMapOvr>
  <p:transition spd="med"/>
</p:sldLayout>
</file>

<file path=ppt/slideLayouts/slideLayout362.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72" name="Shape 72"/>
          <p:cNvSpPr>
            <a:spLocks noGrp="1"/>
          </p:cNvSpPr>
          <p:nvPr>
            <p:ph type="title"/>
          </p:nvPr>
        </p:nvSpPr>
        <p:spPr>
          <a:xfrm>
            <a:off x="629841" y="457200"/>
            <a:ext cx="2949178" cy="1600200"/>
          </a:xfrm>
          <a:prstGeom prst="rect">
            <a:avLst/>
          </a:prstGeom>
        </p:spPr>
        <p:txBody>
          <a:bodyPr anchor="b"/>
          <a:lstStyle>
            <a:lvl1pPr>
              <a:defRPr sz="3200"/>
            </a:lvl1pPr>
          </a:lstStyle>
          <a:p>
            <a:r>
              <a:t>Click to edit Master title style</a:t>
            </a:r>
          </a:p>
        </p:txBody>
      </p:sp>
      <p:sp>
        <p:nvSpPr>
          <p:cNvPr id="73" name="Shape 73"/>
          <p:cNvSpPr>
            <a:spLocks noGrp="1"/>
          </p:cNvSpPr>
          <p:nvPr>
            <p:ph type="body" sz="half" idx="1"/>
          </p:nvPr>
        </p:nvSpPr>
        <p:spPr>
          <a:xfrm>
            <a:off x="3887391" y="987428"/>
            <a:ext cx="4629151" cy="4873626"/>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r>
              <a:t>Click to edit Master text styles</a:t>
            </a:r>
          </a:p>
          <a:p>
            <a:pPr lvl="1"/>
            <a:r>
              <a:t>Second level</a:t>
            </a:r>
          </a:p>
          <a:p>
            <a:pPr lvl="2"/>
            <a:r>
              <a:t>Third level</a:t>
            </a:r>
          </a:p>
          <a:p>
            <a:pPr lvl="3"/>
            <a:r>
              <a:t>Fourth level</a:t>
            </a:r>
          </a:p>
          <a:p>
            <a:pPr lvl="4"/>
            <a:r>
              <a:t>Fifth level</a:t>
            </a:r>
          </a:p>
        </p:txBody>
      </p:sp>
      <p:sp>
        <p:nvSpPr>
          <p:cNvPr id="74" name="Shape 74"/>
          <p:cNvSpPr>
            <a:spLocks noGrp="1"/>
          </p:cNvSpPr>
          <p:nvPr>
            <p:ph type="body" sz="quarter" idx="13"/>
          </p:nvPr>
        </p:nvSpPr>
        <p:spPr>
          <a:xfrm>
            <a:off x="629840" y="2057400"/>
            <a:ext cx="2949180" cy="3811588"/>
          </a:xfrm>
          <a:prstGeom prst="rect">
            <a:avLst/>
          </a:prstGeom>
        </p:spPr>
        <p:txBody>
          <a:bodyPr/>
          <a:lstStyle/>
          <a:p>
            <a:pPr marL="0" indent="0">
              <a:buSzTx/>
              <a:buFontTx/>
              <a:buNone/>
              <a:defRPr sz="1600"/>
            </a:pPr>
            <a:endParaRPr/>
          </a:p>
        </p:txBody>
      </p:sp>
      <p:sp>
        <p:nvSpPr>
          <p:cNvPr id="75" name="Shape 75"/>
          <p:cNvSpPr>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1348843229"/>
      </p:ext>
    </p:extLst>
  </p:cSld>
  <p:clrMapOvr>
    <a:masterClrMapping/>
  </p:clrMapOvr>
  <p:transition spd="med"/>
</p:sldLayout>
</file>

<file path=ppt/slideLayouts/slideLayout363.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82" name="Shape 82"/>
          <p:cNvSpPr>
            <a:spLocks noGrp="1"/>
          </p:cNvSpPr>
          <p:nvPr>
            <p:ph type="title"/>
          </p:nvPr>
        </p:nvSpPr>
        <p:spPr>
          <a:xfrm>
            <a:off x="629841" y="457200"/>
            <a:ext cx="2949178" cy="1600200"/>
          </a:xfrm>
          <a:prstGeom prst="rect">
            <a:avLst/>
          </a:prstGeom>
        </p:spPr>
        <p:txBody>
          <a:bodyPr anchor="b"/>
          <a:lstStyle>
            <a:lvl1pPr>
              <a:defRPr sz="3200"/>
            </a:lvl1pPr>
          </a:lstStyle>
          <a:p>
            <a:r>
              <a:t>Click to edit Master title style</a:t>
            </a:r>
          </a:p>
        </p:txBody>
      </p:sp>
      <p:sp>
        <p:nvSpPr>
          <p:cNvPr id="83" name="Shape 83"/>
          <p:cNvSpPr>
            <a:spLocks noGrp="1"/>
          </p:cNvSpPr>
          <p:nvPr>
            <p:ph type="pic" sz="half" idx="13"/>
          </p:nvPr>
        </p:nvSpPr>
        <p:spPr>
          <a:xfrm>
            <a:off x="3887391" y="987428"/>
            <a:ext cx="4629151" cy="4873626"/>
          </a:xfrm>
          <a:prstGeom prst="rect">
            <a:avLst/>
          </a:prstGeom>
        </p:spPr>
        <p:txBody>
          <a:bodyPr lIns="91439" rIns="91439">
            <a:noAutofit/>
          </a:bodyPr>
          <a:lstStyle/>
          <a:p>
            <a:endParaRPr/>
          </a:p>
        </p:txBody>
      </p:sp>
      <p:sp>
        <p:nvSpPr>
          <p:cNvPr id="84" name="Shape 84"/>
          <p:cNvSpPr>
            <a:spLocks noGrp="1"/>
          </p:cNvSpPr>
          <p:nvPr>
            <p:ph type="body" sz="quarter" idx="1"/>
          </p:nvPr>
        </p:nvSpPr>
        <p:spPr>
          <a:xfrm>
            <a:off x="629841" y="2057400"/>
            <a:ext cx="2949178" cy="3811588"/>
          </a:xfrm>
          <a:prstGeom prst="rect">
            <a:avLst/>
          </a:prstGeom>
        </p:spPr>
        <p:txBody>
          <a:bodyPr/>
          <a:lstStyle>
            <a:lvl1pPr marL="0" indent="0">
              <a:buSzTx/>
              <a:buFontTx/>
              <a:buNone/>
              <a:defRPr sz="1600"/>
            </a:lvl1pPr>
          </a:lstStyle>
          <a:p>
            <a:r>
              <a:t>Click to edit Master text styles</a:t>
            </a:r>
          </a:p>
        </p:txBody>
      </p:sp>
      <p:sp>
        <p:nvSpPr>
          <p:cNvPr id="85" name="Shape 85"/>
          <p:cNvSpPr>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914916880"/>
      </p:ext>
    </p:extLst>
  </p:cSld>
  <p:clrMapOvr>
    <a:masterClrMapping/>
  </p:clrMapOvr>
  <p:transition spd="med"/>
</p:sldLayout>
</file>

<file path=ppt/slideLayouts/slideLayout364.xml><?xml version="1.0" encoding="utf-8"?>
<p:sldLayout xmlns:a="http://schemas.openxmlformats.org/drawingml/2006/main" xmlns:r="http://schemas.openxmlformats.org/officeDocument/2006/relationships" xmlns:p="http://schemas.openxmlformats.org/presentationml/2006/main" type="tx">
  <p:cSld name="Title and Vertical Text">
    <p:spTree>
      <p:nvGrpSpPr>
        <p:cNvPr id="1" name=""/>
        <p:cNvGrpSpPr/>
        <p:nvPr/>
      </p:nvGrpSpPr>
      <p:grpSpPr>
        <a:xfrm>
          <a:off x="0" y="0"/>
          <a:ext cx="0" cy="0"/>
          <a:chOff x="0" y="0"/>
          <a:chExt cx="0" cy="0"/>
        </a:xfrm>
      </p:grpSpPr>
      <p:sp>
        <p:nvSpPr>
          <p:cNvPr id="92" name="Shape 92"/>
          <p:cNvSpPr>
            <a:spLocks noGrp="1"/>
          </p:cNvSpPr>
          <p:nvPr>
            <p:ph type="title"/>
          </p:nvPr>
        </p:nvSpPr>
        <p:spPr>
          <a:prstGeom prst="rect">
            <a:avLst/>
          </a:prstGeom>
        </p:spPr>
        <p:txBody>
          <a:bodyPr/>
          <a:lstStyle/>
          <a:p>
            <a:r>
              <a:t>Click to edit Master title style</a:t>
            </a:r>
          </a:p>
        </p:txBody>
      </p:sp>
      <p:sp>
        <p:nvSpPr>
          <p:cNvPr id="93" name="Shape 93"/>
          <p:cNvSpPr>
            <a:spLocks noGrp="1"/>
          </p:cNvSpPr>
          <p:nvPr>
            <p:ph type="body" idx="1"/>
          </p:nvPr>
        </p:nvSpPr>
        <p:spPr>
          <a:prstGeom prst="rect">
            <a:avLst/>
          </a:prstGeom>
        </p:spPr>
        <p:txBody>
          <a:bodyPr/>
          <a:lstStyle/>
          <a:p>
            <a:r>
              <a:t>Click to edit Master text styles</a:t>
            </a:r>
          </a:p>
          <a:p>
            <a:pPr lvl="1"/>
            <a:r>
              <a:t>Second level</a:t>
            </a:r>
          </a:p>
          <a:p>
            <a:pPr lvl="2"/>
            <a:r>
              <a:t>Third level</a:t>
            </a:r>
          </a:p>
          <a:p>
            <a:pPr lvl="3"/>
            <a:r>
              <a:t>Fourth level</a:t>
            </a:r>
          </a:p>
          <a:p>
            <a:pPr lvl="4"/>
            <a:r>
              <a:t>Fifth level</a:t>
            </a:r>
          </a:p>
        </p:txBody>
      </p:sp>
      <p:sp>
        <p:nvSpPr>
          <p:cNvPr id="94" name="Shape 94"/>
          <p:cNvSpPr>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1854723105"/>
      </p:ext>
    </p:extLst>
  </p:cSld>
  <p:clrMapOvr>
    <a:masterClrMapping/>
  </p:clrMapOvr>
  <p:transition spd="med"/>
</p:sldLayout>
</file>

<file path=ppt/slideLayouts/slideLayout365.xml><?xml version="1.0" encoding="utf-8"?>
<p:sldLayout xmlns:a="http://schemas.openxmlformats.org/drawingml/2006/main" xmlns:r="http://schemas.openxmlformats.org/officeDocument/2006/relationships" xmlns:p="http://schemas.openxmlformats.org/presentationml/2006/main" type="tx">
  <p:cSld name="Vertical Title and Text">
    <p:spTree>
      <p:nvGrpSpPr>
        <p:cNvPr id="1" name=""/>
        <p:cNvGrpSpPr/>
        <p:nvPr/>
      </p:nvGrpSpPr>
      <p:grpSpPr>
        <a:xfrm>
          <a:off x="0" y="0"/>
          <a:ext cx="0" cy="0"/>
          <a:chOff x="0" y="0"/>
          <a:chExt cx="0" cy="0"/>
        </a:xfrm>
      </p:grpSpPr>
      <p:sp>
        <p:nvSpPr>
          <p:cNvPr id="101" name="Shape 101"/>
          <p:cNvSpPr>
            <a:spLocks noGrp="1"/>
          </p:cNvSpPr>
          <p:nvPr>
            <p:ph type="title"/>
          </p:nvPr>
        </p:nvSpPr>
        <p:spPr>
          <a:xfrm>
            <a:off x="6543675" y="365125"/>
            <a:ext cx="1971676" cy="5811838"/>
          </a:xfrm>
          <a:prstGeom prst="rect">
            <a:avLst/>
          </a:prstGeom>
        </p:spPr>
        <p:txBody>
          <a:bodyPr/>
          <a:lstStyle/>
          <a:p>
            <a:r>
              <a:t>Click to edit Master title style</a:t>
            </a:r>
          </a:p>
        </p:txBody>
      </p:sp>
      <p:sp>
        <p:nvSpPr>
          <p:cNvPr id="102" name="Shape 102"/>
          <p:cNvSpPr>
            <a:spLocks noGrp="1"/>
          </p:cNvSpPr>
          <p:nvPr>
            <p:ph type="body" idx="1"/>
          </p:nvPr>
        </p:nvSpPr>
        <p:spPr>
          <a:xfrm>
            <a:off x="628651" y="365125"/>
            <a:ext cx="5800726" cy="5811838"/>
          </a:xfrm>
          <a:prstGeom prst="rect">
            <a:avLst/>
          </a:prstGeom>
        </p:spPr>
        <p:txBody>
          <a:bodyPr/>
          <a:lstStyle/>
          <a:p>
            <a:r>
              <a:t>Click to edit Master text styles</a:t>
            </a:r>
          </a:p>
          <a:p>
            <a:pPr lvl="1"/>
            <a:r>
              <a:t>Second level</a:t>
            </a:r>
          </a:p>
          <a:p>
            <a:pPr lvl="2"/>
            <a:r>
              <a:t>Third level</a:t>
            </a:r>
          </a:p>
          <a:p>
            <a:pPr lvl="3"/>
            <a:r>
              <a:t>Fourth level</a:t>
            </a:r>
          </a:p>
          <a:p>
            <a:pPr lvl="4"/>
            <a:r>
              <a:t>Fifth level</a:t>
            </a:r>
          </a:p>
        </p:txBody>
      </p:sp>
      <p:sp>
        <p:nvSpPr>
          <p:cNvPr id="103" name="Shape 103"/>
          <p:cNvSpPr>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1174368575"/>
      </p:ext>
    </p:extLst>
  </p:cSld>
  <p:clrMapOvr>
    <a:masterClrMapping/>
  </p:clrMapOvr>
  <p:transition spd="med"/>
</p:sldLayout>
</file>

<file path=ppt/slideLayouts/slideLayout366.xml><?xml version="1.0" encoding="utf-8"?>
<p:sldLayout xmlns:a="http://schemas.openxmlformats.org/drawingml/2006/main" xmlns:r="http://schemas.openxmlformats.org/officeDocument/2006/relationships" xmlns:p="http://schemas.openxmlformats.org/presentationml/2006/main" type="tx">
  <p:cSld name="1_Title Slide">
    <p:spTree>
      <p:nvGrpSpPr>
        <p:cNvPr id="1" name=""/>
        <p:cNvGrpSpPr/>
        <p:nvPr/>
      </p:nvGrpSpPr>
      <p:grpSpPr>
        <a:xfrm>
          <a:off x="0" y="0"/>
          <a:ext cx="0" cy="0"/>
          <a:chOff x="0" y="0"/>
          <a:chExt cx="0" cy="0"/>
        </a:xfrm>
      </p:grpSpPr>
      <p:sp>
        <p:nvSpPr>
          <p:cNvPr id="110" name="Shape 110"/>
          <p:cNvSpPr>
            <a:spLocks noGrp="1"/>
          </p:cNvSpPr>
          <p:nvPr>
            <p:ph type="title"/>
          </p:nvPr>
        </p:nvSpPr>
        <p:spPr>
          <a:xfrm>
            <a:off x="1143000" y="1122362"/>
            <a:ext cx="6858000" cy="2387601"/>
          </a:xfrm>
          <a:prstGeom prst="rect">
            <a:avLst/>
          </a:prstGeom>
        </p:spPr>
        <p:txBody>
          <a:bodyPr anchor="b"/>
          <a:lstStyle>
            <a:lvl1pPr algn="ctr">
              <a:defRPr sz="6000"/>
            </a:lvl1pPr>
          </a:lstStyle>
          <a:p>
            <a:r>
              <a:t>Click to edit Master title style</a:t>
            </a:r>
          </a:p>
        </p:txBody>
      </p:sp>
      <p:sp>
        <p:nvSpPr>
          <p:cNvPr id="111" name="Shape 111"/>
          <p:cNvSpPr>
            <a:spLocks noGrp="1"/>
          </p:cNvSpPr>
          <p:nvPr>
            <p:ph type="body" sz="quarter" idx="1"/>
          </p:nvPr>
        </p:nvSpPr>
        <p:spPr>
          <a:xfrm>
            <a:off x="1143000" y="3602037"/>
            <a:ext cx="6858000" cy="1655763"/>
          </a:xfrm>
          <a:prstGeom prst="rect">
            <a:avLst/>
          </a:prstGeom>
        </p:spPr>
        <p:txBody>
          <a:bodyPr/>
          <a:lstStyle>
            <a:lvl1pPr marL="0" indent="0" algn="ctr">
              <a:buSzTx/>
              <a:buFontTx/>
              <a:buNone/>
              <a:defRPr sz="2400"/>
            </a:lvl1pPr>
          </a:lstStyle>
          <a:p>
            <a:r>
              <a:t>Click to edit Master subtitle style</a:t>
            </a:r>
          </a:p>
        </p:txBody>
      </p:sp>
      <p:sp>
        <p:nvSpPr>
          <p:cNvPr id="112" name="Shape 112"/>
          <p:cNvSpPr>
            <a:spLocks noGrp="1"/>
          </p:cNvSpPr>
          <p:nvPr>
            <p:ph type="sldNum" sz="quarter" idx="2"/>
          </p:nvPr>
        </p:nvSpPr>
        <p:spPr>
          <a:xfrm>
            <a:off x="8232616" y="6404295"/>
            <a:ext cx="282734" cy="269241"/>
          </a:xfrm>
          <a:prstGeom prst="rect">
            <a:avLst/>
          </a:prstGeom>
        </p:spPr>
        <p:txBody>
          <a:bodyPr/>
          <a:lstStyle>
            <a:lvl1pPr>
              <a:defRPr b="1"/>
            </a:lvl1pPr>
          </a:lstStyle>
          <a:p>
            <a:fld id="{86CB4B4D-7CA3-9044-876B-883B54F8677D}" type="slidenum">
              <a:rPr/>
              <a:pPr/>
              <a:t>‹#›</a:t>
            </a:fld>
            <a:endParaRPr/>
          </a:p>
        </p:txBody>
      </p:sp>
    </p:spTree>
    <p:extLst>
      <p:ext uri="{BB962C8B-B14F-4D97-AF65-F5344CB8AC3E}">
        <p14:creationId xmlns:p14="http://schemas.microsoft.com/office/powerpoint/2010/main" val="1319564002"/>
      </p:ext>
    </p:extLst>
  </p:cSld>
  <p:clrMapOvr>
    <a:masterClrMapping/>
  </p:clrMapOvr>
  <p:transition spd="med"/>
</p:sldLayout>
</file>

<file path=ppt/slideLayouts/slideLayout367.xml><?xml version="1.0" encoding="utf-8"?>
<p:sldLayout xmlns:a="http://schemas.openxmlformats.org/drawingml/2006/main" xmlns:r="http://schemas.openxmlformats.org/officeDocument/2006/relationships" xmlns:p="http://schemas.openxmlformats.org/presentationml/2006/main" type="tx">
  <p:cSld name="1_Title and Content">
    <p:spTree>
      <p:nvGrpSpPr>
        <p:cNvPr id="1" name=""/>
        <p:cNvGrpSpPr/>
        <p:nvPr/>
      </p:nvGrpSpPr>
      <p:grpSpPr>
        <a:xfrm>
          <a:off x="0" y="0"/>
          <a:ext cx="0" cy="0"/>
          <a:chOff x="0" y="0"/>
          <a:chExt cx="0" cy="0"/>
        </a:xfrm>
      </p:grpSpPr>
      <p:sp>
        <p:nvSpPr>
          <p:cNvPr id="119" name="Shape 119"/>
          <p:cNvSpPr>
            <a:spLocks noGrp="1"/>
          </p:cNvSpPr>
          <p:nvPr>
            <p:ph type="title"/>
          </p:nvPr>
        </p:nvSpPr>
        <p:spPr>
          <a:prstGeom prst="rect">
            <a:avLst/>
          </a:prstGeom>
        </p:spPr>
        <p:txBody>
          <a:bodyPr/>
          <a:lstStyle/>
          <a:p>
            <a:r>
              <a:t>Click to edit Master title style</a:t>
            </a:r>
          </a:p>
        </p:txBody>
      </p:sp>
      <p:sp>
        <p:nvSpPr>
          <p:cNvPr id="120" name="Shape 120"/>
          <p:cNvSpPr>
            <a:spLocks noGrp="1"/>
          </p:cNvSpPr>
          <p:nvPr>
            <p:ph type="body" idx="1"/>
          </p:nvPr>
        </p:nvSpPr>
        <p:spPr>
          <a:prstGeom prst="rect">
            <a:avLst/>
          </a:prstGeom>
        </p:spPr>
        <p:txBody>
          <a:bodyPr/>
          <a:lstStyle/>
          <a:p>
            <a:r>
              <a:t>Click to edit Master text styles</a:t>
            </a:r>
          </a:p>
          <a:p>
            <a:pPr lvl="1"/>
            <a:r>
              <a:t>Second level</a:t>
            </a:r>
          </a:p>
          <a:p>
            <a:pPr lvl="2"/>
            <a:r>
              <a:t>Third level</a:t>
            </a:r>
          </a:p>
          <a:p>
            <a:pPr lvl="3"/>
            <a:r>
              <a:t>Fourth level</a:t>
            </a:r>
          </a:p>
          <a:p>
            <a:pPr lvl="4"/>
            <a:r>
              <a:t>Fifth level</a:t>
            </a:r>
          </a:p>
        </p:txBody>
      </p:sp>
      <p:sp>
        <p:nvSpPr>
          <p:cNvPr id="121" name="Shape 121"/>
          <p:cNvSpPr>
            <a:spLocks noGrp="1"/>
          </p:cNvSpPr>
          <p:nvPr>
            <p:ph type="sldNum" sz="quarter" idx="2"/>
          </p:nvPr>
        </p:nvSpPr>
        <p:spPr>
          <a:xfrm>
            <a:off x="8232616" y="6404295"/>
            <a:ext cx="282734" cy="269241"/>
          </a:xfrm>
          <a:prstGeom prst="rect">
            <a:avLst/>
          </a:prstGeom>
        </p:spPr>
        <p:txBody>
          <a:bodyPr/>
          <a:lstStyle>
            <a:lvl1pPr>
              <a:defRPr b="1"/>
            </a:lvl1pPr>
          </a:lstStyle>
          <a:p>
            <a:fld id="{86CB4B4D-7CA3-9044-876B-883B54F8677D}" type="slidenum">
              <a:rPr/>
              <a:pPr/>
              <a:t>‹#›</a:t>
            </a:fld>
            <a:endParaRPr/>
          </a:p>
        </p:txBody>
      </p:sp>
    </p:spTree>
    <p:extLst>
      <p:ext uri="{BB962C8B-B14F-4D97-AF65-F5344CB8AC3E}">
        <p14:creationId xmlns:p14="http://schemas.microsoft.com/office/powerpoint/2010/main" val="2085189579"/>
      </p:ext>
    </p:extLst>
  </p:cSld>
  <p:clrMapOvr>
    <a:masterClrMapping/>
  </p:clrMapOvr>
  <p:transition spd="med"/>
</p:sldLayout>
</file>

<file path=ppt/slideLayouts/slideLayout368.xml><?xml version="1.0" encoding="utf-8"?>
<p:sldLayout xmlns:a="http://schemas.openxmlformats.org/drawingml/2006/main" xmlns:r="http://schemas.openxmlformats.org/officeDocument/2006/relationships" xmlns:p="http://schemas.openxmlformats.org/presentationml/2006/main" type="tx">
  <p:cSld name="1_Section Header">
    <p:spTree>
      <p:nvGrpSpPr>
        <p:cNvPr id="1" name=""/>
        <p:cNvGrpSpPr/>
        <p:nvPr/>
      </p:nvGrpSpPr>
      <p:grpSpPr>
        <a:xfrm>
          <a:off x="0" y="0"/>
          <a:ext cx="0" cy="0"/>
          <a:chOff x="0" y="0"/>
          <a:chExt cx="0" cy="0"/>
        </a:xfrm>
      </p:grpSpPr>
      <p:sp>
        <p:nvSpPr>
          <p:cNvPr id="128" name="Shape 128"/>
          <p:cNvSpPr>
            <a:spLocks noGrp="1"/>
          </p:cNvSpPr>
          <p:nvPr>
            <p:ph type="title"/>
          </p:nvPr>
        </p:nvSpPr>
        <p:spPr>
          <a:xfrm>
            <a:off x="623887" y="1709740"/>
            <a:ext cx="7886701" cy="2852738"/>
          </a:xfrm>
          <a:prstGeom prst="rect">
            <a:avLst/>
          </a:prstGeom>
        </p:spPr>
        <p:txBody>
          <a:bodyPr anchor="b"/>
          <a:lstStyle>
            <a:lvl1pPr>
              <a:defRPr sz="6000"/>
            </a:lvl1pPr>
          </a:lstStyle>
          <a:p>
            <a:r>
              <a:t>Click to edit Master title style</a:t>
            </a:r>
          </a:p>
        </p:txBody>
      </p:sp>
      <p:sp>
        <p:nvSpPr>
          <p:cNvPr id="129" name="Shape 129"/>
          <p:cNvSpPr>
            <a:spLocks noGrp="1"/>
          </p:cNvSpPr>
          <p:nvPr>
            <p:ph type="body" sz="quarter" idx="1"/>
          </p:nvPr>
        </p:nvSpPr>
        <p:spPr>
          <a:xfrm>
            <a:off x="623887" y="4589465"/>
            <a:ext cx="7886701" cy="1500189"/>
          </a:xfrm>
          <a:prstGeom prst="rect">
            <a:avLst/>
          </a:prstGeom>
        </p:spPr>
        <p:txBody>
          <a:bodyPr/>
          <a:lstStyle>
            <a:lvl1pPr marL="0" indent="0">
              <a:buSzTx/>
              <a:buFontTx/>
              <a:buNone/>
              <a:defRPr sz="2400">
                <a:solidFill>
                  <a:srgbClr val="888888"/>
                </a:solidFill>
              </a:defRPr>
            </a:lvl1pPr>
          </a:lstStyle>
          <a:p>
            <a:r>
              <a:t>Click to edit Master text styles</a:t>
            </a:r>
          </a:p>
        </p:txBody>
      </p:sp>
      <p:sp>
        <p:nvSpPr>
          <p:cNvPr id="130" name="Shape 130"/>
          <p:cNvSpPr>
            <a:spLocks noGrp="1"/>
          </p:cNvSpPr>
          <p:nvPr>
            <p:ph type="sldNum" sz="quarter" idx="2"/>
          </p:nvPr>
        </p:nvSpPr>
        <p:spPr>
          <a:xfrm>
            <a:off x="8232616" y="6404295"/>
            <a:ext cx="282734" cy="269241"/>
          </a:xfrm>
          <a:prstGeom prst="rect">
            <a:avLst/>
          </a:prstGeom>
        </p:spPr>
        <p:txBody>
          <a:bodyPr/>
          <a:lstStyle>
            <a:lvl1pPr>
              <a:defRPr b="1"/>
            </a:lvl1pPr>
          </a:lstStyle>
          <a:p>
            <a:fld id="{86CB4B4D-7CA3-9044-876B-883B54F8677D}" type="slidenum">
              <a:rPr/>
              <a:pPr/>
              <a:t>‹#›</a:t>
            </a:fld>
            <a:endParaRPr/>
          </a:p>
        </p:txBody>
      </p:sp>
    </p:spTree>
    <p:extLst>
      <p:ext uri="{BB962C8B-B14F-4D97-AF65-F5344CB8AC3E}">
        <p14:creationId xmlns:p14="http://schemas.microsoft.com/office/powerpoint/2010/main" val="988399334"/>
      </p:ext>
    </p:extLst>
  </p:cSld>
  <p:clrMapOvr>
    <a:masterClrMapping/>
  </p:clrMapOvr>
  <p:transition spd="med"/>
</p:sldLayout>
</file>

<file path=ppt/slideLayouts/slideLayout369.xml><?xml version="1.0" encoding="utf-8"?>
<p:sldLayout xmlns:a="http://schemas.openxmlformats.org/drawingml/2006/main" xmlns:r="http://schemas.openxmlformats.org/officeDocument/2006/relationships" xmlns:p="http://schemas.openxmlformats.org/presentationml/2006/main" type="tx">
  <p:cSld name="1_Two Content">
    <p:spTree>
      <p:nvGrpSpPr>
        <p:cNvPr id="1" name=""/>
        <p:cNvGrpSpPr/>
        <p:nvPr/>
      </p:nvGrpSpPr>
      <p:grpSpPr>
        <a:xfrm>
          <a:off x="0" y="0"/>
          <a:ext cx="0" cy="0"/>
          <a:chOff x="0" y="0"/>
          <a:chExt cx="0" cy="0"/>
        </a:xfrm>
      </p:grpSpPr>
      <p:sp>
        <p:nvSpPr>
          <p:cNvPr id="137" name="Shape 137"/>
          <p:cNvSpPr>
            <a:spLocks noGrp="1"/>
          </p:cNvSpPr>
          <p:nvPr>
            <p:ph type="title"/>
          </p:nvPr>
        </p:nvSpPr>
        <p:spPr>
          <a:prstGeom prst="rect">
            <a:avLst/>
          </a:prstGeom>
        </p:spPr>
        <p:txBody>
          <a:bodyPr/>
          <a:lstStyle/>
          <a:p>
            <a:r>
              <a:t>Click to edit Master title style</a:t>
            </a:r>
          </a:p>
        </p:txBody>
      </p:sp>
      <p:sp>
        <p:nvSpPr>
          <p:cNvPr id="138" name="Shape 138"/>
          <p:cNvSpPr>
            <a:spLocks noGrp="1"/>
          </p:cNvSpPr>
          <p:nvPr>
            <p:ph type="body" sz="half" idx="1"/>
          </p:nvPr>
        </p:nvSpPr>
        <p:spPr>
          <a:xfrm>
            <a:off x="628650" y="1825625"/>
            <a:ext cx="3886200" cy="4351338"/>
          </a:xfrm>
          <a:prstGeom prst="rect">
            <a:avLst/>
          </a:prstGeom>
        </p:spPr>
        <p:txBody>
          <a:bodyPr/>
          <a:lstStyle/>
          <a:p>
            <a:r>
              <a:t>Click to edit Master text styles</a:t>
            </a:r>
          </a:p>
          <a:p>
            <a:pPr lvl="1"/>
            <a:r>
              <a:t>Second level</a:t>
            </a:r>
          </a:p>
          <a:p>
            <a:pPr lvl="2"/>
            <a:r>
              <a:t>Third level</a:t>
            </a:r>
          </a:p>
          <a:p>
            <a:pPr lvl="3"/>
            <a:r>
              <a:t>Fourth level</a:t>
            </a:r>
          </a:p>
          <a:p>
            <a:pPr lvl="4"/>
            <a:r>
              <a:t>Fifth level</a:t>
            </a:r>
          </a:p>
        </p:txBody>
      </p:sp>
      <p:sp>
        <p:nvSpPr>
          <p:cNvPr id="139" name="Shape 139"/>
          <p:cNvSpPr>
            <a:spLocks noGrp="1"/>
          </p:cNvSpPr>
          <p:nvPr>
            <p:ph type="sldNum" sz="quarter" idx="2"/>
          </p:nvPr>
        </p:nvSpPr>
        <p:spPr>
          <a:xfrm>
            <a:off x="8232616" y="6404295"/>
            <a:ext cx="282734" cy="269241"/>
          </a:xfrm>
          <a:prstGeom prst="rect">
            <a:avLst/>
          </a:prstGeom>
        </p:spPr>
        <p:txBody>
          <a:bodyPr/>
          <a:lstStyle>
            <a:lvl1pPr>
              <a:defRPr b="1"/>
            </a:lvl1pPr>
          </a:lstStyle>
          <a:p>
            <a:fld id="{86CB4B4D-7CA3-9044-876B-883B54F8677D}" type="slidenum">
              <a:rPr/>
              <a:pPr/>
              <a:t>‹#›</a:t>
            </a:fld>
            <a:endParaRPr/>
          </a:p>
        </p:txBody>
      </p:sp>
    </p:spTree>
    <p:extLst>
      <p:ext uri="{BB962C8B-B14F-4D97-AF65-F5344CB8AC3E}">
        <p14:creationId xmlns:p14="http://schemas.microsoft.com/office/powerpoint/2010/main" val="3920525503"/>
      </p:ext>
    </p:extLst>
  </p:cSld>
  <p:clrMapOvr>
    <a:masterClrMapping/>
  </p:clrMapOvr>
  <p:transition spd="med"/>
</p:sldLayout>
</file>

<file path=ppt/slideLayouts/slideLayout370.xml><?xml version="1.0" encoding="utf-8"?>
<p:sldLayout xmlns:a="http://schemas.openxmlformats.org/drawingml/2006/main" xmlns:r="http://schemas.openxmlformats.org/officeDocument/2006/relationships" xmlns:p="http://schemas.openxmlformats.org/presentationml/2006/main" type="tx">
  <p:cSld name="1_Comparison">
    <p:spTree>
      <p:nvGrpSpPr>
        <p:cNvPr id="1" name=""/>
        <p:cNvGrpSpPr/>
        <p:nvPr/>
      </p:nvGrpSpPr>
      <p:grpSpPr>
        <a:xfrm>
          <a:off x="0" y="0"/>
          <a:ext cx="0" cy="0"/>
          <a:chOff x="0" y="0"/>
          <a:chExt cx="0" cy="0"/>
        </a:xfrm>
      </p:grpSpPr>
      <p:sp>
        <p:nvSpPr>
          <p:cNvPr id="146" name="Shape 146"/>
          <p:cNvSpPr>
            <a:spLocks noGrp="1"/>
          </p:cNvSpPr>
          <p:nvPr>
            <p:ph type="title"/>
          </p:nvPr>
        </p:nvSpPr>
        <p:spPr>
          <a:xfrm>
            <a:off x="629841" y="365128"/>
            <a:ext cx="7886701" cy="1325563"/>
          </a:xfrm>
          <a:prstGeom prst="rect">
            <a:avLst/>
          </a:prstGeom>
        </p:spPr>
        <p:txBody>
          <a:bodyPr/>
          <a:lstStyle/>
          <a:p>
            <a:r>
              <a:t>Click to edit Master title style</a:t>
            </a:r>
          </a:p>
        </p:txBody>
      </p:sp>
      <p:sp>
        <p:nvSpPr>
          <p:cNvPr id="147" name="Shape 147"/>
          <p:cNvSpPr>
            <a:spLocks noGrp="1"/>
          </p:cNvSpPr>
          <p:nvPr>
            <p:ph type="body" sz="quarter" idx="1"/>
          </p:nvPr>
        </p:nvSpPr>
        <p:spPr>
          <a:xfrm>
            <a:off x="629841" y="1681163"/>
            <a:ext cx="3868341" cy="823913"/>
          </a:xfrm>
          <a:prstGeom prst="rect">
            <a:avLst/>
          </a:prstGeom>
        </p:spPr>
        <p:txBody>
          <a:bodyPr anchor="b"/>
          <a:lstStyle>
            <a:lvl1pPr marL="0" indent="0">
              <a:buSzTx/>
              <a:buFontTx/>
              <a:buNone/>
              <a:defRPr sz="2400" b="1"/>
            </a:lvl1pPr>
          </a:lstStyle>
          <a:p>
            <a:r>
              <a:t>Click to edit Master text styles</a:t>
            </a:r>
          </a:p>
        </p:txBody>
      </p:sp>
      <p:sp>
        <p:nvSpPr>
          <p:cNvPr id="148" name="Shape 148"/>
          <p:cNvSpPr>
            <a:spLocks noGrp="1"/>
          </p:cNvSpPr>
          <p:nvPr>
            <p:ph type="body" sz="quarter" idx="13"/>
          </p:nvPr>
        </p:nvSpPr>
        <p:spPr>
          <a:xfrm>
            <a:off x="4629151" y="1681163"/>
            <a:ext cx="3887392" cy="823913"/>
          </a:xfrm>
          <a:prstGeom prst="rect">
            <a:avLst/>
          </a:prstGeom>
        </p:spPr>
        <p:txBody>
          <a:bodyPr anchor="b"/>
          <a:lstStyle/>
          <a:p>
            <a:pPr marL="0" indent="0">
              <a:buSzTx/>
              <a:buFontTx/>
              <a:buNone/>
              <a:defRPr sz="2400" b="1"/>
            </a:pPr>
            <a:endParaRPr/>
          </a:p>
        </p:txBody>
      </p:sp>
      <p:sp>
        <p:nvSpPr>
          <p:cNvPr id="149" name="Shape 149"/>
          <p:cNvSpPr>
            <a:spLocks noGrp="1"/>
          </p:cNvSpPr>
          <p:nvPr>
            <p:ph type="sldNum" sz="quarter" idx="2"/>
          </p:nvPr>
        </p:nvSpPr>
        <p:spPr>
          <a:xfrm>
            <a:off x="8232616" y="6404295"/>
            <a:ext cx="282734" cy="269241"/>
          </a:xfrm>
          <a:prstGeom prst="rect">
            <a:avLst/>
          </a:prstGeom>
        </p:spPr>
        <p:txBody>
          <a:bodyPr/>
          <a:lstStyle>
            <a:lvl1pPr>
              <a:defRPr b="1"/>
            </a:lvl1pPr>
          </a:lstStyle>
          <a:p>
            <a:fld id="{86CB4B4D-7CA3-9044-876B-883B54F8677D}" type="slidenum">
              <a:rPr/>
              <a:pPr/>
              <a:t>‹#›</a:t>
            </a:fld>
            <a:endParaRPr/>
          </a:p>
        </p:txBody>
      </p:sp>
    </p:spTree>
    <p:extLst>
      <p:ext uri="{BB962C8B-B14F-4D97-AF65-F5344CB8AC3E}">
        <p14:creationId xmlns:p14="http://schemas.microsoft.com/office/powerpoint/2010/main" val="2734094805"/>
      </p:ext>
    </p:extLst>
  </p:cSld>
  <p:clrMapOvr>
    <a:masterClrMapping/>
  </p:clrMapOvr>
  <p:transition spd="med"/>
</p:sldLayout>
</file>

<file path=ppt/slideLayouts/slideLayout371.xml><?xml version="1.0" encoding="utf-8"?>
<p:sldLayout xmlns:a="http://schemas.openxmlformats.org/drawingml/2006/main" xmlns:r="http://schemas.openxmlformats.org/officeDocument/2006/relationships" xmlns:p="http://schemas.openxmlformats.org/presentationml/2006/main" type="tx">
  <p:cSld name="1_Title Only">
    <p:spTree>
      <p:nvGrpSpPr>
        <p:cNvPr id="1" name=""/>
        <p:cNvGrpSpPr/>
        <p:nvPr/>
      </p:nvGrpSpPr>
      <p:grpSpPr>
        <a:xfrm>
          <a:off x="0" y="0"/>
          <a:ext cx="0" cy="0"/>
          <a:chOff x="0" y="0"/>
          <a:chExt cx="0" cy="0"/>
        </a:xfrm>
      </p:grpSpPr>
      <p:sp>
        <p:nvSpPr>
          <p:cNvPr id="156" name="Shape 156"/>
          <p:cNvSpPr>
            <a:spLocks noGrp="1"/>
          </p:cNvSpPr>
          <p:nvPr>
            <p:ph type="title"/>
          </p:nvPr>
        </p:nvSpPr>
        <p:spPr>
          <a:prstGeom prst="rect">
            <a:avLst/>
          </a:prstGeom>
        </p:spPr>
        <p:txBody>
          <a:bodyPr/>
          <a:lstStyle/>
          <a:p>
            <a:r>
              <a:t>Click to edit Master title style</a:t>
            </a:r>
          </a:p>
        </p:txBody>
      </p:sp>
      <p:sp>
        <p:nvSpPr>
          <p:cNvPr id="157" name="Shape 157"/>
          <p:cNvSpPr>
            <a:spLocks noGrp="1"/>
          </p:cNvSpPr>
          <p:nvPr>
            <p:ph type="sldNum" sz="quarter" idx="2"/>
          </p:nvPr>
        </p:nvSpPr>
        <p:spPr>
          <a:xfrm>
            <a:off x="8232616" y="6404295"/>
            <a:ext cx="282734" cy="269241"/>
          </a:xfrm>
          <a:prstGeom prst="rect">
            <a:avLst/>
          </a:prstGeom>
        </p:spPr>
        <p:txBody>
          <a:bodyPr/>
          <a:lstStyle>
            <a:lvl1pPr>
              <a:defRPr b="1"/>
            </a:lvl1pPr>
          </a:lstStyle>
          <a:p>
            <a:fld id="{86CB4B4D-7CA3-9044-876B-883B54F8677D}" type="slidenum">
              <a:rPr/>
              <a:pPr/>
              <a:t>‹#›</a:t>
            </a:fld>
            <a:endParaRPr/>
          </a:p>
        </p:txBody>
      </p:sp>
    </p:spTree>
    <p:extLst>
      <p:ext uri="{BB962C8B-B14F-4D97-AF65-F5344CB8AC3E}">
        <p14:creationId xmlns:p14="http://schemas.microsoft.com/office/powerpoint/2010/main" val="1897543210"/>
      </p:ext>
    </p:extLst>
  </p:cSld>
  <p:clrMapOvr>
    <a:masterClrMapping/>
  </p:clrMapOvr>
  <p:transition spd="med"/>
</p:sldLayout>
</file>

<file path=ppt/slideLayouts/slideLayout372.xml><?xml version="1.0" encoding="utf-8"?>
<p:sldLayout xmlns:a="http://schemas.openxmlformats.org/drawingml/2006/main" xmlns:r="http://schemas.openxmlformats.org/officeDocument/2006/relationships" xmlns:p="http://schemas.openxmlformats.org/presentationml/2006/main" type="tx">
  <p:cSld name="1_Blank">
    <p:spTree>
      <p:nvGrpSpPr>
        <p:cNvPr id="1" name=""/>
        <p:cNvGrpSpPr/>
        <p:nvPr/>
      </p:nvGrpSpPr>
      <p:grpSpPr>
        <a:xfrm>
          <a:off x="0" y="0"/>
          <a:ext cx="0" cy="0"/>
          <a:chOff x="0" y="0"/>
          <a:chExt cx="0" cy="0"/>
        </a:xfrm>
      </p:grpSpPr>
      <p:sp>
        <p:nvSpPr>
          <p:cNvPr id="164" name="Shape 164"/>
          <p:cNvSpPr>
            <a:spLocks noGrp="1"/>
          </p:cNvSpPr>
          <p:nvPr>
            <p:ph type="sldNum" sz="quarter" idx="2"/>
          </p:nvPr>
        </p:nvSpPr>
        <p:spPr>
          <a:xfrm>
            <a:off x="8232616" y="6404295"/>
            <a:ext cx="282734" cy="269241"/>
          </a:xfrm>
          <a:prstGeom prst="rect">
            <a:avLst/>
          </a:prstGeom>
        </p:spPr>
        <p:txBody>
          <a:bodyPr/>
          <a:lstStyle>
            <a:lvl1pPr>
              <a:defRPr b="1"/>
            </a:lvl1pPr>
          </a:lstStyle>
          <a:p>
            <a:fld id="{86CB4B4D-7CA3-9044-876B-883B54F8677D}" type="slidenum">
              <a:rPr/>
              <a:pPr/>
              <a:t>‹#›</a:t>
            </a:fld>
            <a:endParaRPr/>
          </a:p>
        </p:txBody>
      </p:sp>
    </p:spTree>
    <p:extLst>
      <p:ext uri="{BB962C8B-B14F-4D97-AF65-F5344CB8AC3E}">
        <p14:creationId xmlns:p14="http://schemas.microsoft.com/office/powerpoint/2010/main" val="1946436505"/>
      </p:ext>
    </p:extLst>
  </p:cSld>
  <p:clrMapOvr>
    <a:masterClrMapping/>
  </p:clrMapOvr>
  <p:transition spd="med"/>
</p:sldLayout>
</file>

<file path=ppt/slideLayouts/slideLayout373.xml><?xml version="1.0" encoding="utf-8"?>
<p:sldLayout xmlns:a="http://schemas.openxmlformats.org/drawingml/2006/main" xmlns:r="http://schemas.openxmlformats.org/officeDocument/2006/relationships" xmlns:p="http://schemas.openxmlformats.org/presentationml/2006/main" type="tx">
  <p:cSld name="1_Content with Caption">
    <p:spTree>
      <p:nvGrpSpPr>
        <p:cNvPr id="1" name=""/>
        <p:cNvGrpSpPr/>
        <p:nvPr/>
      </p:nvGrpSpPr>
      <p:grpSpPr>
        <a:xfrm>
          <a:off x="0" y="0"/>
          <a:ext cx="0" cy="0"/>
          <a:chOff x="0" y="0"/>
          <a:chExt cx="0" cy="0"/>
        </a:xfrm>
      </p:grpSpPr>
      <p:sp>
        <p:nvSpPr>
          <p:cNvPr id="171" name="Shape 171"/>
          <p:cNvSpPr>
            <a:spLocks noGrp="1"/>
          </p:cNvSpPr>
          <p:nvPr>
            <p:ph type="title"/>
          </p:nvPr>
        </p:nvSpPr>
        <p:spPr>
          <a:xfrm>
            <a:off x="629841" y="457200"/>
            <a:ext cx="2949178" cy="1600200"/>
          </a:xfrm>
          <a:prstGeom prst="rect">
            <a:avLst/>
          </a:prstGeom>
        </p:spPr>
        <p:txBody>
          <a:bodyPr anchor="b"/>
          <a:lstStyle>
            <a:lvl1pPr>
              <a:defRPr sz="3200"/>
            </a:lvl1pPr>
          </a:lstStyle>
          <a:p>
            <a:r>
              <a:t>Click to edit Master title style</a:t>
            </a:r>
          </a:p>
        </p:txBody>
      </p:sp>
      <p:sp>
        <p:nvSpPr>
          <p:cNvPr id="172" name="Shape 172"/>
          <p:cNvSpPr>
            <a:spLocks noGrp="1"/>
          </p:cNvSpPr>
          <p:nvPr>
            <p:ph type="body" sz="half" idx="1"/>
          </p:nvPr>
        </p:nvSpPr>
        <p:spPr>
          <a:xfrm>
            <a:off x="3887391" y="987428"/>
            <a:ext cx="4629151" cy="4873626"/>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r>
              <a:t>Click to edit Master text styles</a:t>
            </a:r>
          </a:p>
          <a:p>
            <a:pPr lvl="1"/>
            <a:r>
              <a:t>Second level</a:t>
            </a:r>
          </a:p>
          <a:p>
            <a:pPr lvl="2"/>
            <a:r>
              <a:t>Third level</a:t>
            </a:r>
          </a:p>
          <a:p>
            <a:pPr lvl="3"/>
            <a:r>
              <a:t>Fourth level</a:t>
            </a:r>
          </a:p>
          <a:p>
            <a:pPr lvl="4"/>
            <a:r>
              <a:t>Fifth level</a:t>
            </a:r>
          </a:p>
        </p:txBody>
      </p:sp>
      <p:sp>
        <p:nvSpPr>
          <p:cNvPr id="173" name="Shape 173"/>
          <p:cNvSpPr>
            <a:spLocks noGrp="1"/>
          </p:cNvSpPr>
          <p:nvPr>
            <p:ph type="body" sz="quarter" idx="13"/>
          </p:nvPr>
        </p:nvSpPr>
        <p:spPr>
          <a:xfrm>
            <a:off x="629840" y="2057400"/>
            <a:ext cx="2949180" cy="3811588"/>
          </a:xfrm>
          <a:prstGeom prst="rect">
            <a:avLst/>
          </a:prstGeom>
        </p:spPr>
        <p:txBody>
          <a:bodyPr/>
          <a:lstStyle/>
          <a:p>
            <a:pPr marL="0" indent="0">
              <a:buSzTx/>
              <a:buFontTx/>
              <a:buNone/>
              <a:defRPr sz="1600"/>
            </a:pPr>
            <a:endParaRPr/>
          </a:p>
        </p:txBody>
      </p:sp>
      <p:sp>
        <p:nvSpPr>
          <p:cNvPr id="174" name="Shape 174"/>
          <p:cNvSpPr>
            <a:spLocks noGrp="1"/>
          </p:cNvSpPr>
          <p:nvPr>
            <p:ph type="sldNum" sz="quarter" idx="2"/>
          </p:nvPr>
        </p:nvSpPr>
        <p:spPr>
          <a:xfrm>
            <a:off x="8232616" y="6404295"/>
            <a:ext cx="282734" cy="269241"/>
          </a:xfrm>
          <a:prstGeom prst="rect">
            <a:avLst/>
          </a:prstGeom>
        </p:spPr>
        <p:txBody>
          <a:bodyPr/>
          <a:lstStyle>
            <a:lvl1pPr>
              <a:defRPr b="1"/>
            </a:lvl1pPr>
          </a:lstStyle>
          <a:p>
            <a:fld id="{86CB4B4D-7CA3-9044-876B-883B54F8677D}" type="slidenum">
              <a:rPr/>
              <a:pPr/>
              <a:t>‹#›</a:t>
            </a:fld>
            <a:endParaRPr/>
          </a:p>
        </p:txBody>
      </p:sp>
    </p:spTree>
    <p:extLst>
      <p:ext uri="{BB962C8B-B14F-4D97-AF65-F5344CB8AC3E}">
        <p14:creationId xmlns:p14="http://schemas.microsoft.com/office/powerpoint/2010/main" val="2248223531"/>
      </p:ext>
    </p:extLst>
  </p:cSld>
  <p:clrMapOvr>
    <a:masterClrMapping/>
  </p:clrMapOvr>
  <p:transition spd="med"/>
</p:sldLayout>
</file>

<file path=ppt/slideLayouts/slideLayout374.xml><?xml version="1.0" encoding="utf-8"?>
<p:sldLayout xmlns:a="http://schemas.openxmlformats.org/drawingml/2006/main" xmlns:r="http://schemas.openxmlformats.org/officeDocument/2006/relationships" xmlns:p="http://schemas.openxmlformats.org/presentationml/2006/main" type="tx">
  <p:cSld name="1_Picture with Caption">
    <p:spTree>
      <p:nvGrpSpPr>
        <p:cNvPr id="1" name=""/>
        <p:cNvGrpSpPr/>
        <p:nvPr/>
      </p:nvGrpSpPr>
      <p:grpSpPr>
        <a:xfrm>
          <a:off x="0" y="0"/>
          <a:ext cx="0" cy="0"/>
          <a:chOff x="0" y="0"/>
          <a:chExt cx="0" cy="0"/>
        </a:xfrm>
      </p:grpSpPr>
      <p:sp>
        <p:nvSpPr>
          <p:cNvPr id="181" name="Shape 181"/>
          <p:cNvSpPr>
            <a:spLocks noGrp="1"/>
          </p:cNvSpPr>
          <p:nvPr>
            <p:ph type="title"/>
          </p:nvPr>
        </p:nvSpPr>
        <p:spPr>
          <a:xfrm>
            <a:off x="629841" y="457200"/>
            <a:ext cx="2949178" cy="1600200"/>
          </a:xfrm>
          <a:prstGeom prst="rect">
            <a:avLst/>
          </a:prstGeom>
        </p:spPr>
        <p:txBody>
          <a:bodyPr anchor="b"/>
          <a:lstStyle>
            <a:lvl1pPr>
              <a:defRPr sz="3200"/>
            </a:lvl1pPr>
          </a:lstStyle>
          <a:p>
            <a:r>
              <a:t>Click to edit Master title style</a:t>
            </a:r>
          </a:p>
        </p:txBody>
      </p:sp>
      <p:sp>
        <p:nvSpPr>
          <p:cNvPr id="182" name="Shape 182"/>
          <p:cNvSpPr>
            <a:spLocks noGrp="1"/>
          </p:cNvSpPr>
          <p:nvPr>
            <p:ph type="pic" sz="half" idx="13"/>
          </p:nvPr>
        </p:nvSpPr>
        <p:spPr>
          <a:xfrm>
            <a:off x="3887391" y="987428"/>
            <a:ext cx="4629151" cy="4873626"/>
          </a:xfrm>
          <a:prstGeom prst="rect">
            <a:avLst/>
          </a:prstGeom>
        </p:spPr>
        <p:txBody>
          <a:bodyPr lIns="91439" rIns="91439">
            <a:noAutofit/>
          </a:bodyPr>
          <a:lstStyle/>
          <a:p>
            <a:endParaRPr/>
          </a:p>
        </p:txBody>
      </p:sp>
      <p:sp>
        <p:nvSpPr>
          <p:cNvPr id="183" name="Shape 183"/>
          <p:cNvSpPr>
            <a:spLocks noGrp="1"/>
          </p:cNvSpPr>
          <p:nvPr>
            <p:ph type="body" sz="quarter" idx="1"/>
          </p:nvPr>
        </p:nvSpPr>
        <p:spPr>
          <a:xfrm>
            <a:off x="629841" y="2057400"/>
            <a:ext cx="2949178" cy="3811588"/>
          </a:xfrm>
          <a:prstGeom prst="rect">
            <a:avLst/>
          </a:prstGeom>
        </p:spPr>
        <p:txBody>
          <a:bodyPr/>
          <a:lstStyle>
            <a:lvl1pPr marL="0" indent="0">
              <a:buSzTx/>
              <a:buFontTx/>
              <a:buNone/>
              <a:defRPr sz="1600"/>
            </a:lvl1pPr>
          </a:lstStyle>
          <a:p>
            <a:r>
              <a:t>Click to edit Master text styles</a:t>
            </a:r>
          </a:p>
        </p:txBody>
      </p:sp>
      <p:sp>
        <p:nvSpPr>
          <p:cNvPr id="184" name="Shape 184"/>
          <p:cNvSpPr>
            <a:spLocks noGrp="1"/>
          </p:cNvSpPr>
          <p:nvPr>
            <p:ph type="sldNum" sz="quarter" idx="2"/>
          </p:nvPr>
        </p:nvSpPr>
        <p:spPr>
          <a:xfrm>
            <a:off x="8232616" y="6404295"/>
            <a:ext cx="282734" cy="269241"/>
          </a:xfrm>
          <a:prstGeom prst="rect">
            <a:avLst/>
          </a:prstGeom>
        </p:spPr>
        <p:txBody>
          <a:bodyPr/>
          <a:lstStyle>
            <a:lvl1pPr>
              <a:defRPr b="1"/>
            </a:lvl1pPr>
          </a:lstStyle>
          <a:p>
            <a:fld id="{86CB4B4D-7CA3-9044-876B-883B54F8677D}" type="slidenum">
              <a:rPr/>
              <a:pPr/>
              <a:t>‹#›</a:t>
            </a:fld>
            <a:endParaRPr/>
          </a:p>
        </p:txBody>
      </p:sp>
    </p:spTree>
    <p:extLst>
      <p:ext uri="{BB962C8B-B14F-4D97-AF65-F5344CB8AC3E}">
        <p14:creationId xmlns:p14="http://schemas.microsoft.com/office/powerpoint/2010/main" val="298067052"/>
      </p:ext>
    </p:extLst>
  </p:cSld>
  <p:clrMapOvr>
    <a:masterClrMapping/>
  </p:clrMapOvr>
  <p:transition spd="med"/>
</p:sldLayout>
</file>

<file path=ppt/slideLayouts/slideLayout375.xml><?xml version="1.0" encoding="utf-8"?>
<p:sldLayout xmlns:a="http://schemas.openxmlformats.org/drawingml/2006/main" xmlns:r="http://schemas.openxmlformats.org/officeDocument/2006/relationships" xmlns:p="http://schemas.openxmlformats.org/presentationml/2006/main" type="tx">
  <p:cSld name="1_Title and Vertical Text">
    <p:spTree>
      <p:nvGrpSpPr>
        <p:cNvPr id="1" name=""/>
        <p:cNvGrpSpPr/>
        <p:nvPr/>
      </p:nvGrpSpPr>
      <p:grpSpPr>
        <a:xfrm>
          <a:off x="0" y="0"/>
          <a:ext cx="0" cy="0"/>
          <a:chOff x="0" y="0"/>
          <a:chExt cx="0" cy="0"/>
        </a:xfrm>
      </p:grpSpPr>
      <p:sp>
        <p:nvSpPr>
          <p:cNvPr id="191" name="Shape 191"/>
          <p:cNvSpPr>
            <a:spLocks noGrp="1"/>
          </p:cNvSpPr>
          <p:nvPr>
            <p:ph type="title"/>
          </p:nvPr>
        </p:nvSpPr>
        <p:spPr>
          <a:prstGeom prst="rect">
            <a:avLst/>
          </a:prstGeom>
        </p:spPr>
        <p:txBody>
          <a:bodyPr/>
          <a:lstStyle/>
          <a:p>
            <a:r>
              <a:t>Click to edit Master title style</a:t>
            </a:r>
          </a:p>
        </p:txBody>
      </p:sp>
      <p:sp>
        <p:nvSpPr>
          <p:cNvPr id="192" name="Shape 192"/>
          <p:cNvSpPr>
            <a:spLocks noGrp="1"/>
          </p:cNvSpPr>
          <p:nvPr>
            <p:ph type="body" idx="1"/>
          </p:nvPr>
        </p:nvSpPr>
        <p:spPr>
          <a:prstGeom prst="rect">
            <a:avLst/>
          </a:prstGeom>
        </p:spPr>
        <p:txBody>
          <a:bodyPr/>
          <a:lstStyle/>
          <a:p>
            <a:r>
              <a:t>Click to edit Master text styles</a:t>
            </a:r>
          </a:p>
          <a:p>
            <a:pPr lvl="1"/>
            <a:r>
              <a:t>Second level</a:t>
            </a:r>
          </a:p>
          <a:p>
            <a:pPr lvl="2"/>
            <a:r>
              <a:t>Third level</a:t>
            </a:r>
          </a:p>
          <a:p>
            <a:pPr lvl="3"/>
            <a:r>
              <a:t>Fourth level</a:t>
            </a:r>
          </a:p>
          <a:p>
            <a:pPr lvl="4"/>
            <a:r>
              <a:t>Fifth level</a:t>
            </a:r>
          </a:p>
        </p:txBody>
      </p:sp>
      <p:sp>
        <p:nvSpPr>
          <p:cNvPr id="193" name="Shape 193"/>
          <p:cNvSpPr>
            <a:spLocks noGrp="1"/>
          </p:cNvSpPr>
          <p:nvPr>
            <p:ph type="sldNum" sz="quarter" idx="2"/>
          </p:nvPr>
        </p:nvSpPr>
        <p:spPr>
          <a:xfrm>
            <a:off x="8232616" y="6404295"/>
            <a:ext cx="282734" cy="269241"/>
          </a:xfrm>
          <a:prstGeom prst="rect">
            <a:avLst/>
          </a:prstGeom>
        </p:spPr>
        <p:txBody>
          <a:bodyPr/>
          <a:lstStyle>
            <a:lvl1pPr>
              <a:defRPr b="1"/>
            </a:lvl1pPr>
          </a:lstStyle>
          <a:p>
            <a:fld id="{86CB4B4D-7CA3-9044-876B-883B54F8677D}" type="slidenum">
              <a:rPr/>
              <a:pPr/>
              <a:t>‹#›</a:t>
            </a:fld>
            <a:endParaRPr/>
          </a:p>
        </p:txBody>
      </p:sp>
    </p:spTree>
    <p:extLst>
      <p:ext uri="{BB962C8B-B14F-4D97-AF65-F5344CB8AC3E}">
        <p14:creationId xmlns:p14="http://schemas.microsoft.com/office/powerpoint/2010/main" val="530079430"/>
      </p:ext>
    </p:extLst>
  </p:cSld>
  <p:clrMapOvr>
    <a:masterClrMapping/>
  </p:clrMapOvr>
  <p:transition spd="med"/>
</p:sldLayout>
</file>

<file path=ppt/slideLayouts/slideLayout376.xml><?xml version="1.0" encoding="utf-8"?>
<p:sldLayout xmlns:a="http://schemas.openxmlformats.org/drawingml/2006/main" xmlns:r="http://schemas.openxmlformats.org/officeDocument/2006/relationships" xmlns:p="http://schemas.openxmlformats.org/presentationml/2006/main" type="tx">
  <p:cSld name="1_Vertical Title and Text">
    <p:spTree>
      <p:nvGrpSpPr>
        <p:cNvPr id="1" name=""/>
        <p:cNvGrpSpPr/>
        <p:nvPr/>
      </p:nvGrpSpPr>
      <p:grpSpPr>
        <a:xfrm>
          <a:off x="0" y="0"/>
          <a:ext cx="0" cy="0"/>
          <a:chOff x="0" y="0"/>
          <a:chExt cx="0" cy="0"/>
        </a:xfrm>
      </p:grpSpPr>
      <p:sp>
        <p:nvSpPr>
          <p:cNvPr id="200" name="Shape 200"/>
          <p:cNvSpPr>
            <a:spLocks noGrp="1"/>
          </p:cNvSpPr>
          <p:nvPr>
            <p:ph type="title"/>
          </p:nvPr>
        </p:nvSpPr>
        <p:spPr>
          <a:xfrm>
            <a:off x="6543675" y="365125"/>
            <a:ext cx="1971676" cy="5811838"/>
          </a:xfrm>
          <a:prstGeom prst="rect">
            <a:avLst/>
          </a:prstGeom>
        </p:spPr>
        <p:txBody>
          <a:bodyPr/>
          <a:lstStyle/>
          <a:p>
            <a:r>
              <a:t>Click to edit Master title style</a:t>
            </a:r>
          </a:p>
        </p:txBody>
      </p:sp>
      <p:sp>
        <p:nvSpPr>
          <p:cNvPr id="201" name="Shape 201"/>
          <p:cNvSpPr>
            <a:spLocks noGrp="1"/>
          </p:cNvSpPr>
          <p:nvPr>
            <p:ph type="body" idx="1"/>
          </p:nvPr>
        </p:nvSpPr>
        <p:spPr>
          <a:xfrm>
            <a:off x="628651" y="365125"/>
            <a:ext cx="5800726" cy="5811838"/>
          </a:xfrm>
          <a:prstGeom prst="rect">
            <a:avLst/>
          </a:prstGeom>
        </p:spPr>
        <p:txBody>
          <a:bodyPr/>
          <a:lstStyle/>
          <a:p>
            <a:r>
              <a:t>Click to edit Master text styles</a:t>
            </a:r>
          </a:p>
          <a:p>
            <a:pPr lvl="1"/>
            <a:r>
              <a:t>Second level</a:t>
            </a:r>
          </a:p>
          <a:p>
            <a:pPr lvl="2"/>
            <a:r>
              <a:t>Third level</a:t>
            </a:r>
          </a:p>
          <a:p>
            <a:pPr lvl="3"/>
            <a:r>
              <a:t>Fourth level</a:t>
            </a:r>
          </a:p>
          <a:p>
            <a:pPr lvl="4"/>
            <a:r>
              <a:t>Fifth level</a:t>
            </a:r>
          </a:p>
        </p:txBody>
      </p:sp>
      <p:sp>
        <p:nvSpPr>
          <p:cNvPr id="202" name="Shape 202"/>
          <p:cNvSpPr>
            <a:spLocks noGrp="1"/>
          </p:cNvSpPr>
          <p:nvPr>
            <p:ph type="sldNum" sz="quarter" idx="2"/>
          </p:nvPr>
        </p:nvSpPr>
        <p:spPr>
          <a:xfrm>
            <a:off x="8232616" y="6404295"/>
            <a:ext cx="282734" cy="269241"/>
          </a:xfrm>
          <a:prstGeom prst="rect">
            <a:avLst/>
          </a:prstGeom>
        </p:spPr>
        <p:txBody>
          <a:bodyPr/>
          <a:lstStyle>
            <a:lvl1pPr>
              <a:defRPr b="1"/>
            </a:lvl1pPr>
          </a:lstStyle>
          <a:p>
            <a:fld id="{86CB4B4D-7CA3-9044-876B-883B54F8677D}" type="slidenum">
              <a:rPr/>
              <a:pPr/>
              <a:t>‹#›</a:t>
            </a:fld>
            <a:endParaRPr/>
          </a:p>
        </p:txBody>
      </p:sp>
    </p:spTree>
    <p:extLst>
      <p:ext uri="{BB962C8B-B14F-4D97-AF65-F5344CB8AC3E}">
        <p14:creationId xmlns:p14="http://schemas.microsoft.com/office/powerpoint/2010/main" val="2432559361"/>
      </p:ext>
    </p:extLst>
  </p:cSld>
  <p:clrMapOvr>
    <a:masterClrMapping/>
  </p:clrMapOvr>
  <p:transition spd="med"/>
</p:sldLayout>
</file>

<file path=ppt/slideLayouts/slideLayout377.xml><?xml version="1.0" encoding="utf-8"?>
<p:sldLayout xmlns:a="http://schemas.openxmlformats.org/drawingml/2006/main" xmlns:r="http://schemas.openxmlformats.org/officeDocument/2006/relationships" xmlns:p="http://schemas.openxmlformats.org/presentationml/2006/main" type="tx">
  <p:cSld name="2_Title Slide">
    <p:spTree>
      <p:nvGrpSpPr>
        <p:cNvPr id="1" name=""/>
        <p:cNvGrpSpPr/>
        <p:nvPr/>
      </p:nvGrpSpPr>
      <p:grpSpPr>
        <a:xfrm>
          <a:off x="0" y="0"/>
          <a:ext cx="0" cy="0"/>
          <a:chOff x="0" y="0"/>
          <a:chExt cx="0" cy="0"/>
        </a:xfrm>
      </p:grpSpPr>
      <p:sp>
        <p:nvSpPr>
          <p:cNvPr id="209" name="Shape 209"/>
          <p:cNvSpPr>
            <a:spLocks noGrp="1"/>
          </p:cNvSpPr>
          <p:nvPr>
            <p:ph type="title"/>
          </p:nvPr>
        </p:nvSpPr>
        <p:spPr>
          <a:xfrm>
            <a:off x="1143000" y="1122362"/>
            <a:ext cx="6858000" cy="2387601"/>
          </a:xfrm>
          <a:prstGeom prst="rect">
            <a:avLst/>
          </a:prstGeom>
        </p:spPr>
        <p:txBody>
          <a:bodyPr anchor="b"/>
          <a:lstStyle>
            <a:lvl1pPr algn="ctr">
              <a:defRPr sz="6000"/>
            </a:lvl1pPr>
          </a:lstStyle>
          <a:p>
            <a:r>
              <a:t>Click to edit Master title style</a:t>
            </a:r>
          </a:p>
        </p:txBody>
      </p:sp>
      <p:sp>
        <p:nvSpPr>
          <p:cNvPr id="210" name="Shape 210"/>
          <p:cNvSpPr>
            <a:spLocks noGrp="1"/>
          </p:cNvSpPr>
          <p:nvPr>
            <p:ph type="body" sz="quarter" idx="1"/>
          </p:nvPr>
        </p:nvSpPr>
        <p:spPr>
          <a:xfrm>
            <a:off x="1143000" y="3602037"/>
            <a:ext cx="6858000" cy="1655763"/>
          </a:xfrm>
          <a:prstGeom prst="rect">
            <a:avLst/>
          </a:prstGeom>
        </p:spPr>
        <p:txBody>
          <a:bodyPr/>
          <a:lstStyle>
            <a:lvl1pPr marL="0" indent="0" algn="ctr">
              <a:buSzTx/>
              <a:buFontTx/>
              <a:buNone/>
              <a:defRPr sz="2400"/>
            </a:lvl1pPr>
          </a:lstStyle>
          <a:p>
            <a:r>
              <a:t>Click to edit Master subtitle style</a:t>
            </a:r>
          </a:p>
        </p:txBody>
      </p:sp>
      <p:sp>
        <p:nvSpPr>
          <p:cNvPr id="211" name="Shape 211"/>
          <p:cNvSpPr>
            <a:spLocks noGrp="1"/>
          </p:cNvSpPr>
          <p:nvPr>
            <p:ph type="sldNum" sz="quarter" idx="2"/>
          </p:nvPr>
        </p:nvSpPr>
        <p:spPr>
          <a:xfrm>
            <a:off x="8232616" y="6404295"/>
            <a:ext cx="282734" cy="269241"/>
          </a:xfrm>
          <a:prstGeom prst="rect">
            <a:avLst/>
          </a:prstGeom>
        </p:spPr>
        <p:txBody>
          <a:bodyPr/>
          <a:lstStyle>
            <a:lvl1pPr>
              <a:defRPr b="1"/>
            </a:lvl1pPr>
          </a:lstStyle>
          <a:p>
            <a:fld id="{86CB4B4D-7CA3-9044-876B-883B54F8677D}" type="slidenum">
              <a:rPr/>
              <a:pPr/>
              <a:t>‹#›</a:t>
            </a:fld>
            <a:endParaRPr/>
          </a:p>
        </p:txBody>
      </p:sp>
    </p:spTree>
    <p:extLst>
      <p:ext uri="{BB962C8B-B14F-4D97-AF65-F5344CB8AC3E}">
        <p14:creationId xmlns:p14="http://schemas.microsoft.com/office/powerpoint/2010/main" val="2974641367"/>
      </p:ext>
    </p:extLst>
  </p:cSld>
  <p:clrMapOvr>
    <a:masterClrMapping/>
  </p:clrMapOvr>
  <p:transition spd="med"/>
</p:sldLayout>
</file>

<file path=ppt/slideLayouts/slideLayout378.xml><?xml version="1.0" encoding="utf-8"?>
<p:sldLayout xmlns:a="http://schemas.openxmlformats.org/drawingml/2006/main" xmlns:r="http://schemas.openxmlformats.org/officeDocument/2006/relationships" xmlns:p="http://schemas.openxmlformats.org/presentationml/2006/main" type="tx">
  <p:cSld name="2_Title and Content">
    <p:spTree>
      <p:nvGrpSpPr>
        <p:cNvPr id="1" name=""/>
        <p:cNvGrpSpPr/>
        <p:nvPr/>
      </p:nvGrpSpPr>
      <p:grpSpPr>
        <a:xfrm>
          <a:off x="0" y="0"/>
          <a:ext cx="0" cy="0"/>
          <a:chOff x="0" y="0"/>
          <a:chExt cx="0" cy="0"/>
        </a:xfrm>
      </p:grpSpPr>
      <p:sp>
        <p:nvSpPr>
          <p:cNvPr id="218" name="Shape 218"/>
          <p:cNvSpPr>
            <a:spLocks noGrp="1"/>
          </p:cNvSpPr>
          <p:nvPr>
            <p:ph type="title"/>
          </p:nvPr>
        </p:nvSpPr>
        <p:spPr>
          <a:prstGeom prst="rect">
            <a:avLst/>
          </a:prstGeom>
        </p:spPr>
        <p:txBody>
          <a:bodyPr/>
          <a:lstStyle/>
          <a:p>
            <a:r>
              <a:t>Click to edit Master title style</a:t>
            </a:r>
          </a:p>
        </p:txBody>
      </p:sp>
      <p:sp>
        <p:nvSpPr>
          <p:cNvPr id="219" name="Shape 219"/>
          <p:cNvSpPr>
            <a:spLocks noGrp="1"/>
          </p:cNvSpPr>
          <p:nvPr>
            <p:ph type="body" idx="1"/>
          </p:nvPr>
        </p:nvSpPr>
        <p:spPr>
          <a:prstGeom prst="rect">
            <a:avLst/>
          </a:prstGeom>
        </p:spPr>
        <p:txBody>
          <a:bodyPr/>
          <a:lstStyle/>
          <a:p>
            <a:r>
              <a:t>Click to edit Master text styles</a:t>
            </a:r>
          </a:p>
          <a:p>
            <a:pPr lvl="1"/>
            <a:r>
              <a:t>Second level</a:t>
            </a:r>
          </a:p>
          <a:p>
            <a:pPr lvl="2"/>
            <a:r>
              <a:t>Third level</a:t>
            </a:r>
          </a:p>
          <a:p>
            <a:pPr lvl="3"/>
            <a:r>
              <a:t>Fourth level</a:t>
            </a:r>
          </a:p>
          <a:p>
            <a:pPr lvl="4"/>
            <a:r>
              <a:t>Fifth level</a:t>
            </a:r>
          </a:p>
        </p:txBody>
      </p:sp>
      <p:sp>
        <p:nvSpPr>
          <p:cNvPr id="220" name="Shape 220"/>
          <p:cNvSpPr>
            <a:spLocks noGrp="1"/>
          </p:cNvSpPr>
          <p:nvPr>
            <p:ph type="sldNum" sz="quarter" idx="2"/>
          </p:nvPr>
        </p:nvSpPr>
        <p:spPr>
          <a:xfrm>
            <a:off x="8232616" y="6404295"/>
            <a:ext cx="282734" cy="269241"/>
          </a:xfrm>
          <a:prstGeom prst="rect">
            <a:avLst/>
          </a:prstGeom>
        </p:spPr>
        <p:txBody>
          <a:bodyPr/>
          <a:lstStyle>
            <a:lvl1pPr>
              <a:defRPr b="1"/>
            </a:lvl1pPr>
          </a:lstStyle>
          <a:p>
            <a:fld id="{86CB4B4D-7CA3-9044-876B-883B54F8677D}" type="slidenum">
              <a:rPr/>
              <a:pPr/>
              <a:t>‹#›</a:t>
            </a:fld>
            <a:endParaRPr/>
          </a:p>
        </p:txBody>
      </p:sp>
    </p:spTree>
    <p:extLst>
      <p:ext uri="{BB962C8B-B14F-4D97-AF65-F5344CB8AC3E}">
        <p14:creationId xmlns:p14="http://schemas.microsoft.com/office/powerpoint/2010/main" val="1075193537"/>
      </p:ext>
    </p:extLst>
  </p:cSld>
  <p:clrMapOvr>
    <a:masterClrMapping/>
  </p:clrMapOvr>
  <p:transition spd="med"/>
</p:sldLayout>
</file>

<file path=ppt/slideLayouts/slideLayout379.xml><?xml version="1.0" encoding="utf-8"?>
<p:sldLayout xmlns:a="http://schemas.openxmlformats.org/drawingml/2006/main" xmlns:r="http://schemas.openxmlformats.org/officeDocument/2006/relationships" xmlns:p="http://schemas.openxmlformats.org/presentationml/2006/main" type="tx">
  <p:cSld name="2_Section Header">
    <p:spTree>
      <p:nvGrpSpPr>
        <p:cNvPr id="1" name=""/>
        <p:cNvGrpSpPr/>
        <p:nvPr/>
      </p:nvGrpSpPr>
      <p:grpSpPr>
        <a:xfrm>
          <a:off x="0" y="0"/>
          <a:ext cx="0" cy="0"/>
          <a:chOff x="0" y="0"/>
          <a:chExt cx="0" cy="0"/>
        </a:xfrm>
      </p:grpSpPr>
      <p:sp>
        <p:nvSpPr>
          <p:cNvPr id="227" name="Shape 227"/>
          <p:cNvSpPr>
            <a:spLocks noGrp="1"/>
          </p:cNvSpPr>
          <p:nvPr>
            <p:ph type="title"/>
          </p:nvPr>
        </p:nvSpPr>
        <p:spPr>
          <a:xfrm>
            <a:off x="623887" y="1709740"/>
            <a:ext cx="7886701" cy="2852738"/>
          </a:xfrm>
          <a:prstGeom prst="rect">
            <a:avLst/>
          </a:prstGeom>
        </p:spPr>
        <p:txBody>
          <a:bodyPr anchor="b"/>
          <a:lstStyle>
            <a:lvl1pPr>
              <a:defRPr sz="6000"/>
            </a:lvl1pPr>
          </a:lstStyle>
          <a:p>
            <a:r>
              <a:t>Click to edit Master title style</a:t>
            </a:r>
          </a:p>
        </p:txBody>
      </p:sp>
      <p:sp>
        <p:nvSpPr>
          <p:cNvPr id="228" name="Shape 228"/>
          <p:cNvSpPr>
            <a:spLocks noGrp="1"/>
          </p:cNvSpPr>
          <p:nvPr>
            <p:ph type="body" sz="quarter" idx="1"/>
          </p:nvPr>
        </p:nvSpPr>
        <p:spPr>
          <a:xfrm>
            <a:off x="623887" y="4589465"/>
            <a:ext cx="7886701" cy="1500189"/>
          </a:xfrm>
          <a:prstGeom prst="rect">
            <a:avLst/>
          </a:prstGeom>
        </p:spPr>
        <p:txBody>
          <a:bodyPr/>
          <a:lstStyle>
            <a:lvl1pPr marL="0" indent="0">
              <a:buSzTx/>
              <a:buFontTx/>
              <a:buNone/>
              <a:defRPr sz="2400">
                <a:solidFill>
                  <a:srgbClr val="888888"/>
                </a:solidFill>
              </a:defRPr>
            </a:lvl1pPr>
          </a:lstStyle>
          <a:p>
            <a:r>
              <a:t>Click to edit Master text styles</a:t>
            </a:r>
          </a:p>
        </p:txBody>
      </p:sp>
      <p:sp>
        <p:nvSpPr>
          <p:cNvPr id="229" name="Shape 229"/>
          <p:cNvSpPr>
            <a:spLocks noGrp="1"/>
          </p:cNvSpPr>
          <p:nvPr>
            <p:ph type="sldNum" sz="quarter" idx="2"/>
          </p:nvPr>
        </p:nvSpPr>
        <p:spPr>
          <a:xfrm>
            <a:off x="8232616" y="6404295"/>
            <a:ext cx="282734" cy="269241"/>
          </a:xfrm>
          <a:prstGeom prst="rect">
            <a:avLst/>
          </a:prstGeom>
        </p:spPr>
        <p:txBody>
          <a:bodyPr/>
          <a:lstStyle>
            <a:lvl1pPr>
              <a:defRPr b="1"/>
            </a:lvl1pPr>
          </a:lstStyle>
          <a:p>
            <a:fld id="{86CB4B4D-7CA3-9044-876B-883B54F8677D}" type="slidenum">
              <a:rPr/>
              <a:pPr/>
              <a:t>‹#›</a:t>
            </a:fld>
            <a:endParaRPr/>
          </a:p>
        </p:txBody>
      </p:sp>
    </p:spTree>
    <p:extLst>
      <p:ext uri="{BB962C8B-B14F-4D97-AF65-F5344CB8AC3E}">
        <p14:creationId xmlns:p14="http://schemas.microsoft.com/office/powerpoint/2010/main" val="4194845550"/>
      </p:ext>
    </p:extLst>
  </p:cSld>
  <p:clrMapOvr>
    <a:masterClrMapping/>
  </p:clrMapOvr>
  <p:transition spd="med"/>
</p:sldLayout>
</file>

<file path=ppt/slideLayouts/slideLayout380.xml><?xml version="1.0" encoding="utf-8"?>
<p:sldLayout xmlns:a="http://schemas.openxmlformats.org/drawingml/2006/main" xmlns:r="http://schemas.openxmlformats.org/officeDocument/2006/relationships" xmlns:p="http://schemas.openxmlformats.org/presentationml/2006/main" type="tx">
  <p:cSld name="2_Two Content">
    <p:spTree>
      <p:nvGrpSpPr>
        <p:cNvPr id="1" name=""/>
        <p:cNvGrpSpPr/>
        <p:nvPr/>
      </p:nvGrpSpPr>
      <p:grpSpPr>
        <a:xfrm>
          <a:off x="0" y="0"/>
          <a:ext cx="0" cy="0"/>
          <a:chOff x="0" y="0"/>
          <a:chExt cx="0" cy="0"/>
        </a:xfrm>
      </p:grpSpPr>
      <p:sp>
        <p:nvSpPr>
          <p:cNvPr id="236" name="Shape 236"/>
          <p:cNvSpPr>
            <a:spLocks noGrp="1"/>
          </p:cNvSpPr>
          <p:nvPr>
            <p:ph type="title"/>
          </p:nvPr>
        </p:nvSpPr>
        <p:spPr>
          <a:prstGeom prst="rect">
            <a:avLst/>
          </a:prstGeom>
        </p:spPr>
        <p:txBody>
          <a:bodyPr/>
          <a:lstStyle/>
          <a:p>
            <a:r>
              <a:t>Click to edit Master title style</a:t>
            </a:r>
          </a:p>
        </p:txBody>
      </p:sp>
      <p:sp>
        <p:nvSpPr>
          <p:cNvPr id="237" name="Shape 237"/>
          <p:cNvSpPr>
            <a:spLocks noGrp="1"/>
          </p:cNvSpPr>
          <p:nvPr>
            <p:ph type="body" sz="half" idx="1"/>
          </p:nvPr>
        </p:nvSpPr>
        <p:spPr>
          <a:xfrm>
            <a:off x="628650" y="1825625"/>
            <a:ext cx="3886200" cy="4351338"/>
          </a:xfrm>
          <a:prstGeom prst="rect">
            <a:avLst/>
          </a:prstGeom>
        </p:spPr>
        <p:txBody>
          <a:bodyPr/>
          <a:lstStyle/>
          <a:p>
            <a:r>
              <a:t>Click to edit Master text styles</a:t>
            </a:r>
          </a:p>
          <a:p>
            <a:pPr lvl="1"/>
            <a:r>
              <a:t>Second level</a:t>
            </a:r>
          </a:p>
          <a:p>
            <a:pPr lvl="2"/>
            <a:r>
              <a:t>Third level</a:t>
            </a:r>
          </a:p>
          <a:p>
            <a:pPr lvl="3"/>
            <a:r>
              <a:t>Fourth level</a:t>
            </a:r>
          </a:p>
          <a:p>
            <a:pPr lvl="4"/>
            <a:r>
              <a:t>Fifth level</a:t>
            </a:r>
          </a:p>
        </p:txBody>
      </p:sp>
      <p:sp>
        <p:nvSpPr>
          <p:cNvPr id="238" name="Shape 238"/>
          <p:cNvSpPr>
            <a:spLocks noGrp="1"/>
          </p:cNvSpPr>
          <p:nvPr>
            <p:ph type="sldNum" sz="quarter" idx="2"/>
          </p:nvPr>
        </p:nvSpPr>
        <p:spPr>
          <a:xfrm>
            <a:off x="8232616" y="6404295"/>
            <a:ext cx="282734" cy="269241"/>
          </a:xfrm>
          <a:prstGeom prst="rect">
            <a:avLst/>
          </a:prstGeom>
        </p:spPr>
        <p:txBody>
          <a:bodyPr/>
          <a:lstStyle>
            <a:lvl1pPr>
              <a:defRPr b="1"/>
            </a:lvl1pPr>
          </a:lstStyle>
          <a:p>
            <a:fld id="{86CB4B4D-7CA3-9044-876B-883B54F8677D}" type="slidenum">
              <a:rPr/>
              <a:pPr/>
              <a:t>‹#›</a:t>
            </a:fld>
            <a:endParaRPr/>
          </a:p>
        </p:txBody>
      </p:sp>
    </p:spTree>
    <p:extLst>
      <p:ext uri="{BB962C8B-B14F-4D97-AF65-F5344CB8AC3E}">
        <p14:creationId xmlns:p14="http://schemas.microsoft.com/office/powerpoint/2010/main" val="2681663652"/>
      </p:ext>
    </p:extLst>
  </p:cSld>
  <p:clrMapOvr>
    <a:masterClrMapping/>
  </p:clrMapOvr>
  <p:transition spd="med"/>
</p:sldLayout>
</file>

<file path=ppt/slideLayouts/slideLayout381.xml><?xml version="1.0" encoding="utf-8"?>
<p:sldLayout xmlns:a="http://schemas.openxmlformats.org/drawingml/2006/main" xmlns:r="http://schemas.openxmlformats.org/officeDocument/2006/relationships" xmlns:p="http://schemas.openxmlformats.org/presentationml/2006/main" type="tx">
  <p:cSld name="2_Comparison">
    <p:spTree>
      <p:nvGrpSpPr>
        <p:cNvPr id="1" name=""/>
        <p:cNvGrpSpPr/>
        <p:nvPr/>
      </p:nvGrpSpPr>
      <p:grpSpPr>
        <a:xfrm>
          <a:off x="0" y="0"/>
          <a:ext cx="0" cy="0"/>
          <a:chOff x="0" y="0"/>
          <a:chExt cx="0" cy="0"/>
        </a:xfrm>
      </p:grpSpPr>
      <p:sp>
        <p:nvSpPr>
          <p:cNvPr id="245" name="Shape 245"/>
          <p:cNvSpPr>
            <a:spLocks noGrp="1"/>
          </p:cNvSpPr>
          <p:nvPr>
            <p:ph type="title"/>
          </p:nvPr>
        </p:nvSpPr>
        <p:spPr>
          <a:xfrm>
            <a:off x="629841" y="365128"/>
            <a:ext cx="7886701" cy="1325563"/>
          </a:xfrm>
          <a:prstGeom prst="rect">
            <a:avLst/>
          </a:prstGeom>
        </p:spPr>
        <p:txBody>
          <a:bodyPr/>
          <a:lstStyle/>
          <a:p>
            <a:r>
              <a:t>Click to edit Master title style</a:t>
            </a:r>
          </a:p>
        </p:txBody>
      </p:sp>
      <p:sp>
        <p:nvSpPr>
          <p:cNvPr id="246" name="Shape 246"/>
          <p:cNvSpPr>
            <a:spLocks noGrp="1"/>
          </p:cNvSpPr>
          <p:nvPr>
            <p:ph type="body" sz="quarter" idx="1"/>
          </p:nvPr>
        </p:nvSpPr>
        <p:spPr>
          <a:xfrm>
            <a:off x="629841" y="1681163"/>
            <a:ext cx="3868341" cy="823913"/>
          </a:xfrm>
          <a:prstGeom prst="rect">
            <a:avLst/>
          </a:prstGeom>
        </p:spPr>
        <p:txBody>
          <a:bodyPr anchor="b"/>
          <a:lstStyle>
            <a:lvl1pPr marL="0" indent="0">
              <a:buSzTx/>
              <a:buFontTx/>
              <a:buNone/>
              <a:defRPr sz="2400" b="1"/>
            </a:lvl1pPr>
          </a:lstStyle>
          <a:p>
            <a:r>
              <a:t>Click to edit Master text styles</a:t>
            </a:r>
          </a:p>
        </p:txBody>
      </p:sp>
      <p:sp>
        <p:nvSpPr>
          <p:cNvPr id="247" name="Shape 247"/>
          <p:cNvSpPr>
            <a:spLocks noGrp="1"/>
          </p:cNvSpPr>
          <p:nvPr>
            <p:ph type="body" sz="quarter" idx="13"/>
          </p:nvPr>
        </p:nvSpPr>
        <p:spPr>
          <a:xfrm>
            <a:off x="4629151" y="1681163"/>
            <a:ext cx="3887392" cy="823913"/>
          </a:xfrm>
          <a:prstGeom prst="rect">
            <a:avLst/>
          </a:prstGeom>
        </p:spPr>
        <p:txBody>
          <a:bodyPr anchor="b"/>
          <a:lstStyle/>
          <a:p>
            <a:pPr marL="0" indent="0">
              <a:buSzTx/>
              <a:buFontTx/>
              <a:buNone/>
              <a:defRPr sz="2400" b="1"/>
            </a:pPr>
            <a:endParaRPr/>
          </a:p>
        </p:txBody>
      </p:sp>
      <p:sp>
        <p:nvSpPr>
          <p:cNvPr id="248" name="Shape 248"/>
          <p:cNvSpPr>
            <a:spLocks noGrp="1"/>
          </p:cNvSpPr>
          <p:nvPr>
            <p:ph type="sldNum" sz="quarter" idx="2"/>
          </p:nvPr>
        </p:nvSpPr>
        <p:spPr>
          <a:xfrm>
            <a:off x="8232616" y="6404295"/>
            <a:ext cx="282734" cy="269241"/>
          </a:xfrm>
          <a:prstGeom prst="rect">
            <a:avLst/>
          </a:prstGeom>
        </p:spPr>
        <p:txBody>
          <a:bodyPr/>
          <a:lstStyle>
            <a:lvl1pPr>
              <a:defRPr b="1"/>
            </a:lvl1pPr>
          </a:lstStyle>
          <a:p>
            <a:fld id="{86CB4B4D-7CA3-9044-876B-883B54F8677D}" type="slidenum">
              <a:rPr/>
              <a:pPr/>
              <a:t>‹#›</a:t>
            </a:fld>
            <a:endParaRPr/>
          </a:p>
        </p:txBody>
      </p:sp>
    </p:spTree>
    <p:extLst>
      <p:ext uri="{BB962C8B-B14F-4D97-AF65-F5344CB8AC3E}">
        <p14:creationId xmlns:p14="http://schemas.microsoft.com/office/powerpoint/2010/main" val="773831532"/>
      </p:ext>
    </p:extLst>
  </p:cSld>
  <p:clrMapOvr>
    <a:masterClrMapping/>
  </p:clrMapOvr>
  <p:transition spd="med"/>
</p:sldLayout>
</file>

<file path=ppt/slideLayouts/slideLayout382.xml><?xml version="1.0" encoding="utf-8"?>
<p:sldLayout xmlns:a="http://schemas.openxmlformats.org/drawingml/2006/main" xmlns:r="http://schemas.openxmlformats.org/officeDocument/2006/relationships" xmlns:p="http://schemas.openxmlformats.org/presentationml/2006/main" type="tx">
  <p:cSld name="2_Title Only">
    <p:spTree>
      <p:nvGrpSpPr>
        <p:cNvPr id="1" name=""/>
        <p:cNvGrpSpPr/>
        <p:nvPr/>
      </p:nvGrpSpPr>
      <p:grpSpPr>
        <a:xfrm>
          <a:off x="0" y="0"/>
          <a:ext cx="0" cy="0"/>
          <a:chOff x="0" y="0"/>
          <a:chExt cx="0" cy="0"/>
        </a:xfrm>
      </p:grpSpPr>
      <p:sp>
        <p:nvSpPr>
          <p:cNvPr id="255" name="Shape 255"/>
          <p:cNvSpPr>
            <a:spLocks noGrp="1"/>
          </p:cNvSpPr>
          <p:nvPr>
            <p:ph type="title"/>
          </p:nvPr>
        </p:nvSpPr>
        <p:spPr>
          <a:prstGeom prst="rect">
            <a:avLst/>
          </a:prstGeom>
        </p:spPr>
        <p:txBody>
          <a:bodyPr/>
          <a:lstStyle/>
          <a:p>
            <a:r>
              <a:t>Click to edit Master title style</a:t>
            </a:r>
          </a:p>
        </p:txBody>
      </p:sp>
      <p:sp>
        <p:nvSpPr>
          <p:cNvPr id="256" name="Shape 256"/>
          <p:cNvSpPr>
            <a:spLocks noGrp="1"/>
          </p:cNvSpPr>
          <p:nvPr>
            <p:ph type="sldNum" sz="quarter" idx="2"/>
          </p:nvPr>
        </p:nvSpPr>
        <p:spPr>
          <a:xfrm>
            <a:off x="8232616" y="6404295"/>
            <a:ext cx="282734" cy="269241"/>
          </a:xfrm>
          <a:prstGeom prst="rect">
            <a:avLst/>
          </a:prstGeom>
        </p:spPr>
        <p:txBody>
          <a:bodyPr/>
          <a:lstStyle>
            <a:lvl1pPr>
              <a:defRPr b="1"/>
            </a:lvl1pPr>
          </a:lstStyle>
          <a:p>
            <a:fld id="{86CB4B4D-7CA3-9044-876B-883B54F8677D}" type="slidenum">
              <a:rPr/>
              <a:pPr/>
              <a:t>‹#›</a:t>
            </a:fld>
            <a:endParaRPr/>
          </a:p>
        </p:txBody>
      </p:sp>
    </p:spTree>
    <p:extLst>
      <p:ext uri="{BB962C8B-B14F-4D97-AF65-F5344CB8AC3E}">
        <p14:creationId xmlns:p14="http://schemas.microsoft.com/office/powerpoint/2010/main" val="1578419466"/>
      </p:ext>
    </p:extLst>
  </p:cSld>
  <p:clrMapOvr>
    <a:masterClrMapping/>
  </p:clrMapOvr>
  <p:transition spd="med"/>
</p:sldLayout>
</file>

<file path=ppt/slideLayouts/slideLayout383.xml><?xml version="1.0" encoding="utf-8"?>
<p:sldLayout xmlns:a="http://schemas.openxmlformats.org/drawingml/2006/main" xmlns:r="http://schemas.openxmlformats.org/officeDocument/2006/relationships" xmlns:p="http://schemas.openxmlformats.org/presentationml/2006/main" type="tx">
  <p:cSld name="2_Blank">
    <p:spTree>
      <p:nvGrpSpPr>
        <p:cNvPr id="1" name=""/>
        <p:cNvGrpSpPr/>
        <p:nvPr/>
      </p:nvGrpSpPr>
      <p:grpSpPr>
        <a:xfrm>
          <a:off x="0" y="0"/>
          <a:ext cx="0" cy="0"/>
          <a:chOff x="0" y="0"/>
          <a:chExt cx="0" cy="0"/>
        </a:xfrm>
      </p:grpSpPr>
      <p:sp>
        <p:nvSpPr>
          <p:cNvPr id="263" name="Shape 263"/>
          <p:cNvSpPr>
            <a:spLocks noGrp="1"/>
          </p:cNvSpPr>
          <p:nvPr>
            <p:ph type="sldNum" sz="quarter" idx="2"/>
          </p:nvPr>
        </p:nvSpPr>
        <p:spPr>
          <a:xfrm>
            <a:off x="8232616" y="6404295"/>
            <a:ext cx="282734" cy="269241"/>
          </a:xfrm>
          <a:prstGeom prst="rect">
            <a:avLst/>
          </a:prstGeom>
        </p:spPr>
        <p:txBody>
          <a:bodyPr/>
          <a:lstStyle>
            <a:lvl1pPr>
              <a:defRPr b="1"/>
            </a:lvl1pPr>
          </a:lstStyle>
          <a:p>
            <a:fld id="{86CB4B4D-7CA3-9044-876B-883B54F8677D}" type="slidenum">
              <a:rPr/>
              <a:pPr/>
              <a:t>‹#›</a:t>
            </a:fld>
            <a:endParaRPr/>
          </a:p>
        </p:txBody>
      </p:sp>
    </p:spTree>
    <p:extLst>
      <p:ext uri="{BB962C8B-B14F-4D97-AF65-F5344CB8AC3E}">
        <p14:creationId xmlns:p14="http://schemas.microsoft.com/office/powerpoint/2010/main" val="2856836084"/>
      </p:ext>
    </p:extLst>
  </p:cSld>
  <p:clrMapOvr>
    <a:masterClrMapping/>
  </p:clrMapOvr>
  <p:transition spd="med"/>
</p:sldLayout>
</file>

<file path=ppt/slideLayouts/slideLayout384.xml><?xml version="1.0" encoding="utf-8"?>
<p:sldLayout xmlns:a="http://schemas.openxmlformats.org/drawingml/2006/main" xmlns:r="http://schemas.openxmlformats.org/officeDocument/2006/relationships" xmlns:p="http://schemas.openxmlformats.org/presentationml/2006/main" type="tx">
  <p:cSld name="2_Content with Caption">
    <p:spTree>
      <p:nvGrpSpPr>
        <p:cNvPr id="1" name=""/>
        <p:cNvGrpSpPr/>
        <p:nvPr/>
      </p:nvGrpSpPr>
      <p:grpSpPr>
        <a:xfrm>
          <a:off x="0" y="0"/>
          <a:ext cx="0" cy="0"/>
          <a:chOff x="0" y="0"/>
          <a:chExt cx="0" cy="0"/>
        </a:xfrm>
      </p:grpSpPr>
      <p:sp>
        <p:nvSpPr>
          <p:cNvPr id="270" name="Shape 270"/>
          <p:cNvSpPr>
            <a:spLocks noGrp="1"/>
          </p:cNvSpPr>
          <p:nvPr>
            <p:ph type="title"/>
          </p:nvPr>
        </p:nvSpPr>
        <p:spPr>
          <a:xfrm>
            <a:off x="629841" y="457200"/>
            <a:ext cx="2949178" cy="1600200"/>
          </a:xfrm>
          <a:prstGeom prst="rect">
            <a:avLst/>
          </a:prstGeom>
        </p:spPr>
        <p:txBody>
          <a:bodyPr anchor="b"/>
          <a:lstStyle>
            <a:lvl1pPr>
              <a:defRPr sz="3200"/>
            </a:lvl1pPr>
          </a:lstStyle>
          <a:p>
            <a:r>
              <a:t>Click to edit Master title style</a:t>
            </a:r>
          </a:p>
        </p:txBody>
      </p:sp>
      <p:sp>
        <p:nvSpPr>
          <p:cNvPr id="271" name="Shape 271"/>
          <p:cNvSpPr>
            <a:spLocks noGrp="1"/>
          </p:cNvSpPr>
          <p:nvPr>
            <p:ph type="body" sz="half" idx="1"/>
          </p:nvPr>
        </p:nvSpPr>
        <p:spPr>
          <a:xfrm>
            <a:off x="3887391" y="987428"/>
            <a:ext cx="4629151" cy="4873626"/>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r>
              <a:t>Click to edit Master text styles</a:t>
            </a:r>
          </a:p>
          <a:p>
            <a:pPr lvl="1"/>
            <a:r>
              <a:t>Second level</a:t>
            </a:r>
          </a:p>
          <a:p>
            <a:pPr lvl="2"/>
            <a:r>
              <a:t>Third level</a:t>
            </a:r>
          </a:p>
          <a:p>
            <a:pPr lvl="3"/>
            <a:r>
              <a:t>Fourth level</a:t>
            </a:r>
          </a:p>
          <a:p>
            <a:pPr lvl="4"/>
            <a:r>
              <a:t>Fifth level</a:t>
            </a:r>
          </a:p>
        </p:txBody>
      </p:sp>
      <p:sp>
        <p:nvSpPr>
          <p:cNvPr id="272" name="Shape 272"/>
          <p:cNvSpPr>
            <a:spLocks noGrp="1"/>
          </p:cNvSpPr>
          <p:nvPr>
            <p:ph type="body" sz="quarter" idx="13"/>
          </p:nvPr>
        </p:nvSpPr>
        <p:spPr>
          <a:xfrm>
            <a:off x="629840" y="2057400"/>
            <a:ext cx="2949180" cy="3811588"/>
          </a:xfrm>
          <a:prstGeom prst="rect">
            <a:avLst/>
          </a:prstGeom>
        </p:spPr>
        <p:txBody>
          <a:bodyPr/>
          <a:lstStyle/>
          <a:p>
            <a:pPr marL="0" indent="0">
              <a:buSzTx/>
              <a:buFontTx/>
              <a:buNone/>
              <a:defRPr sz="1600"/>
            </a:pPr>
            <a:endParaRPr/>
          </a:p>
        </p:txBody>
      </p:sp>
      <p:sp>
        <p:nvSpPr>
          <p:cNvPr id="273" name="Shape 273"/>
          <p:cNvSpPr>
            <a:spLocks noGrp="1"/>
          </p:cNvSpPr>
          <p:nvPr>
            <p:ph type="sldNum" sz="quarter" idx="2"/>
          </p:nvPr>
        </p:nvSpPr>
        <p:spPr>
          <a:xfrm>
            <a:off x="8232616" y="6404295"/>
            <a:ext cx="282734" cy="269241"/>
          </a:xfrm>
          <a:prstGeom prst="rect">
            <a:avLst/>
          </a:prstGeom>
        </p:spPr>
        <p:txBody>
          <a:bodyPr/>
          <a:lstStyle>
            <a:lvl1pPr>
              <a:defRPr b="1"/>
            </a:lvl1pPr>
          </a:lstStyle>
          <a:p>
            <a:fld id="{86CB4B4D-7CA3-9044-876B-883B54F8677D}" type="slidenum">
              <a:rPr/>
              <a:pPr/>
              <a:t>‹#›</a:t>
            </a:fld>
            <a:endParaRPr/>
          </a:p>
        </p:txBody>
      </p:sp>
    </p:spTree>
    <p:extLst>
      <p:ext uri="{BB962C8B-B14F-4D97-AF65-F5344CB8AC3E}">
        <p14:creationId xmlns:p14="http://schemas.microsoft.com/office/powerpoint/2010/main" val="3767423318"/>
      </p:ext>
    </p:extLst>
  </p:cSld>
  <p:clrMapOvr>
    <a:masterClrMapping/>
  </p:clrMapOvr>
  <p:transition spd="med"/>
</p:sldLayout>
</file>

<file path=ppt/slideLayouts/slideLayout385.xml><?xml version="1.0" encoding="utf-8"?>
<p:sldLayout xmlns:a="http://schemas.openxmlformats.org/drawingml/2006/main" xmlns:r="http://schemas.openxmlformats.org/officeDocument/2006/relationships" xmlns:p="http://schemas.openxmlformats.org/presentationml/2006/main" type="tx">
  <p:cSld name="2_Picture with Caption">
    <p:spTree>
      <p:nvGrpSpPr>
        <p:cNvPr id="1" name=""/>
        <p:cNvGrpSpPr/>
        <p:nvPr/>
      </p:nvGrpSpPr>
      <p:grpSpPr>
        <a:xfrm>
          <a:off x="0" y="0"/>
          <a:ext cx="0" cy="0"/>
          <a:chOff x="0" y="0"/>
          <a:chExt cx="0" cy="0"/>
        </a:xfrm>
      </p:grpSpPr>
      <p:sp>
        <p:nvSpPr>
          <p:cNvPr id="280" name="Shape 280"/>
          <p:cNvSpPr>
            <a:spLocks noGrp="1"/>
          </p:cNvSpPr>
          <p:nvPr>
            <p:ph type="title"/>
          </p:nvPr>
        </p:nvSpPr>
        <p:spPr>
          <a:xfrm>
            <a:off x="629841" y="457200"/>
            <a:ext cx="2949178" cy="1600200"/>
          </a:xfrm>
          <a:prstGeom prst="rect">
            <a:avLst/>
          </a:prstGeom>
        </p:spPr>
        <p:txBody>
          <a:bodyPr anchor="b"/>
          <a:lstStyle>
            <a:lvl1pPr>
              <a:defRPr sz="3200"/>
            </a:lvl1pPr>
          </a:lstStyle>
          <a:p>
            <a:r>
              <a:t>Click to edit Master title style</a:t>
            </a:r>
          </a:p>
        </p:txBody>
      </p:sp>
      <p:sp>
        <p:nvSpPr>
          <p:cNvPr id="281" name="Shape 281"/>
          <p:cNvSpPr>
            <a:spLocks noGrp="1"/>
          </p:cNvSpPr>
          <p:nvPr>
            <p:ph type="pic" sz="half" idx="13"/>
          </p:nvPr>
        </p:nvSpPr>
        <p:spPr>
          <a:xfrm>
            <a:off x="3887391" y="987428"/>
            <a:ext cx="4629151" cy="4873626"/>
          </a:xfrm>
          <a:prstGeom prst="rect">
            <a:avLst/>
          </a:prstGeom>
        </p:spPr>
        <p:txBody>
          <a:bodyPr lIns="91439" rIns="91439">
            <a:noAutofit/>
          </a:bodyPr>
          <a:lstStyle/>
          <a:p>
            <a:endParaRPr/>
          </a:p>
        </p:txBody>
      </p:sp>
      <p:sp>
        <p:nvSpPr>
          <p:cNvPr id="282" name="Shape 282"/>
          <p:cNvSpPr>
            <a:spLocks noGrp="1"/>
          </p:cNvSpPr>
          <p:nvPr>
            <p:ph type="body" sz="quarter" idx="1"/>
          </p:nvPr>
        </p:nvSpPr>
        <p:spPr>
          <a:xfrm>
            <a:off x="629841" y="2057400"/>
            <a:ext cx="2949178" cy="3811588"/>
          </a:xfrm>
          <a:prstGeom prst="rect">
            <a:avLst/>
          </a:prstGeom>
        </p:spPr>
        <p:txBody>
          <a:bodyPr/>
          <a:lstStyle>
            <a:lvl1pPr marL="0" indent="0">
              <a:buSzTx/>
              <a:buFontTx/>
              <a:buNone/>
              <a:defRPr sz="1600"/>
            </a:lvl1pPr>
          </a:lstStyle>
          <a:p>
            <a:r>
              <a:t>Click to edit Master text styles</a:t>
            </a:r>
          </a:p>
        </p:txBody>
      </p:sp>
      <p:sp>
        <p:nvSpPr>
          <p:cNvPr id="283" name="Shape 283"/>
          <p:cNvSpPr>
            <a:spLocks noGrp="1"/>
          </p:cNvSpPr>
          <p:nvPr>
            <p:ph type="sldNum" sz="quarter" idx="2"/>
          </p:nvPr>
        </p:nvSpPr>
        <p:spPr>
          <a:xfrm>
            <a:off x="8232616" y="6404295"/>
            <a:ext cx="282734" cy="269241"/>
          </a:xfrm>
          <a:prstGeom prst="rect">
            <a:avLst/>
          </a:prstGeom>
        </p:spPr>
        <p:txBody>
          <a:bodyPr/>
          <a:lstStyle>
            <a:lvl1pPr>
              <a:defRPr b="1"/>
            </a:lvl1pPr>
          </a:lstStyle>
          <a:p>
            <a:fld id="{86CB4B4D-7CA3-9044-876B-883B54F8677D}" type="slidenum">
              <a:rPr/>
              <a:pPr/>
              <a:t>‹#›</a:t>
            </a:fld>
            <a:endParaRPr/>
          </a:p>
        </p:txBody>
      </p:sp>
    </p:spTree>
    <p:extLst>
      <p:ext uri="{BB962C8B-B14F-4D97-AF65-F5344CB8AC3E}">
        <p14:creationId xmlns:p14="http://schemas.microsoft.com/office/powerpoint/2010/main" val="1347775211"/>
      </p:ext>
    </p:extLst>
  </p:cSld>
  <p:clrMapOvr>
    <a:masterClrMapping/>
  </p:clrMapOvr>
  <p:transition spd="med"/>
</p:sldLayout>
</file>

<file path=ppt/slideLayouts/slideLayout386.xml><?xml version="1.0" encoding="utf-8"?>
<p:sldLayout xmlns:a="http://schemas.openxmlformats.org/drawingml/2006/main" xmlns:r="http://schemas.openxmlformats.org/officeDocument/2006/relationships" xmlns:p="http://schemas.openxmlformats.org/presentationml/2006/main" type="tx">
  <p:cSld name="2_Title and Vertical Text">
    <p:spTree>
      <p:nvGrpSpPr>
        <p:cNvPr id="1" name=""/>
        <p:cNvGrpSpPr/>
        <p:nvPr/>
      </p:nvGrpSpPr>
      <p:grpSpPr>
        <a:xfrm>
          <a:off x="0" y="0"/>
          <a:ext cx="0" cy="0"/>
          <a:chOff x="0" y="0"/>
          <a:chExt cx="0" cy="0"/>
        </a:xfrm>
      </p:grpSpPr>
      <p:sp>
        <p:nvSpPr>
          <p:cNvPr id="290" name="Shape 290"/>
          <p:cNvSpPr>
            <a:spLocks noGrp="1"/>
          </p:cNvSpPr>
          <p:nvPr>
            <p:ph type="title"/>
          </p:nvPr>
        </p:nvSpPr>
        <p:spPr>
          <a:prstGeom prst="rect">
            <a:avLst/>
          </a:prstGeom>
        </p:spPr>
        <p:txBody>
          <a:bodyPr/>
          <a:lstStyle/>
          <a:p>
            <a:r>
              <a:t>Click to edit Master title style</a:t>
            </a:r>
          </a:p>
        </p:txBody>
      </p:sp>
      <p:sp>
        <p:nvSpPr>
          <p:cNvPr id="291" name="Shape 291"/>
          <p:cNvSpPr>
            <a:spLocks noGrp="1"/>
          </p:cNvSpPr>
          <p:nvPr>
            <p:ph type="body" idx="1"/>
          </p:nvPr>
        </p:nvSpPr>
        <p:spPr>
          <a:prstGeom prst="rect">
            <a:avLst/>
          </a:prstGeom>
        </p:spPr>
        <p:txBody>
          <a:bodyPr/>
          <a:lstStyle/>
          <a:p>
            <a:r>
              <a:t>Click to edit Master text styles</a:t>
            </a:r>
          </a:p>
          <a:p>
            <a:pPr lvl="1"/>
            <a:r>
              <a:t>Second level</a:t>
            </a:r>
          </a:p>
          <a:p>
            <a:pPr lvl="2"/>
            <a:r>
              <a:t>Third level</a:t>
            </a:r>
          </a:p>
          <a:p>
            <a:pPr lvl="3"/>
            <a:r>
              <a:t>Fourth level</a:t>
            </a:r>
          </a:p>
          <a:p>
            <a:pPr lvl="4"/>
            <a:r>
              <a:t>Fifth level</a:t>
            </a:r>
          </a:p>
        </p:txBody>
      </p:sp>
      <p:sp>
        <p:nvSpPr>
          <p:cNvPr id="292" name="Shape 292"/>
          <p:cNvSpPr>
            <a:spLocks noGrp="1"/>
          </p:cNvSpPr>
          <p:nvPr>
            <p:ph type="sldNum" sz="quarter" idx="2"/>
          </p:nvPr>
        </p:nvSpPr>
        <p:spPr>
          <a:xfrm>
            <a:off x="8232616" y="6404295"/>
            <a:ext cx="282734" cy="269241"/>
          </a:xfrm>
          <a:prstGeom prst="rect">
            <a:avLst/>
          </a:prstGeom>
        </p:spPr>
        <p:txBody>
          <a:bodyPr/>
          <a:lstStyle>
            <a:lvl1pPr>
              <a:defRPr b="1"/>
            </a:lvl1pPr>
          </a:lstStyle>
          <a:p>
            <a:fld id="{86CB4B4D-7CA3-9044-876B-883B54F8677D}" type="slidenum">
              <a:rPr/>
              <a:pPr/>
              <a:t>‹#›</a:t>
            </a:fld>
            <a:endParaRPr/>
          </a:p>
        </p:txBody>
      </p:sp>
    </p:spTree>
    <p:extLst>
      <p:ext uri="{BB962C8B-B14F-4D97-AF65-F5344CB8AC3E}">
        <p14:creationId xmlns:p14="http://schemas.microsoft.com/office/powerpoint/2010/main" val="1999939482"/>
      </p:ext>
    </p:extLst>
  </p:cSld>
  <p:clrMapOvr>
    <a:masterClrMapping/>
  </p:clrMapOvr>
  <p:transition spd="med"/>
</p:sldLayout>
</file>

<file path=ppt/slideLayouts/slideLayout387.xml><?xml version="1.0" encoding="utf-8"?>
<p:sldLayout xmlns:a="http://schemas.openxmlformats.org/drawingml/2006/main" xmlns:r="http://schemas.openxmlformats.org/officeDocument/2006/relationships" xmlns:p="http://schemas.openxmlformats.org/presentationml/2006/main" type="tx">
  <p:cSld name="2_Vertical Title and Text">
    <p:spTree>
      <p:nvGrpSpPr>
        <p:cNvPr id="1" name=""/>
        <p:cNvGrpSpPr/>
        <p:nvPr/>
      </p:nvGrpSpPr>
      <p:grpSpPr>
        <a:xfrm>
          <a:off x="0" y="0"/>
          <a:ext cx="0" cy="0"/>
          <a:chOff x="0" y="0"/>
          <a:chExt cx="0" cy="0"/>
        </a:xfrm>
      </p:grpSpPr>
      <p:sp>
        <p:nvSpPr>
          <p:cNvPr id="299" name="Shape 299"/>
          <p:cNvSpPr>
            <a:spLocks noGrp="1"/>
          </p:cNvSpPr>
          <p:nvPr>
            <p:ph type="title"/>
          </p:nvPr>
        </p:nvSpPr>
        <p:spPr>
          <a:xfrm>
            <a:off x="6543675" y="365125"/>
            <a:ext cx="1971676" cy="5811838"/>
          </a:xfrm>
          <a:prstGeom prst="rect">
            <a:avLst/>
          </a:prstGeom>
        </p:spPr>
        <p:txBody>
          <a:bodyPr/>
          <a:lstStyle/>
          <a:p>
            <a:r>
              <a:t>Click to edit Master title style</a:t>
            </a:r>
          </a:p>
        </p:txBody>
      </p:sp>
      <p:sp>
        <p:nvSpPr>
          <p:cNvPr id="300" name="Shape 300"/>
          <p:cNvSpPr>
            <a:spLocks noGrp="1"/>
          </p:cNvSpPr>
          <p:nvPr>
            <p:ph type="body" idx="1"/>
          </p:nvPr>
        </p:nvSpPr>
        <p:spPr>
          <a:xfrm>
            <a:off x="628651" y="365125"/>
            <a:ext cx="5800726" cy="5811838"/>
          </a:xfrm>
          <a:prstGeom prst="rect">
            <a:avLst/>
          </a:prstGeom>
        </p:spPr>
        <p:txBody>
          <a:bodyPr/>
          <a:lstStyle/>
          <a:p>
            <a:r>
              <a:t>Click to edit Master text styles</a:t>
            </a:r>
          </a:p>
          <a:p>
            <a:pPr lvl="1"/>
            <a:r>
              <a:t>Second level</a:t>
            </a:r>
          </a:p>
          <a:p>
            <a:pPr lvl="2"/>
            <a:r>
              <a:t>Third level</a:t>
            </a:r>
          </a:p>
          <a:p>
            <a:pPr lvl="3"/>
            <a:r>
              <a:t>Fourth level</a:t>
            </a:r>
          </a:p>
          <a:p>
            <a:pPr lvl="4"/>
            <a:r>
              <a:t>Fifth level</a:t>
            </a:r>
          </a:p>
        </p:txBody>
      </p:sp>
      <p:sp>
        <p:nvSpPr>
          <p:cNvPr id="301" name="Shape 301"/>
          <p:cNvSpPr>
            <a:spLocks noGrp="1"/>
          </p:cNvSpPr>
          <p:nvPr>
            <p:ph type="sldNum" sz="quarter" idx="2"/>
          </p:nvPr>
        </p:nvSpPr>
        <p:spPr>
          <a:xfrm>
            <a:off x="8232616" y="6404295"/>
            <a:ext cx="282734" cy="269241"/>
          </a:xfrm>
          <a:prstGeom prst="rect">
            <a:avLst/>
          </a:prstGeom>
        </p:spPr>
        <p:txBody>
          <a:bodyPr/>
          <a:lstStyle>
            <a:lvl1pPr>
              <a:defRPr b="1"/>
            </a:lvl1pPr>
          </a:lstStyle>
          <a:p>
            <a:fld id="{86CB4B4D-7CA3-9044-876B-883B54F8677D}" type="slidenum">
              <a:rPr/>
              <a:pPr/>
              <a:t>‹#›</a:t>
            </a:fld>
            <a:endParaRPr/>
          </a:p>
        </p:txBody>
      </p:sp>
    </p:spTree>
    <p:extLst>
      <p:ext uri="{BB962C8B-B14F-4D97-AF65-F5344CB8AC3E}">
        <p14:creationId xmlns:p14="http://schemas.microsoft.com/office/powerpoint/2010/main" val="2513293600"/>
      </p:ext>
    </p:extLst>
  </p:cSld>
  <p:clrMapOvr>
    <a:masterClrMapping/>
  </p:clrMapOvr>
  <p:transition spd="med"/>
</p:sldLayout>
</file>

<file path=ppt/slideLayouts/slideLayout388.xml><?xml version="1.0" encoding="utf-8"?>
<p:sldLayout xmlns:a="http://schemas.openxmlformats.org/drawingml/2006/main" xmlns:r="http://schemas.openxmlformats.org/officeDocument/2006/relationships" xmlns:p="http://schemas.openxmlformats.org/presentationml/2006/main" type="tx">
  <p:cSld name="3_Title Slide">
    <p:spTree>
      <p:nvGrpSpPr>
        <p:cNvPr id="1" name=""/>
        <p:cNvGrpSpPr/>
        <p:nvPr/>
      </p:nvGrpSpPr>
      <p:grpSpPr>
        <a:xfrm>
          <a:off x="0" y="0"/>
          <a:ext cx="0" cy="0"/>
          <a:chOff x="0" y="0"/>
          <a:chExt cx="0" cy="0"/>
        </a:xfrm>
      </p:grpSpPr>
      <p:sp>
        <p:nvSpPr>
          <p:cNvPr id="308" name="Shape 308"/>
          <p:cNvSpPr>
            <a:spLocks noGrp="1"/>
          </p:cNvSpPr>
          <p:nvPr>
            <p:ph type="title"/>
          </p:nvPr>
        </p:nvSpPr>
        <p:spPr>
          <a:xfrm>
            <a:off x="1143000" y="1122362"/>
            <a:ext cx="6858000" cy="2387601"/>
          </a:xfrm>
          <a:prstGeom prst="rect">
            <a:avLst/>
          </a:prstGeom>
        </p:spPr>
        <p:txBody>
          <a:bodyPr anchor="b"/>
          <a:lstStyle>
            <a:lvl1pPr algn="ctr">
              <a:defRPr sz="6000"/>
            </a:lvl1pPr>
          </a:lstStyle>
          <a:p>
            <a:r>
              <a:t>Click to edit Master title style</a:t>
            </a:r>
          </a:p>
        </p:txBody>
      </p:sp>
      <p:sp>
        <p:nvSpPr>
          <p:cNvPr id="309" name="Shape 309"/>
          <p:cNvSpPr>
            <a:spLocks noGrp="1"/>
          </p:cNvSpPr>
          <p:nvPr>
            <p:ph type="body" sz="quarter" idx="1"/>
          </p:nvPr>
        </p:nvSpPr>
        <p:spPr>
          <a:xfrm>
            <a:off x="1143000" y="3602037"/>
            <a:ext cx="6858000" cy="1655763"/>
          </a:xfrm>
          <a:prstGeom prst="rect">
            <a:avLst/>
          </a:prstGeom>
        </p:spPr>
        <p:txBody>
          <a:bodyPr/>
          <a:lstStyle>
            <a:lvl1pPr marL="0" indent="0" algn="ctr">
              <a:buSzTx/>
              <a:buFontTx/>
              <a:buNone/>
              <a:defRPr sz="2400"/>
            </a:lvl1pPr>
          </a:lstStyle>
          <a:p>
            <a:r>
              <a:t>Click to edit Master subtitle style</a:t>
            </a:r>
          </a:p>
        </p:txBody>
      </p:sp>
      <p:sp>
        <p:nvSpPr>
          <p:cNvPr id="310" name="Shape 310"/>
          <p:cNvSpPr>
            <a:spLocks noGrp="1"/>
          </p:cNvSpPr>
          <p:nvPr>
            <p:ph type="sldNum" sz="quarter" idx="2"/>
          </p:nvPr>
        </p:nvSpPr>
        <p:spPr>
          <a:xfrm>
            <a:off x="8232616" y="6404295"/>
            <a:ext cx="282734" cy="269241"/>
          </a:xfrm>
          <a:prstGeom prst="rect">
            <a:avLst/>
          </a:prstGeom>
        </p:spPr>
        <p:txBody>
          <a:bodyPr/>
          <a:lstStyle>
            <a:lvl1pPr>
              <a:defRPr b="1"/>
            </a:lvl1pPr>
          </a:lstStyle>
          <a:p>
            <a:fld id="{86CB4B4D-7CA3-9044-876B-883B54F8677D}" type="slidenum">
              <a:rPr/>
              <a:pPr/>
              <a:t>‹#›</a:t>
            </a:fld>
            <a:endParaRPr/>
          </a:p>
        </p:txBody>
      </p:sp>
    </p:spTree>
    <p:extLst>
      <p:ext uri="{BB962C8B-B14F-4D97-AF65-F5344CB8AC3E}">
        <p14:creationId xmlns:p14="http://schemas.microsoft.com/office/powerpoint/2010/main" val="45759371"/>
      </p:ext>
    </p:extLst>
  </p:cSld>
  <p:clrMapOvr>
    <a:masterClrMapping/>
  </p:clrMapOvr>
  <p:transition spd="med"/>
</p:sldLayout>
</file>

<file path=ppt/slideLayouts/slideLayout389.xml><?xml version="1.0" encoding="utf-8"?>
<p:sldLayout xmlns:a="http://schemas.openxmlformats.org/drawingml/2006/main" xmlns:r="http://schemas.openxmlformats.org/officeDocument/2006/relationships" xmlns:p="http://schemas.openxmlformats.org/presentationml/2006/main" type="tx">
  <p:cSld name="3_Title and Content">
    <p:spTree>
      <p:nvGrpSpPr>
        <p:cNvPr id="1" name=""/>
        <p:cNvGrpSpPr/>
        <p:nvPr/>
      </p:nvGrpSpPr>
      <p:grpSpPr>
        <a:xfrm>
          <a:off x="0" y="0"/>
          <a:ext cx="0" cy="0"/>
          <a:chOff x="0" y="0"/>
          <a:chExt cx="0" cy="0"/>
        </a:xfrm>
      </p:grpSpPr>
      <p:sp>
        <p:nvSpPr>
          <p:cNvPr id="317" name="Shape 317"/>
          <p:cNvSpPr>
            <a:spLocks noGrp="1"/>
          </p:cNvSpPr>
          <p:nvPr>
            <p:ph type="title"/>
          </p:nvPr>
        </p:nvSpPr>
        <p:spPr>
          <a:prstGeom prst="rect">
            <a:avLst/>
          </a:prstGeom>
        </p:spPr>
        <p:txBody>
          <a:bodyPr/>
          <a:lstStyle/>
          <a:p>
            <a:r>
              <a:t>Click to edit Master title style</a:t>
            </a:r>
          </a:p>
        </p:txBody>
      </p:sp>
      <p:sp>
        <p:nvSpPr>
          <p:cNvPr id="318" name="Shape 318"/>
          <p:cNvSpPr>
            <a:spLocks noGrp="1"/>
          </p:cNvSpPr>
          <p:nvPr>
            <p:ph type="body" idx="1"/>
          </p:nvPr>
        </p:nvSpPr>
        <p:spPr>
          <a:prstGeom prst="rect">
            <a:avLst/>
          </a:prstGeom>
        </p:spPr>
        <p:txBody>
          <a:bodyPr/>
          <a:lstStyle/>
          <a:p>
            <a:r>
              <a:t>Click to edit Master text styles</a:t>
            </a:r>
          </a:p>
          <a:p>
            <a:pPr lvl="1"/>
            <a:r>
              <a:t>Second level</a:t>
            </a:r>
          </a:p>
          <a:p>
            <a:pPr lvl="2"/>
            <a:r>
              <a:t>Third level</a:t>
            </a:r>
          </a:p>
          <a:p>
            <a:pPr lvl="3"/>
            <a:r>
              <a:t>Fourth level</a:t>
            </a:r>
          </a:p>
          <a:p>
            <a:pPr lvl="4"/>
            <a:r>
              <a:t>Fifth level</a:t>
            </a:r>
          </a:p>
        </p:txBody>
      </p:sp>
      <p:sp>
        <p:nvSpPr>
          <p:cNvPr id="319" name="Shape 319"/>
          <p:cNvSpPr>
            <a:spLocks noGrp="1"/>
          </p:cNvSpPr>
          <p:nvPr>
            <p:ph type="sldNum" sz="quarter" idx="2"/>
          </p:nvPr>
        </p:nvSpPr>
        <p:spPr>
          <a:xfrm>
            <a:off x="8232616" y="6404295"/>
            <a:ext cx="282734" cy="269241"/>
          </a:xfrm>
          <a:prstGeom prst="rect">
            <a:avLst/>
          </a:prstGeom>
        </p:spPr>
        <p:txBody>
          <a:bodyPr/>
          <a:lstStyle>
            <a:lvl1pPr>
              <a:defRPr b="1"/>
            </a:lvl1pPr>
          </a:lstStyle>
          <a:p>
            <a:fld id="{86CB4B4D-7CA3-9044-876B-883B54F8677D}" type="slidenum">
              <a:rPr/>
              <a:pPr/>
              <a:t>‹#›</a:t>
            </a:fld>
            <a:endParaRPr/>
          </a:p>
        </p:txBody>
      </p:sp>
    </p:spTree>
    <p:extLst>
      <p:ext uri="{BB962C8B-B14F-4D97-AF65-F5344CB8AC3E}">
        <p14:creationId xmlns:p14="http://schemas.microsoft.com/office/powerpoint/2010/main" val="640903466"/>
      </p:ext>
    </p:extLst>
  </p:cSld>
  <p:clrMapOvr>
    <a:masterClrMapping/>
  </p:clrMapOvr>
  <p:transition spd="med"/>
</p:sldLayout>
</file>

<file path=ppt/slideLayouts/slideLayout390.xml><?xml version="1.0" encoding="utf-8"?>
<p:sldLayout xmlns:a="http://schemas.openxmlformats.org/drawingml/2006/main" xmlns:r="http://schemas.openxmlformats.org/officeDocument/2006/relationships" xmlns:p="http://schemas.openxmlformats.org/presentationml/2006/main" type="tx">
  <p:cSld name="3_Section Header">
    <p:spTree>
      <p:nvGrpSpPr>
        <p:cNvPr id="1" name=""/>
        <p:cNvGrpSpPr/>
        <p:nvPr/>
      </p:nvGrpSpPr>
      <p:grpSpPr>
        <a:xfrm>
          <a:off x="0" y="0"/>
          <a:ext cx="0" cy="0"/>
          <a:chOff x="0" y="0"/>
          <a:chExt cx="0" cy="0"/>
        </a:xfrm>
      </p:grpSpPr>
      <p:sp>
        <p:nvSpPr>
          <p:cNvPr id="326" name="Shape 326"/>
          <p:cNvSpPr>
            <a:spLocks noGrp="1"/>
          </p:cNvSpPr>
          <p:nvPr>
            <p:ph type="title"/>
          </p:nvPr>
        </p:nvSpPr>
        <p:spPr>
          <a:xfrm>
            <a:off x="623887" y="1709740"/>
            <a:ext cx="7886701" cy="2852738"/>
          </a:xfrm>
          <a:prstGeom prst="rect">
            <a:avLst/>
          </a:prstGeom>
        </p:spPr>
        <p:txBody>
          <a:bodyPr anchor="b"/>
          <a:lstStyle>
            <a:lvl1pPr>
              <a:defRPr sz="6000"/>
            </a:lvl1pPr>
          </a:lstStyle>
          <a:p>
            <a:r>
              <a:t>Click to edit Master title style</a:t>
            </a:r>
          </a:p>
        </p:txBody>
      </p:sp>
      <p:sp>
        <p:nvSpPr>
          <p:cNvPr id="327" name="Shape 327"/>
          <p:cNvSpPr>
            <a:spLocks noGrp="1"/>
          </p:cNvSpPr>
          <p:nvPr>
            <p:ph type="body" sz="quarter" idx="1"/>
          </p:nvPr>
        </p:nvSpPr>
        <p:spPr>
          <a:xfrm>
            <a:off x="623887" y="4589465"/>
            <a:ext cx="7886701" cy="1500189"/>
          </a:xfrm>
          <a:prstGeom prst="rect">
            <a:avLst/>
          </a:prstGeom>
        </p:spPr>
        <p:txBody>
          <a:bodyPr/>
          <a:lstStyle>
            <a:lvl1pPr marL="0" indent="0">
              <a:buSzTx/>
              <a:buFontTx/>
              <a:buNone/>
              <a:defRPr sz="2400">
                <a:solidFill>
                  <a:srgbClr val="888888"/>
                </a:solidFill>
              </a:defRPr>
            </a:lvl1pPr>
          </a:lstStyle>
          <a:p>
            <a:r>
              <a:t>Click to edit Master text styles</a:t>
            </a:r>
          </a:p>
        </p:txBody>
      </p:sp>
      <p:sp>
        <p:nvSpPr>
          <p:cNvPr id="328" name="Shape 328"/>
          <p:cNvSpPr>
            <a:spLocks noGrp="1"/>
          </p:cNvSpPr>
          <p:nvPr>
            <p:ph type="sldNum" sz="quarter" idx="2"/>
          </p:nvPr>
        </p:nvSpPr>
        <p:spPr>
          <a:xfrm>
            <a:off x="8232616" y="6404295"/>
            <a:ext cx="282734" cy="269241"/>
          </a:xfrm>
          <a:prstGeom prst="rect">
            <a:avLst/>
          </a:prstGeom>
        </p:spPr>
        <p:txBody>
          <a:bodyPr/>
          <a:lstStyle>
            <a:lvl1pPr>
              <a:defRPr b="1"/>
            </a:lvl1pPr>
          </a:lstStyle>
          <a:p>
            <a:fld id="{86CB4B4D-7CA3-9044-876B-883B54F8677D}" type="slidenum">
              <a:rPr/>
              <a:pPr/>
              <a:t>‹#›</a:t>
            </a:fld>
            <a:endParaRPr/>
          </a:p>
        </p:txBody>
      </p:sp>
    </p:spTree>
    <p:extLst>
      <p:ext uri="{BB962C8B-B14F-4D97-AF65-F5344CB8AC3E}">
        <p14:creationId xmlns:p14="http://schemas.microsoft.com/office/powerpoint/2010/main" val="1773321622"/>
      </p:ext>
    </p:extLst>
  </p:cSld>
  <p:clrMapOvr>
    <a:masterClrMapping/>
  </p:clrMapOvr>
  <p:transition spd="med"/>
</p:sldLayout>
</file>

<file path=ppt/slideLayouts/slideLayout391.xml><?xml version="1.0" encoding="utf-8"?>
<p:sldLayout xmlns:a="http://schemas.openxmlformats.org/drawingml/2006/main" xmlns:r="http://schemas.openxmlformats.org/officeDocument/2006/relationships" xmlns:p="http://schemas.openxmlformats.org/presentationml/2006/main" type="tx">
  <p:cSld name="3_Two Content">
    <p:spTree>
      <p:nvGrpSpPr>
        <p:cNvPr id="1" name=""/>
        <p:cNvGrpSpPr/>
        <p:nvPr/>
      </p:nvGrpSpPr>
      <p:grpSpPr>
        <a:xfrm>
          <a:off x="0" y="0"/>
          <a:ext cx="0" cy="0"/>
          <a:chOff x="0" y="0"/>
          <a:chExt cx="0" cy="0"/>
        </a:xfrm>
      </p:grpSpPr>
      <p:sp>
        <p:nvSpPr>
          <p:cNvPr id="335" name="Shape 335"/>
          <p:cNvSpPr>
            <a:spLocks noGrp="1"/>
          </p:cNvSpPr>
          <p:nvPr>
            <p:ph type="title"/>
          </p:nvPr>
        </p:nvSpPr>
        <p:spPr>
          <a:prstGeom prst="rect">
            <a:avLst/>
          </a:prstGeom>
        </p:spPr>
        <p:txBody>
          <a:bodyPr/>
          <a:lstStyle/>
          <a:p>
            <a:r>
              <a:t>Click to edit Master title style</a:t>
            </a:r>
          </a:p>
        </p:txBody>
      </p:sp>
      <p:sp>
        <p:nvSpPr>
          <p:cNvPr id="336" name="Shape 336"/>
          <p:cNvSpPr>
            <a:spLocks noGrp="1"/>
          </p:cNvSpPr>
          <p:nvPr>
            <p:ph type="body" sz="half" idx="1"/>
          </p:nvPr>
        </p:nvSpPr>
        <p:spPr>
          <a:xfrm>
            <a:off x="628650" y="1825625"/>
            <a:ext cx="3886200" cy="4351338"/>
          </a:xfrm>
          <a:prstGeom prst="rect">
            <a:avLst/>
          </a:prstGeom>
        </p:spPr>
        <p:txBody>
          <a:bodyPr/>
          <a:lstStyle/>
          <a:p>
            <a:r>
              <a:t>Click to edit Master text styles</a:t>
            </a:r>
          </a:p>
          <a:p>
            <a:pPr lvl="1"/>
            <a:r>
              <a:t>Second level</a:t>
            </a:r>
          </a:p>
          <a:p>
            <a:pPr lvl="2"/>
            <a:r>
              <a:t>Third level</a:t>
            </a:r>
          </a:p>
          <a:p>
            <a:pPr lvl="3"/>
            <a:r>
              <a:t>Fourth level</a:t>
            </a:r>
          </a:p>
          <a:p>
            <a:pPr lvl="4"/>
            <a:r>
              <a:t>Fifth level</a:t>
            </a:r>
          </a:p>
        </p:txBody>
      </p:sp>
      <p:sp>
        <p:nvSpPr>
          <p:cNvPr id="337" name="Shape 337"/>
          <p:cNvSpPr>
            <a:spLocks noGrp="1"/>
          </p:cNvSpPr>
          <p:nvPr>
            <p:ph type="sldNum" sz="quarter" idx="2"/>
          </p:nvPr>
        </p:nvSpPr>
        <p:spPr>
          <a:xfrm>
            <a:off x="8232616" y="6404295"/>
            <a:ext cx="282734" cy="269241"/>
          </a:xfrm>
          <a:prstGeom prst="rect">
            <a:avLst/>
          </a:prstGeom>
        </p:spPr>
        <p:txBody>
          <a:bodyPr/>
          <a:lstStyle>
            <a:lvl1pPr>
              <a:defRPr b="1"/>
            </a:lvl1pPr>
          </a:lstStyle>
          <a:p>
            <a:fld id="{86CB4B4D-7CA3-9044-876B-883B54F8677D}" type="slidenum">
              <a:rPr/>
              <a:pPr/>
              <a:t>‹#›</a:t>
            </a:fld>
            <a:endParaRPr/>
          </a:p>
        </p:txBody>
      </p:sp>
    </p:spTree>
    <p:extLst>
      <p:ext uri="{BB962C8B-B14F-4D97-AF65-F5344CB8AC3E}">
        <p14:creationId xmlns:p14="http://schemas.microsoft.com/office/powerpoint/2010/main" val="2716368779"/>
      </p:ext>
    </p:extLst>
  </p:cSld>
  <p:clrMapOvr>
    <a:masterClrMapping/>
  </p:clrMapOvr>
  <p:transition spd="med"/>
</p:sldLayout>
</file>

<file path=ppt/slideLayouts/slideLayout392.xml><?xml version="1.0" encoding="utf-8"?>
<p:sldLayout xmlns:a="http://schemas.openxmlformats.org/drawingml/2006/main" xmlns:r="http://schemas.openxmlformats.org/officeDocument/2006/relationships" xmlns:p="http://schemas.openxmlformats.org/presentationml/2006/main" type="tx">
  <p:cSld name="3_Comparison">
    <p:spTree>
      <p:nvGrpSpPr>
        <p:cNvPr id="1" name=""/>
        <p:cNvGrpSpPr/>
        <p:nvPr/>
      </p:nvGrpSpPr>
      <p:grpSpPr>
        <a:xfrm>
          <a:off x="0" y="0"/>
          <a:ext cx="0" cy="0"/>
          <a:chOff x="0" y="0"/>
          <a:chExt cx="0" cy="0"/>
        </a:xfrm>
      </p:grpSpPr>
      <p:sp>
        <p:nvSpPr>
          <p:cNvPr id="344" name="Shape 344"/>
          <p:cNvSpPr>
            <a:spLocks noGrp="1"/>
          </p:cNvSpPr>
          <p:nvPr>
            <p:ph type="title"/>
          </p:nvPr>
        </p:nvSpPr>
        <p:spPr>
          <a:xfrm>
            <a:off x="629841" y="365128"/>
            <a:ext cx="7886701" cy="1325563"/>
          </a:xfrm>
          <a:prstGeom prst="rect">
            <a:avLst/>
          </a:prstGeom>
        </p:spPr>
        <p:txBody>
          <a:bodyPr/>
          <a:lstStyle/>
          <a:p>
            <a:r>
              <a:t>Click to edit Master title style</a:t>
            </a:r>
          </a:p>
        </p:txBody>
      </p:sp>
      <p:sp>
        <p:nvSpPr>
          <p:cNvPr id="345" name="Shape 345"/>
          <p:cNvSpPr>
            <a:spLocks noGrp="1"/>
          </p:cNvSpPr>
          <p:nvPr>
            <p:ph type="body" sz="quarter" idx="1"/>
          </p:nvPr>
        </p:nvSpPr>
        <p:spPr>
          <a:xfrm>
            <a:off x="629841" y="1681163"/>
            <a:ext cx="3868341" cy="823913"/>
          </a:xfrm>
          <a:prstGeom prst="rect">
            <a:avLst/>
          </a:prstGeom>
        </p:spPr>
        <p:txBody>
          <a:bodyPr anchor="b"/>
          <a:lstStyle>
            <a:lvl1pPr marL="0" indent="0">
              <a:buSzTx/>
              <a:buFontTx/>
              <a:buNone/>
              <a:defRPr sz="2400" b="1"/>
            </a:lvl1pPr>
          </a:lstStyle>
          <a:p>
            <a:r>
              <a:t>Click to edit Master text styles</a:t>
            </a:r>
          </a:p>
        </p:txBody>
      </p:sp>
      <p:sp>
        <p:nvSpPr>
          <p:cNvPr id="346" name="Shape 346"/>
          <p:cNvSpPr>
            <a:spLocks noGrp="1"/>
          </p:cNvSpPr>
          <p:nvPr>
            <p:ph type="body" sz="quarter" idx="13"/>
          </p:nvPr>
        </p:nvSpPr>
        <p:spPr>
          <a:xfrm>
            <a:off x="4629151" y="1681163"/>
            <a:ext cx="3887392" cy="823913"/>
          </a:xfrm>
          <a:prstGeom prst="rect">
            <a:avLst/>
          </a:prstGeom>
        </p:spPr>
        <p:txBody>
          <a:bodyPr anchor="b"/>
          <a:lstStyle/>
          <a:p>
            <a:pPr marL="0" indent="0">
              <a:buSzTx/>
              <a:buFontTx/>
              <a:buNone/>
              <a:defRPr sz="2400" b="1"/>
            </a:pPr>
            <a:endParaRPr/>
          </a:p>
        </p:txBody>
      </p:sp>
      <p:sp>
        <p:nvSpPr>
          <p:cNvPr id="347" name="Shape 347"/>
          <p:cNvSpPr>
            <a:spLocks noGrp="1"/>
          </p:cNvSpPr>
          <p:nvPr>
            <p:ph type="sldNum" sz="quarter" idx="2"/>
          </p:nvPr>
        </p:nvSpPr>
        <p:spPr>
          <a:xfrm>
            <a:off x="8232616" y="6404295"/>
            <a:ext cx="282734" cy="269241"/>
          </a:xfrm>
          <a:prstGeom prst="rect">
            <a:avLst/>
          </a:prstGeom>
        </p:spPr>
        <p:txBody>
          <a:bodyPr/>
          <a:lstStyle>
            <a:lvl1pPr>
              <a:defRPr b="1"/>
            </a:lvl1pPr>
          </a:lstStyle>
          <a:p>
            <a:fld id="{86CB4B4D-7CA3-9044-876B-883B54F8677D}" type="slidenum">
              <a:rPr/>
              <a:pPr/>
              <a:t>‹#›</a:t>
            </a:fld>
            <a:endParaRPr/>
          </a:p>
        </p:txBody>
      </p:sp>
    </p:spTree>
    <p:extLst>
      <p:ext uri="{BB962C8B-B14F-4D97-AF65-F5344CB8AC3E}">
        <p14:creationId xmlns:p14="http://schemas.microsoft.com/office/powerpoint/2010/main" val="3237474778"/>
      </p:ext>
    </p:extLst>
  </p:cSld>
  <p:clrMapOvr>
    <a:masterClrMapping/>
  </p:clrMapOvr>
  <p:transition spd="med"/>
</p:sldLayout>
</file>

<file path=ppt/slideLayouts/slideLayout393.xml><?xml version="1.0" encoding="utf-8"?>
<p:sldLayout xmlns:a="http://schemas.openxmlformats.org/drawingml/2006/main" xmlns:r="http://schemas.openxmlformats.org/officeDocument/2006/relationships" xmlns:p="http://schemas.openxmlformats.org/presentationml/2006/main" type="tx">
  <p:cSld name="3_Title Only">
    <p:spTree>
      <p:nvGrpSpPr>
        <p:cNvPr id="1" name=""/>
        <p:cNvGrpSpPr/>
        <p:nvPr/>
      </p:nvGrpSpPr>
      <p:grpSpPr>
        <a:xfrm>
          <a:off x="0" y="0"/>
          <a:ext cx="0" cy="0"/>
          <a:chOff x="0" y="0"/>
          <a:chExt cx="0" cy="0"/>
        </a:xfrm>
      </p:grpSpPr>
      <p:sp>
        <p:nvSpPr>
          <p:cNvPr id="354" name="Shape 354"/>
          <p:cNvSpPr>
            <a:spLocks noGrp="1"/>
          </p:cNvSpPr>
          <p:nvPr>
            <p:ph type="title"/>
          </p:nvPr>
        </p:nvSpPr>
        <p:spPr>
          <a:prstGeom prst="rect">
            <a:avLst/>
          </a:prstGeom>
        </p:spPr>
        <p:txBody>
          <a:bodyPr/>
          <a:lstStyle/>
          <a:p>
            <a:r>
              <a:t>Click to edit Master title style</a:t>
            </a:r>
          </a:p>
        </p:txBody>
      </p:sp>
      <p:sp>
        <p:nvSpPr>
          <p:cNvPr id="355" name="Shape 355"/>
          <p:cNvSpPr>
            <a:spLocks noGrp="1"/>
          </p:cNvSpPr>
          <p:nvPr>
            <p:ph type="sldNum" sz="quarter" idx="2"/>
          </p:nvPr>
        </p:nvSpPr>
        <p:spPr>
          <a:xfrm>
            <a:off x="8232616" y="6404295"/>
            <a:ext cx="282734" cy="269241"/>
          </a:xfrm>
          <a:prstGeom prst="rect">
            <a:avLst/>
          </a:prstGeom>
        </p:spPr>
        <p:txBody>
          <a:bodyPr/>
          <a:lstStyle>
            <a:lvl1pPr>
              <a:defRPr b="1"/>
            </a:lvl1pPr>
          </a:lstStyle>
          <a:p>
            <a:fld id="{86CB4B4D-7CA3-9044-876B-883B54F8677D}" type="slidenum">
              <a:rPr/>
              <a:pPr/>
              <a:t>‹#›</a:t>
            </a:fld>
            <a:endParaRPr/>
          </a:p>
        </p:txBody>
      </p:sp>
    </p:spTree>
    <p:extLst>
      <p:ext uri="{BB962C8B-B14F-4D97-AF65-F5344CB8AC3E}">
        <p14:creationId xmlns:p14="http://schemas.microsoft.com/office/powerpoint/2010/main" val="144986324"/>
      </p:ext>
    </p:extLst>
  </p:cSld>
  <p:clrMapOvr>
    <a:masterClrMapping/>
  </p:clrMapOvr>
  <p:transition spd="med"/>
</p:sldLayout>
</file>

<file path=ppt/slideLayouts/slideLayout394.xml><?xml version="1.0" encoding="utf-8"?>
<p:sldLayout xmlns:a="http://schemas.openxmlformats.org/drawingml/2006/main" xmlns:r="http://schemas.openxmlformats.org/officeDocument/2006/relationships" xmlns:p="http://schemas.openxmlformats.org/presentationml/2006/main" type="tx">
  <p:cSld name="3_Blank">
    <p:spTree>
      <p:nvGrpSpPr>
        <p:cNvPr id="1" name=""/>
        <p:cNvGrpSpPr/>
        <p:nvPr/>
      </p:nvGrpSpPr>
      <p:grpSpPr>
        <a:xfrm>
          <a:off x="0" y="0"/>
          <a:ext cx="0" cy="0"/>
          <a:chOff x="0" y="0"/>
          <a:chExt cx="0" cy="0"/>
        </a:xfrm>
      </p:grpSpPr>
      <p:sp>
        <p:nvSpPr>
          <p:cNvPr id="362" name="Shape 362"/>
          <p:cNvSpPr>
            <a:spLocks noGrp="1"/>
          </p:cNvSpPr>
          <p:nvPr>
            <p:ph type="sldNum" sz="quarter" idx="2"/>
          </p:nvPr>
        </p:nvSpPr>
        <p:spPr>
          <a:xfrm>
            <a:off x="8232616" y="6404295"/>
            <a:ext cx="282734" cy="269241"/>
          </a:xfrm>
          <a:prstGeom prst="rect">
            <a:avLst/>
          </a:prstGeom>
        </p:spPr>
        <p:txBody>
          <a:bodyPr/>
          <a:lstStyle>
            <a:lvl1pPr>
              <a:defRPr b="1"/>
            </a:lvl1pPr>
          </a:lstStyle>
          <a:p>
            <a:fld id="{86CB4B4D-7CA3-9044-876B-883B54F8677D}" type="slidenum">
              <a:rPr/>
              <a:pPr/>
              <a:t>‹#›</a:t>
            </a:fld>
            <a:endParaRPr/>
          </a:p>
        </p:txBody>
      </p:sp>
    </p:spTree>
    <p:extLst>
      <p:ext uri="{BB962C8B-B14F-4D97-AF65-F5344CB8AC3E}">
        <p14:creationId xmlns:p14="http://schemas.microsoft.com/office/powerpoint/2010/main" val="234900489"/>
      </p:ext>
    </p:extLst>
  </p:cSld>
  <p:clrMapOvr>
    <a:masterClrMapping/>
  </p:clrMapOvr>
  <p:transition spd="med"/>
</p:sldLayout>
</file>

<file path=ppt/slideLayouts/slideLayout395.xml><?xml version="1.0" encoding="utf-8"?>
<p:sldLayout xmlns:a="http://schemas.openxmlformats.org/drawingml/2006/main" xmlns:r="http://schemas.openxmlformats.org/officeDocument/2006/relationships" xmlns:p="http://schemas.openxmlformats.org/presentationml/2006/main" type="tx">
  <p:cSld name="3_Content with Caption">
    <p:spTree>
      <p:nvGrpSpPr>
        <p:cNvPr id="1" name=""/>
        <p:cNvGrpSpPr/>
        <p:nvPr/>
      </p:nvGrpSpPr>
      <p:grpSpPr>
        <a:xfrm>
          <a:off x="0" y="0"/>
          <a:ext cx="0" cy="0"/>
          <a:chOff x="0" y="0"/>
          <a:chExt cx="0" cy="0"/>
        </a:xfrm>
      </p:grpSpPr>
      <p:sp>
        <p:nvSpPr>
          <p:cNvPr id="369" name="Shape 369"/>
          <p:cNvSpPr>
            <a:spLocks noGrp="1"/>
          </p:cNvSpPr>
          <p:nvPr>
            <p:ph type="title"/>
          </p:nvPr>
        </p:nvSpPr>
        <p:spPr>
          <a:xfrm>
            <a:off x="629841" y="457200"/>
            <a:ext cx="2949178" cy="1600200"/>
          </a:xfrm>
          <a:prstGeom prst="rect">
            <a:avLst/>
          </a:prstGeom>
        </p:spPr>
        <p:txBody>
          <a:bodyPr anchor="b"/>
          <a:lstStyle>
            <a:lvl1pPr>
              <a:defRPr sz="3200"/>
            </a:lvl1pPr>
          </a:lstStyle>
          <a:p>
            <a:r>
              <a:t>Click to edit Master title style</a:t>
            </a:r>
          </a:p>
        </p:txBody>
      </p:sp>
      <p:sp>
        <p:nvSpPr>
          <p:cNvPr id="370" name="Shape 370"/>
          <p:cNvSpPr>
            <a:spLocks noGrp="1"/>
          </p:cNvSpPr>
          <p:nvPr>
            <p:ph type="body" sz="half" idx="1"/>
          </p:nvPr>
        </p:nvSpPr>
        <p:spPr>
          <a:xfrm>
            <a:off x="3887391" y="987428"/>
            <a:ext cx="4629151" cy="4873626"/>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r>
              <a:t>Click to edit Master text styles</a:t>
            </a:r>
          </a:p>
          <a:p>
            <a:pPr lvl="1"/>
            <a:r>
              <a:t>Second level</a:t>
            </a:r>
          </a:p>
          <a:p>
            <a:pPr lvl="2"/>
            <a:r>
              <a:t>Third level</a:t>
            </a:r>
          </a:p>
          <a:p>
            <a:pPr lvl="3"/>
            <a:r>
              <a:t>Fourth level</a:t>
            </a:r>
          </a:p>
          <a:p>
            <a:pPr lvl="4"/>
            <a:r>
              <a:t>Fifth level</a:t>
            </a:r>
          </a:p>
        </p:txBody>
      </p:sp>
      <p:sp>
        <p:nvSpPr>
          <p:cNvPr id="371" name="Shape 371"/>
          <p:cNvSpPr>
            <a:spLocks noGrp="1"/>
          </p:cNvSpPr>
          <p:nvPr>
            <p:ph type="body" sz="quarter" idx="13"/>
          </p:nvPr>
        </p:nvSpPr>
        <p:spPr>
          <a:xfrm>
            <a:off x="629840" y="2057400"/>
            <a:ext cx="2949180" cy="3811588"/>
          </a:xfrm>
          <a:prstGeom prst="rect">
            <a:avLst/>
          </a:prstGeom>
        </p:spPr>
        <p:txBody>
          <a:bodyPr/>
          <a:lstStyle/>
          <a:p>
            <a:pPr marL="0" indent="0">
              <a:buSzTx/>
              <a:buFontTx/>
              <a:buNone/>
              <a:defRPr sz="1600"/>
            </a:pPr>
            <a:endParaRPr/>
          </a:p>
        </p:txBody>
      </p:sp>
      <p:sp>
        <p:nvSpPr>
          <p:cNvPr id="372" name="Shape 372"/>
          <p:cNvSpPr>
            <a:spLocks noGrp="1"/>
          </p:cNvSpPr>
          <p:nvPr>
            <p:ph type="sldNum" sz="quarter" idx="2"/>
          </p:nvPr>
        </p:nvSpPr>
        <p:spPr>
          <a:xfrm>
            <a:off x="8232616" y="6404295"/>
            <a:ext cx="282734" cy="269241"/>
          </a:xfrm>
          <a:prstGeom prst="rect">
            <a:avLst/>
          </a:prstGeom>
        </p:spPr>
        <p:txBody>
          <a:bodyPr/>
          <a:lstStyle>
            <a:lvl1pPr>
              <a:defRPr b="1"/>
            </a:lvl1pPr>
          </a:lstStyle>
          <a:p>
            <a:fld id="{86CB4B4D-7CA3-9044-876B-883B54F8677D}" type="slidenum">
              <a:rPr/>
              <a:pPr/>
              <a:t>‹#›</a:t>
            </a:fld>
            <a:endParaRPr/>
          </a:p>
        </p:txBody>
      </p:sp>
    </p:spTree>
    <p:extLst>
      <p:ext uri="{BB962C8B-B14F-4D97-AF65-F5344CB8AC3E}">
        <p14:creationId xmlns:p14="http://schemas.microsoft.com/office/powerpoint/2010/main" val="477989958"/>
      </p:ext>
    </p:extLst>
  </p:cSld>
  <p:clrMapOvr>
    <a:masterClrMapping/>
  </p:clrMapOvr>
  <p:transition spd="med"/>
</p:sldLayout>
</file>

<file path=ppt/slideLayouts/slideLayout396.xml><?xml version="1.0" encoding="utf-8"?>
<p:sldLayout xmlns:a="http://schemas.openxmlformats.org/drawingml/2006/main" xmlns:r="http://schemas.openxmlformats.org/officeDocument/2006/relationships" xmlns:p="http://schemas.openxmlformats.org/presentationml/2006/main" type="tx">
  <p:cSld name="3_Picture with Caption">
    <p:spTree>
      <p:nvGrpSpPr>
        <p:cNvPr id="1" name=""/>
        <p:cNvGrpSpPr/>
        <p:nvPr/>
      </p:nvGrpSpPr>
      <p:grpSpPr>
        <a:xfrm>
          <a:off x="0" y="0"/>
          <a:ext cx="0" cy="0"/>
          <a:chOff x="0" y="0"/>
          <a:chExt cx="0" cy="0"/>
        </a:xfrm>
      </p:grpSpPr>
      <p:sp>
        <p:nvSpPr>
          <p:cNvPr id="379" name="Shape 379"/>
          <p:cNvSpPr>
            <a:spLocks noGrp="1"/>
          </p:cNvSpPr>
          <p:nvPr>
            <p:ph type="title"/>
          </p:nvPr>
        </p:nvSpPr>
        <p:spPr>
          <a:xfrm>
            <a:off x="629841" y="457200"/>
            <a:ext cx="2949178" cy="1600200"/>
          </a:xfrm>
          <a:prstGeom prst="rect">
            <a:avLst/>
          </a:prstGeom>
        </p:spPr>
        <p:txBody>
          <a:bodyPr anchor="b"/>
          <a:lstStyle>
            <a:lvl1pPr>
              <a:defRPr sz="3200"/>
            </a:lvl1pPr>
          </a:lstStyle>
          <a:p>
            <a:r>
              <a:t>Click to edit Master title style</a:t>
            </a:r>
          </a:p>
        </p:txBody>
      </p:sp>
      <p:sp>
        <p:nvSpPr>
          <p:cNvPr id="380" name="Shape 380"/>
          <p:cNvSpPr>
            <a:spLocks noGrp="1"/>
          </p:cNvSpPr>
          <p:nvPr>
            <p:ph type="pic" sz="half" idx="13"/>
          </p:nvPr>
        </p:nvSpPr>
        <p:spPr>
          <a:xfrm>
            <a:off x="3887391" y="987428"/>
            <a:ext cx="4629151" cy="4873626"/>
          </a:xfrm>
          <a:prstGeom prst="rect">
            <a:avLst/>
          </a:prstGeom>
        </p:spPr>
        <p:txBody>
          <a:bodyPr lIns="91439" rIns="91439">
            <a:noAutofit/>
          </a:bodyPr>
          <a:lstStyle/>
          <a:p>
            <a:endParaRPr/>
          </a:p>
        </p:txBody>
      </p:sp>
      <p:sp>
        <p:nvSpPr>
          <p:cNvPr id="381" name="Shape 381"/>
          <p:cNvSpPr>
            <a:spLocks noGrp="1"/>
          </p:cNvSpPr>
          <p:nvPr>
            <p:ph type="body" sz="quarter" idx="1"/>
          </p:nvPr>
        </p:nvSpPr>
        <p:spPr>
          <a:xfrm>
            <a:off x="629841" y="2057400"/>
            <a:ext cx="2949178" cy="3811588"/>
          </a:xfrm>
          <a:prstGeom prst="rect">
            <a:avLst/>
          </a:prstGeom>
        </p:spPr>
        <p:txBody>
          <a:bodyPr/>
          <a:lstStyle>
            <a:lvl1pPr marL="0" indent="0">
              <a:buSzTx/>
              <a:buFontTx/>
              <a:buNone/>
              <a:defRPr sz="1600"/>
            </a:lvl1pPr>
          </a:lstStyle>
          <a:p>
            <a:r>
              <a:t>Click to edit Master text styles</a:t>
            </a:r>
          </a:p>
        </p:txBody>
      </p:sp>
      <p:sp>
        <p:nvSpPr>
          <p:cNvPr id="382" name="Shape 382"/>
          <p:cNvSpPr>
            <a:spLocks noGrp="1"/>
          </p:cNvSpPr>
          <p:nvPr>
            <p:ph type="sldNum" sz="quarter" idx="2"/>
          </p:nvPr>
        </p:nvSpPr>
        <p:spPr>
          <a:xfrm>
            <a:off x="8232616" y="6404295"/>
            <a:ext cx="282734" cy="269241"/>
          </a:xfrm>
          <a:prstGeom prst="rect">
            <a:avLst/>
          </a:prstGeom>
        </p:spPr>
        <p:txBody>
          <a:bodyPr/>
          <a:lstStyle>
            <a:lvl1pPr>
              <a:defRPr b="1"/>
            </a:lvl1pPr>
          </a:lstStyle>
          <a:p>
            <a:fld id="{86CB4B4D-7CA3-9044-876B-883B54F8677D}" type="slidenum">
              <a:rPr/>
              <a:pPr/>
              <a:t>‹#›</a:t>
            </a:fld>
            <a:endParaRPr/>
          </a:p>
        </p:txBody>
      </p:sp>
    </p:spTree>
    <p:extLst>
      <p:ext uri="{BB962C8B-B14F-4D97-AF65-F5344CB8AC3E}">
        <p14:creationId xmlns:p14="http://schemas.microsoft.com/office/powerpoint/2010/main" val="1471371188"/>
      </p:ext>
    </p:extLst>
  </p:cSld>
  <p:clrMapOvr>
    <a:masterClrMapping/>
  </p:clrMapOvr>
  <p:transition spd="med"/>
</p:sldLayout>
</file>

<file path=ppt/slideLayouts/slideLayout397.xml><?xml version="1.0" encoding="utf-8"?>
<p:sldLayout xmlns:a="http://schemas.openxmlformats.org/drawingml/2006/main" xmlns:r="http://schemas.openxmlformats.org/officeDocument/2006/relationships" xmlns:p="http://schemas.openxmlformats.org/presentationml/2006/main" type="tx">
  <p:cSld name="3_Title and Vertical Text">
    <p:spTree>
      <p:nvGrpSpPr>
        <p:cNvPr id="1" name=""/>
        <p:cNvGrpSpPr/>
        <p:nvPr/>
      </p:nvGrpSpPr>
      <p:grpSpPr>
        <a:xfrm>
          <a:off x="0" y="0"/>
          <a:ext cx="0" cy="0"/>
          <a:chOff x="0" y="0"/>
          <a:chExt cx="0" cy="0"/>
        </a:xfrm>
      </p:grpSpPr>
      <p:sp>
        <p:nvSpPr>
          <p:cNvPr id="389" name="Shape 389"/>
          <p:cNvSpPr>
            <a:spLocks noGrp="1"/>
          </p:cNvSpPr>
          <p:nvPr>
            <p:ph type="title"/>
          </p:nvPr>
        </p:nvSpPr>
        <p:spPr>
          <a:prstGeom prst="rect">
            <a:avLst/>
          </a:prstGeom>
        </p:spPr>
        <p:txBody>
          <a:bodyPr/>
          <a:lstStyle/>
          <a:p>
            <a:r>
              <a:t>Click to edit Master title style</a:t>
            </a:r>
          </a:p>
        </p:txBody>
      </p:sp>
      <p:sp>
        <p:nvSpPr>
          <p:cNvPr id="390" name="Shape 390"/>
          <p:cNvSpPr>
            <a:spLocks noGrp="1"/>
          </p:cNvSpPr>
          <p:nvPr>
            <p:ph type="body" idx="1"/>
          </p:nvPr>
        </p:nvSpPr>
        <p:spPr>
          <a:prstGeom prst="rect">
            <a:avLst/>
          </a:prstGeom>
        </p:spPr>
        <p:txBody>
          <a:bodyPr/>
          <a:lstStyle/>
          <a:p>
            <a:r>
              <a:t>Click to edit Master text styles</a:t>
            </a:r>
          </a:p>
          <a:p>
            <a:pPr lvl="1"/>
            <a:r>
              <a:t>Second level</a:t>
            </a:r>
          </a:p>
          <a:p>
            <a:pPr lvl="2"/>
            <a:r>
              <a:t>Third level</a:t>
            </a:r>
          </a:p>
          <a:p>
            <a:pPr lvl="3"/>
            <a:r>
              <a:t>Fourth level</a:t>
            </a:r>
          </a:p>
          <a:p>
            <a:pPr lvl="4"/>
            <a:r>
              <a:t>Fifth level</a:t>
            </a:r>
          </a:p>
        </p:txBody>
      </p:sp>
      <p:sp>
        <p:nvSpPr>
          <p:cNvPr id="391" name="Shape 391"/>
          <p:cNvSpPr>
            <a:spLocks noGrp="1"/>
          </p:cNvSpPr>
          <p:nvPr>
            <p:ph type="sldNum" sz="quarter" idx="2"/>
          </p:nvPr>
        </p:nvSpPr>
        <p:spPr>
          <a:xfrm>
            <a:off x="8232616" y="6404295"/>
            <a:ext cx="282734" cy="269241"/>
          </a:xfrm>
          <a:prstGeom prst="rect">
            <a:avLst/>
          </a:prstGeom>
        </p:spPr>
        <p:txBody>
          <a:bodyPr/>
          <a:lstStyle>
            <a:lvl1pPr>
              <a:defRPr b="1"/>
            </a:lvl1pPr>
          </a:lstStyle>
          <a:p>
            <a:fld id="{86CB4B4D-7CA3-9044-876B-883B54F8677D}" type="slidenum">
              <a:rPr/>
              <a:pPr/>
              <a:t>‹#›</a:t>
            </a:fld>
            <a:endParaRPr/>
          </a:p>
        </p:txBody>
      </p:sp>
    </p:spTree>
    <p:extLst>
      <p:ext uri="{BB962C8B-B14F-4D97-AF65-F5344CB8AC3E}">
        <p14:creationId xmlns:p14="http://schemas.microsoft.com/office/powerpoint/2010/main" val="1521979561"/>
      </p:ext>
    </p:extLst>
  </p:cSld>
  <p:clrMapOvr>
    <a:masterClrMapping/>
  </p:clrMapOvr>
  <p:transition spd="med"/>
</p:sldLayout>
</file>

<file path=ppt/slideLayouts/slideLayout398.xml><?xml version="1.0" encoding="utf-8"?>
<p:sldLayout xmlns:a="http://schemas.openxmlformats.org/drawingml/2006/main" xmlns:r="http://schemas.openxmlformats.org/officeDocument/2006/relationships" xmlns:p="http://schemas.openxmlformats.org/presentationml/2006/main" type="tx">
  <p:cSld name="3_Vertical Title and Text">
    <p:spTree>
      <p:nvGrpSpPr>
        <p:cNvPr id="1" name=""/>
        <p:cNvGrpSpPr/>
        <p:nvPr/>
      </p:nvGrpSpPr>
      <p:grpSpPr>
        <a:xfrm>
          <a:off x="0" y="0"/>
          <a:ext cx="0" cy="0"/>
          <a:chOff x="0" y="0"/>
          <a:chExt cx="0" cy="0"/>
        </a:xfrm>
      </p:grpSpPr>
      <p:sp>
        <p:nvSpPr>
          <p:cNvPr id="398" name="Shape 398"/>
          <p:cNvSpPr>
            <a:spLocks noGrp="1"/>
          </p:cNvSpPr>
          <p:nvPr>
            <p:ph type="title"/>
          </p:nvPr>
        </p:nvSpPr>
        <p:spPr>
          <a:xfrm>
            <a:off x="6543675" y="365125"/>
            <a:ext cx="1971676" cy="5811838"/>
          </a:xfrm>
          <a:prstGeom prst="rect">
            <a:avLst/>
          </a:prstGeom>
        </p:spPr>
        <p:txBody>
          <a:bodyPr/>
          <a:lstStyle/>
          <a:p>
            <a:r>
              <a:t>Click to edit Master title style</a:t>
            </a:r>
          </a:p>
        </p:txBody>
      </p:sp>
      <p:sp>
        <p:nvSpPr>
          <p:cNvPr id="399" name="Shape 399"/>
          <p:cNvSpPr>
            <a:spLocks noGrp="1"/>
          </p:cNvSpPr>
          <p:nvPr>
            <p:ph type="body" idx="1"/>
          </p:nvPr>
        </p:nvSpPr>
        <p:spPr>
          <a:xfrm>
            <a:off x="628651" y="365125"/>
            <a:ext cx="5800726" cy="5811838"/>
          </a:xfrm>
          <a:prstGeom prst="rect">
            <a:avLst/>
          </a:prstGeom>
        </p:spPr>
        <p:txBody>
          <a:bodyPr/>
          <a:lstStyle/>
          <a:p>
            <a:r>
              <a:t>Click to edit Master text styles</a:t>
            </a:r>
          </a:p>
          <a:p>
            <a:pPr lvl="1"/>
            <a:r>
              <a:t>Second level</a:t>
            </a:r>
          </a:p>
          <a:p>
            <a:pPr lvl="2"/>
            <a:r>
              <a:t>Third level</a:t>
            </a:r>
          </a:p>
          <a:p>
            <a:pPr lvl="3"/>
            <a:r>
              <a:t>Fourth level</a:t>
            </a:r>
          </a:p>
          <a:p>
            <a:pPr lvl="4"/>
            <a:r>
              <a:t>Fifth level</a:t>
            </a:r>
          </a:p>
        </p:txBody>
      </p:sp>
      <p:sp>
        <p:nvSpPr>
          <p:cNvPr id="400" name="Shape 400"/>
          <p:cNvSpPr>
            <a:spLocks noGrp="1"/>
          </p:cNvSpPr>
          <p:nvPr>
            <p:ph type="sldNum" sz="quarter" idx="2"/>
          </p:nvPr>
        </p:nvSpPr>
        <p:spPr>
          <a:xfrm>
            <a:off x="8232616" y="6404295"/>
            <a:ext cx="282734" cy="269241"/>
          </a:xfrm>
          <a:prstGeom prst="rect">
            <a:avLst/>
          </a:prstGeom>
        </p:spPr>
        <p:txBody>
          <a:bodyPr/>
          <a:lstStyle>
            <a:lvl1pPr>
              <a:defRPr b="1"/>
            </a:lvl1pPr>
          </a:lstStyle>
          <a:p>
            <a:fld id="{86CB4B4D-7CA3-9044-876B-883B54F8677D}" type="slidenum">
              <a:rPr/>
              <a:pPr/>
              <a:t>‹#›</a:t>
            </a:fld>
            <a:endParaRPr/>
          </a:p>
        </p:txBody>
      </p:sp>
    </p:spTree>
    <p:extLst>
      <p:ext uri="{BB962C8B-B14F-4D97-AF65-F5344CB8AC3E}">
        <p14:creationId xmlns:p14="http://schemas.microsoft.com/office/powerpoint/2010/main" val="3041608130"/>
      </p:ext>
    </p:extLst>
  </p:cSld>
  <p:clrMapOvr>
    <a:masterClrMapping/>
  </p:clrMapOvr>
  <p:transition spd="med"/>
</p:sldLayout>
</file>

<file path=ppt/slideLayouts/slideLayout39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51F977AA-6EEB-F747-977A-21C20DE1D44F}" type="slidenum">
              <a:rPr lang="en-US"/>
              <a:pPr>
                <a:defRPr/>
              </a:pPr>
              <a:t>‹#›</a:t>
            </a:fld>
            <a:endParaRPr lang="en-US"/>
          </a:p>
        </p:txBody>
      </p:sp>
    </p:spTree>
    <p:extLst>
      <p:ext uri="{BB962C8B-B14F-4D97-AF65-F5344CB8AC3E}">
        <p14:creationId xmlns:p14="http://schemas.microsoft.com/office/powerpoint/2010/main" val="2680612782"/>
      </p:ext>
    </p:extLst>
  </p:cSld>
  <p:clrMapOvr>
    <a:masterClrMapping/>
  </p:clrMapOvr>
  <p:transition spd="slow"/>
</p:sldLayout>
</file>

<file path=ppt/slideLayouts/slideLayout4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fld id="{ACC8AD9F-EE6A-46CC-80F6-A6389DD2CB7F}" type="datetimeFigureOut">
              <a:rPr lang="en-US" smtClean="0">
                <a:solidFill>
                  <a:prstClr val="black">
                    <a:tint val="75000"/>
                  </a:prstClr>
                </a:solidFill>
              </a:rPr>
              <a:pPr/>
              <a:t>7/2/24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E1321830-AA5A-4B3C-B340-0419E400838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951041587"/>
      </p:ext>
    </p:extLst>
  </p:cSld>
  <p:clrMapOvr>
    <a:masterClrMapping/>
  </p:clrMapOvr>
</p:sldLayout>
</file>

<file path=ppt/slideLayouts/slideLayout4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fld id="{ACC8AD9F-EE6A-46CC-80F6-A6389DD2CB7F}" type="datetimeFigureOut">
              <a:rPr lang="en-US" smtClean="0">
                <a:solidFill>
                  <a:prstClr val="black">
                    <a:tint val="75000"/>
                  </a:prstClr>
                </a:solidFill>
              </a:rPr>
              <a:pPr/>
              <a:t>7/2/24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E1321830-AA5A-4B3C-B340-0419E400838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71141160"/>
      </p:ext>
    </p:extLst>
  </p:cSld>
  <p:clrMapOvr>
    <a:masterClrMapping/>
  </p:clrMapOvr>
</p:sldLayout>
</file>

<file path=ppt/slideLayouts/slideLayout4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1"/>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6"/>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fld id="{ACC8AD9F-EE6A-46CC-80F6-A6389DD2CB7F}" type="datetimeFigureOut">
              <a:rPr lang="en-US" smtClean="0">
                <a:solidFill>
                  <a:prstClr val="black">
                    <a:tint val="75000"/>
                  </a:prstClr>
                </a:solidFill>
              </a:rPr>
              <a:pPr/>
              <a:t>7/2/24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E1321830-AA5A-4B3C-B340-0419E400838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6088749"/>
      </p:ext>
    </p:extLst>
  </p:cSld>
  <p:clrMapOvr>
    <a:masterClrMapping/>
  </p:clrMapOvr>
</p:sldLayout>
</file>

<file path=ppt/slideLayouts/slideLayout4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b="0" i="0">
                <a:latin typeface="Avenir Book" panose="02000503020000020003" pitchFamily="2" charset="0"/>
              </a:defRPr>
            </a:lvl1pPr>
          </a:lstStyle>
          <a:p>
            <a:fld id="{ACC8AD9F-EE6A-46CC-80F6-A6389DD2CB7F}" type="datetimeFigureOut">
              <a:rPr lang="en-US" smtClean="0">
                <a:solidFill>
                  <a:prstClr val="black">
                    <a:tint val="75000"/>
                  </a:prstClr>
                </a:solidFill>
              </a:rPr>
              <a:pPr/>
              <a:t>7/2/24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b="0" i="0">
                <a:latin typeface="Avenir Book" panose="02000503020000020003" pitchFamily="2" charset="0"/>
              </a:defRPr>
            </a:lvl1pPr>
          </a:lstStyle>
          <a:p>
            <a:fld id="{E1321830-AA5A-4B3C-B340-0419E400838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451383268"/>
      </p:ext>
    </p:extLst>
  </p:cSld>
  <p:clrMapOvr>
    <a:masterClrMapping/>
  </p:clrMapOvr>
</p:sldLayout>
</file>

<file path=ppt/slideLayouts/slideLayout4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8"/>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1"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1"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b="0" i="0">
                <a:latin typeface="Avenir Book" panose="02000503020000020003" pitchFamily="2" charset="0"/>
              </a:defRPr>
            </a:lvl1pPr>
          </a:lstStyle>
          <a:p>
            <a:fld id="{ACC8AD9F-EE6A-46CC-80F6-A6389DD2CB7F}" type="datetimeFigureOut">
              <a:rPr lang="en-US" smtClean="0">
                <a:solidFill>
                  <a:prstClr val="black">
                    <a:tint val="75000"/>
                  </a:prstClr>
                </a:solidFill>
              </a:rPr>
              <a:pPr/>
              <a:t>7/2/24</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lvl1pPr>
              <a:defRPr b="0" i="0">
                <a:latin typeface="Avenir Book" panose="02000503020000020003" pitchFamily="2" charset="0"/>
              </a:defRPr>
            </a:lvl1pPr>
          </a:lstStyle>
          <a:p>
            <a:fld id="{E1321830-AA5A-4B3C-B340-0419E400838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885752454"/>
      </p:ext>
    </p:extLst>
  </p:cSld>
  <p:clrMapOvr>
    <a:masterClrMapping/>
  </p:clrMapOvr>
</p:sldLayout>
</file>

<file path=ppt/slideLayouts/slideLayout4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b="0" i="0">
                <a:latin typeface="Avenir Book" panose="02000503020000020003" pitchFamily="2" charset="0"/>
              </a:defRPr>
            </a:lvl1pPr>
          </a:lstStyle>
          <a:p>
            <a:fld id="{ACC8AD9F-EE6A-46CC-80F6-A6389DD2CB7F}" type="datetimeFigureOut">
              <a:rPr lang="en-US" smtClean="0">
                <a:solidFill>
                  <a:prstClr val="black">
                    <a:tint val="75000"/>
                  </a:prstClr>
                </a:solidFill>
              </a:rPr>
              <a:pPr/>
              <a:t>7/2/24</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lvl1pPr>
              <a:defRPr b="0" i="0">
                <a:latin typeface="Avenir Book" panose="02000503020000020003" pitchFamily="2" charset="0"/>
              </a:defRPr>
            </a:lvl1pPr>
          </a:lstStyle>
          <a:p>
            <a:fld id="{E1321830-AA5A-4B3C-B340-0419E400838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996917435"/>
      </p:ext>
    </p:extLst>
  </p:cSld>
  <p:clrMapOvr>
    <a:masterClrMapping/>
  </p:clrMapOvr>
</p:sldLayout>
</file>

<file path=ppt/slideLayouts/slideLayout4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b="0" i="0">
                <a:latin typeface="Avenir Book" panose="02000503020000020003" pitchFamily="2" charset="0"/>
              </a:defRPr>
            </a:lvl1pPr>
          </a:lstStyle>
          <a:p>
            <a:fld id="{ACC8AD9F-EE6A-46CC-80F6-A6389DD2CB7F}" type="datetimeFigureOut">
              <a:rPr lang="en-US" smtClean="0">
                <a:solidFill>
                  <a:prstClr val="black">
                    <a:tint val="75000"/>
                  </a:prstClr>
                </a:solidFill>
              </a:rPr>
              <a:pPr/>
              <a:t>7/2/24</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lvl1pPr>
              <a:defRPr b="0" i="0">
                <a:latin typeface="Avenir Book" panose="02000503020000020003" pitchFamily="2" charset="0"/>
              </a:defRPr>
            </a:lvl1pPr>
          </a:lstStyle>
          <a:p>
            <a:fld id="{E1321830-AA5A-4B3C-B340-0419E400838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40734227"/>
      </p:ext>
    </p:extLst>
  </p:cSld>
  <p:clrMapOvr>
    <a:masterClrMapping/>
  </p:clrMapOvr>
</p:sldLayout>
</file>

<file path=ppt/slideLayouts/slideLayout4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391" y="987428"/>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b="0" i="0">
                <a:latin typeface="Avenir Book" panose="02000503020000020003" pitchFamily="2" charset="0"/>
              </a:defRPr>
            </a:lvl1pPr>
          </a:lstStyle>
          <a:p>
            <a:fld id="{ACC8AD9F-EE6A-46CC-80F6-A6389DD2CB7F}" type="datetimeFigureOut">
              <a:rPr lang="en-US" smtClean="0">
                <a:solidFill>
                  <a:prstClr val="black">
                    <a:tint val="75000"/>
                  </a:prstClr>
                </a:solidFill>
              </a:rPr>
              <a:pPr/>
              <a:t>7/2/24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b="0" i="0">
                <a:latin typeface="Avenir Book" panose="02000503020000020003" pitchFamily="2" charset="0"/>
              </a:defRPr>
            </a:lvl1pPr>
          </a:lstStyle>
          <a:p>
            <a:fld id="{E1321830-AA5A-4B3C-B340-0419E400838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37609347"/>
      </p:ext>
    </p:extLst>
  </p:cSld>
  <p:clrMapOvr>
    <a:masterClrMapping/>
  </p:clrMapOvr>
</p:sldLayout>
</file>

<file path=ppt/slideLayouts/slideLayout4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391" y="987428"/>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b="0" i="0">
                <a:latin typeface="Avenir Book" panose="02000503020000020003" pitchFamily="2" charset="0"/>
              </a:defRPr>
            </a:lvl1pPr>
          </a:lstStyle>
          <a:p>
            <a:fld id="{ACC8AD9F-EE6A-46CC-80F6-A6389DD2CB7F}" type="datetimeFigureOut">
              <a:rPr lang="en-US" smtClean="0">
                <a:solidFill>
                  <a:prstClr val="black">
                    <a:tint val="75000"/>
                  </a:prstClr>
                </a:solidFill>
              </a:rPr>
              <a:pPr/>
              <a:t>7/2/24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b="0" i="0">
                <a:latin typeface="Avenir Book" panose="02000503020000020003" pitchFamily="2" charset="0"/>
              </a:defRPr>
            </a:lvl1pPr>
          </a:lstStyle>
          <a:p>
            <a:fld id="{E1321830-AA5A-4B3C-B340-0419E400838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790321403"/>
      </p:ext>
    </p:extLst>
  </p:cSld>
  <p:clrMapOvr>
    <a:masterClrMapping/>
  </p:clrMapOvr>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fld id="{ACC8AD9F-EE6A-46CC-80F6-A6389DD2CB7F}" type="datetimeFigureOut">
              <a:rPr lang="en-US" smtClean="0">
                <a:solidFill>
                  <a:prstClr val="black">
                    <a:tint val="75000"/>
                  </a:prstClr>
                </a:solidFill>
              </a:rPr>
              <a:pPr/>
              <a:t>7/2/24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E1321830-AA5A-4B3C-B340-0419E400838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765616364"/>
      </p:ext>
    </p:extLst>
  </p:cSld>
  <p:clrMapOvr>
    <a:masterClrMapping/>
  </p:clrMapOvr>
</p:sldLayout>
</file>

<file path=ppt/slideLayouts/slideLayout4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1"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fld id="{ACC8AD9F-EE6A-46CC-80F6-A6389DD2CB7F}" type="datetimeFigureOut">
              <a:rPr lang="en-US" smtClean="0">
                <a:solidFill>
                  <a:prstClr val="black">
                    <a:tint val="75000"/>
                  </a:prstClr>
                </a:solidFill>
              </a:rPr>
              <a:pPr/>
              <a:t>7/2/24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E1321830-AA5A-4B3C-B340-0419E400838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1163347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theme" Target="../theme/theme4.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5.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theme" Target="../theme/theme5.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6.xml"/><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theme" Target="../theme/theme6.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7.xml"/><Relationship Id="rId13" Type="http://schemas.openxmlformats.org/officeDocument/2006/relationships/theme" Target="../theme/theme7.xml"/><Relationship Id="rId3" Type="http://schemas.openxmlformats.org/officeDocument/2006/relationships/slideLayout" Target="../slideLayouts/slideLayout72.xml"/><Relationship Id="rId7" Type="http://schemas.openxmlformats.org/officeDocument/2006/relationships/slideLayout" Target="../slideLayouts/slideLayout76.xml"/><Relationship Id="rId12" Type="http://schemas.openxmlformats.org/officeDocument/2006/relationships/slideLayout" Target="../slideLayouts/slideLayout81.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0" Type="http://schemas.openxmlformats.org/officeDocument/2006/relationships/slideLayout" Target="../slideLayouts/slideLayout79.xml"/><Relationship Id="rId4" Type="http://schemas.openxmlformats.org/officeDocument/2006/relationships/slideLayout" Target="../slideLayouts/slideLayout73.xml"/><Relationship Id="rId9" Type="http://schemas.openxmlformats.org/officeDocument/2006/relationships/slideLayout" Target="../slideLayouts/slideLayout78.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9.xml"/><Relationship Id="rId13" Type="http://schemas.openxmlformats.org/officeDocument/2006/relationships/theme" Target="../theme/theme8.xml"/><Relationship Id="rId3" Type="http://schemas.openxmlformats.org/officeDocument/2006/relationships/slideLayout" Target="../slideLayouts/slideLayout84.xml"/><Relationship Id="rId7" Type="http://schemas.openxmlformats.org/officeDocument/2006/relationships/slideLayout" Target="../slideLayouts/slideLayout88.xml"/><Relationship Id="rId12" Type="http://schemas.openxmlformats.org/officeDocument/2006/relationships/slideLayout" Target="../slideLayouts/slideLayout93.xml"/><Relationship Id="rId2" Type="http://schemas.openxmlformats.org/officeDocument/2006/relationships/slideLayout" Target="../slideLayouts/slideLayout83.xml"/><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slideLayout" Target="../slideLayouts/slideLayout92.xml"/><Relationship Id="rId5" Type="http://schemas.openxmlformats.org/officeDocument/2006/relationships/slideLayout" Target="../slideLayouts/slideLayout86.xml"/><Relationship Id="rId10" Type="http://schemas.openxmlformats.org/officeDocument/2006/relationships/slideLayout" Target="../slideLayouts/slideLayout91.xml"/><Relationship Id="rId4" Type="http://schemas.openxmlformats.org/officeDocument/2006/relationships/slideLayout" Target="../slideLayouts/slideLayout85.xml"/><Relationship Id="rId9" Type="http://schemas.openxmlformats.org/officeDocument/2006/relationships/slideLayout" Target="../slideLayouts/slideLayout90.xml"/></Relationships>
</file>

<file path=ppt/slideMasters/_rels/slideMaster9.xml.rels><?xml version="1.0" encoding="UTF-8" standalone="yes"?>
<Relationships xmlns="http://schemas.openxmlformats.org/package/2006/relationships"><Relationship Id="rId3" Type="http://schemas.openxmlformats.org/officeDocument/2006/relationships/theme" Target="../theme/theme9.xml"/><Relationship Id="rId2" Type="http://schemas.openxmlformats.org/officeDocument/2006/relationships/slideLayout" Target="../slideLayouts/slideLayout95.xml"/><Relationship Id="rId1" Type="http://schemas.openxmlformats.org/officeDocument/2006/relationships/slideLayout" Target="../slideLayouts/slideLayout94.xml"/></Relationships>
</file>

<file path=ppt/slideMasters/_rels/slideMaster10.xml.rels><?xml version="1.0" encoding="UTF-8" standalone="yes"?>
<Relationships xmlns="http://schemas.openxmlformats.org/package/2006/relationships"><Relationship Id="rId3" Type="http://schemas.openxmlformats.org/officeDocument/2006/relationships/slideLayout" Target="../slideLayouts/slideLayout98.xml"/><Relationship Id="rId2" Type="http://schemas.openxmlformats.org/officeDocument/2006/relationships/slideLayout" Target="../slideLayouts/slideLayout97.xml"/><Relationship Id="rId1" Type="http://schemas.openxmlformats.org/officeDocument/2006/relationships/slideLayout" Target="../slideLayouts/slideLayout96.xml"/><Relationship Id="rId4"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6.xml"/><Relationship Id="rId3" Type="http://schemas.openxmlformats.org/officeDocument/2006/relationships/slideLayout" Target="../slideLayouts/slideLayout101.xml"/><Relationship Id="rId7" Type="http://schemas.openxmlformats.org/officeDocument/2006/relationships/slideLayout" Target="../slideLayouts/slideLayout105.xml"/><Relationship Id="rId12" Type="http://schemas.openxmlformats.org/officeDocument/2006/relationships/theme" Target="../theme/theme11.xml"/><Relationship Id="rId2" Type="http://schemas.openxmlformats.org/officeDocument/2006/relationships/slideLayout" Target="../slideLayouts/slideLayout100.xml"/><Relationship Id="rId1" Type="http://schemas.openxmlformats.org/officeDocument/2006/relationships/slideLayout" Target="../slideLayouts/slideLayout99.xml"/><Relationship Id="rId6" Type="http://schemas.openxmlformats.org/officeDocument/2006/relationships/slideLayout" Target="../slideLayouts/slideLayout104.xml"/><Relationship Id="rId11" Type="http://schemas.openxmlformats.org/officeDocument/2006/relationships/slideLayout" Target="../slideLayouts/slideLayout109.xml"/><Relationship Id="rId5" Type="http://schemas.openxmlformats.org/officeDocument/2006/relationships/slideLayout" Target="../slideLayouts/slideLayout103.xml"/><Relationship Id="rId10" Type="http://schemas.openxmlformats.org/officeDocument/2006/relationships/slideLayout" Target="../slideLayouts/slideLayout108.xml"/><Relationship Id="rId4" Type="http://schemas.openxmlformats.org/officeDocument/2006/relationships/slideLayout" Target="../slideLayouts/slideLayout102.xml"/><Relationship Id="rId9" Type="http://schemas.openxmlformats.org/officeDocument/2006/relationships/slideLayout" Target="../slideLayouts/slideLayout107.xml"/></Relationships>
</file>

<file path=ppt/slideMasters/_rels/slideMaster12.xml.rels><?xml version="1.0" encoding="UTF-8" standalone="yes"?>
<Relationships xmlns="http://schemas.openxmlformats.org/package/2006/relationships"><Relationship Id="rId2" Type="http://schemas.openxmlformats.org/officeDocument/2006/relationships/theme" Target="../theme/theme12.xml"/><Relationship Id="rId1" Type="http://schemas.openxmlformats.org/officeDocument/2006/relationships/slideLayout" Target="../slideLayouts/slideLayout110.xml"/></Relationships>
</file>

<file path=ppt/slideMasters/_rels/slideMaster13.xml.rels><?xml version="1.0" encoding="UTF-8" standalone="yes"?>
<Relationships xmlns="http://schemas.openxmlformats.org/package/2006/relationships"><Relationship Id="rId13" Type="http://schemas.openxmlformats.org/officeDocument/2006/relationships/slideLayout" Target="../slideLayouts/slideLayout123.xml"/><Relationship Id="rId18" Type="http://schemas.openxmlformats.org/officeDocument/2006/relationships/slideLayout" Target="../slideLayouts/slideLayout128.xml"/><Relationship Id="rId26" Type="http://schemas.openxmlformats.org/officeDocument/2006/relationships/slideLayout" Target="../slideLayouts/slideLayout136.xml"/><Relationship Id="rId39" Type="http://schemas.openxmlformats.org/officeDocument/2006/relationships/slideLayout" Target="../slideLayouts/slideLayout149.xml"/><Relationship Id="rId21" Type="http://schemas.openxmlformats.org/officeDocument/2006/relationships/slideLayout" Target="../slideLayouts/slideLayout131.xml"/><Relationship Id="rId34" Type="http://schemas.openxmlformats.org/officeDocument/2006/relationships/slideLayout" Target="../slideLayouts/slideLayout144.xml"/><Relationship Id="rId42" Type="http://schemas.openxmlformats.org/officeDocument/2006/relationships/slideLayout" Target="../slideLayouts/slideLayout152.xml"/><Relationship Id="rId7" Type="http://schemas.openxmlformats.org/officeDocument/2006/relationships/slideLayout" Target="../slideLayouts/slideLayout117.xml"/><Relationship Id="rId2" Type="http://schemas.openxmlformats.org/officeDocument/2006/relationships/slideLayout" Target="../slideLayouts/slideLayout112.xml"/><Relationship Id="rId16" Type="http://schemas.openxmlformats.org/officeDocument/2006/relationships/slideLayout" Target="../slideLayouts/slideLayout126.xml"/><Relationship Id="rId29" Type="http://schemas.openxmlformats.org/officeDocument/2006/relationships/slideLayout" Target="../slideLayouts/slideLayout139.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24" Type="http://schemas.openxmlformats.org/officeDocument/2006/relationships/slideLayout" Target="../slideLayouts/slideLayout134.xml"/><Relationship Id="rId32" Type="http://schemas.openxmlformats.org/officeDocument/2006/relationships/slideLayout" Target="../slideLayouts/slideLayout142.xml"/><Relationship Id="rId37" Type="http://schemas.openxmlformats.org/officeDocument/2006/relationships/slideLayout" Target="../slideLayouts/slideLayout147.xml"/><Relationship Id="rId40" Type="http://schemas.openxmlformats.org/officeDocument/2006/relationships/slideLayout" Target="../slideLayouts/slideLayout150.xml"/><Relationship Id="rId45" Type="http://schemas.openxmlformats.org/officeDocument/2006/relationships/theme" Target="../theme/theme13.xml"/><Relationship Id="rId5" Type="http://schemas.openxmlformats.org/officeDocument/2006/relationships/slideLayout" Target="../slideLayouts/slideLayout115.xml"/><Relationship Id="rId15" Type="http://schemas.openxmlformats.org/officeDocument/2006/relationships/slideLayout" Target="../slideLayouts/slideLayout125.xml"/><Relationship Id="rId23" Type="http://schemas.openxmlformats.org/officeDocument/2006/relationships/slideLayout" Target="../slideLayouts/slideLayout133.xml"/><Relationship Id="rId28" Type="http://schemas.openxmlformats.org/officeDocument/2006/relationships/slideLayout" Target="../slideLayouts/slideLayout138.xml"/><Relationship Id="rId36" Type="http://schemas.openxmlformats.org/officeDocument/2006/relationships/slideLayout" Target="../slideLayouts/slideLayout146.xml"/><Relationship Id="rId10" Type="http://schemas.openxmlformats.org/officeDocument/2006/relationships/slideLayout" Target="../slideLayouts/slideLayout120.xml"/><Relationship Id="rId19" Type="http://schemas.openxmlformats.org/officeDocument/2006/relationships/slideLayout" Target="../slideLayouts/slideLayout129.xml"/><Relationship Id="rId31" Type="http://schemas.openxmlformats.org/officeDocument/2006/relationships/slideLayout" Target="../slideLayouts/slideLayout141.xml"/><Relationship Id="rId44" Type="http://schemas.openxmlformats.org/officeDocument/2006/relationships/slideLayout" Target="../slideLayouts/slideLayout154.xml"/><Relationship Id="rId4" Type="http://schemas.openxmlformats.org/officeDocument/2006/relationships/slideLayout" Target="../slideLayouts/slideLayout114.xml"/><Relationship Id="rId9" Type="http://schemas.openxmlformats.org/officeDocument/2006/relationships/slideLayout" Target="../slideLayouts/slideLayout119.xml"/><Relationship Id="rId14" Type="http://schemas.openxmlformats.org/officeDocument/2006/relationships/slideLayout" Target="../slideLayouts/slideLayout124.xml"/><Relationship Id="rId22" Type="http://schemas.openxmlformats.org/officeDocument/2006/relationships/slideLayout" Target="../slideLayouts/slideLayout132.xml"/><Relationship Id="rId27" Type="http://schemas.openxmlformats.org/officeDocument/2006/relationships/slideLayout" Target="../slideLayouts/slideLayout137.xml"/><Relationship Id="rId30" Type="http://schemas.openxmlformats.org/officeDocument/2006/relationships/slideLayout" Target="../slideLayouts/slideLayout140.xml"/><Relationship Id="rId35" Type="http://schemas.openxmlformats.org/officeDocument/2006/relationships/slideLayout" Target="../slideLayouts/slideLayout145.xml"/><Relationship Id="rId43" Type="http://schemas.openxmlformats.org/officeDocument/2006/relationships/slideLayout" Target="../slideLayouts/slideLayout153.xml"/><Relationship Id="rId8" Type="http://schemas.openxmlformats.org/officeDocument/2006/relationships/slideLayout" Target="../slideLayouts/slideLayout118.xml"/><Relationship Id="rId3" Type="http://schemas.openxmlformats.org/officeDocument/2006/relationships/slideLayout" Target="../slideLayouts/slideLayout113.xml"/><Relationship Id="rId12" Type="http://schemas.openxmlformats.org/officeDocument/2006/relationships/slideLayout" Target="../slideLayouts/slideLayout122.xml"/><Relationship Id="rId17" Type="http://schemas.openxmlformats.org/officeDocument/2006/relationships/slideLayout" Target="../slideLayouts/slideLayout127.xml"/><Relationship Id="rId25" Type="http://schemas.openxmlformats.org/officeDocument/2006/relationships/slideLayout" Target="../slideLayouts/slideLayout135.xml"/><Relationship Id="rId33" Type="http://schemas.openxmlformats.org/officeDocument/2006/relationships/slideLayout" Target="../slideLayouts/slideLayout143.xml"/><Relationship Id="rId38" Type="http://schemas.openxmlformats.org/officeDocument/2006/relationships/slideLayout" Target="../slideLayouts/slideLayout148.xml"/><Relationship Id="rId20" Type="http://schemas.openxmlformats.org/officeDocument/2006/relationships/slideLayout" Target="../slideLayouts/slideLayout130.xml"/><Relationship Id="rId41" Type="http://schemas.openxmlformats.org/officeDocument/2006/relationships/slideLayout" Target="../slideLayouts/slideLayout15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62.xml"/><Relationship Id="rId3" Type="http://schemas.openxmlformats.org/officeDocument/2006/relationships/slideLayout" Target="../slideLayouts/slideLayout157.xml"/><Relationship Id="rId7" Type="http://schemas.openxmlformats.org/officeDocument/2006/relationships/slideLayout" Target="../slideLayouts/slideLayout161.xml"/><Relationship Id="rId12" Type="http://schemas.openxmlformats.org/officeDocument/2006/relationships/theme" Target="../theme/theme14.xml"/><Relationship Id="rId2" Type="http://schemas.openxmlformats.org/officeDocument/2006/relationships/slideLayout" Target="../slideLayouts/slideLayout156.xml"/><Relationship Id="rId1" Type="http://schemas.openxmlformats.org/officeDocument/2006/relationships/slideLayout" Target="../slideLayouts/slideLayout155.xml"/><Relationship Id="rId6" Type="http://schemas.openxmlformats.org/officeDocument/2006/relationships/slideLayout" Target="../slideLayouts/slideLayout160.xml"/><Relationship Id="rId11" Type="http://schemas.openxmlformats.org/officeDocument/2006/relationships/slideLayout" Target="../slideLayouts/slideLayout165.xml"/><Relationship Id="rId5" Type="http://schemas.openxmlformats.org/officeDocument/2006/relationships/slideLayout" Target="../slideLayouts/slideLayout159.xml"/><Relationship Id="rId10" Type="http://schemas.openxmlformats.org/officeDocument/2006/relationships/slideLayout" Target="../slideLayouts/slideLayout164.xml"/><Relationship Id="rId4" Type="http://schemas.openxmlformats.org/officeDocument/2006/relationships/slideLayout" Target="../slideLayouts/slideLayout158.xml"/><Relationship Id="rId9" Type="http://schemas.openxmlformats.org/officeDocument/2006/relationships/slideLayout" Target="../slideLayouts/slideLayout16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73.xml"/><Relationship Id="rId3" Type="http://schemas.openxmlformats.org/officeDocument/2006/relationships/slideLayout" Target="../slideLayouts/slideLayout168.xml"/><Relationship Id="rId7" Type="http://schemas.openxmlformats.org/officeDocument/2006/relationships/slideLayout" Target="../slideLayouts/slideLayout172.xml"/><Relationship Id="rId12" Type="http://schemas.openxmlformats.org/officeDocument/2006/relationships/theme" Target="../theme/theme15.xml"/><Relationship Id="rId2" Type="http://schemas.openxmlformats.org/officeDocument/2006/relationships/slideLayout" Target="../slideLayouts/slideLayout167.xml"/><Relationship Id="rId1" Type="http://schemas.openxmlformats.org/officeDocument/2006/relationships/slideLayout" Target="../slideLayouts/slideLayout166.xml"/><Relationship Id="rId6" Type="http://schemas.openxmlformats.org/officeDocument/2006/relationships/slideLayout" Target="../slideLayouts/slideLayout171.xml"/><Relationship Id="rId11" Type="http://schemas.openxmlformats.org/officeDocument/2006/relationships/slideLayout" Target="../slideLayouts/slideLayout176.xml"/><Relationship Id="rId5" Type="http://schemas.openxmlformats.org/officeDocument/2006/relationships/slideLayout" Target="../slideLayouts/slideLayout170.xml"/><Relationship Id="rId10" Type="http://schemas.openxmlformats.org/officeDocument/2006/relationships/slideLayout" Target="../slideLayouts/slideLayout175.xml"/><Relationship Id="rId4" Type="http://schemas.openxmlformats.org/officeDocument/2006/relationships/slideLayout" Target="../slideLayouts/slideLayout169.xml"/><Relationship Id="rId9" Type="http://schemas.openxmlformats.org/officeDocument/2006/relationships/slideLayout" Target="../slideLayouts/slideLayout17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84.xml"/><Relationship Id="rId3" Type="http://schemas.openxmlformats.org/officeDocument/2006/relationships/slideLayout" Target="../slideLayouts/slideLayout179.xml"/><Relationship Id="rId7" Type="http://schemas.openxmlformats.org/officeDocument/2006/relationships/slideLayout" Target="../slideLayouts/slideLayout183.xml"/><Relationship Id="rId12" Type="http://schemas.openxmlformats.org/officeDocument/2006/relationships/theme" Target="../theme/theme16.xml"/><Relationship Id="rId2" Type="http://schemas.openxmlformats.org/officeDocument/2006/relationships/slideLayout" Target="../slideLayouts/slideLayout178.xml"/><Relationship Id="rId1" Type="http://schemas.openxmlformats.org/officeDocument/2006/relationships/slideLayout" Target="../slideLayouts/slideLayout177.xml"/><Relationship Id="rId6" Type="http://schemas.openxmlformats.org/officeDocument/2006/relationships/slideLayout" Target="../slideLayouts/slideLayout182.xml"/><Relationship Id="rId11" Type="http://schemas.openxmlformats.org/officeDocument/2006/relationships/slideLayout" Target="../slideLayouts/slideLayout187.xml"/><Relationship Id="rId5" Type="http://schemas.openxmlformats.org/officeDocument/2006/relationships/slideLayout" Target="../slideLayouts/slideLayout181.xml"/><Relationship Id="rId10" Type="http://schemas.openxmlformats.org/officeDocument/2006/relationships/slideLayout" Target="../slideLayouts/slideLayout186.xml"/><Relationship Id="rId4" Type="http://schemas.openxmlformats.org/officeDocument/2006/relationships/slideLayout" Target="../slideLayouts/slideLayout180.xml"/><Relationship Id="rId9" Type="http://schemas.openxmlformats.org/officeDocument/2006/relationships/slideLayout" Target="../slideLayouts/slideLayout18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95.xml"/><Relationship Id="rId3" Type="http://schemas.openxmlformats.org/officeDocument/2006/relationships/slideLayout" Target="../slideLayouts/slideLayout190.xml"/><Relationship Id="rId7" Type="http://schemas.openxmlformats.org/officeDocument/2006/relationships/slideLayout" Target="../slideLayouts/slideLayout194.xml"/><Relationship Id="rId12" Type="http://schemas.openxmlformats.org/officeDocument/2006/relationships/theme" Target="../theme/theme17.xml"/><Relationship Id="rId2" Type="http://schemas.openxmlformats.org/officeDocument/2006/relationships/slideLayout" Target="../slideLayouts/slideLayout189.xml"/><Relationship Id="rId1" Type="http://schemas.openxmlformats.org/officeDocument/2006/relationships/slideLayout" Target="../slideLayouts/slideLayout188.xml"/><Relationship Id="rId6" Type="http://schemas.openxmlformats.org/officeDocument/2006/relationships/slideLayout" Target="../slideLayouts/slideLayout193.xml"/><Relationship Id="rId11" Type="http://schemas.openxmlformats.org/officeDocument/2006/relationships/slideLayout" Target="../slideLayouts/slideLayout198.xml"/><Relationship Id="rId5" Type="http://schemas.openxmlformats.org/officeDocument/2006/relationships/slideLayout" Target="../slideLayouts/slideLayout192.xml"/><Relationship Id="rId10" Type="http://schemas.openxmlformats.org/officeDocument/2006/relationships/slideLayout" Target="../slideLayouts/slideLayout197.xml"/><Relationship Id="rId4" Type="http://schemas.openxmlformats.org/officeDocument/2006/relationships/slideLayout" Target="../slideLayouts/slideLayout191.xml"/><Relationship Id="rId9" Type="http://schemas.openxmlformats.org/officeDocument/2006/relationships/slideLayout" Target="../slideLayouts/slideLayout19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206.xml"/><Relationship Id="rId13" Type="http://schemas.openxmlformats.org/officeDocument/2006/relationships/theme" Target="../theme/theme18.xml"/><Relationship Id="rId3" Type="http://schemas.openxmlformats.org/officeDocument/2006/relationships/slideLayout" Target="../slideLayouts/slideLayout201.xml"/><Relationship Id="rId7" Type="http://schemas.openxmlformats.org/officeDocument/2006/relationships/slideLayout" Target="../slideLayouts/slideLayout205.xml"/><Relationship Id="rId12" Type="http://schemas.openxmlformats.org/officeDocument/2006/relationships/slideLayout" Target="../slideLayouts/slideLayout210.xml"/><Relationship Id="rId2" Type="http://schemas.openxmlformats.org/officeDocument/2006/relationships/slideLayout" Target="../slideLayouts/slideLayout200.xml"/><Relationship Id="rId1" Type="http://schemas.openxmlformats.org/officeDocument/2006/relationships/slideLayout" Target="../slideLayouts/slideLayout199.xml"/><Relationship Id="rId6" Type="http://schemas.openxmlformats.org/officeDocument/2006/relationships/slideLayout" Target="../slideLayouts/slideLayout204.xml"/><Relationship Id="rId11" Type="http://schemas.openxmlformats.org/officeDocument/2006/relationships/slideLayout" Target="../slideLayouts/slideLayout209.xml"/><Relationship Id="rId5" Type="http://schemas.openxmlformats.org/officeDocument/2006/relationships/slideLayout" Target="../slideLayouts/slideLayout203.xml"/><Relationship Id="rId10" Type="http://schemas.openxmlformats.org/officeDocument/2006/relationships/slideLayout" Target="../slideLayouts/slideLayout208.xml"/><Relationship Id="rId4" Type="http://schemas.openxmlformats.org/officeDocument/2006/relationships/slideLayout" Target="../slideLayouts/slideLayout202.xml"/><Relationship Id="rId9" Type="http://schemas.openxmlformats.org/officeDocument/2006/relationships/slideLayout" Target="../slideLayouts/slideLayout20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18.xml"/><Relationship Id="rId3" Type="http://schemas.openxmlformats.org/officeDocument/2006/relationships/slideLayout" Target="../slideLayouts/slideLayout213.xml"/><Relationship Id="rId7" Type="http://schemas.openxmlformats.org/officeDocument/2006/relationships/slideLayout" Target="../slideLayouts/slideLayout217.xml"/><Relationship Id="rId12" Type="http://schemas.openxmlformats.org/officeDocument/2006/relationships/theme" Target="../theme/theme19.xml"/><Relationship Id="rId2" Type="http://schemas.openxmlformats.org/officeDocument/2006/relationships/slideLayout" Target="../slideLayouts/slideLayout212.xml"/><Relationship Id="rId1" Type="http://schemas.openxmlformats.org/officeDocument/2006/relationships/slideLayout" Target="../slideLayouts/slideLayout211.xml"/><Relationship Id="rId6" Type="http://schemas.openxmlformats.org/officeDocument/2006/relationships/slideLayout" Target="../slideLayouts/slideLayout216.xml"/><Relationship Id="rId11" Type="http://schemas.openxmlformats.org/officeDocument/2006/relationships/slideLayout" Target="../slideLayouts/slideLayout221.xml"/><Relationship Id="rId5" Type="http://schemas.openxmlformats.org/officeDocument/2006/relationships/slideLayout" Target="../slideLayouts/slideLayout215.xml"/><Relationship Id="rId10" Type="http://schemas.openxmlformats.org/officeDocument/2006/relationships/slideLayout" Target="../slideLayouts/slideLayout220.xml"/><Relationship Id="rId4" Type="http://schemas.openxmlformats.org/officeDocument/2006/relationships/slideLayout" Target="../slideLayouts/slideLayout214.xml"/><Relationship Id="rId9" Type="http://schemas.openxmlformats.org/officeDocument/2006/relationships/slideLayout" Target="../slideLayouts/slideLayout219.xml"/></Relationships>
</file>

<file path=ppt/slideMasters/_rels/slideMaster20.xml.rels><?xml version="1.0" encoding="UTF-8" standalone="yes"?>
<Relationships xmlns="http://schemas.openxmlformats.org/package/2006/relationships"><Relationship Id="rId2" Type="http://schemas.openxmlformats.org/officeDocument/2006/relationships/theme" Target="../theme/theme20.xml"/><Relationship Id="rId1" Type="http://schemas.openxmlformats.org/officeDocument/2006/relationships/slideLayout" Target="../slideLayouts/slideLayout222.xml"/></Relationships>
</file>

<file path=ppt/slideMasters/_rels/slideMaster21.xml.rels><?xml version="1.0" encoding="UTF-8" standalone="yes"?>
<Relationships xmlns="http://schemas.openxmlformats.org/package/2006/relationships"><Relationship Id="rId2" Type="http://schemas.openxmlformats.org/officeDocument/2006/relationships/theme" Target="../theme/theme21.xml"/><Relationship Id="rId1" Type="http://schemas.openxmlformats.org/officeDocument/2006/relationships/slideLayout" Target="../slideLayouts/slideLayout223.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1.xml"/><Relationship Id="rId13" Type="http://schemas.openxmlformats.org/officeDocument/2006/relationships/theme" Target="../theme/theme22.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slideLayout" Target="../slideLayouts/slideLayout235.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3.xml"/><Relationship Id="rId3" Type="http://schemas.openxmlformats.org/officeDocument/2006/relationships/slideLayout" Target="../slideLayouts/slideLayout238.xml"/><Relationship Id="rId7" Type="http://schemas.openxmlformats.org/officeDocument/2006/relationships/slideLayout" Target="../slideLayouts/slideLayout242.xml"/><Relationship Id="rId12" Type="http://schemas.openxmlformats.org/officeDocument/2006/relationships/theme" Target="../theme/theme23.xml"/><Relationship Id="rId2" Type="http://schemas.openxmlformats.org/officeDocument/2006/relationships/slideLayout" Target="../slideLayouts/slideLayout237.xml"/><Relationship Id="rId1" Type="http://schemas.openxmlformats.org/officeDocument/2006/relationships/slideLayout" Target="../slideLayouts/slideLayout236.xml"/><Relationship Id="rId6" Type="http://schemas.openxmlformats.org/officeDocument/2006/relationships/slideLayout" Target="../slideLayouts/slideLayout241.xml"/><Relationship Id="rId11" Type="http://schemas.openxmlformats.org/officeDocument/2006/relationships/slideLayout" Target="../slideLayouts/slideLayout246.xml"/><Relationship Id="rId5" Type="http://schemas.openxmlformats.org/officeDocument/2006/relationships/slideLayout" Target="../slideLayouts/slideLayout240.xml"/><Relationship Id="rId10" Type="http://schemas.openxmlformats.org/officeDocument/2006/relationships/slideLayout" Target="../slideLayouts/slideLayout245.xml"/><Relationship Id="rId4" Type="http://schemas.openxmlformats.org/officeDocument/2006/relationships/slideLayout" Target="../slideLayouts/slideLayout239.xml"/><Relationship Id="rId9" Type="http://schemas.openxmlformats.org/officeDocument/2006/relationships/slideLayout" Target="../slideLayouts/slideLayout244.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theme" Target="../theme/theme24.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s>
</file>

<file path=ppt/slideMasters/_rels/slideMaster25.xml.rels><?xml version="1.0" encoding="UTF-8" standalone="yes"?>
<Relationships xmlns="http://schemas.openxmlformats.org/package/2006/relationships"><Relationship Id="rId2" Type="http://schemas.openxmlformats.org/officeDocument/2006/relationships/theme" Target="../theme/theme25.xml"/><Relationship Id="rId1" Type="http://schemas.openxmlformats.org/officeDocument/2006/relationships/slideLayout" Target="../slideLayouts/slideLayout258.xml"/></Relationships>
</file>

<file path=ppt/slideMasters/_rels/slideMaster26.xml.rels><?xml version="1.0" encoding="UTF-8" standalone="yes"?>
<Relationships xmlns="http://schemas.openxmlformats.org/package/2006/relationships"><Relationship Id="rId2" Type="http://schemas.openxmlformats.org/officeDocument/2006/relationships/theme" Target="../theme/theme26.xml"/><Relationship Id="rId1" Type="http://schemas.openxmlformats.org/officeDocument/2006/relationships/slideLayout" Target="../slideLayouts/slideLayout259.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67.xml"/><Relationship Id="rId3" Type="http://schemas.openxmlformats.org/officeDocument/2006/relationships/slideLayout" Target="../slideLayouts/slideLayout262.xml"/><Relationship Id="rId7" Type="http://schemas.openxmlformats.org/officeDocument/2006/relationships/slideLayout" Target="../slideLayouts/slideLayout266.xml"/><Relationship Id="rId12" Type="http://schemas.openxmlformats.org/officeDocument/2006/relationships/theme" Target="../theme/theme27.xml"/><Relationship Id="rId2" Type="http://schemas.openxmlformats.org/officeDocument/2006/relationships/slideLayout" Target="../slideLayouts/slideLayout261.xml"/><Relationship Id="rId1" Type="http://schemas.openxmlformats.org/officeDocument/2006/relationships/slideLayout" Target="../slideLayouts/slideLayout260.xml"/><Relationship Id="rId6" Type="http://schemas.openxmlformats.org/officeDocument/2006/relationships/slideLayout" Target="../slideLayouts/slideLayout265.xml"/><Relationship Id="rId11" Type="http://schemas.openxmlformats.org/officeDocument/2006/relationships/slideLayout" Target="../slideLayouts/slideLayout270.xml"/><Relationship Id="rId5" Type="http://schemas.openxmlformats.org/officeDocument/2006/relationships/slideLayout" Target="../slideLayouts/slideLayout264.xml"/><Relationship Id="rId10" Type="http://schemas.openxmlformats.org/officeDocument/2006/relationships/slideLayout" Target="../slideLayouts/slideLayout269.xml"/><Relationship Id="rId4" Type="http://schemas.openxmlformats.org/officeDocument/2006/relationships/slideLayout" Target="../slideLayouts/slideLayout263.xml"/><Relationship Id="rId9" Type="http://schemas.openxmlformats.org/officeDocument/2006/relationships/slideLayout" Target="../slideLayouts/slideLayout268.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78.xml"/><Relationship Id="rId13" Type="http://schemas.openxmlformats.org/officeDocument/2006/relationships/theme" Target="../theme/theme28.xml"/><Relationship Id="rId3" Type="http://schemas.openxmlformats.org/officeDocument/2006/relationships/slideLayout" Target="../slideLayouts/slideLayout273.xml"/><Relationship Id="rId7" Type="http://schemas.openxmlformats.org/officeDocument/2006/relationships/slideLayout" Target="../slideLayouts/slideLayout277.xml"/><Relationship Id="rId12" Type="http://schemas.openxmlformats.org/officeDocument/2006/relationships/slideLayout" Target="../slideLayouts/slideLayout282.xml"/><Relationship Id="rId2" Type="http://schemas.openxmlformats.org/officeDocument/2006/relationships/slideLayout" Target="../slideLayouts/slideLayout272.xml"/><Relationship Id="rId1" Type="http://schemas.openxmlformats.org/officeDocument/2006/relationships/slideLayout" Target="../slideLayouts/slideLayout271.xml"/><Relationship Id="rId6" Type="http://schemas.openxmlformats.org/officeDocument/2006/relationships/slideLayout" Target="../slideLayouts/slideLayout276.xml"/><Relationship Id="rId11" Type="http://schemas.openxmlformats.org/officeDocument/2006/relationships/slideLayout" Target="../slideLayouts/slideLayout281.xml"/><Relationship Id="rId5" Type="http://schemas.openxmlformats.org/officeDocument/2006/relationships/slideLayout" Target="../slideLayouts/slideLayout275.xml"/><Relationship Id="rId10" Type="http://schemas.openxmlformats.org/officeDocument/2006/relationships/slideLayout" Target="../slideLayouts/slideLayout280.xml"/><Relationship Id="rId4" Type="http://schemas.openxmlformats.org/officeDocument/2006/relationships/slideLayout" Target="../slideLayouts/slideLayout274.xml"/><Relationship Id="rId9" Type="http://schemas.openxmlformats.org/officeDocument/2006/relationships/slideLayout" Target="../slideLayouts/slideLayout279.xml"/></Relationships>
</file>

<file path=ppt/slideMasters/_rels/slideMaster29.xml.rels><?xml version="1.0" encoding="UTF-8" standalone="yes"?>
<Relationships xmlns="http://schemas.openxmlformats.org/package/2006/relationships"><Relationship Id="rId3" Type="http://schemas.openxmlformats.org/officeDocument/2006/relationships/theme" Target="../theme/theme29.xml"/><Relationship Id="rId2" Type="http://schemas.openxmlformats.org/officeDocument/2006/relationships/slideLayout" Target="../slideLayouts/slideLayout284.xml"/><Relationship Id="rId1" Type="http://schemas.openxmlformats.org/officeDocument/2006/relationships/slideLayout" Target="../slideLayouts/slideLayout283.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292.xml"/><Relationship Id="rId3" Type="http://schemas.openxmlformats.org/officeDocument/2006/relationships/slideLayout" Target="../slideLayouts/slideLayout287.xml"/><Relationship Id="rId7" Type="http://schemas.openxmlformats.org/officeDocument/2006/relationships/slideLayout" Target="../slideLayouts/slideLayout291.xml"/><Relationship Id="rId12" Type="http://schemas.openxmlformats.org/officeDocument/2006/relationships/theme" Target="../theme/theme30.xml"/><Relationship Id="rId2" Type="http://schemas.openxmlformats.org/officeDocument/2006/relationships/slideLayout" Target="../slideLayouts/slideLayout286.xml"/><Relationship Id="rId1" Type="http://schemas.openxmlformats.org/officeDocument/2006/relationships/slideLayout" Target="../slideLayouts/slideLayout285.xml"/><Relationship Id="rId6" Type="http://schemas.openxmlformats.org/officeDocument/2006/relationships/slideLayout" Target="../slideLayouts/slideLayout290.xml"/><Relationship Id="rId11" Type="http://schemas.openxmlformats.org/officeDocument/2006/relationships/slideLayout" Target="../slideLayouts/slideLayout295.xml"/><Relationship Id="rId5" Type="http://schemas.openxmlformats.org/officeDocument/2006/relationships/slideLayout" Target="../slideLayouts/slideLayout289.xml"/><Relationship Id="rId10" Type="http://schemas.openxmlformats.org/officeDocument/2006/relationships/slideLayout" Target="../slideLayouts/slideLayout294.xml"/><Relationship Id="rId4" Type="http://schemas.openxmlformats.org/officeDocument/2006/relationships/slideLayout" Target="../slideLayouts/slideLayout288.xml"/><Relationship Id="rId9" Type="http://schemas.openxmlformats.org/officeDocument/2006/relationships/slideLayout" Target="../slideLayouts/slideLayout293.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03.xml"/><Relationship Id="rId13" Type="http://schemas.openxmlformats.org/officeDocument/2006/relationships/theme" Target="../theme/theme31.xml"/><Relationship Id="rId3" Type="http://schemas.openxmlformats.org/officeDocument/2006/relationships/slideLayout" Target="../slideLayouts/slideLayout298.xml"/><Relationship Id="rId7" Type="http://schemas.openxmlformats.org/officeDocument/2006/relationships/slideLayout" Target="../slideLayouts/slideLayout302.xml"/><Relationship Id="rId12" Type="http://schemas.openxmlformats.org/officeDocument/2006/relationships/slideLayout" Target="../slideLayouts/slideLayout307.xml"/><Relationship Id="rId2" Type="http://schemas.openxmlformats.org/officeDocument/2006/relationships/slideLayout" Target="../slideLayouts/slideLayout297.xml"/><Relationship Id="rId1" Type="http://schemas.openxmlformats.org/officeDocument/2006/relationships/slideLayout" Target="../slideLayouts/slideLayout296.xml"/><Relationship Id="rId6" Type="http://schemas.openxmlformats.org/officeDocument/2006/relationships/slideLayout" Target="../slideLayouts/slideLayout301.xml"/><Relationship Id="rId11" Type="http://schemas.openxmlformats.org/officeDocument/2006/relationships/slideLayout" Target="../slideLayouts/slideLayout306.xml"/><Relationship Id="rId5" Type="http://schemas.openxmlformats.org/officeDocument/2006/relationships/slideLayout" Target="../slideLayouts/slideLayout300.xml"/><Relationship Id="rId10" Type="http://schemas.openxmlformats.org/officeDocument/2006/relationships/slideLayout" Target="../slideLayouts/slideLayout305.xml"/><Relationship Id="rId4" Type="http://schemas.openxmlformats.org/officeDocument/2006/relationships/slideLayout" Target="../slideLayouts/slideLayout299.xml"/><Relationship Id="rId9" Type="http://schemas.openxmlformats.org/officeDocument/2006/relationships/slideLayout" Target="../slideLayouts/slideLayout304.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15.xml"/><Relationship Id="rId13" Type="http://schemas.openxmlformats.org/officeDocument/2006/relationships/theme" Target="../theme/theme32.xml"/><Relationship Id="rId3" Type="http://schemas.openxmlformats.org/officeDocument/2006/relationships/slideLayout" Target="../slideLayouts/slideLayout310.xml"/><Relationship Id="rId7" Type="http://schemas.openxmlformats.org/officeDocument/2006/relationships/slideLayout" Target="../slideLayouts/slideLayout314.xml"/><Relationship Id="rId12" Type="http://schemas.openxmlformats.org/officeDocument/2006/relationships/slideLayout" Target="../slideLayouts/slideLayout319.xml"/><Relationship Id="rId2" Type="http://schemas.openxmlformats.org/officeDocument/2006/relationships/slideLayout" Target="../slideLayouts/slideLayout309.xml"/><Relationship Id="rId1" Type="http://schemas.openxmlformats.org/officeDocument/2006/relationships/slideLayout" Target="../slideLayouts/slideLayout308.xml"/><Relationship Id="rId6" Type="http://schemas.openxmlformats.org/officeDocument/2006/relationships/slideLayout" Target="../slideLayouts/slideLayout313.xml"/><Relationship Id="rId11" Type="http://schemas.openxmlformats.org/officeDocument/2006/relationships/slideLayout" Target="../slideLayouts/slideLayout318.xml"/><Relationship Id="rId5" Type="http://schemas.openxmlformats.org/officeDocument/2006/relationships/slideLayout" Target="../slideLayouts/slideLayout312.xml"/><Relationship Id="rId10" Type="http://schemas.openxmlformats.org/officeDocument/2006/relationships/slideLayout" Target="../slideLayouts/slideLayout317.xml"/><Relationship Id="rId4" Type="http://schemas.openxmlformats.org/officeDocument/2006/relationships/slideLayout" Target="../slideLayouts/slideLayout311.xml"/><Relationship Id="rId9" Type="http://schemas.openxmlformats.org/officeDocument/2006/relationships/slideLayout" Target="../slideLayouts/slideLayout316.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27.xml"/><Relationship Id="rId13" Type="http://schemas.openxmlformats.org/officeDocument/2006/relationships/theme" Target="../theme/theme33.xml"/><Relationship Id="rId3" Type="http://schemas.openxmlformats.org/officeDocument/2006/relationships/slideLayout" Target="../slideLayouts/slideLayout322.xml"/><Relationship Id="rId7" Type="http://schemas.openxmlformats.org/officeDocument/2006/relationships/slideLayout" Target="../slideLayouts/slideLayout326.xml"/><Relationship Id="rId12" Type="http://schemas.openxmlformats.org/officeDocument/2006/relationships/slideLayout" Target="../slideLayouts/slideLayout331.xml"/><Relationship Id="rId2" Type="http://schemas.openxmlformats.org/officeDocument/2006/relationships/slideLayout" Target="../slideLayouts/slideLayout321.xml"/><Relationship Id="rId1" Type="http://schemas.openxmlformats.org/officeDocument/2006/relationships/slideLayout" Target="../slideLayouts/slideLayout320.xml"/><Relationship Id="rId6" Type="http://schemas.openxmlformats.org/officeDocument/2006/relationships/slideLayout" Target="../slideLayouts/slideLayout325.xml"/><Relationship Id="rId11" Type="http://schemas.openxmlformats.org/officeDocument/2006/relationships/slideLayout" Target="../slideLayouts/slideLayout330.xml"/><Relationship Id="rId5" Type="http://schemas.openxmlformats.org/officeDocument/2006/relationships/slideLayout" Target="../slideLayouts/slideLayout324.xml"/><Relationship Id="rId10" Type="http://schemas.openxmlformats.org/officeDocument/2006/relationships/slideLayout" Target="../slideLayouts/slideLayout329.xml"/><Relationship Id="rId4" Type="http://schemas.openxmlformats.org/officeDocument/2006/relationships/slideLayout" Target="../slideLayouts/slideLayout323.xml"/><Relationship Id="rId9" Type="http://schemas.openxmlformats.org/officeDocument/2006/relationships/slideLayout" Target="../slideLayouts/slideLayout328.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39.xml"/><Relationship Id="rId13" Type="http://schemas.openxmlformats.org/officeDocument/2006/relationships/theme" Target="../theme/theme34.xml"/><Relationship Id="rId3" Type="http://schemas.openxmlformats.org/officeDocument/2006/relationships/slideLayout" Target="../slideLayouts/slideLayout334.xml"/><Relationship Id="rId7" Type="http://schemas.openxmlformats.org/officeDocument/2006/relationships/slideLayout" Target="../slideLayouts/slideLayout338.xml"/><Relationship Id="rId12" Type="http://schemas.openxmlformats.org/officeDocument/2006/relationships/slideLayout" Target="../slideLayouts/slideLayout343.xml"/><Relationship Id="rId2" Type="http://schemas.openxmlformats.org/officeDocument/2006/relationships/slideLayout" Target="../slideLayouts/slideLayout333.xml"/><Relationship Id="rId1" Type="http://schemas.openxmlformats.org/officeDocument/2006/relationships/slideLayout" Target="../slideLayouts/slideLayout332.xml"/><Relationship Id="rId6" Type="http://schemas.openxmlformats.org/officeDocument/2006/relationships/slideLayout" Target="../slideLayouts/slideLayout337.xml"/><Relationship Id="rId11" Type="http://schemas.openxmlformats.org/officeDocument/2006/relationships/slideLayout" Target="../slideLayouts/slideLayout342.xml"/><Relationship Id="rId5" Type="http://schemas.openxmlformats.org/officeDocument/2006/relationships/slideLayout" Target="../slideLayouts/slideLayout336.xml"/><Relationship Id="rId10" Type="http://schemas.openxmlformats.org/officeDocument/2006/relationships/slideLayout" Target="../slideLayouts/slideLayout341.xml"/><Relationship Id="rId4" Type="http://schemas.openxmlformats.org/officeDocument/2006/relationships/slideLayout" Target="../slideLayouts/slideLayout335.xml"/><Relationship Id="rId9" Type="http://schemas.openxmlformats.org/officeDocument/2006/relationships/slideLayout" Target="../slideLayouts/slideLayout340.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51.xml"/><Relationship Id="rId3" Type="http://schemas.openxmlformats.org/officeDocument/2006/relationships/slideLayout" Target="../slideLayouts/slideLayout346.xml"/><Relationship Id="rId7" Type="http://schemas.openxmlformats.org/officeDocument/2006/relationships/slideLayout" Target="../slideLayouts/slideLayout350.xml"/><Relationship Id="rId12" Type="http://schemas.openxmlformats.org/officeDocument/2006/relationships/theme" Target="../theme/theme35.xml"/><Relationship Id="rId2" Type="http://schemas.openxmlformats.org/officeDocument/2006/relationships/slideLayout" Target="../slideLayouts/slideLayout345.xml"/><Relationship Id="rId1" Type="http://schemas.openxmlformats.org/officeDocument/2006/relationships/slideLayout" Target="../slideLayouts/slideLayout344.xml"/><Relationship Id="rId6" Type="http://schemas.openxmlformats.org/officeDocument/2006/relationships/slideLayout" Target="../slideLayouts/slideLayout349.xml"/><Relationship Id="rId11" Type="http://schemas.openxmlformats.org/officeDocument/2006/relationships/slideLayout" Target="../slideLayouts/slideLayout354.xml"/><Relationship Id="rId5" Type="http://schemas.openxmlformats.org/officeDocument/2006/relationships/slideLayout" Target="../slideLayouts/slideLayout348.xml"/><Relationship Id="rId10" Type="http://schemas.openxmlformats.org/officeDocument/2006/relationships/slideLayout" Target="../slideLayouts/slideLayout353.xml"/><Relationship Id="rId4" Type="http://schemas.openxmlformats.org/officeDocument/2006/relationships/slideLayout" Target="../slideLayouts/slideLayout347.xml"/><Relationship Id="rId9" Type="http://schemas.openxmlformats.org/officeDocument/2006/relationships/slideLayout" Target="../slideLayouts/slideLayout352.xml"/></Relationships>
</file>

<file path=ppt/slideMasters/_rels/slideMaster36.xml.rels><?xml version="1.0" encoding="UTF-8" standalone="yes"?>
<Relationships xmlns="http://schemas.openxmlformats.org/package/2006/relationships"><Relationship Id="rId13" Type="http://schemas.openxmlformats.org/officeDocument/2006/relationships/slideLayout" Target="../slideLayouts/slideLayout367.xml"/><Relationship Id="rId18" Type="http://schemas.openxmlformats.org/officeDocument/2006/relationships/slideLayout" Target="../slideLayouts/slideLayout372.xml"/><Relationship Id="rId26" Type="http://schemas.openxmlformats.org/officeDocument/2006/relationships/slideLayout" Target="../slideLayouts/slideLayout380.xml"/><Relationship Id="rId39" Type="http://schemas.openxmlformats.org/officeDocument/2006/relationships/slideLayout" Target="../slideLayouts/slideLayout393.xml"/><Relationship Id="rId21" Type="http://schemas.openxmlformats.org/officeDocument/2006/relationships/slideLayout" Target="../slideLayouts/slideLayout375.xml"/><Relationship Id="rId34" Type="http://schemas.openxmlformats.org/officeDocument/2006/relationships/slideLayout" Target="../slideLayouts/slideLayout388.xml"/><Relationship Id="rId42" Type="http://schemas.openxmlformats.org/officeDocument/2006/relationships/slideLayout" Target="../slideLayouts/slideLayout396.xml"/><Relationship Id="rId7" Type="http://schemas.openxmlformats.org/officeDocument/2006/relationships/slideLayout" Target="../slideLayouts/slideLayout361.xml"/><Relationship Id="rId2" Type="http://schemas.openxmlformats.org/officeDocument/2006/relationships/slideLayout" Target="../slideLayouts/slideLayout356.xml"/><Relationship Id="rId16" Type="http://schemas.openxmlformats.org/officeDocument/2006/relationships/slideLayout" Target="../slideLayouts/slideLayout370.xml"/><Relationship Id="rId29" Type="http://schemas.openxmlformats.org/officeDocument/2006/relationships/slideLayout" Target="../slideLayouts/slideLayout383.xml"/><Relationship Id="rId1" Type="http://schemas.openxmlformats.org/officeDocument/2006/relationships/slideLayout" Target="../slideLayouts/slideLayout355.xml"/><Relationship Id="rId6" Type="http://schemas.openxmlformats.org/officeDocument/2006/relationships/slideLayout" Target="../slideLayouts/slideLayout360.xml"/><Relationship Id="rId11" Type="http://schemas.openxmlformats.org/officeDocument/2006/relationships/slideLayout" Target="../slideLayouts/slideLayout365.xml"/><Relationship Id="rId24" Type="http://schemas.openxmlformats.org/officeDocument/2006/relationships/slideLayout" Target="../slideLayouts/slideLayout378.xml"/><Relationship Id="rId32" Type="http://schemas.openxmlformats.org/officeDocument/2006/relationships/slideLayout" Target="../slideLayouts/slideLayout386.xml"/><Relationship Id="rId37" Type="http://schemas.openxmlformats.org/officeDocument/2006/relationships/slideLayout" Target="../slideLayouts/slideLayout391.xml"/><Relationship Id="rId40" Type="http://schemas.openxmlformats.org/officeDocument/2006/relationships/slideLayout" Target="../slideLayouts/slideLayout394.xml"/><Relationship Id="rId45" Type="http://schemas.openxmlformats.org/officeDocument/2006/relationships/theme" Target="../theme/theme36.xml"/><Relationship Id="rId5" Type="http://schemas.openxmlformats.org/officeDocument/2006/relationships/slideLayout" Target="../slideLayouts/slideLayout359.xml"/><Relationship Id="rId15" Type="http://schemas.openxmlformats.org/officeDocument/2006/relationships/slideLayout" Target="../slideLayouts/slideLayout369.xml"/><Relationship Id="rId23" Type="http://schemas.openxmlformats.org/officeDocument/2006/relationships/slideLayout" Target="../slideLayouts/slideLayout377.xml"/><Relationship Id="rId28" Type="http://schemas.openxmlformats.org/officeDocument/2006/relationships/slideLayout" Target="../slideLayouts/slideLayout382.xml"/><Relationship Id="rId36" Type="http://schemas.openxmlformats.org/officeDocument/2006/relationships/slideLayout" Target="../slideLayouts/slideLayout390.xml"/><Relationship Id="rId10" Type="http://schemas.openxmlformats.org/officeDocument/2006/relationships/slideLayout" Target="../slideLayouts/slideLayout364.xml"/><Relationship Id="rId19" Type="http://schemas.openxmlformats.org/officeDocument/2006/relationships/slideLayout" Target="../slideLayouts/slideLayout373.xml"/><Relationship Id="rId31" Type="http://schemas.openxmlformats.org/officeDocument/2006/relationships/slideLayout" Target="../slideLayouts/slideLayout385.xml"/><Relationship Id="rId44" Type="http://schemas.openxmlformats.org/officeDocument/2006/relationships/slideLayout" Target="../slideLayouts/slideLayout398.xml"/><Relationship Id="rId4" Type="http://schemas.openxmlformats.org/officeDocument/2006/relationships/slideLayout" Target="../slideLayouts/slideLayout358.xml"/><Relationship Id="rId9" Type="http://schemas.openxmlformats.org/officeDocument/2006/relationships/slideLayout" Target="../slideLayouts/slideLayout363.xml"/><Relationship Id="rId14" Type="http://schemas.openxmlformats.org/officeDocument/2006/relationships/slideLayout" Target="../slideLayouts/slideLayout368.xml"/><Relationship Id="rId22" Type="http://schemas.openxmlformats.org/officeDocument/2006/relationships/slideLayout" Target="../slideLayouts/slideLayout376.xml"/><Relationship Id="rId27" Type="http://schemas.openxmlformats.org/officeDocument/2006/relationships/slideLayout" Target="../slideLayouts/slideLayout381.xml"/><Relationship Id="rId30" Type="http://schemas.openxmlformats.org/officeDocument/2006/relationships/slideLayout" Target="../slideLayouts/slideLayout384.xml"/><Relationship Id="rId35" Type="http://schemas.openxmlformats.org/officeDocument/2006/relationships/slideLayout" Target="../slideLayouts/slideLayout389.xml"/><Relationship Id="rId43" Type="http://schemas.openxmlformats.org/officeDocument/2006/relationships/slideLayout" Target="../slideLayouts/slideLayout397.xml"/><Relationship Id="rId8" Type="http://schemas.openxmlformats.org/officeDocument/2006/relationships/slideLayout" Target="../slideLayouts/slideLayout362.xml"/><Relationship Id="rId3" Type="http://schemas.openxmlformats.org/officeDocument/2006/relationships/slideLayout" Target="../slideLayouts/slideLayout357.xml"/><Relationship Id="rId12" Type="http://schemas.openxmlformats.org/officeDocument/2006/relationships/slideLayout" Target="../slideLayouts/slideLayout366.xml"/><Relationship Id="rId17" Type="http://schemas.openxmlformats.org/officeDocument/2006/relationships/slideLayout" Target="../slideLayouts/slideLayout371.xml"/><Relationship Id="rId25" Type="http://schemas.openxmlformats.org/officeDocument/2006/relationships/slideLayout" Target="../slideLayouts/slideLayout379.xml"/><Relationship Id="rId33" Type="http://schemas.openxmlformats.org/officeDocument/2006/relationships/slideLayout" Target="../slideLayouts/slideLayout387.xml"/><Relationship Id="rId38" Type="http://schemas.openxmlformats.org/officeDocument/2006/relationships/slideLayout" Target="../slideLayouts/slideLayout392.xml"/><Relationship Id="rId20" Type="http://schemas.openxmlformats.org/officeDocument/2006/relationships/slideLayout" Target="../slideLayouts/slideLayout374.xml"/><Relationship Id="rId41" Type="http://schemas.openxmlformats.org/officeDocument/2006/relationships/slideLayout" Target="../slideLayouts/slideLayout395.xml"/></Relationships>
</file>

<file path=ppt/slideMasters/_rels/slideMaster37.xml.rels><?xml version="1.0" encoding="UTF-8" standalone="yes"?>
<Relationships xmlns="http://schemas.openxmlformats.org/package/2006/relationships"><Relationship Id="rId2" Type="http://schemas.openxmlformats.org/officeDocument/2006/relationships/theme" Target="../theme/theme37.xml"/><Relationship Id="rId1" Type="http://schemas.openxmlformats.org/officeDocument/2006/relationships/slideLayout" Target="../slideLayouts/slideLayout399.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7.xml"/><Relationship Id="rId3" Type="http://schemas.openxmlformats.org/officeDocument/2006/relationships/slideLayout" Target="../slideLayouts/slideLayout402.xml"/><Relationship Id="rId7" Type="http://schemas.openxmlformats.org/officeDocument/2006/relationships/slideLayout" Target="../slideLayouts/slideLayout406.xml"/><Relationship Id="rId12" Type="http://schemas.openxmlformats.org/officeDocument/2006/relationships/theme" Target="../theme/theme38.xml"/><Relationship Id="rId2" Type="http://schemas.openxmlformats.org/officeDocument/2006/relationships/slideLayout" Target="../slideLayouts/slideLayout401.xml"/><Relationship Id="rId1" Type="http://schemas.openxmlformats.org/officeDocument/2006/relationships/slideLayout" Target="../slideLayouts/slideLayout400.xml"/><Relationship Id="rId6" Type="http://schemas.openxmlformats.org/officeDocument/2006/relationships/slideLayout" Target="../slideLayouts/slideLayout405.xml"/><Relationship Id="rId11" Type="http://schemas.openxmlformats.org/officeDocument/2006/relationships/slideLayout" Target="../slideLayouts/slideLayout410.xml"/><Relationship Id="rId5" Type="http://schemas.openxmlformats.org/officeDocument/2006/relationships/slideLayout" Target="../slideLayouts/slideLayout404.xml"/><Relationship Id="rId10" Type="http://schemas.openxmlformats.org/officeDocument/2006/relationships/slideLayout" Target="../slideLayouts/slideLayout409.xml"/><Relationship Id="rId4" Type="http://schemas.openxmlformats.org/officeDocument/2006/relationships/slideLayout" Target="../slideLayouts/slideLayout403.xml"/><Relationship Id="rId9" Type="http://schemas.openxmlformats.org/officeDocument/2006/relationships/slideLayout" Target="../slideLayouts/slideLayout40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457200" y="1600206"/>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i="0">
                <a:latin typeface="Avenir Book" panose="02000503020000020003" pitchFamily="2" charset="0"/>
              </a:defRPr>
            </a:lvl1pPr>
          </a:lstStyle>
          <a:p>
            <a:pPr algn="l" eaLnBrk="1" hangingPunct="1">
              <a:defRPr/>
            </a:pPr>
            <a:endParaRPr lang="en-US" dirty="0">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i="0">
                <a:latin typeface="Avenir Book" panose="02000503020000020003" pitchFamily="2" charset="0"/>
              </a:defRPr>
            </a:lvl1pPr>
          </a:lstStyle>
          <a:p>
            <a:pPr eaLnBrk="1" hangingPunct="1">
              <a:defRPr/>
            </a:pPr>
            <a:endParaRPr lang="en-US" dirty="0">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i="0">
                <a:latin typeface="Avenir Book" panose="02000503020000020003" pitchFamily="2" charset="0"/>
              </a:defRPr>
            </a:lvl1pPr>
          </a:lstStyle>
          <a:p>
            <a:pPr eaLnBrk="1" hangingPunct="1">
              <a:defRPr/>
            </a:pPr>
            <a:fld id="{DE13CBAB-BD6E-9747-882B-C23CD4220B65}" type="slidenum">
              <a:rPr lang="en-US" smtClean="0">
                <a:solidFill>
                  <a:srgbClr val="000000"/>
                </a:solidFill>
              </a:rPr>
              <a:pPr eaLnBrk="1" hangingPunct="1">
                <a:defRPr/>
              </a:pPr>
              <a:t>‹#›</a:t>
            </a:fld>
            <a:endParaRPr lang="en-US" dirty="0">
              <a:solidFill>
                <a:srgbClr val="000000"/>
              </a:solidFill>
            </a:endParaRPr>
          </a:p>
        </p:txBody>
      </p:sp>
    </p:spTree>
    <p:extLst>
      <p:ext uri="{BB962C8B-B14F-4D97-AF65-F5344CB8AC3E}">
        <p14:creationId xmlns:p14="http://schemas.microsoft.com/office/powerpoint/2010/main" val="791155753"/>
      </p:ext>
    </p:extLst>
  </p:cSld>
  <p:clrMap bg1="lt1" tx1="dk1" bg2="lt2" tx2="dk2" accent1="accent1" accent2="accent2" accent3="accent3" accent4="accent4" accent5="accent5" accent6="accent6" hlink="hlink" folHlink="folHlink"/>
  <p:sldLayoutIdLst>
    <p:sldLayoutId id="2147489292" r:id="rId1"/>
    <p:sldLayoutId id="2147489293" r:id="rId2"/>
    <p:sldLayoutId id="2147489294" r:id="rId3"/>
    <p:sldLayoutId id="2147489295" r:id="rId4"/>
    <p:sldLayoutId id="2147489296" r:id="rId5"/>
    <p:sldLayoutId id="2147489297" r:id="rId6"/>
    <p:sldLayoutId id="2147489298" r:id="rId7"/>
    <p:sldLayoutId id="2147489299" r:id="rId8"/>
    <p:sldLayoutId id="2147489300" r:id="rId9"/>
    <p:sldLayoutId id="2147489301" r:id="rId10"/>
    <p:sldLayoutId id="2147489302" r:id="rId11"/>
    <p:sldLayoutId id="2147490025" r:id="rId12"/>
  </p:sldLayoutIdLst>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Avenir Book" panose="02000503020000020003" pitchFamily="2" charset="0"/>
          <a:cs typeface="Avenir Book" panose="02000503020000020003" pitchFamily="2" charset="0"/>
        </a:defRPr>
      </a:lvl1pPr>
      <a:lvl2pPr algn="ctr" rtl="0" eaLnBrk="0" fontAlgn="base" hangingPunct="0">
        <a:spcBef>
          <a:spcPct val="0"/>
        </a:spcBef>
        <a:spcAft>
          <a:spcPct val="0"/>
        </a:spcAft>
        <a:defRPr sz="4400">
          <a:solidFill>
            <a:schemeClr val="tx2"/>
          </a:solidFill>
          <a:latin typeface="Helvetica Neue" charset="0"/>
          <a:ea typeface="ＭＳ Ｐゴシック" pitchFamily="-112" charset="-128"/>
          <a:cs typeface="ＭＳ Ｐゴシック" pitchFamily="-112" charset="-128"/>
        </a:defRPr>
      </a:lvl2pPr>
      <a:lvl3pPr algn="ctr" rtl="0" eaLnBrk="0" fontAlgn="base" hangingPunct="0">
        <a:spcBef>
          <a:spcPct val="0"/>
        </a:spcBef>
        <a:spcAft>
          <a:spcPct val="0"/>
        </a:spcAft>
        <a:defRPr sz="4400">
          <a:solidFill>
            <a:schemeClr val="tx2"/>
          </a:solidFill>
          <a:latin typeface="Helvetica Neue" charset="0"/>
          <a:ea typeface="ＭＳ Ｐゴシック" pitchFamily="-112" charset="-128"/>
          <a:cs typeface="ＭＳ Ｐゴシック" pitchFamily="-112" charset="-128"/>
        </a:defRPr>
      </a:lvl3pPr>
      <a:lvl4pPr algn="ctr" rtl="0" eaLnBrk="0" fontAlgn="base" hangingPunct="0">
        <a:spcBef>
          <a:spcPct val="0"/>
        </a:spcBef>
        <a:spcAft>
          <a:spcPct val="0"/>
        </a:spcAft>
        <a:defRPr sz="4400">
          <a:solidFill>
            <a:schemeClr val="tx2"/>
          </a:solidFill>
          <a:latin typeface="Helvetica Neue" charset="0"/>
          <a:ea typeface="ＭＳ Ｐゴシック" pitchFamily="-112" charset="-128"/>
          <a:cs typeface="ＭＳ Ｐゴシック" pitchFamily="-112" charset="-128"/>
        </a:defRPr>
      </a:lvl4pPr>
      <a:lvl5pPr algn="ctr" rtl="0" eaLnBrk="0" fontAlgn="base" hangingPunct="0">
        <a:spcBef>
          <a:spcPct val="0"/>
        </a:spcBef>
        <a:spcAft>
          <a:spcPct val="0"/>
        </a:spcAft>
        <a:defRPr sz="4400">
          <a:solidFill>
            <a:schemeClr val="tx2"/>
          </a:solidFill>
          <a:latin typeface="Helvetica Neue" charset="0"/>
          <a:ea typeface="ＭＳ Ｐゴシック" pitchFamily="-112" charset="-128"/>
          <a:cs typeface="ＭＳ Ｐゴシック" pitchFamily="-112" charset="-128"/>
        </a:defRPr>
      </a:lvl5pPr>
      <a:lvl6pPr marL="457200" algn="ctr" rtl="0" fontAlgn="base">
        <a:spcBef>
          <a:spcPct val="0"/>
        </a:spcBef>
        <a:spcAft>
          <a:spcPct val="0"/>
        </a:spcAft>
        <a:defRPr sz="4400">
          <a:solidFill>
            <a:schemeClr val="tx2"/>
          </a:solidFill>
          <a:latin typeface="Arial" pitchFamily="-112" charset="0"/>
        </a:defRPr>
      </a:lvl6pPr>
      <a:lvl7pPr marL="914400" algn="ctr" rtl="0" fontAlgn="base">
        <a:spcBef>
          <a:spcPct val="0"/>
        </a:spcBef>
        <a:spcAft>
          <a:spcPct val="0"/>
        </a:spcAft>
        <a:defRPr sz="4400">
          <a:solidFill>
            <a:schemeClr val="tx2"/>
          </a:solidFill>
          <a:latin typeface="Arial" pitchFamily="-112" charset="0"/>
        </a:defRPr>
      </a:lvl7pPr>
      <a:lvl8pPr marL="1371600" algn="ctr" rtl="0" fontAlgn="base">
        <a:spcBef>
          <a:spcPct val="0"/>
        </a:spcBef>
        <a:spcAft>
          <a:spcPct val="0"/>
        </a:spcAft>
        <a:defRPr sz="4400">
          <a:solidFill>
            <a:schemeClr val="tx2"/>
          </a:solidFill>
          <a:latin typeface="Arial" pitchFamily="-112" charset="0"/>
        </a:defRPr>
      </a:lvl8pPr>
      <a:lvl9pPr marL="1828800" algn="ctr" rtl="0" fontAlgn="base">
        <a:spcBef>
          <a:spcPct val="0"/>
        </a:spcBef>
        <a:spcAft>
          <a:spcPct val="0"/>
        </a:spcAft>
        <a:defRPr sz="4400">
          <a:solidFill>
            <a:schemeClr val="tx2"/>
          </a:solidFill>
          <a:latin typeface="Arial" pitchFamily="-112"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Avenir Book" panose="02000503020000020003" pitchFamily="2" charset="0"/>
          <a:cs typeface="Avenir Book" panose="02000503020000020003" pitchFamily="2" charset="0"/>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Avenir Book" panose="02000503020000020003" pitchFamily="2" charset="0"/>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Avenir Book" panose="02000503020000020003" pitchFamily="2" charset="0"/>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Avenir Book" panose="02000503020000020003" pitchFamily="2" charset="0"/>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Avenir Book" panose="02000503020000020003" pitchFamily="2" charset="0"/>
        </a:defRPr>
      </a:lvl5pPr>
      <a:lvl6pPr marL="2514600" indent="-228600" algn="l" rtl="0" fontAlgn="base">
        <a:spcBef>
          <a:spcPct val="20000"/>
        </a:spcBef>
        <a:spcAft>
          <a:spcPct val="0"/>
        </a:spcAft>
        <a:buChar char="»"/>
        <a:defRPr sz="2000">
          <a:solidFill>
            <a:schemeClr val="tx1"/>
          </a:solidFill>
          <a:latin typeface="+mn-lt"/>
          <a:ea typeface="ＭＳ Ｐゴシック" pitchFamily="-112"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2"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2"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2"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D6B19C"/>
            </a:gs>
            <a:gs pos="30000">
              <a:srgbClr val="D49E6C"/>
            </a:gs>
            <a:gs pos="70000">
              <a:srgbClr val="A65528"/>
            </a:gs>
            <a:gs pos="100000">
              <a:srgbClr val="663012"/>
            </a:gs>
          </a:gsLst>
          <a:lin ang="5400000" scaled="1"/>
        </a:gradFill>
        <a:effectLst/>
      </p:bgPr>
    </p:bg>
    <p:spTree>
      <p:nvGrpSpPr>
        <p:cNvPr id="1" name=""/>
        <p:cNvGrpSpPr/>
        <p:nvPr/>
      </p:nvGrpSpPr>
      <p:grpSpPr>
        <a:xfrm>
          <a:off x="0" y="0"/>
          <a:ext cx="0" cy="0"/>
          <a:chOff x="0" y="0"/>
          <a:chExt cx="0" cy="0"/>
        </a:xfrm>
      </p:grpSpPr>
      <p:grpSp>
        <p:nvGrpSpPr>
          <p:cNvPr id="168962" name="Group 2"/>
          <p:cNvGrpSpPr>
            <a:grpSpLocks/>
          </p:cNvGrpSpPr>
          <p:nvPr/>
        </p:nvGrpSpPr>
        <p:grpSpPr bwMode="auto">
          <a:xfrm>
            <a:off x="1590" y="0"/>
            <a:ext cx="9148762" cy="6851650"/>
            <a:chOff x="1" y="0"/>
            <a:chExt cx="5763" cy="4316"/>
          </a:xfrm>
        </p:grpSpPr>
        <p:sp>
          <p:nvSpPr>
            <p:cNvPr id="304131"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lgn="l"/>
              <a:endParaRPr lang="en-US" b="0" i="0" dirty="0">
                <a:solidFill>
                  <a:srgbClr val="FFFFFF"/>
                </a:solidFill>
                <a:latin typeface="Avenir Book" panose="02000503020000020003" pitchFamily="2" charset="0"/>
              </a:endParaRPr>
            </a:p>
          </p:txBody>
        </p:sp>
        <p:sp>
          <p:nvSpPr>
            <p:cNvPr id="304132"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lgn="l"/>
              <a:endParaRPr lang="en-US" b="0" i="0" dirty="0">
                <a:solidFill>
                  <a:srgbClr val="FFFFFF"/>
                </a:solidFill>
                <a:latin typeface="Avenir Book" panose="02000503020000020003" pitchFamily="2" charset="0"/>
              </a:endParaRPr>
            </a:p>
          </p:txBody>
        </p:sp>
        <p:sp>
          <p:nvSpPr>
            <p:cNvPr id="304133"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lgn="l"/>
              <a:endParaRPr lang="en-US" b="0" i="0" dirty="0">
                <a:solidFill>
                  <a:srgbClr val="FFFFFF"/>
                </a:solidFill>
                <a:latin typeface="Avenir Book" panose="02000503020000020003" pitchFamily="2" charset="0"/>
              </a:endParaRPr>
            </a:p>
          </p:txBody>
        </p:sp>
        <p:grpSp>
          <p:nvGrpSpPr>
            <p:cNvPr id="168971" name="Group 6"/>
            <p:cNvGrpSpPr>
              <a:grpSpLocks/>
            </p:cNvGrpSpPr>
            <p:nvPr/>
          </p:nvGrpSpPr>
          <p:grpSpPr bwMode="auto">
            <a:xfrm>
              <a:off x="288" y="0"/>
              <a:ext cx="5098" cy="4316"/>
              <a:chOff x="288" y="0"/>
              <a:chExt cx="5098" cy="4316"/>
            </a:xfrm>
          </p:grpSpPr>
          <p:sp>
            <p:nvSpPr>
              <p:cNvPr id="304135"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lgn="l"/>
                <a:endParaRPr lang="en-US" b="0" i="0" dirty="0">
                  <a:solidFill>
                    <a:srgbClr val="FFFFFF"/>
                  </a:solidFill>
                  <a:latin typeface="Avenir Book" panose="02000503020000020003" pitchFamily="2" charset="0"/>
                </a:endParaRPr>
              </a:p>
            </p:txBody>
          </p:sp>
          <p:sp>
            <p:nvSpPr>
              <p:cNvPr id="304136"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lgn="l"/>
                <a:endParaRPr lang="en-US" b="0" i="0" dirty="0">
                  <a:solidFill>
                    <a:srgbClr val="FFFFFF"/>
                  </a:solidFill>
                  <a:latin typeface="Avenir Book" panose="02000503020000020003" pitchFamily="2" charset="0"/>
                </a:endParaRPr>
              </a:p>
            </p:txBody>
          </p:sp>
          <p:sp>
            <p:nvSpPr>
              <p:cNvPr id="304137"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lgn="l"/>
                <a:endParaRPr lang="en-US" b="0" i="0" dirty="0">
                  <a:solidFill>
                    <a:srgbClr val="FFFFFF"/>
                  </a:solidFill>
                  <a:latin typeface="Avenir Book" panose="02000503020000020003" pitchFamily="2" charset="0"/>
                </a:endParaRPr>
              </a:p>
            </p:txBody>
          </p:sp>
          <p:sp>
            <p:nvSpPr>
              <p:cNvPr id="304138"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lgn="l"/>
                <a:endParaRPr lang="en-US" b="0" i="0" dirty="0">
                  <a:solidFill>
                    <a:srgbClr val="FFFFFF"/>
                  </a:solidFill>
                  <a:latin typeface="Avenir Book" panose="02000503020000020003" pitchFamily="2" charset="0"/>
                </a:endParaRPr>
              </a:p>
            </p:txBody>
          </p:sp>
          <p:sp>
            <p:nvSpPr>
              <p:cNvPr id="304139"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lgn="l"/>
                <a:endParaRPr lang="en-US" b="0" i="0" dirty="0">
                  <a:solidFill>
                    <a:srgbClr val="FFFFFF"/>
                  </a:solidFill>
                  <a:latin typeface="Avenir Book" panose="02000503020000020003" pitchFamily="2" charset="0"/>
                </a:endParaRPr>
              </a:p>
            </p:txBody>
          </p:sp>
          <p:sp>
            <p:nvSpPr>
              <p:cNvPr id="304140"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lgn="l"/>
                <a:endParaRPr lang="en-US" b="0" i="0" dirty="0">
                  <a:solidFill>
                    <a:srgbClr val="FFFFFF"/>
                  </a:solidFill>
                  <a:latin typeface="Avenir Book" panose="02000503020000020003" pitchFamily="2" charset="0"/>
                </a:endParaRPr>
              </a:p>
            </p:txBody>
          </p:sp>
          <p:sp>
            <p:nvSpPr>
              <p:cNvPr id="304141"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lgn="l"/>
                <a:endParaRPr lang="en-US" b="0" i="0" dirty="0">
                  <a:solidFill>
                    <a:srgbClr val="FFFFFF"/>
                  </a:solidFill>
                  <a:latin typeface="Avenir Book" panose="02000503020000020003" pitchFamily="2" charset="0"/>
                </a:endParaRPr>
              </a:p>
            </p:txBody>
          </p:sp>
          <p:sp>
            <p:nvSpPr>
              <p:cNvPr id="304142"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lgn="l"/>
                <a:endParaRPr lang="en-US" b="0" i="0" dirty="0">
                  <a:solidFill>
                    <a:srgbClr val="FFFFFF"/>
                  </a:solidFill>
                  <a:latin typeface="Avenir Book" panose="02000503020000020003" pitchFamily="2" charset="0"/>
                </a:endParaRPr>
              </a:p>
            </p:txBody>
          </p:sp>
          <p:sp>
            <p:nvSpPr>
              <p:cNvPr id="304143"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lgn="l"/>
                <a:endParaRPr lang="en-US" b="0" i="0" dirty="0">
                  <a:solidFill>
                    <a:srgbClr val="FFFFFF"/>
                  </a:solidFill>
                  <a:latin typeface="Avenir Book" panose="02000503020000020003" pitchFamily="2" charset="0"/>
                </a:endParaRPr>
              </a:p>
            </p:txBody>
          </p:sp>
          <p:sp>
            <p:nvSpPr>
              <p:cNvPr id="304144"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lgn="l"/>
                <a:endParaRPr lang="en-US" b="0" i="0" dirty="0">
                  <a:solidFill>
                    <a:srgbClr val="FFFFFF"/>
                  </a:solidFill>
                  <a:latin typeface="Avenir Book" panose="02000503020000020003" pitchFamily="2" charset="0"/>
                </a:endParaRPr>
              </a:p>
            </p:txBody>
          </p:sp>
          <p:sp>
            <p:nvSpPr>
              <p:cNvPr id="304145"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lgn="l"/>
                <a:endParaRPr lang="en-US" b="0" i="0" dirty="0">
                  <a:solidFill>
                    <a:srgbClr val="FFFFFF"/>
                  </a:solidFill>
                  <a:latin typeface="Avenir Book" panose="02000503020000020003" pitchFamily="2" charset="0"/>
                </a:endParaRPr>
              </a:p>
            </p:txBody>
          </p:sp>
          <p:sp>
            <p:nvSpPr>
              <p:cNvPr id="304146"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lgn="l"/>
                <a:endParaRPr lang="en-US" b="0" i="0" dirty="0">
                  <a:solidFill>
                    <a:srgbClr val="FFFFFF"/>
                  </a:solidFill>
                  <a:latin typeface="Avenir Book" panose="02000503020000020003" pitchFamily="2" charset="0"/>
                </a:endParaRPr>
              </a:p>
            </p:txBody>
          </p:sp>
          <p:sp>
            <p:nvSpPr>
              <p:cNvPr id="304147"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lgn="l"/>
                <a:endParaRPr lang="en-US" b="0" i="0" dirty="0">
                  <a:solidFill>
                    <a:srgbClr val="FFFFFF"/>
                  </a:solidFill>
                  <a:latin typeface="Avenir Book" panose="02000503020000020003" pitchFamily="2" charset="0"/>
                </a:endParaRPr>
              </a:p>
            </p:txBody>
          </p:sp>
        </p:grpSp>
        <p:sp>
          <p:nvSpPr>
            <p:cNvPr id="304148"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lgn="l"/>
              <a:endParaRPr lang="en-US" b="0" i="0" dirty="0">
                <a:solidFill>
                  <a:srgbClr val="FFFFFF"/>
                </a:solidFill>
                <a:latin typeface="Avenir Book" panose="02000503020000020003" pitchFamily="2" charset="0"/>
              </a:endParaRPr>
            </a:p>
          </p:txBody>
        </p:sp>
        <p:sp>
          <p:nvSpPr>
            <p:cNvPr id="304149"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lgn="l"/>
              <a:endParaRPr lang="en-US" b="0" i="0" dirty="0">
                <a:solidFill>
                  <a:srgbClr val="FFFFFF"/>
                </a:solidFill>
                <a:latin typeface="Avenir Book" panose="02000503020000020003" pitchFamily="2" charset="0"/>
              </a:endParaRPr>
            </a:p>
          </p:txBody>
        </p:sp>
        <p:sp>
          <p:nvSpPr>
            <p:cNvPr id="304150"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prstTxWarp prst="textNoShape">
                <a:avLst/>
              </a:prstTxWarp>
            </a:bodyPr>
            <a:lstStyle/>
            <a:p>
              <a:pPr algn="l"/>
              <a:endParaRPr lang="en-US" b="0" i="0" dirty="0">
                <a:solidFill>
                  <a:srgbClr val="FFFFFF"/>
                </a:solidFill>
                <a:latin typeface="Avenir Book" panose="02000503020000020003" pitchFamily="2" charset="0"/>
              </a:endParaRPr>
            </a:p>
          </p:txBody>
        </p:sp>
        <p:sp>
          <p:nvSpPr>
            <p:cNvPr id="304151" name="Freeform 23"/>
            <p:cNvSpPr>
              <a:spLocks/>
            </p:cNvSpPr>
            <p:nvPr/>
          </p:nvSpPr>
          <p:spPr bwMode="hidden">
            <a:xfrm>
              <a:off x="5041" y="0"/>
              <a:ext cx="719" cy="845"/>
            </a:xfrm>
            <a:custGeom>
              <a:avLst/>
              <a:gdLst/>
              <a:ahLst/>
              <a:cxnLst>
                <a:cxn ang="0">
                  <a:pos x="717" y="845"/>
                </a:cxn>
                <a:cxn ang="0">
                  <a:pos x="717" y="821"/>
                </a:cxn>
                <a:cxn ang="0">
                  <a:pos x="574" y="605"/>
                </a:cxn>
                <a:cxn ang="0">
                  <a:pos x="406" y="396"/>
                </a:cxn>
                <a:cxn ang="0">
                  <a:pos x="221" y="192"/>
                </a:cxn>
                <a:cxn ang="0">
                  <a:pos x="17" y="0"/>
                </a:cxn>
                <a:cxn ang="0">
                  <a:pos x="0" y="0"/>
                </a:cxn>
                <a:cxn ang="0">
                  <a:pos x="209" y="198"/>
                </a:cxn>
                <a:cxn ang="0">
                  <a:pos x="400" y="408"/>
                </a:cxn>
                <a:cxn ang="0">
                  <a:pos x="568" y="623"/>
                </a:cxn>
                <a:cxn ang="0">
                  <a:pos x="717" y="845"/>
                </a:cxn>
                <a:cxn ang="0">
                  <a:pos x="717" y="845"/>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w="9525">
              <a:noFill/>
              <a:round/>
              <a:headEnd/>
              <a:tailEnd/>
            </a:ln>
          </p:spPr>
          <p:txBody>
            <a:bodyPr>
              <a:prstTxWarp prst="textNoShape">
                <a:avLst/>
              </a:prstTxWarp>
            </a:bodyPr>
            <a:lstStyle/>
            <a:p>
              <a:pPr algn="l"/>
              <a:endParaRPr lang="en-US" b="0" i="0" dirty="0">
                <a:solidFill>
                  <a:srgbClr val="FFFFFF"/>
                </a:solidFill>
                <a:latin typeface="Avenir Book" panose="02000503020000020003" pitchFamily="2" charset="0"/>
              </a:endParaRPr>
            </a:p>
          </p:txBody>
        </p:sp>
        <p:sp>
          <p:nvSpPr>
            <p:cNvPr id="304152" name="Freeform 24"/>
            <p:cNvSpPr>
              <a:spLocks/>
            </p:cNvSpPr>
            <p:nvPr/>
          </p:nvSpPr>
          <p:spPr bwMode="hidden">
            <a:xfrm>
              <a:off x="5352" y="0"/>
              <a:ext cx="408" cy="414"/>
            </a:xfrm>
            <a:custGeom>
              <a:avLst/>
              <a:gdLst/>
              <a:ahLst/>
              <a:cxnLst>
                <a:cxn ang="0">
                  <a:pos x="407" y="414"/>
                </a:cxn>
                <a:cxn ang="0">
                  <a:pos x="407" y="396"/>
                </a:cxn>
                <a:cxn ang="0">
                  <a:pos x="222" y="192"/>
                </a:cxn>
                <a:cxn ang="0">
                  <a:pos x="12" y="0"/>
                </a:cxn>
                <a:cxn ang="0">
                  <a:pos x="0" y="0"/>
                </a:cxn>
                <a:cxn ang="0">
                  <a:pos x="108" y="102"/>
                </a:cxn>
                <a:cxn ang="0">
                  <a:pos x="216" y="204"/>
                </a:cxn>
                <a:cxn ang="0">
                  <a:pos x="407" y="414"/>
                </a:cxn>
                <a:cxn ang="0">
                  <a:pos x="407" y="414"/>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w="9525">
              <a:noFill/>
              <a:round/>
              <a:headEnd/>
              <a:tailEnd/>
            </a:ln>
          </p:spPr>
          <p:txBody>
            <a:bodyPr>
              <a:prstTxWarp prst="textNoShape">
                <a:avLst/>
              </a:prstTxWarp>
            </a:bodyPr>
            <a:lstStyle/>
            <a:p>
              <a:pPr algn="l"/>
              <a:endParaRPr lang="en-US" b="0" i="0" dirty="0">
                <a:solidFill>
                  <a:srgbClr val="FFFFFF"/>
                </a:solidFill>
                <a:latin typeface="Avenir Book" panose="02000503020000020003" pitchFamily="2" charset="0"/>
              </a:endParaRPr>
            </a:p>
          </p:txBody>
        </p:sp>
        <p:sp>
          <p:nvSpPr>
            <p:cNvPr id="304153"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prstTxWarp prst="textNoShape">
                <a:avLst/>
              </a:prstTxWarp>
            </a:bodyPr>
            <a:lstStyle/>
            <a:p>
              <a:pPr algn="l"/>
              <a:endParaRPr lang="en-US" b="0" i="0" dirty="0">
                <a:solidFill>
                  <a:srgbClr val="FFFFFF"/>
                </a:solidFill>
                <a:latin typeface="Avenir Book" panose="02000503020000020003" pitchFamily="2" charset="0"/>
              </a:endParaRPr>
            </a:p>
          </p:txBody>
        </p:sp>
        <p:sp>
          <p:nvSpPr>
            <p:cNvPr id="304154" name="Freeform 26"/>
            <p:cNvSpPr>
              <a:spLocks/>
            </p:cNvSpPr>
            <p:nvPr/>
          </p:nvSpPr>
          <p:spPr bwMode="hidden">
            <a:xfrm>
              <a:off x="6" y="0"/>
              <a:ext cx="588" cy="599"/>
            </a:xfrm>
            <a:custGeom>
              <a:avLst/>
              <a:gdLst/>
              <a:ahLst/>
              <a:cxnLst>
                <a:cxn ang="0">
                  <a:pos x="586" y="0"/>
                </a:cxn>
                <a:cxn ang="0">
                  <a:pos x="568" y="0"/>
                </a:cxn>
                <a:cxn ang="0">
                  <a:pos x="407" y="132"/>
                </a:cxn>
                <a:cxn ang="0">
                  <a:pos x="257" y="270"/>
                </a:cxn>
                <a:cxn ang="0">
                  <a:pos x="120" y="420"/>
                </a:cxn>
                <a:cxn ang="0">
                  <a:pos x="0" y="575"/>
                </a:cxn>
                <a:cxn ang="0">
                  <a:pos x="0" y="599"/>
                </a:cxn>
                <a:cxn ang="0">
                  <a:pos x="120" y="432"/>
                </a:cxn>
                <a:cxn ang="0">
                  <a:pos x="257" y="282"/>
                </a:cxn>
                <a:cxn ang="0">
                  <a:pos x="413" y="138"/>
                </a:cxn>
                <a:cxn ang="0">
                  <a:pos x="586" y="0"/>
                </a:cxn>
                <a:cxn ang="0">
                  <a:pos x="586" y="0"/>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w="9525">
              <a:noFill/>
              <a:round/>
              <a:headEnd/>
              <a:tailEnd/>
            </a:ln>
          </p:spPr>
          <p:txBody>
            <a:bodyPr>
              <a:prstTxWarp prst="textNoShape">
                <a:avLst/>
              </a:prstTxWarp>
            </a:bodyPr>
            <a:lstStyle/>
            <a:p>
              <a:pPr algn="l"/>
              <a:endParaRPr lang="en-US" b="0" i="0" dirty="0">
                <a:solidFill>
                  <a:srgbClr val="FFFFFF"/>
                </a:solidFill>
                <a:latin typeface="Avenir Book" panose="02000503020000020003" pitchFamily="2" charset="0"/>
              </a:endParaRPr>
            </a:p>
          </p:txBody>
        </p:sp>
        <p:sp>
          <p:nvSpPr>
            <p:cNvPr id="304155" name="Freeform 27"/>
            <p:cNvSpPr>
              <a:spLocks/>
            </p:cNvSpPr>
            <p:nvPr/>
          </p:nvSpPr>
          <p:spPr bwMode="hidden">
            <a:xfrm>
              <a:off x="6" y="0"/>
              <a:ext cx="270" cy="252"/>
            </a:xfrm>
            <a:custGeom>
              <a:avLst/>
              <a:gdLst/>
              <a:ahLst/>
              <a:cxnLst>
                <a:cxn ang="0">
                  <a:pos x="269" y="0"/>
                </a:cxn>
                <a:cxn ang="0">
                  <a:pos x="251" y="0"/>
                </a:cxn>
                <a:cxn ang="0">
                  <a:pos x="120" y="114"/>
                </a:cxn>
                <a:cxn ang="0">
                  <a:pos x="60" y="174"/>
                </a:cxn>
                <a:cxn ang="0">
                  <a:pos x="0" y="234"/>
                </a:cxn>
                <a:cxn ang="0">
                  <a:pos x="0" y="252"/>
                </a:cxn>
                <a:cxn ang="0">
                  <a:pos x="126" y="120"/>
                </a:cxn>
                <a:cxn ang="0">
                  <a:pos x="269" y="0"/>
                </a:cxn>
                <a:cxn ang="0">
                  <a:pos x="269" y="0"/>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w="9525">
              <a:noFill/>
              <a:round/>
              <a:headEnd/>
              <a:tailEnd/>
            </a:ln>
          </p:spPr>
          <p:txBody>
            <a:bodyPr>
              <a:prstTxWarp prst="textNoShape">
                <a:avLst/>
              </a:prstTxWarp>
            </a:bodyPr>
            <a:lstStyle/>
            <a:p>
              <a:pPr algn="l"/>
              <a:endParaRPr lang="en-US" b="0" i="0" dirty="0">
                <a:solidFill>
                  <a:srgbClr val="FFFFFF"/>
                </a:solidFill>
                <a:latin typeface="Avenir Book" panose="02000503020000020003" pitchFamily="2" charset="0"/>
              </a:endParaRPr>
            </a:p>
          </p:txBody>
        </p:sp>
        <p:sp>
          <p:nvSpPr>
            <p:cNvPr id="304156" name="Line 28"/>
            <p:cNvSpPr>
              <a:spLocks noChangeShapeType="1"/>
            </p:cNvSpPr>
            <p:nvPr/>
          </p:nvSpPr>
          <p:spPr bwMode="hidden">
            <a:xfrm>
              <a:off x="1" y="2749"/>
              <a:ext cx="5758" cy="0"/>
            </a:xfrm>
            <a:prstGeom prst="line">
              <a:avLst/>
            </a:prstGeom>
            <a:noFill/>
            <a:ln w="15875">
              <a:solidFill>
                <a:schemeClr val="bg1"/>
              </a:solidFill>
              <a:round/>
              <a:headEnd/>
              <a:tailEnd/>
            </a:ln>
            <a:effectLst/>
          </p:spPr>
          <p:txBody>
            <a:bodyPr/>
            <a:lstStyle/>
            <a:p>
              <a:pPr algn="l">
                <a:defRPr/>
              </a:pPr>
              <a:endParaRPr lang="en-US" b="0" i="0" dirty="0">
                <a:solidFill>
                  <a:srgbClr val="FFFFFF"/>
                </a:solidFill>
                <a:latin typeface="Avenir Book" panose="02000503020000020003" pitchFamily="2" charset="0"/>
              </a:endParaRPr>
            </a:p>
          </p:txBody>
        </p:sp>
        <p:sp>
          <p:nvSpPr>
            <p:cNvPr id="304157" name="Line 29"/>
            <p:cNvSpPr>
              <a:spLocks noChangeShapeType="1"/>
            </p:cNvSpPr>
            <p:nvPr/>
          </p:nvSpPr>
          <p:spPr bwMode="hidden">
            <a:xfrm>
              <a:off x="1" y="2356"/>
              <a:ext cx="5758" cy="0"/>
            </a:xfrm>
            <a:prstGeom prst="line">
              <a:avLst/>
            </a:prstGeom>
            <a:noFill/>
            <a:ln w="15875">
              <a:solidFill>
                <a:schemeClr val="bg1"/>
              </a:solidFill>
              <a:round/>
              <a:headEnd/>
              <a:tailEnd/>
            </a:ln>
            <a:effectLst/>
          </p:spPr>
          <p:txBody>
            <a:bodyPr/>
            <a:lstStyle/>
            <a:p>
              <a:pPr algn="l">
                <a:defRPr/>
              </a:pPr>
              <a:endParaRPr lang="en-US" b="0" i="0" dirty="0">
                <a:solidFill>
                  <a:srgbClr val="FFFFFF"/>
                </a:solidFill>
                <a:latin typeface="Avenir Book" panose="02000503020000020003" pitchFamily="2" charset="0"/>
              </a:endParaRPr>
            </a:p>
          </p:txBody>
        </p:sp>
        <p:sp>
          <p:nvSpPr>
            <p:cNvPr id="304158" name="Line 30"/>
            <p:cNvSpPr>
              <a:spLocks noChangeShapeType="1"/>
            </p:cNvSpPr>
            <p:nvPr/>
          </p:nvSpPr>
          <p:spPr bwMode="hidden">
            <a:xfrm>
              <a:off x="1" y="3142"/>
              <a:ext cx="5758" cy="0"/>
            </a:xfrm>
            <a:prstGeom prst="line">
              <a:avLst/>
            </a:prstGeom>
            <a:noFill/>
            <a:ln w="15875">
              <a:solidFill>
                <a:schemeClr val="bg2"/>
              </a:solidFill>
              <a:round/>
              <a:headEnd/>
              <a:tailEnd/>
            </a:ln>
            <a:effectLst/>
          </p:spPr>
          <p:txBody>
            <a:bodyPr/>
            <a:lstStyle/>
            <a:p>
              <a:pPr algn="l">
                <a:defRPr/>
              </a:pPr>
              <a:endParaRPr lang="en-US" b="0" i="0" dirty="0">
                <a:solidFill>
                  <a:srgbClr val="FFFFFF"/>
                </a:solidFill>
                <a:latin typeface="Avenir Book" panose="02000503020000020003" pitchFamily="2" charset="0"/>
              </a:endParaRPr>
            </a:p>
          </p:txBody>
        </p:sp>
        <p:grpSp>
          <p:nvGrpSpPr>
            <p:cNvPr id="168983" name="Group 31"/>
            <p:cNvGrpSpPr>
              <a:grpSpLocks/>
            </p:cNvGrpSpPr>
            <p:nvPr/>
          </p:nvGrpSpPr>
          <p:grpSpPr bwMode="auto">
            <a:xfrm>
              <a:off x="1" y="392"/>
              <a:ext cx="5758" cy="1571"/>
              <a:chOff x="1" y="392"/>
              <a:chExt cx="5758" cy="1571"/>
            </a:xfrm>
          </p:grpSpPr>
          <p:sp>
            <p:nvSpPr>
              <p:cNvPr id="304160" name="Line 32"/>
              <p:cNvSpPr>
                <a:spLocks noChangeShapeType="1"/>
              </p:cNvSpPr>
              <p:nvPr userDrawn="1"/>
            </p:nvSpPr>
            <p:spPr bwMode="hidden">
              <a:xfrm>
                <a:off x="1" y="784"/>
                <a:ext cx="5758" cy="0"/>
              </a:xfrm>
              <a:prstGeom prst="line">
                <a:avLst/>
              </a:prstGeom>
              <a:noFill/>
              <a:ln w="15875">
                <a:solidFill>
                  <a:schemeClr val="bg1"/>
                </a:solidFill>
                <a:round/>
                <a:headEnd/>
                <a:tailEnd/>
              </a:ln>
              <a:effectLst/>
            </p:spPr>
            <p:txBody>
              <a:bodyPr/>
              <a:lstStyle/>
              <a:p>
                <a:pPr algn="l">
                  <a:defRPr/>
                </a:pPr>
                <a:endParaRPr lang="en-US" b="0" i="0" dirty="0">
                  <a:solidFill>
                    <a:srgbClr val="FFFFFF"/>
                  </a:solidFill>
                  <a:latin typeface="Avenir Book" panose="02000503020000020003" pitchFamily="2" charset="0"/>
                </a:endParaRPr>
              </a:p>
            </p:txBody>
          </p:sp>
          <p:sp>
            <p:nvSpPr>
              <p:cNvPr id="304161" name="Line 33"/>
              <p:cNvSpPr>
                <a:spLocks noChangeShapeType="1"/>
              </p:cNvSpPr>
              <p:nvPr userDrawn="1"/>
            </p:nvSpPr>
            <p:spPr bwMode="hidden">
              <a:xfrm>
                <a:off x="1" y="1963"/>
                <a:ext cx="5758" cy="0"/>
              </a:xfrm>
              <a:prstGeom prst="line">
                <a:avLst/>
              </a:prstGeom>
              <a:noFill/>
              <a:ln w="15875">
                <a:solidFill>
                  <a:schemeClr val="bg1"/>
                </a:solidFill>
                <a:round/>
                <a:headEnd/>
                <a:tailEnd/>
              </a:ln>
              <a:effectLst/>
            </p:spPr>
            <p:txBody>
              <a:bodyPr/>
              <a:lstStyle/>
              <a:p>
                <a:pPr algn="l">
                  <a:defRPr/>
                </a:pPr>
                <a:endParaRPr lang="en-US" b="0" i="0" dirty="0">
                  <a:solidFill>
                    <a:srgbClr val="FFFFFF"/>
                  </a:solidFill>
                  <a:latin typeface="Avenir Book" panose="02000503020000020003" pitchFamily="2" charset="0"/>
                </a:endParaRPr>
              </a:p>
            </p:txBody>
          </p:sp>
          <p:sp>
            <p:nvSpPr>
              <p:cNvPr id="304162" name="Line 34"/>
              <p:cNvSpPr>
                <a:spLocks noChangeShapeType="1"/>
              </p:cNvSpPr>
              <p:nvPr userDrawn="1"/>
            </p:nvSpPr>
            <p:spPr bwMode="hidden">
              <a:xfrm>
                <a:off x="1" y="1570"/>
                <a:ext cx="5758" cy="0"/>
              </a:xfrm>
              <a:prstGeom prst="line">
                <a:avLst/>
              </a:prstGeom>
              <a:noFill/>
              <a:ln w="15875">
                <a:solidFill>
                  <a:schemeClr val="bg1"/>
                </a:solidFill>
                <a:round/>
                <a:headEnd/>
                <a:tailEnd/>
              </a:ln>
              <a:effectLst/>
            </p:spPr>
            <p:txBody>
              <a:bodyPr/>
              <a:lstStyle/>
              <a:p>
                <a:pPr algn="l">
                  <a:defRPr/>
                </a:pPr>
                <a:endParaRPr lang="en-US" b="0" i="0" dirty="0">
                  <a:solidFill>
                    <a:srgbClr val="FFFFFF"/>
                  </a:solidFill>
                  <a:latin typeface="Avenir Book" panose="02000503020000020003" pitchFamily="2" charset="0"/>
                </a:endParaRPr>
              </a:p>
            </p:txBody>
          </p:sp>
          <p:sp>
            <p:nvSpPr>
              <p:cNvPr id="304163" name="Line 35"/>
              <p:cNvSpPr>
                <a:spLocks noChangeShapeType="1"/>
              </p:cNvSpPr>
              <p:nvPr userDrawn="1"/>
            </p:nvSpPr>
            <p:spPr bwMode="hidden">
              <a:xfrm>
                <a:off x="1" y="1177"/>
                <a:ext cx="5758" cy="0"/>
              </a:xfrm>
              <a:prstGeom prst="line">
                <a:avLst/>
              </a:prstGeom>
              <a:noFill/>
              <a:ln w="15875">
                <a:solidFill>
                  <a:schemeClr val="bg1"/>
                </a:solidFill>
                <a:round/>
                <a:headEnd/>
                <a:tailEnd/>
              </a:ln>
              <a:effectLst/>
            </p:spPr>
            <p:txBody>
              <a:bodyPr/>
              <a:lstStyle/>
              <a:p>
                <a:pPr algn="l">
                  <a:defRPr/>
                </a:pPr>
                <a:endParaRPr lang="en-US" b="0" i="0" dirty="0">
                  <a:solidFill>
                    <a:srgbClr val="FFFFFF"/>
                  </a:solidFill>
                  <a:latin typeface="Avenir Book" panose="02000503020000020003" pitchFamily="2" charset="0"/>
                </a:endParaRPr>
              </a:p>
            </p:txBody>
          </p:sp>
          <p:sp>
            <p:nvSpPr>
              <p:cNvPr id="304164" name="Line 36"/>
              <p:cNvSpPr>
                <a:spLocks noChangeShapeType="1"/>
              </p:cNvSpPr>
              <p:nvPr userDrawn="1"/>
            </p:nvSpPr>
            <p:spPr bwMode="hidden">
              <a:xfrm>
                <a:off x="1" y="392"/>
                <a:ext cx="5758" cy="0"/>
              </a:xfrm>
              <a:prstGeom prst="line">
                <a:avLst/>
              </a:prstGeom>
              <a:noFill/>
              <a:ln w="15875">
                <a:solidFill>
                  <a:schemeClr val="bg1"/>
                </a:solidFill>
                <a:round/>
                <a:headEnd/>
                <a:tailEnd/>
              </a:ln>
              <a:effectLst/>
            </p:spPr>
            <p:txBody>
              <a:bodyPr/>
              <a:lstStyle/>
              <a:p>
                <a:pPr algn="l">
                  <a:defRPr/>
                </a:pPr>
                <a:endParaRPr lang="en-US" b="0" i="0" dirty="0">
                  <a:solidFill>
                    <a:srgbClr val="FFFFFF"/>
                  </a:solidFill>
                  <a:latin typeface="Avenir Book" panose="02000503020000020003" pitchFamily="2" charset="0"/>
                </a:endParaRPr>
              </a:p>
            </p:txBody>
          </p:sp>
        </p:grpSp>
        <p:sp>
          <p:nvSpPr>
            <p:cNvPr id="304165" name="Line 37"/>
            <p:cNvSpPr>
              <a:spLocks noChangeShapeType="1"/>
            </p:cNvSpPr>
            <p:nvPr/>
          </p:nvSpPr>
          <p:spPr bwMode="hidden">
            <a:xfrm>
              <a:off x="1" y="3928"/>
              <a:ext cx="5758" cy="0"/>
            </a:xfrm>
            <a:prstGeom prst="line">
              <a:avLst/>
            </a:prstGeom>
            <a:noFill/>
            <a:ln w="15875">
              <a:solidFill>
                <a:schemeClr val="bg2"/>
              </a:solidFill>
              <a:round/>
              <a:headEnd/>
              <a:tailEnd/>
            </a:ln>
            <a:effectLst/>
          </p:spPr>
          <p:txBody>
            <a:bodyPr/>
            <a:lstStyle/>
            <a:p>
              <a:pPr algn="l">
                <a:defRPr/>
              </a:pPr>
              <a:endParaRPr lang="en-US" b="0" i="0" dirty="0">
                <a:solidFill>
                  <a:srgbClr val="FFFFFF"/>
                </a:solidFill>
                <a:latin typeface="Avenir Book" panose="02000503020000020003" pitchFamily="2" charset="0"/>
              </a:endParaRPr>
            </a:p>
          </p:txBody>
        </p:sp>
        <p:sp>
          <p:nvSpPr>
            <p:cNvPr id="304166" name="Line 38"/>
            <p:cNvSpPr>
              <a:spLocks noChangeShapeType="1"/>
            </p:cNvSpPr>
            <p:nvPr/>
          </p:nvSpPr>
          <p:spPr bwMode="hidden">
            <a:xfrm>
              <a:off x="1" y="3535"/>
              <a:ext cx="5758" cy="0"/>
            </a:xfrm>
            <a:prstGeom prst="line">
              <a:avLst/>
            </a:prstGeom>
            <a:noFill/>
            <a:ln w="15875">
              <a:solidFill>
                <a:schemeClr val="bg2"/>
              </a:solidFill>
              <a:round/>
              <a:headEnd/>
              <a:tailEnd/>
            </a:ln>
            <a:effectLst/>
          </p:spPr>
          <p:txBody>
            <a:bodyPr/>
            <a:lstStyle/>
            <a:p>
              <a:pPr algn="l">
                <a:defRPr/>
              </a:pPr>
              <a:endParaRPr lang="en-US" b="0" i="0" dirty="0">
                <a:solidFill>
                  <a:srgbClr val="FFFFFF"/>
                </a:solidFill>
                <a:latin typeface="Avenir Book" panose="02000503020000020003" pitchFamily="2" charset="0"/>
              </a:endParaRPr>
            </a:p>
          </p:txBody>
        </p:sp>
      </p:grpSp>
      <p:sp>
        <p:nvSpPr>
          <p:cNvPr id="304167" name="Rectangle 39"/>
          <p:cNvSpPr>
            <a:spLocks noGrp="1" noChangeArrowheads="1"/>
          </p:cNvSpPr>
          <p:nvPr>
            <p:ph type="title"/>
          </p:nvPr>
        </p:nvSpPr>
        <p:spPr bwMode="auto">
          <a:xfrm>
            <a:off x="457200" y="27782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dirty="0"/>
              <a:t>Click to edit Master title style</a:t>
            </a:r>
          </a:p>
        </p:txBody>
      </p:sp>
      <p:sp>
        <p:nvSpPr>
          <p:cNvPr id="304168" name="Rectangle 40"/>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b="0" i="0">
                <a:effectLst>
                  <a:outerShdw blurRad="38100" dist="38100" dir="2700000" algn="tl">
                    <a:srgbClr val="000000"/>
                  </a:outerShdw>
                </a:effectLst>
                <a:latin typeface="Avenir Book" panose="02000503020000020003" pitchFamily="2" charset="0"/>
              </a:defRPr>
            </a:lvl1pPr>
          </a:lstStyle>
          <a:p>
            <a:pPr algn="l"/>
            <a:endParaRPr lang="en-US" dirty="0">
              <a:solidFill>
                <a:srgbClr val="FFFFFF"/>
              </a:solidFill>
            </a:endParaRPr>
          </a:p>
        </p:txBody>
      </p:sp>
      <p:sp>
        <p:nvSpPr>
          <p:cNvPr id="304169" name="Rectangle 41"/>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b="0" i="0">
                <a:effectLst>
                  <a:outerShdw blurRad="38100" dist="38100" dir="2700000" algn="tl">
                    <a:srgbClr val="000000"/>
                  </a:outerShdw>
                </a:effectLst>
                <a:latin typeface="Avenir Book" panose="02000503020000020003" pitchFamily="2" charset="0"/>
              </a:defRPr>
            </a:lvl1pPr>
          </a:lstStyle>
          <a:p>
            <a:endParaRPr lang="en-US" dirty="0">
              <a:solidFill>
                <a:srgbClr val="FFFFFF"/>
              </a:solidFill>
            </a:endParaRPr>
          </a:p>
        </p:txBody>
      </p:sp>
      <p:sp>
        <p:nvSpPr>
          <p:cNvPr id="304170" name="Rectangle 42"/>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b="0" i="0">
                <a:effectLst>
                  <a:outerShdw blurRad="38100" dist="38100" dir="2700000" algn="tl">
                    <a:srgbClr val="000000"/>
                  </a:outerShdw>
                </a:effectLst>
                <a:latin typeface="Avenir Book" panose="02000503020000020003" pitchFamily="2" charset="0"/>
              </a:defRPr>
            </a:lvl1pPr>
          </a:lstStyle>
          <a:p>
            <a:fld id="{F8349422-5585-C944-994A-7EC3771A68DF}" type="slidenum">
              <a:rPr lang="en-US" smtClean="0">
                <a:solidFill>
                  <a:srgbClr val="FFFFFF"/>
                </a:solidFill>
              </a:rPr>
              <a:pPr/>
              <a:t>‹#›</a:t>
            </a:fld>
            <a:endParaRPr lang="en-US" dirty="0">
              <a:solidFill>
                <a:srgbClr val="FFFFFF"/>
              </a:solidFill>
            </a:endParaRPr>
          </a:p>
        </p:txBody>
      </p:sp>
      <p:sp>
        <p:nvSpPr>
          <p:cNvPr id="304171" name="Rectangle 43"/>
          <p:cNvSpPr>
            <a:spLocks noGrp="1" noChangeArrowheads="1"/>
          </p:cNvSpPr>
          <p:nvPr>
            <p:ph type="body" idx="1"/>
          </p:nvPr>
        </p:nvSpPr>
        <p:spPr bwMode="auto">
          <a:xfrm>
            <a:off x="457200" y="1600206"/>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719276176"/>
      </p:ext>
    </p:extLst>
  </p:cSld>
  <p:clrMap bg1="dk2" tx1="lt1" bg2="dk1" tx2="lt2" accent1="accent1" accent2="accent2" accent3="accent3" accent4="accent4" accent5="accent5" accent6="accent6" hlink="hlink" folHlink="folHlink"/>
  <p:sldLayoutIdLst>
    <p:sldLayoutId id="2147489619" r:id="rId1"/>
    <p:sldLayoutId id="2147489620" r:id="rId2"/>
    <p:sldLayoutId id="2147489621" r:id="rId3"/>
    <p:sldLayoutId id="2147489622" r:id="rId4"/>
    <p:sldLayoutId id="2147489623" r:id="rId5"/>
    <p:sldLayoutId id="2147489624" r:id="rId6"/>
    <p:sldLayoutId id="2147489625" r:id="rId7"/>
    <p:sldLayoutId id="2147489626" r:id="rId8"/>
    <p:sldLayoutId id="2147489627" r:id="rId9"/>
    <p:sldLayoutId id="2147489628" r:id="rId10"/>
    <p:sldLayoutId id="2147489629" r:id="rId11"/>
    <p:sldLayoutId id="2147489630" r:id="rId12"/>
  </p:sldLayoutIdLst>
  <p:transition spd="med">
    <p:fade/>
  </p:transition>
  <p:txStyles>
    <p:titleStyle>
      <a:lvl1pPr algn="ctr" rtl="0" eaLnBrk="0" fontAlgn="base" hangingPunct="0">
        <a:spcBef>
          <a:spcPct val="0"/>
        </a:spcBef>
        <a:spcAft>
          <a:spcPct val="0"/>
        </a:spcAft>
        <a:defRPr sz="4400" b="0" i="0">
          <a:solidFill>
            <a:schemeClr val="tx2"/>
          </a:solidFill>
          <a:effectLst>
            <a:outerShdw blurRad="38100" dist="38100" dir="2700000" algn="tl">
              <a:srgbClr val="000000"/>
            </a:outerShdw>
          </a:effectLst>
          <a:latin typeface="Avenir Book" panose="02000503020000020003" pitchFamily="2" charset="0"/>
          <a:ea typeface="Avenir Book" panose="02000503020000020003" pitchFamily="2" charset="0"/>
          <a:cs typeface="Avenir Book" panose="02000503020000020003" pitchFamily="2" charset="0"/>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Helvetica Neue"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Helvetica Neue"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Helvetica Neue"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Helvetica Neue" charset="0"/>
          <a:ea typeface="ＭＳ Ｐゴシック" charset="-128"/>
          <a:cs typeface="ＭＳ Ｐゴシック" charset="-128"/>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60000"/>
        <a:buFont typeface="Wingdings" charset="2"/>
        <a:buChar char="n"/>
        <a:defRPr sz="32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cs typeface="Avenir Book" panose="02000503020000020003" pitchFamily="2" charset="0"/>
        </a:defRPr>
      </a:lvl1pPr>
      <a:lvl2pPr marL="742950" indent="-285750" algn="l" rtl="0" eaLnBrk="0" fontAlgn="base" hangingPunct="0">
        <a:spcBef>
          <a:spcPct val="20000"/>
        </a:spcBef>
        <a:spcAft>
          <a:spcPct val="0"/>
        </a:spcAft>
        <a:buClr>
          <a:schemeClr val="tx1"/>
        </a:buClr>
        <a:buChar char="•"/>
        <a:defRPr sz="28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defRPr>
      </a:lvl2pPr>
      <a:lvl3pPr marL="1143000" indent="-228600" algn="l" rtl="0" eaLnBrk="0" fontAlgn="base" hangingPunct="0">
        <a:spcBef>
          <a:spcPct val="20000"/>
        </a:spcBef>
        <a:spcAft>
          <a:spcPct val="0"/>
        </a:spcAft>
        <a:buClr>
          <a:schemeClr val="accent2"/>
        </a:buClr>
        <a:buSzPct val="60000"/>
        <a:buFont typeface="Wingdings" charset="2"/>
        <a:buChar char="n"/>
        <a:defRPr sz="24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defRPr>
      </a:lvl3pPr>
      <a:lvl4pPr marL="1600200" indent="-228600" algn="l" rtl="0" eaLnBrk="0" fontAlgn="base" hangingPunct="0">
        <a:spcBef>
          <a:spcPct val="20000"/>
        </a:spcBef>
        <a:spcAft>
          <a:spcPct val="0"/>
        </a:spcAft>
        <a:buClr>
          <a:schemeClr val="tx2"/>
        </a:buClr>
        <a:buChar char="•"/>
        <a:defRPr sz="20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defRPr>
      </a:lvl4pPr>
      <a:lvl5pPr marL="2057400" indent="-228600" algn="l" rtl="0" eaLnBrk="0" fontAlgn="base" hangingPunct="0">
        <a:spcBef>
          <a:spcPct val="20000"/>
        </a:spcBef>
        <a:spcAft>
          <a:spcPct val="0"/>
        </a:spcAft>
        <a:buClr>
          <a:schemeClr val="folHlink"/>
        </a:buClr>
        <a:buSzPct val="60000"/>
        <a:buFont typeface="Wingdings" charset="2"/>
        <a:buChar char="n"/>
        <a:defRPr sz="20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defRPr>
      </a:lvl5pPr>
      <a:lvl6pPr marL="25146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i="0">
                <a:latin typeface="Avenir Book" panose="02000503020000020003" pitchFamily="2" charset="0"/>
                <a:ea typeface="+mn-ea"/>
                <a:cs typeface="+mn-cs"/>
              </a:defRPr>
            </a:lvl1pPr>
          </a:lstStyle>
          <a:p>
            <a:pPr algn="l" eaLnBrk="1" hangingPunct="1">
              <a:defRPr/>
            </a:pPr>
            <a:endParaRPr lang="en-US" dirty="0">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i="0">
                <a:latin typeface="Avenir Book" panose="02000503020000020003" pitchFamily="2" charset="0"/>
                <a:ea typeface="+mn-ea"/>
                <a:cs typeface="+mn-cs"/>
              </a:defRPr>
            </a:lvl1pPr>
          </a:lstStyle>
          <a:p>
            <a:pPr eaLnBrk="1" hangingPunct="1">
              <a:defRPr/>
            </a:pPr>
            <a:endParaRPr lang="en-US" dirty="0">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i="0" smtClean="0">
                <a:latin typeface="Avenir Book" panose="02000503020000020003" pitchFamily="2" charset="0"/>
              </a:defRPr>
            </a:lvl1pPr>
          </a:lstStyle>
          <a:p>
            <a:pPr eaLnBrk="1" hangingPunct="1">
              <a:defRPr/>
            </a:pPr>
            <a:fld id="{27708028-B56F-604D-BD9E-88DDC5BE3D56}" type="slidenum">
              <a:rPr lang="en-US" smtClean="0">
                <a:solidFill>
                  <a:srgbClr val="000000"/>
                </a:solidFill>
              </a:rPr>
              <a:pPr eaLnBrk="1" hangingPunct="1">
                <a:defRPr/>
              </a:pPr>
              <a:t>‹#›</a:t>
            </a:fld>
            <a:endParaRPr lang="en-US" dirty="0">
              <a:solidFill>
                <a:srgbClr val="000000"/>
              </a:solidFill>
            </a:endParaRPr>
          </a:p>
        </p:txBody>
      </p:sp>
    </p:spTree>
    <p:extLst>
      <p:ext uri="{BB962C8B-B14F-4D97-AF65-F5344CB8AC3E}">
        <p14:creationId xmlns:p14="http://schemas.microsoft.com/office/powerpoint/2010/main" val="1907241468"/>
      </p:ext>
    </p:extLst>
  </p:cSld>
  <p:clrMap bg1="lt1" tx1="dk1" bg2="lt2" tx2="dk2" accent1="accent1" accent2="accent2" accent3="accent3" accent4="accent4" accent5="accent5" accent6="accent6" hlink="hlink" folHlink="folHlink"/>
  <p:sldLayoutIdLst>
    <p:sldLayoutId id="2147489645" r:id="rId1"/>
    <p:sldLayoutId id="2147489646" r:id="rId2"/>
    <p:sldLayoutId id="2147489647" r:id="rId3"/>
    <p:sldLayoutId id="2147489648" r:id="rId4"/>
    <p:sldLayoutId id="2147489649" r:id="rId5"/>
    <p:sldLayoutId id="2147489650" r:id="rId6"/>
    <p:sldLayoutId id="2147489651" r:id="rId7"/>
    <p:sldLayoutId id="2147489652" r:id="rId8"/>
    <p:sldLayoutId id="2147489653" r:id="rId9"/>
    <p:sldLayoutId id="2147489654" r:id="rId10"/>
    <p:sldLayoutId id="2147489655" r:id="rId11"/>
    <p:sldLayoutId id="2147489656" r:id="rId12"/>
  </p:sldLayoutIdLst>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ＭＳ Ｐゴシック" pitchFamily="-106" charset="-128"/>
          <a:cs typeface="ＭＳ Ｐゴシック" pitchFamily="-106" charset="-128"/>
        </a:defRPr>
      </a:lvl1pPr>
      <a:lvl2pPr algn="ctr" rtl="0" eaLnBrk="0" fontAlgn="base" hangingPunct="0">
        <a:spcBef>
          <a:spcPct val="0"/>
        </a:spcBef>
        <a:spcAft>
          <a:spcPct val="0"/>
        </a:spcAft>
        <a:defRPr sz="4400">
          <a:solidFill>
            <a:schemeClr val="tx2"/>
          </a:solidFill>
          <a:latin typeface="Helvetica Neue" charset="0"/>
          <a:ea typeface="ＭＳ Ｐゴシック" pitchFamily="-106" charset="-128"/>
          <a:cs typeface="ＭＳ Ｐゴシック" pitchFamily="-106" charset="-128"/>
        </a:defRPr>
      </a:lvl2pPr>
      <a:lvl3pPr algn="ctr" rtl="0" eaLnBrk="0" fontAlgn="base" hangingPunct="0">
        <a:spcBef>
          <a:spcPct val="0"/>
        </a:spcBef>
        <a:spcAft>
          <a:spcPct val="0"/>
        </a:spcAft>
        <a:defRPr sz="4400">
          <a:solidFill>
            <a:schemeClr val="tx2"/>
          </a:solidFill>
          <a:latin typeface="Helvetica Neue" charset="0"/>
          <a:ea typeface="ＭＳ Ｐゴシック" pitchFamily="-106" charset="-128"/>
          <a:cs typeface="ＭＳ Ｐゴシック" pitchFamily="-106" charset="-128"/>
        </a:defRPr>
      </a:lvl3pPr>
      <a:lvl4pPr algn="ctr" rtl="0" eaLnBrk="0" fontAlgn="base" hangingPunct="0">
        <a:spcBef>
          <a:spcPct val="0"/>
        </a:spcBef>
        <a:spcAft>
          <a:spcPct val="0"/>
        </a:spcAft>
        <a:defRPr sz="4400">
          <a:solidFill>
            <a:schemeClr val="tx2"/>
          </a:solidFill>
          <a:latin typeface="Helvetica Neue" charset="0"/>
          <a:ea typeface="ＭＳ Ｐゴシック" pitchFamily="-106" charset="-128"/>
          <a:cs typeface="ＭＳ Ｐゴシック" pitchFamily="-106" charset="-128"/>
        </a:defRPr>
      </a:lvl4pPr>
      <a:lvl5pPr algn="ctr" rtl="0" eaLnBrk="0" fontAlgn="base" hangingPunct="0">
        <a:spcBef>
          <a:spcPct val="0"/>
        </a:spcBef>
        <a:spcAft>
          <a:spcPct val="0"/>
        </a:spcAft>
        <a:defRPr sz="4400">
          <a:solidFill>
            <a:schemeClr val="tx2"/>
          </a:solidFill>
          <a:latin typeface="Helvetica Neue" charset="0"/>
          <a:ea typeface="ＭＳ Ｐゴシック" pitchFamily="-106" charset="-128"/>
          <a:cs typeface="ＭＳ Ｐゴシック" pitchFamily="-106"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ＭＳ Ｐゴシック" pitchFamily="-106" charset="-128"/>
          <a:cs typeface="ＭＳ Ｐゴシック" pitchFamily="-106" charset="-128"/>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ＭＳ Ｐゴシック" pitchFamily="-112" charset="-128"/>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ＭＳ Ｐゴシック" pitchFamily="-112" charset="-128"/>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ＭＳ Ｐゴシック" pitchFamily="-112" charset="-128"/>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ＭＳ Ｐゴシック" pitchFamily="-112"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51203" name="Rectangle 3"/>
          <p:cNvSpPr>
            <a:spLocks noGrp="1" noChangeArrowheads="1"/>
          </p:cNvSpPr>
          <p:nvPr>
            <p:ph type="body" idx="1"/>
          </p:nvPr>
        </p:nvSpPr>
        <p:spPr bwMode="auto">
          <a:xfrm>
            <a:off x="685800" y="1981200"/>
            <a:ext cx="7772400" cy="4114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454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latin typeface="Avenir Book" panose="02000503020000020003" pitchFamily="2" charset="0"/>
                <a:ea typeface="Helvetica Neue Regular" charset="0"/>
                <a:cs typeface="Helvetica Neue Regular" charset="0"/>
              </a:defRPr>
            </a:lvl1pPr>
          </a:lstStyle>
          <a:p>
            <a:pPr algn="l"/>
            <a:fld id="{136B73BB-8CA9-9E4A-9452-839C11CE8BFB}" type="datetime1">
              <a:rPr lang="en-US" smtClean="0">
                <a:solidFill>
                  <a:srgbClr val="000000"/>
                </a:solidFill>
              </a:rPr>
              <a:pPr algn="l"/>
              <a:t>7/2/24</a:t>
            </a:fld>
            <a:endParaRPr lang="en-US" dirty="0">
              <a:solidFill>
                <a:srgbClr val="000000"/>
              </a:solidFill>
            </a:endParaRPr>
          </a:p>
        </p:txBody>
      </p:sp>
      <p:sp>
        <p:nvSpPr>
          <p:cNvPr id="36454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eaLnBrk="0" hangingPunct="0">
              <a:defRPr sz="1400" b="0" i="0">
                <a:latin typeface="Avenir Book" panose="02000503020000020003" pitchFamily="2" charset="0"/>
                <a:ea typeface="Helvetica Neue Regular" charset="0"/>
                <a:cs typeface="Helvetica Neue Regular" charset="0"/>
              </a:defRPr>
            </a:lvl1pPr>
          </a:lstStyle>
          <a:p>
            <a:pPr>
              <a:defRPr/>
            </a:pPr>
            <a:endParaRPr lang="en-US" dirty="0">
              <a:solidFill>
                <a:srgbClr val="000000"/>
              </a:solidFill>
            </a:endParaRPr>
          </a:p>
        </p:txBody>
      </p:sp>
      <p:sp>
        <p:nvSpPr>
          <p:cNvPr id="36455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b="0" i="0">
                <a:latin typeface="Avenir Book" panose="02000503020000020003" pitchFamily="2" charset="0"/>
                <a:ea typeface="Helvetica Neue Regular" charset="0"/>
                <a:cs typeface="Helvetica Neue Regular" charset="0"/>
              </a:defRPr>
            </a:lvl1pPr>
          </a:lstStyle>
          <a:p>
            <a:fld id="{CBC7C61A-05A2-D244-B488-60C863184CE4}"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627735332"/>
      </p:ext>
    </p:extLst>
  </p:cSld>
  <p:clrMap bg1="lt1" tx1="dk1" bg2="lt2" tx2="dk2" accent1="accent1" accent2="accent2" accent3="accent3" accent4="accent4" accent5="accent5" accent6="accent6" hlink="hlink" folHlink="folHlink"/>
  <p:sldLayoutIdLst>
    <p:sldLayoutId id="2147489850" r:id="rId1"/>
    <p:sldLayoutId id="2147489851" r:id="rId2"/>
    <p:sldLayoutId id="2147489852" r:id="rId3"/>
    <p:sldLayoutId id="2147489853" r:id="rId4"/>
    <p:sldLayoutId id="2147489854" r:id="rId5"/>
    <p:sldLayoutId id="2147489855" r:id="rId6"/>
    <p:sldLayoutId id="2147489856" r:id="rId7"/>
    <p:sldLayoutId id="2147489857" r:id="rId8"/>
    <p:sldLayoutId id="2147489858" r:id="rId9"/>
    <p:sldLayoutId id="2147489859" r:id="rId10"/>
    <p:sldLayoutId id="2147489860" r:id="rId11"/>
  </p:sldLayoutIdLst>
  <p:transition spd="slow">
    <p:fade/>
  </p:transition>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Helvetica Neue Regular" charset="0"/>
          <a:cs typeface="Helvetica Neue Regular" charset="0"/>
        </a:defRPr>
      </a:lvl1pPr>
      <a:lvl2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2pPr>
      <a:lvl3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3pPr>
      <a:lvl4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4pPr>
      <a:lvl5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5pPr>
      <a:lvl6pPr marL="4572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6pPr>
      <a:lvl7pPr marL="9144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7pPr>
      <a:lvl8pPr marL="13716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8pPr>
      <a:lvl9pPr marL="18288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Helvetica Neue Regular" charset="0"/>
          <a:cs typeface="Helvetica Neue Regular" charset="0"/>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Helvetica Neue Regular" charset="0"/>
          <a:cs typeface="Helvetica Neue Regular" charset="0"/>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Helvetica Neue Regular" charset="0"/>
          <a:cs typeface="Helvetica Neue Regular" charset="0"/>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Helvetica Neue Regular" charset="0"/>
          <a:cs typeface="Helvetica Neue Regular" charset="0"/>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Helvetica Neue Regular" charset="0"/>
          <a:cs typeface="Helvetica Neue Regular" charset="0"/>
        </a:defRPr>
      </a:lvl5pPr>
      <a:lvl6pPr marL="2514600" indent="-228600" algn="l" rtl="0" eaLnBrk="0" fontAlgn="base" hangingPunct="0">
        <a:spcBef>
          <a:spcPct val="20000"/>
        </a:spcBef>
        <a:spcAft>
          <a:spcPct val="0"/>
        </a:spcAft>
        <a:buChar char="»"/>
        <a:defRPr sz="2000">
          <a:solidFill>
            <a:schemeClr val="tx1"/>
          </a:solidFill>
          <a:latin typeface="+mn-lt"/>
          <a:ea typeface="+mn-ea"/>
          <a:cs typeface="+mn-cs"/>
        </a:defRPr>
      </a:lvl6pPr>
      <a:lvl7pPr marL="2971800" indent="-228600" algn="l" rtl="0" eaLnBrk="0" fontAlgn="base" hangingPunct="0">
        <a:spcBef>
          <a:spcPct val="20000"/>
        </a:spcBef>
        <a:spcAft>
          <a:spcPct val="0"/>
        </a:spcAft>
        <a:buChar char="»"/>
        <a:defRPr sz="2000">
          <a:solidFill>
            <a:schemeClr val="tx1"/>
          </a:solidFill>
          <a:latin typeface="+mn-lt"/>
          <a:ea typeface="+mn-ea"/>
          <a:cs typeface="+mn-cs"/>
        </a:defRPr>
      </a:lvl7pPr>
      <a:lvl8pPr marL="3429000" indent="-228600" algn="l" rtl="0" eaLnBrk="0" fontAlgn="base" hangingPunct="0">
        <a:spcBef>
          <a:spcPct val="20000"/>
        </a:spcBef>
        <a:spcAft>
          <a:spcPct val="0"/>
        </a:spcAft>
        <a:buChar char="»"/>
        <a:defRPr sz="2000">
          <a:solidFill>
            <a:schemeClr val="tx1"/>
          </a:solidFill>
          <a:latin typeface="+mn-lt"/>
          <a:ea typeface="+mn-ea"/>
          <a:cs typeface="+mn-cs"/>
        </a:defRPr>
      </a:lvl8pPr>
      <a:lvl9pPr marL="3886200" indent="-228600" algn="l" rtl="0" eaLnBrk="0" fontAlgn="base" hangingPunct="0">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9933FF"/>
        </a:solidFill>
        <a:effectLst/>
      </p:bgPr>
    </p:bg>
    <p:spTree>
      <p:nvGrpSpPr>
        <p:cNvPr id="1" name=""/>
        <p:cNvGrpSpPr/>
        <p:nvPr/>
      </p:nvGrpSpPr>
      <p:grpSpPr>
        <a:xfrm>
          <a:off x="0" y="0"/>
          <a:ext cx="0" cy="0"/>
          <a:chOff x="0" y="0"/>
          <a:chExt cx="0" cy="0"/>
        </a:xfrm>
      </p:grpSpPr>
      <p:grpSp>
        <p:nvGrpSpPr>
          <p:cNvPr id="93186" name="Group 2"/>
          <p:cNvGrpSpPr>
            <a:grpSpLocks/>
          </p:cNvGrpSpPr>
          <p:nvPr/>
        </p:nvGrpSpPr>
        <p:grpSpPr bwMode="auto">
          <a:xfrm>
            <a:off x="1588" y="0"/>
            <a:ext cx="9148762" cy="6851650"/>
            <a:chOff x="1" y="0"/>
            <a:chExt cx="5763" cy="4316"/>
          </a:xfrm>
        </p:grpSpPr>
        <p:sp>
          <p:nvSpPr>
            <p:cNvPr id="112643"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lgn="l">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2644"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lgn="l">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2645"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lgn="l">
                <a:defRPr/>
              </a:pPr>
              <a:endParaRPr lang="en-US" b="0" i="0" dirty="0">
                <a:solidFill>
                  <a:srgbClr val="FFFFFF"/>
                </a:solidFill>
                <a:latin typeface="Avenir Book" panose="02000503020000020003" pitchFamily="2" charset="0"/>
                <a:ea typeface="Avenir Medium" charset="0"/>
                <a:cs typeface="Avenir Medium" charset="0"/>
              </a:endParaRPr>
            </a:p>
          </p:txBody>
        </p:sp>
        <p:grpSp>
          <p:nvGrpSpPr>
            <p:cNvPr id="93195" name="Group 6"/>
            <p:cNvGrpSpPr>
              <a:grpSpLocks/>
            </p:cNvGrpSpPr>
            <p:nvPr/>
          </p:nvGrpSpPr>
          <p:grpSpPr bwMode="auto">
            <a:xfrm>
              <a:off x="288" y="0"/>
              <a:ext cx="5098" cy="4316"/>
              <a:chOff x="288" y="0"/>
              <a:chExt cx="5098" cy="4316"/>
            </a:xfrm>
          </p:grpSpPr>
          <p:sp>
            <p:nvSpPr>
              <p:cNvPr id="112647"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l">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2648"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l">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2649"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l">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2650"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l">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2651"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l">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2652"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l">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2653"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l">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2654"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l">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2655"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l">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2656"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l">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2657"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l">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2658"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l">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2659"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l">
                  <a:defRPr/>
                </a:pPr>
                <a:endParaRPr lang="en-US" b="0" i="0" dirty="0">
                  <a:solidFill>
                    <a:srgbClr val="FFFFFF"/>
                  </a:solidFill>
                  <a:latin typeface="Avenir Book" panose="02000503020000020003" pitchFamily="2" charset="0"/>
                  <a:ea typeface="Avenir Medium" charset="0"/>
                  <a:cs typeface="Avenir Medium" charset="0"/>
                </a:endParaRPr>
              </a:p>
            </p:txBody>
          </p:sp>
        </p:grpSp>
        <p:sp>
          <p:nvSpPr>
            <p:cNvPr id="112660"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lgn="l">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2661"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lgn="l">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2662"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algn="l">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2663" name="Freeform 23"/>
            <p:cNvSpPr>
              <a:spLocks/>
            </p:cNvSpPr>
            <p:nvPr/>
          </p:nvSpPr>
          <p:spPr bwMode="hidden">
            <a:xfrm>
              <a:off x="5041" y="0"/>
              <a:ext cx="719" cy="845"/>
            </a:xfrm>
            <a:custGeom>
              <a:avLst/>
              <a:gdLst/>
              <a:ahLst/>
              <a:cxnLst>
                <a:cxn ang="0">
                  <a:pos x="717" y="845"/>
                </a:cxn>
                <a:cxn ang="0">
                  <a:pos x="717" y="821"/>
                </a:cxn>
                <a:cxn ang="0">
                  <a:pos x="574" y="605"/>
                </a:cxn>
                <a:cxn ang="0">
                  <a:pos x="406" y="396"/>
                </a:cxn>
                <a:cxn ang="0">
                  <a:pos x="221" y="192"/>
                </a:cxn>
                <a:cxn ang="0">
                  <a:pos x="17" y="0"/>
                </a:cxn>
                <a:cxn ang="0">
                  <a:pos x="0" y="0"/>
                </a:cxn>
                <a:cxn ang="0">
                  <a:pos x="209" y="198"/>
                </a:cxn>
                <a:cxn ang="0">
                  <a:pos x="400" y="408"/>
                </a:cxn>
                <a:cxn ang="0">
                  <a:pos x="568" y="623"/>
                </a:cxn>
                <a:cxn ang="0">
                  <a:pos x="717" y="845"/>
                </a:cxn>
                <a:cxn ang="0">
                  <a:pos x="717" y="845"/>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w="9525">
              <a:noFill/>
              <a:round/>
              <a:headEnd/>
              <a:tailEnd/>
            </a:ln>
          </p:spPr>
          <p:txBody>
            <a:bodyPr/>
            <a:lstStyle/>
            <a:p>
              <a:pPr algn="l">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2664" name="Freeform 24"/>
            <p:cNvSpPr>
              <a:spLocks/>
            </p:cNvSpPr>
            <p:nvPr/>
          </p:nvSpPr>
          <p:spPr bwMode="hidden">
            <a:xfrm>
              <a:off x="5352" y="0"/>
              <a:ext cx="408" cy="414"/>
            </a:xfrm>
            <a:custGeom>
              <a:avLst/>
              <a:gdLst/>
              <a:ahLst/>
              <a:cxnLst>
                <a:cxn ang="0">
                  <a:pos x="407" y="414"/>
                </a:cxn>
                <a:cxn ang="0">
                  <a:pos x="407" y="396"/>
                </a:cxn>
                <a:cxn ang="0">
                  <a:pos x="222" y="192"/>
                </a:cxn>
                <a:cxn ang="0">
                  <a:pos x="12" y="0"/>
                </a:cxn>
                <a:cxn ang="0">
                  <a:pos x="0" y="0"/>
                </a:cxn>
                <a:cxn ang="0">
                  <a:pos x="108" y="102"/>
                </a:cxn>
                <a:cxn ang="0">
                  <a:pos x="216" y="204"/>
                </a:cxn>
                <a:cxn ang="0">
                  <a:pos x="407" y="414"/>
                </a:cxn>
                <a:cxn ang="0">
                  <a:pos x="407" y="414"/>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w="9525">
              <a:noFill/>
              <a:round/>
              <a:headEnd/>
              <a:tailEnd/>
            </a:ln>
          </p:spPr>
          <p:txBody>
            <a:bodyPr/>
            <a:lstStyle/>
            <a:p>
              <a:pPr algn="l">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2665"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algn="l">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2666" name="Freeform 26"/>
            <p:cNvSpPr>
              <a:spLocks/>
            </p:cNvSpPr>
            <p:nvPr/>
          </p:nvSpPr>
          <p:spPr bwMode="hidden">
            <a:xfrm>
              <a:off x="6" y="0"/>
              <a:ext cx="588" cy="599"/>
            </a:xfrm>
            <a:custGeom>
              <a:avLst/>
              <a:gdLst/>
              <a:ahLst/>
              <a:cxnLst>
                <a:cxn ang="0">
                  <a:pos x="586" y="0"/>
                </a:cxn>
                <a:cxn ang="0">
                  <a:pos x="568" y="0"/>
                </a:cxn>
                <a:cxn ang="0">
                  <a:pos x="407" y="132"/>
                </a:cxn>
                <a:cxn ang="0">
                  <a:pos x="257" y="270"/>
                </a:cxn>
                <a:cxn ang="0">
                  <a:pos x="120" y="420"/>
                </a:cxn>
                <a:cxn ang="0">
                  <a:pos x="0" y="575"/>
                </a:cxn>
                <a:cxn ang="0">
                  <a:pos x="0" y="599"/>
                </a:cxn>
                <a:cxn ang="0">
                  <a:pos x="120" y="432"/>
                </a:cxn>
                <a:cxn ang="0">
                  <a:pos x="257" y="282"/>
                </a:cxn>
                <a:cxn ang="0">
                  <a:pos x="413" y="138"/>
                </a:cxn>
                <a:cxn ang="0">
                  <a:pos x="586" y="0"/>
                </a:cxn>
                <a:cxn ang="0">
                  <a:pos x="586" y="0"/>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w="9525">
              <a:noFill/>
              <a:round/>
              <a:headEnd/>
              <a:tailEnd/>
            </a:ln>
          </p:spPr>
          <p:txBody>
            <a:bodyPr/>
            <a:lstStyle/>
            <a:p>
              <a:pPr algn="l">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2667" name="Freeform 27"/>
            <p:cNvSpPr>
              <a:spLocks/>
            </p:cNvSpPr>
            <p:nvPr/>
          </p:nvSpPr>
          <p:spPr bwMode="hidden">
            <a:xfrm>
              <a:off x="6" y="0"/>
              <a:ext cx="270" cy="252"/>
            </a:xfrm>
            <a:custGeom>
              <a:avLst/>
              <a:gdLst/>
              <a:ahLst/>
              <a:cxnLst>
                <a:cxn ang="0">
                  <a:pos x="269" y="0"/>
                </a:cxn>
                <a:cxn ang="0">
                  <a:pos x="251" y="0"/>
                </a:cxn>
                <a:cxn ang="0">
                  <a:pos x="120" y="114"/>
                </a:cxn>
                <a:cxn ang="0">
                  <a:pos x="60" y="174"/>
                </a:cxn>
                <a:cxn ang="0">
                  <a:pos x="0" y="234"/>
                </a:cxn>
                <a:cxn ang="0">
                  <a:pos x="0" y="252"/>
                </a:cxn>
                <a:cxn ang="0">
                  <a:pos x="126" y="120"/>
                </a:cxn>
                <a:cxn ang="0">
                  <a:pos x="269" y="0"/>
                </a:cxn>
                <a:cxn ang="0">
                  <a:pos x="269" y="0"/>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w="9525">
              <a:noFill/>
              <a:round/>
              <a:headEnd/>
              <a:tailEnd/>
            </a:ln>
          </p:spPr>
          <p:txBody>
            <a:bodyPr/>
            <a:lstStyle/>
            <a:p>
              <a:pPr algn="l">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2668" name="Line 28"/>
            <p:cNvSpPr>
              <a:spLocks noChangeShapeType="1"/>
            </p:cNvSpPr>
            <p:nvPr/>
          </p:nvSpPr>
          <p:spPr bwMode="hidden">
            <a:xfrm>
              <a:off x="1" y="2749"/>
              <a:ext cx="5758" cy="0"/>
            </a:xfrm>
            <a:prstGeom prst="line">
              <a:avLst/>
            </a:prstGeom>
            <a:noFill/>
            <a:ln w="15875">
              <a:solidFill>
                <a:schemeClr val="bg1"/>
              </a:solidFill>
              <a:round/>
              <a:headEnd/>
              <a:tailEnd/>
            </a:ln>
            <a:effectLst/>
          </p:spPr>
          <p:txBody>
            <a:bodyPr/>
            <a:lstStyle/>
            <a:p>
              <a:pPr algn="l">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2669" name="Line 29"/>
            <p:cNvSpPr>
              <a:spLocks noChangeShapeType="1"/>
            </p:cNvSpPr>
            <p:nvPr/>
          </p:nvSpPr>
          <p:spPr bwMode="hidden">
            <a:xfrm>
              <a:off x="1" y="2356"/>
              <a:ext cx="5758" cy="0"/>
            </a:xfrm>
            <a:prstGeom prst="line">
              <a:avLst/>
            </a:prstGeom>
            <a:noFill/>
            <a:ln w="15875">
              <a:solidFill>
                <a:schemeClr val="bg1"/>
              </a:solidFill>
              <a:round/>
              <a:headEnd/>
              <a:tailEnd/>
            </a:ln>
            <a:effectLst/>
          </p:spPr>
          <p:txBody>
            <a:bodyPr/>
            <a:lstStyle/>
            <a:p>
              <a:pPr algn="l">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2670" name="Line 30"/>
            <p:cNvSpPr>
              <a:spLocks noChangeShapeType="1"/>
            </p:cNvSpPr>
            <p:nvPr/>
          </p:nvSpPr>
          <p:spPr bwMode="hidden">
            <a:xfrm>
              <a:off x="1" y="3142"/>
              <a:ext cx="5758" cy="0"/>
            </a:xfrm>
            <a:prstGeom prst="line">
              <a:avLst/>
            </a:prstGeom>
            <a:noFill/>
            <a:ln w="15875">
              <a:solidFill>
                <a:schemeClr val="bg2"/>
              </a:solidFill>
              <a:round/>
              <a:headEnd/>
              <a:tailEnd/>
            </a:ln>
            <a:effectLst/>
          </p:spPr>
          <p:txBody>
            <a:bodyPr/>
            <a:lstStyle/>
            <a:p>
              <a:pPr algn="l">
                <a:defRPr/>
              </a:pPr>
              <a:endParaRPr lang="en-US" b="0" i="0" dirty="0">
                <a:solidFill>
                  <a:srgbClr val="FFFFFF"/>
                </a:solidFill>
                <a:latin typeface="Avenir Book" panose="02000503020000020003" pitchFamily="2" charset="0"/>
                <a:ea typeface="Avenir Medium" charset="0"/>
                <a:cs typeface="Avenir Medium" charset="0"/>
              </a:endParaRPr>
            </a:p>
          </p:txBody>
        </p:sp>
        <p:grpSp>
          <p:nvGrpSpPr>
            <p:cNvPr id="93207" name="Group 31"/>
            <p:cNvGrpSpPr>
              <a:grpSpLocks/>
            </p:cNvGrpSpPr>
            <p:nvPr/>
          </p:nvGrpSpPr>
          <p:grpSpPr bwMode="auto">
            <a:xfrm>
              <a:off x="1" y="392"/>
              <a:ext cx="5758" cy="1571"/>
              <a:chOff x="1" y="392"/>
              <a:chExt cx="5758" cy="1571"/>
            </a:xfrm>
          </p:grpSpPr>
          <p:sp>
            <p:nvSpPr>
              <p:cNvPr id="112672" name="Line 32"/>
              <p:cNvSpPr>
                <a:spLocks noChangeShapeType="1"/>
              </p:cNvSpPr>
              <p:nvPr userDrawn="1"/>
            </p:nvSpPr>
            <p:spPr bwMode="hidden">
              <a:xfrm>
                <a:off x="1" y="784"/>
                <a:ext cx="5758" cy="0"/>
              </a:xfrm>
              <a:prstGeom prst="line">
                <a:avLst/>
              </a:prstGeom>
              <a:noFill/>
              <a:ln w="15875">
                <a:solidFill>
                  <a:schemeClr val="bg1"/>
                </a:solidFill>
                <a:round/>
                <a:headEnd/>
                <a:tailEnd/>
              </a:ln>
              <a:effectLst/>
            </p:spPr>
            <p:txBody>
              <a:bodyPr/>
              <a:lstStyle/>
              <a:p>
                <a:pPr algn="l">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2673" name="Line 33"/>
              <p:cNvSpPr>
                <a:spLocks noChangeShapeType="1"/>
              </p:cNvSpPr>
              <p:nvPr userDrawn="1"/>
            </p:nvSpPr>
            <p:spPr bwMode="hidden">
              <a:xfrm>
                <a:off x="1" y="1963"/>
                <a:ext cx="5758" cy="0"/>
              </a:xfrm>
              <a:prstGeom prst="line">
                <a:avLst/>
              </a:prstGeom>
              <a:noFill/>
              <a:ln w="15875">
                <a:solidFill>
                  <a:schemeClr val="bg1"/>
                </a:solidFill>
                <a:round/>
                <a:headEnd/>
                <a:tailEnd/>
              </a:ln>
              <a:effectLst/>
            </p:spPr>
            <p:txBody>
              <a:bodyPr/>
              <a:lstStyle/>
              <a:p>
                <a:pPr algn="l">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2674" name="Line 34"/>
              <p:cNvSpPr>
                <a:spLocks noChangeShapeType="1"/>
              </p:cNvSpPr>
              <p:nvPr userDrawn="1"/>
            </p:nvSpPr>
            <p:spPr bwMode="hidden">
              <a:xfrm>
                <a:off x="1" y="1570"/>
                <a:ext cx="5758" cy="0"/>
              </a:xfrm>
              <a:prstGeom prst="line">
                <a:avLst/>
              </a:prstGeom>
              <a:noFill/>
              <a:ln w="15875">
                <a:solidFill>
                  <a:schemeClr val="bg1"/>
                </a:solidFill>
                <a:round/>
                <a:headEnd/>
                <a:tailEnd/>
              </a:ln>
              <a:effectLst/>
            </p:spPr>
            <p:txBody>
              <a:bodyPr/>
              <a:lstStyle/>
              <a:p>
                <a:pPr algn="l">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2675" name="Line 35"/>
              <p:cNvSpPr>
                <a:spLocks noChangeShapeType="1"/>
              </p:cNvSpPr>
              <p:nvPr userDrawn="1"/>
            </p:nvSpPr>
            <p:spPr bwMode="hidden">
              <a:xfrm>
                <a:off x="1" y="1177"/>
                <a:ext cx="5758" cy="0"/>
              </a:xfrm>
              <a:prstGeom prst="line">
                <a:avLst/>
              </a:prstGeom>
              <a:noFill/>
              <a:ln w="15875">
                <a:solidFill>
                  <a:schemeClr val="bg1"/>
                </a:solidFill>
                <a:round/>
                <a:headEnd/>
                <a:tailEnd/>
              </a:ln>
              <a:effectLst/>
            </p:spPr>
            <p:txBody>
              <a:bodyPr/>
              <a:lstStyle/>
              <a:p>
                <a:pPr algn="l">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2676" name="Line 36"/>
              <p:cNvSpPr>
                <a:spLocks noChangeShapeType="1"/>
              </p:cNvSpPr>
              <p:nvPr userDrawn="1"/>
            </p:nvSpPr>
            <p:spPr bwMode="hidden">
              <a:xfrm>
                <a:off x="1" y="392"/>
                <a:ext cx="5758" cy="0"/>
              </a:xfrm>
              <a:prstGeom prst="line">
                <a:avLst/>
              </a:prstGeom>
              <a:noFill/>
              <a:ln w="15875">
                <a:solidFill>
                  <a:schemeClr val="bg1"/>
                </a:solidFill>
                <a:round/>
                <a:headEnd/>
                <a:tailEnd/>
              </a:ln>
              <a:effectLst/>
            </p:spPr>
            <p:txBody>
              <a:bodyPr/>
              <a:lstStyle/>
              <a:p>
                <a:pPr algn="l">
                  <a:defRPr/>
                </a:pPr>
                <a:endParaRPr lang="en-US" b="0" i="0" dirty="0">
                  <a:solidFill>
                    <a:srgbClr val="FFFFFF"/>
                  </a:solidFill>
                  <a:latin typeface="Avenir Book" panose="02000503020000020003" pitchFamily="2" charset="0"/>
                  <a:ea typeface="Avenir Medium" charset="0"/>
                  <a:cs typeface="Avenir Medium" charset="0"/>
                </a:endParaRPr>
              </a:p>
            </p:txBody>
          </p:sp>
        </p:grpSp>
        <p:sp>
          <p:nvSpPr>
            <p:cNvPr id="112677" name="Line 37"/>
            <p:cNvSpPr>
              <a:spLocks noChangeShapeType="1"/>
            </p:cNvSpPr>
            <p:nvPr/>
          </p:nvSpPr>
          <p:spPr bwMode="hidden">
            <a:xfrm>
              <a:off x="1" y="3928"/>
              <a:ext cx="5758" cy="0"/>
            </a:xfrm>
            <a:prstGeom prst="line">
              <a:avLst/>
            </a:prstGeom>
            <a:noFill/>
            <a:ln w="15875">
              <a:solidFill>
                <a:schemeClr val="bg2"/>
              </a:solidFill>
              <a:round/>
              <a:headEnd/>
              <a:tailEnd/>
            </a:ln>
            <a:effectLst/>
          </p:spPr>
          <p:txBody>
            <a:bodyPr/>
            <a:lstStyle/>
            <a:p>
              <a:pPr algn="l">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2678" name="Line 38"/>
            <p:cNvSpPr>
              <a:spLocks noChangeShapeType="1"/>
            </p:cNvSpPr>
            <p:nvPr/>
          </p:nvSpPr>
          <p:spPr bwMode="hidden">
            <a:xfrm>
              <a:off x="1" y="3535"/>
              <a:ext cx="5758" cy="0"/>
            </a:xfrm>
            <a:prstGeom prst="line">
              <a:avLst/>
            </a:prstGeom>
            <a:noFill/>
            <a:ln w="15875">
              <a:solidFill>
                <a:schemeClr val="bg2"/>
              </a:solidFill>
              <a:round/>
              <a:headEnd/>
              <a:tailEnd/>
            </a:ln>
            <a:effectLst/>
          </p:spPr>
          <p:txBody>
            <a:bodyPr/>
            <a:lstStyle/>
            <a:p>
              <a:pPr algn="l">
                <a:defRPr/>
              </a:pPr>
              <a:endParaRPr lang="en-US" b="0" i="0" dirty="0">
                <a:solidFill>
                  <a:srgbClr val="FFFFFF"/>
                </a:solidFill>
                <a:latin typeface="Avenir Book" panose="02000503020000020003" pitchFamily="2" charset="0"/>
                <a:ea typeface="Avenir Medium" charset="0"/>
                <a:cs typeface="Avenir Medium" charset="0"/>
              </a:endParaRPr>
            </a:p>
          </p:txBody>
        </p:sp>
      </p:grpSp>
      <p:sp>
        <p:nvSpPr>
          <p:cNvPr id="112679" name="Rectangle 39"/>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dirty="0"/>
              <a:t>Click to edit Master title style</a:t>
            </a:r>
          </a:p>
        </p:txBody>
      </p:sp>
      <p:sp>
        <p:nvSpPr>
          <p:cNvPr id="112680" name="Rectangle 40"/>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b="0" i="0">
                <a:effectLst>
                  <a:outerShdw blurRad="38100" dist="38100" dir="2700000" algn="tl">
                    <a:srgbClr val="000000"/>
                  </a:outerShdw>
                </a:effectLst>
                <a:latin typeface="Avenir Book" panose="02000503020000020003" pitchFamily="2" charset="0"/>
                <a:ea typeface="Avenir Book" panose="02000503020000020003" pitchFamily="2" charset="0"/>
                <a:cs typeface="Avenir Book" panose="02000503020000020003" pitchFamily="2" charset="0"/>
              </a:defRPr>
            </a:lvl1pPr>
          </a:lstStyle>
          <a:p>
            <a:pPr algn="l">
              <a:defRPr/>
            </a:pPr>
            <a:endParaRPr lang="en-US" dirty="0">
              <a:solidFill>
                <a:srgbClr val="FFFFFF"/>
              </a:solidFill>
            </a:endParaRPr>
          </a:p>
        </p:txBody>
      </p:sp>
      <p:sp>
        <p:nvSpPr>
          <p:cNvPr id="112681" name="Rectangle 41"/>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b="0" i="0">
                <a:effectLst>
                  <a:outerShdw blurRad="38100" dist="38100" dir="2700000" algn="tl">
                    <a:srgbClr val="000000"/>
                  </a:outerShdw>
                </a:effectLst>
                <a:latin typeface="Avenir Book" panose="02000503020000020003" pitchFamily="2" charset="0"/>
                <a:ea typeface="Avenir Book" panose="02000503020000020003" pitchFamily="2" charset="0"/>
                <a:cs typeface="Avenir Book" panose="02000503020000020003" pitchFamily="2" charset="0"/>
              </a:defRPr>
            </a:lvl1pPr>
          </a:lstStyle>
          <a:p>
            <a:pPr>
              <a:defRPr/>
            </a:pPr>
            <a:endParaRPr lang="en-US" dirty="0">
              <a:solidFill>
                <a:srgbClr val="FFFFFF"/>
              </a:solidFill>
            </a:endParaRPr>
          </a:p>
        </p:txBody>
      </p:sp>
      <p:sp>
        <p:nvSpPr>
          <p:cNvPr id="112682" name="Rectangle 42"/>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b="0" i="0">
                <a:effectLst>
                  <a:outerShdw blurRad="38100" dist="38100" dir="2700000" algn="tl">
                    <a:srgbClr val="000000"/>
                  </a:outerShdw>
                </a:effectLst>
                <a:latin typeface="Avenir Book" panose="02000503020000020003" pitchFamily="2" charset="0"/>
                <a:ea typeface="Avenir Book" panose="02000503020000020003" pitchFamily="2" charset="0"/>
                <a:cs typeface="Avenir Book" panose="02000503020000020003" pitchFamily="2" charset="0"/>
              </a:defRPr>
            </a:lvl1pPr>
          </a:lstStyle>
          <a:p>
            <a:fld id="{7099A80E-70BE-3045-8A07-6297A829DF42}" type="slidenum">
              <a:rPr lang="en-US" smtClean="0">
                <a:solidFill>
                  <a:srgbClr val="FFFFFF"/>
                </a:solidFill>
              </a:rPr>
              <a:pPr/>
              <a:t>‹#›</a:t>
            </a:fld>
            <a:endParaRPr lang="en-US" dirty="0">
              <a:solidFill>
                <a:srgbClr val="FFFFFF"/>
              </a:solidFill>
            </a:endParaRPr>
          </a:p>
        </p:txBody>
      </p:sp>
      <p:sp>
        <p:nvSpPr>
          <p:cNvPr id="112683" name="Rectangle 43"/>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82852676"/>
      </p:ext>
    </p:extLst>
  </p:cSld>
  <p:clrMap bg1="dk2" tx1="lt1" bg2="dk1" tx2="lt2" accent1="accent1" accent2="accent2" accent3="accent3" accent4="accent4" accent5="accent5" accent6="accent6" hlink="hlink" folHlink="folHlink"/>
  <p:sldLayoutIdLst>
    <p:sldLayoutId id="2147489947" r:id="rId1"/>
    <p:sldLayoutId id="2147489948" r:id="rId2"/>
    <p:sldLayoutId id="2147489949" r:id="rId3"/>
    <p:sldLayoutId id="2147489950" r:id="rId4"/>
    <p:sldLayoutId id="2147489951" r:id="rId5"/>
    <p:sldLayoutId id="2147489952" r:id="rId6"/>
    <p:sldLayoutId id="2147489953" r:id="rId7"/>
    <p:sldLayoutId id="2147489954" r:id="rId8"/>
    <p:sldLayoutId id="2147489955" r:id="rId9"/>
    <p:sldLayoutId id="2147489956" r:id="rId10"/>
    <p:sldLayoutId id="2147489957" r:id="rId11"/>
  </p:sldLayoutIdLst>
  <p:transition/>
  <p:txStyles>
    <p:titleStyle>
      <a:lvl1pPr algn="ctr" rtl="0" eaLnBrk="0" fontAlgn="base" hangingPunct="0">
        <a:spcBef>
          <a:spcPct val="0"/>
        </a:spcBef>
        <a:spcAft>
          <a:spcPct val="0"/>
        </a:spcAft>
        <a:defRPr sz="4400" b="0" i="0">
          <a:solidFill>
            <a:schemeClr val="tx2"/>
          </a:solidFill>
          <a:effectLst>
            <a:outerShdw blurRad="38100" dist="38100" dir="2700000" algn="tl">
              <a:srgbClr val="000000"/>
            </a:outerShdw>
          </a:effectLst>
          <a:latin typeface="Avenir Book" panose="02000503020000020003" pitchFamily="2" charset="0"/>
          <a:ea typeface="Avenir Book" panose="02000503020000020003" pitchFamily="2" charset="0"/>
          <a:cs typeface="Avenir Book" panose="02000503020000020003" pitchFamily="2" charset="0"/>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ea typeface="ＭＳ Ｐゴシック" pitchFamily="-112" charset="-128"/>
          <a:cs typeface="ＭＳ Ｐゴシック" pitchFamily="-112" charset="-128"/>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ea typeface="ＭＳ Ｐゴシック" pitchFamily="-112" charset="-128"/>
          <a:cs typeface="ＭＳ Ｐゴシック" pitchFamily="-112" charset="-128"/>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ea typeface="ＭＳ Ｐゴシック" pitchFamily="-112" charset="-128"/>
          <a:cs typeface="ＭＳ Ｐゴシック" pitchFamily="-112" charset="-128"/>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ea typeface="ＭＳ Ｐゴシック" pitchFamily="-112" charset="-128"/>
          <a:cs typeface="ＭＳ Ｐゴシック" pitchFamily="-112" charset="-128"/>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60000"/>
        <a:buFont typeface="Wingdings" charset="0"/>
        <a:buChar char="n"/>
        <a:defRPr sz="32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cs typeface="Avenir Book" panose="02000503020000020003" pitchFamily="2" charset="0"/>
        </a:defRPr>
      </a:lvl1pPr>
      <a:lvl2pPr marL="742950" indent="-285750" algn="l" rtl="0" eaLnBrk="0" fontAlgn="base" hangingPunct="0">
        <a:spcBef>
          <a:spcPct val="20000"/>
        </a:spcBef>
        <a:spcAft>
          <a:spcPct val="0"/>
        </a:spcAft>
        <a:buClr>
          <a:schemeClr val="tx1"/>
        </a:buClr>
        <a:buChar char="•"/>
        <a:defRPr sz="28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defRPr>
      </a:lvl2pPr>
      <a:lvl3pPr marL="1143000" indent="-228600" algn="l" rtl="0" eaLnBrk="0" fontAlgn="base" hangingPunct="0">
        <a:spcBef>
          <a:spcPct val="20000"/>
        </a:spcBef>
        <a:spcAft>
          <a:spcPct val="0"/>
        </a:spcAft>
        <a:buClr>
          <a:schemeClr val="accent2"/>
        </a:buClr>
        <a:buSzPct val="60000"/>
        <a:buFont typeface="Wingdings" charset="0"/>
        <a:buChar char="n"/>
        <a:defRPr sz="24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defRPr>
      </a:lvl3pPr>
      <a:lvl4pPr marL="1600200" indent="-228600" algn="l" rtl="0" eaLnBrk="0" fontAlgn="base" hangingPunct="0">
        <a:spcBef>
          <a:spcPct val="20000"/>
        </a:spcBef>
        <a:spcAft>
          <a:spcPct val="0"/>
        </a:spcAft>
        <a:buClr>
          <a:schemeClr val="tx2"/>
        </a:buClr>
        <a:buChar char="•"/>
        <a:defRPr sz="20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defRPr>
      </a:lvl4pPr>
      <a:lvl5pPr marL="2057400" indent="-228600" algn="l" rtl="0" eaLnBrk="0" fontAlgn="base" hangingPunct="0">
        <a:spcBef>
          <a:spcPct val="20000"/>
        </a:spcBef>
        <a:spcAft>
          <a:spcPct val="0"/>
        </a:spcAft>
        <a:buClr>
          <a:schemeClr val="folHlink"/>
        </a:buClr>
        <a:buSzPct val="60000"/>
        <a:buFont typeface="Wingdings" charset="0"/>
        <a:buChar char="n"/>
        <a:defRPr sz="20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defRPr>
      </a:lvl5pPr>
      <a:lvl6pPr marL="25146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457200" y="1600206"/>
            <a:ext cx="8229600" cy="4525963"/>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i="0">
                <a:latin typeface="Avenir Book" panose="02000503020000020003" pitchFamily="2" charset="0"/>
                <a:ea typeface="+mn-ea"/>
                <a:cs typeface="+mn-cs"/>
              </a:defRPr>
            </a:lvl1pPr>
          </a:lstStyle>
          <a:p>
            <a:pPr algn="l" eaLnBrk="1" hangingPunct="1">
              <a:defRPr/>
            </a:pPr>
            <a:endParaRPr lang="en-US" dirty="0">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i="0">
                <a:latin typeface="Avenir Book" panose="02000503020000020003" pitchFamily="2" charset="0"/>
                <a:ea typeface="+mn-ea"/>
                <a:cs typeface="+mn-cs"/>
              </a:defRPr>
            </a:lvl1pPr>
          </a:lstStyle>
          <a:p>
            <a:pPr eaLnBrk="1" hangingPunct="1">
              <a:defRPr/>
            </a:pPr>
            <a:endParaRPr lang="en-US" dirty="0">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i="0">
                <a:latin typeface="Avenir Book" panose="02000503020000020003" pitchFamily="2" charset="0"/>
                <a:ea typeface="Avenir Book" panose="02000503020000020003" pitchFamily="2" charset="0"/>
                <a:cs typeface="Avenir Book" panose="02000503020000020003" pitchFamily="2" charset="0"/>
              </a:defRPr>
            </a:lvl1pPr>
          </a:lstStyle>
          <a:p>
            <a:pPr eaLnBrk="1" hangingPunct="1"/>
            <a:fld id="{68473C21-AA8C-2D45-95F1-08EB27E49F7B}" type="slidenum">
              <a:rPr lang="en-US" smtClean="0">
                <a:solidFill>
                  <a:srgbClr val="000000"/>
                </a:solidFill>
              </a:rPr>
              <a:pPr eaLnBrk="1" hangingPunct="1"/>
              <a:t>‹#›</a:t>
            </a:fld>
            <a:endParaRPr lang="en-US" dirty="0">
              <a:solidFill>
                <a:srgbClr val="000000"/>
              </a:solidFill>
            </a:endParaRPr>
          </a:p>
        </p:txBody>
      </p:sp>
    </p:spTree>
    <p:extLst>
      <p:ext uri="{BB962C8B-B14F-4D97-AF65-F5344CB8AC3E}">
        <p14:creationId xmlns:p14="http://schemas.microsoft.com/office/powerpoint/2010/main" val="1271694402"/>
      </p:ext>
    </p:extLst>
  </p:cSld>
  <p:clrMap bg1="lt1" tx1="dk1" bg2="lt2" tx2="dk2" accent1="accent1" accent2="accent2" accent3="accent3" accent4="accent4" accent5="accent5" accent6="accent6" hlink="hlink" folHlink="folHlink"/>
  <p:sldLayoutIdLst>
    <p:sldLayoutId id="2147489959" r:id="rId1"/>
    <p:sldLayoutId id="2147489960" r:id="rId2"/>
    <p:sldLayoutId id="2147489961" r:id="rId3"/>
    <p:sldLayoutId id="2147489962" r:id="rId4"/>
    <p:sldLayoutId id="2147489963" r:id="rId5"/>
    <p:sldLayoutId id="2147489964" r:id="rId6"/>
    <p:sldLayoutId id="2147489965" r:id="rId7"/>
    <p:sldLayoutId id="2147489966" r:id="rId8"/>
    <p:sldLayoutId id="2147489967" r:id="rId9"/>
    <p:sldLayoutId id="2147489968" r:id="rId10"/>
    <p:sldLayoutId id="2147489969" r:id="rId11"/>
  </p:sldLayoutIdLst>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Avenir Book" panose="02000503020000020003" pitchFamily="2" charset="0"/>
          <a:cs typeface="Avenir Book" panose="02000503020000020003" pitchFamily="2" charset="0"/>
        </a:defRPr>
      </a:lvl1pPr>
      <a:lvl2pPr algn="ctr" rtl="0" eaLnBrk="0" fontAlgn="base" hangingPunct="0">
        <a:spcBef>
          <a:spcPct val="0"/>
        </a:spcBef>
        <a:spcAft>
          <a:spcPct val="0"/>
        </a:spcAft>
        <a:defRPr sz="4400">
          <a:solidFill>
            <a:schemeClr val="tx2"/>
          </a:solidFill>
          <a:latin typeface="Helvetica Neue" charset="0"/>
          <a:ea typeface="ＭＳ Ｐゴシック" pitchFamily="-112" charset="-128"/>
          <a:cs typeface="ＭＳ Ｐゴシック" pitchFamily="-112" charset="-128"/>
        </a:defRPr>
      </a:lvl2pPr>
      <a:lvl3pPr algn="ctr" rtl="0" eaLnBrk="0" fontAlgn="base" hangingPunct="0">
        <a:spcBef>
          <a:spcPct val="0"/>
        </a:spcBef>
        <a:spcAft>
          <a:spcPct val="0"/>
        </a:spcAft>
        <a:defRPr sz="4400">
          <a:solidFill>
            <a:schemeClr val="tx2"/>
          </a:solidFill>
          <a:latin typeface="Helvetica Neue" charset="0"/>
          <a:ea typeface="ＭＳ Ｐゴシック" pitchFamily="-112" charset="-128"/>
          <a:cs typeface="ＭＳ Ｐゴシック" pitchFamily="-112" charset="-128"/>
        </a:defRPr>
      </a:lvl3pPr>
      <a:lvl4pPr algn="ctr" rtl="0" eaLnBrk="0" fontAlgn="base" hangingPunct="0">
        <a:spcBef>
          <a:spcPct val="0"/>
        </a:spcBef>
        <a:spcAft>
          <a:spcPct val="0"/>
        </a:spcAft>
        <a:defRPr sz="4400">
          <a:solidFill>
            <a:schemeClr val="tx2"/>
          </a:solidFill>
          <a:latin typeface="Helvetica Neue" charset="0"/>
          <a:ea typeface="ＭＳ Ｐゴシック" pitchFamily="-112" charset="-128"/>
          <a:cs typeface="ＭＳ Ｐゴシック" pitchFamily="-112" charset="-128"/>
        </a:defRPr>
      </a:lvl4pPr>
      <a:lvl5pPr algn="ctr" rtl="0" eaLnBrk="0" fontAlgn="base" hangingPunct="0">
        <a:spcBef>
          <a:spcPct val="0"/>
        </a:spcBef>
        <a:spcAft>
          <a:spcPct val="0"/>
        </a:spcAft>
        <a:defRPr sz="4400">
          <a:solidFill>
            <a:schemeClr val="tx2"/>
          </a:solidFill>
          <a:latin typeface="Helvetica Neue" charset="0"/>
          <a:ea typeface="ＭＳ Ｐゴシック" pitchFamily="-112" charset="-128"/>
          <a:cs typeface="ＭＳ Ｐゴシック" pitchFamily="-112" charset="-128"/>
        </a:defRPr>
      </a:lvl5pPr>
      <a:lvl6pPr marL="457200" algn="ctr" rtl="0" fontAlgn="base">
        <a:spcBef>
          <a:spcPct val="0"/>
        </a:spcBef>
        <a:spcAft>
          <a:spcPct val="0"/>
        </a:spcAft>
        <a:defRPr sz="4400">
          <a:solidFill>
            <a:schemeClr val="tx2"/>
          </a:solidFill>
          <a:latin typeface="Arial" pitchFamily="-112" charset="0"/>
        </a:defRPr>
      </a:lvl6pPr>
      <a:lvl7pPr marL="914400" algn="ctr" rtl="0" fontAlgn="base">
        <a:spcBef>
          <a:spcPct val="0"/>
        </a:spcBef>
        <a:spcAft>
          <a:spcPct val="0"/>
        </a:spcAft>
        <a:defRPr sz="4400">
          <a:solidFill>
            <a:schemeClr val="tx2"/>
          </a:solidFill>
          <a:latin typeface="Arial" pitchFamily="-112" charset="0"/>
        </a:defRPr>
      </a:lvl7pPr>
      <a:lvl8pPr marL="1371600" algn="ctr" rtl="0" fontAlgn="base">
        <a:spcBef>
          <a:spcPct val="0"/>
        </a:spcBef>
        <a:spcAft>
          <a:spcPct val="0"/>
        </a:spcAft>
        <a:defRPr sz="4400">
          <a:solidFill>
            <a:schemeClr val="tx2"/>
          </a:solidFill>
          <a:latin typeface="Arial" pitchFamily="-112" charset="0"/>
        </a:defRPr>
      </a:lvl8pPr>
      <a:lvl9pPr marL="1828800" algn="ctr" rtl="0" fontAlgn="base">
        <a:spcBef>
          <a:spcPct val="0"/>
        </a:spcBef>
        <a:spcAft>
          <a:spcPct val="0"/>
        </a:spcAft>
        <a:defRPr sz="4400">
          <a:solidFill>
            <a:schemeClr val="tx2"/>
          </a:solidFill>
          <a:latin typeface="Arial" pitchFamily="-112"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Avenir Book" panose="02000503020000020003" pitchFamily="2" charset="0"/>
          <a:cs typeface="Avenir Book" panose="02000503020000020003" pitchFamily="2" charset="0"/>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Avenir Book" panose="02000503020000020003" pitchFamily="2" charset="0"/>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Avenir Book" panose="02000503020000020003" pitchFamily="2" charset="0"/>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Avenir Book" panose="02000503020000020003" pitchFamily="2" charset="0"/>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Avenir Book" panose="02000503020000020003" pitchFamily="2" charset="0"/>
        </a:defRPr>
      </a:lvl5pPr>
      <a:lvl6pPr marL="2514600" indent="-228600" algn="l" rtl="0" fontAlgn="base">
        <a:spcBef>
          <a:spcPct val="20000"/>
        </a:spcBef>
        <a:spcAft>
          <a:spcPct val="0"/>
        </a:spcAft>
        <a:buChar char="»"/>
        <a:defRPr sz="2000">
          <a:solidFill>
            <a:schemeClr val="tx1"/>
          </a:solidFill>
          <a:latin typeface="+mn-lt"/>
          <a:ea typeface="ＭＳ Ｐゴシック" pitchFamily="-112"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2"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2"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2"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i="0">
                <a:latin typeface="Avenir Book" panose="02000503020000020003" pitchFamily="2" charset="0"/>
                <a:ea typeface="Avenir Book" panose="02000503020000020003" pitchFamily="2" charset="0"/>
                <a:cs typeface="Avenir Book" panose="02000503020000020003" pitchFamily="2" charset="0"/>
              </a:defRPr>
            </a:lvl1pPr>
          </a:lstStyle>
          <a:p>
            <a:pPr algn="l" eaLnBrk="1" hangingPunct="1">
              <a:defRPr/>
            </a:pPr>
            <a:endParaRPr lang="en-US" dirty="0">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i="0">
                <a:latin typeface="Avenir Book" panose="02000503020000020003" pitchFamily="2" charset="0"/>
                <a:ea typeface="Avenir Book" panose="02000503020000020003" pitchFamily="2" charset="0"/>
                <a:cs typeface="Avenir Book" panose="02000503020000020003" pitchFamily="2" charset="0"/>
              </a:defRPr>
            </a:lvl1pPr>
          </a:lstStyle>
          <a:p>
            <a:pPr eaLnBrk="1" hangingPunct="1">
              <a:defRPr/>
            </a:pPr>
            <a:endParaRPr lang="en-US" dirty="0">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i="0">
                <a:latin typeface="Avenir Book" panose="02000503020000020003" pitchFamily="2" charset="0"/>
                <a:ea typeface="Avenir Book" panose="02000503020000020003" pitchFamily="2" charset="0"/>
                <a:cs typeface="Avenir Book" panose="02000503020000020003" pitchFamily="2" charset="0"/>
              </a:defRPr>
            </a:lvl1pPr>
          </a:lstStyle>
          <a:p>
            <a:pPr eaLnBrk="1" hangingPunct="1"/>
            <a:fld id="{9000CBC9-D8EF-714A-9C9C-57FE7F179C97}" type="slidenum">
              <a:rPr lang="en-US" smtClean="0">
                <a:solidFill>
                  <a:srgbClr val="000000"/>
                </a:solidFill>
              </a:rPr>
              <a:pPr eaLnBrk="1" hangingPunct="1"/>
              <a:t>‹#›</a:t>
            </a:fld>
            <a:endParaRPr lang="en-US" dirty="0">
              <a:solidFill>
                <a:srgbClr val="000000"/>
              </a:solidFill>
            </a:endParaRPr>
          </a:p>
        </p:txBody>
      </p:sp>
    </p:spTree>
    <p:extLst>
      <p:ext uri="{BB962C8B-B14F-4D97-AF65-F5344CB8AC3E}">
        <p14:creationId xmlns:p14="http://schemas.microsoft.com/office/powerpoint/2010/main" val="1705147056"/>
      </p:ext>
    </p:extLst>
  </p:cSld>
  <p:clrMap bg1="lt1" tx1="dk1" bg2="lt2" tx2="dk2" accent1="accent1" accent2="accent2" accent3="accent3" accent4="accent4" accent5="accent5" accent6="accent6" hlink="hlink" folHlink="folHlink"/>
  <p:sldLayoutIdLst>
    <p:sldLayoutId id="2147489985" r:id="rId1"/>
    <p:sldLayoutId id="2147489986" r:id="rId2"/>
    <p:sldLayoutId id="2147489987" r:id="rId3"/>
    <p:sldLayoutId id="2147489988" r:id="rId4"/>
    <p:sldLayoutId id="2147489989" r:id="rId5"/>
    <p:sldLayoutId id="2147489990" r:id="rId6"/>
    <p:sldLayoutId id="2147489991" r:id="rId7"/>
    <p:sldLayoutId id="2147489992" r:id="rId8"/>
    <p:sldLayoutId id="2147489993" r:id="rId9"/>
    <p:sldLayoutId id="2147489994" r:id="rId10"/>
    <p:sldLayoutId id="2147489995" r:id="rId11"/>
    <p:sldLayoutId id="2147489996" r:id="rId12"/>
  </p:sldLayoutIdLst>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Avenir Book" panose="02000503020000020003" pitchFamily="2" charset="0"/>
          <a:cs typeface="Avenir Book" panose="02000503020000020003" pitchFamily="2" charset="0"/>
        </a:defRPr>
      </a:lvl1pPr>
      <a:lvl2pPr algn="ctr" rtl="0" eaLnBrk="0" fontAlgn="base" hangingPunct="0">
        <a:spcBef>
          <a:spcPct val="0"/>
        </a:spcBef>
        <a:spcAft>
          <a:spcPct val="0"/>
        </a:spcAft>
        <a:defRPr sz="4400">
          <a:solidFill>
            <a:schemeClr val="tx2"/>
          </a:solidFill>
          <a:latin typeface="Helvetica Neue" charset="0"/>
          <a:ea typeface="ＭＳ Ｐゴシック" pitchFamily="-106" charset="-128"/>
          <a:cs typeface="ＭＳ Ｐゴシック" pitchFamily="-106" charset="-128"/>
        </a:defRPr>
      </a:lvl2pPr>
      <a:lvl3pPr algn="ctr" rtl="0" eaLnBrk="0" fontAlgn="base" hangingPunct="0">
        <a:spcBef>
          <a:spcPct val="0"/>
        </a:spcBef>
        <a:spcAft>
          <a:spcPct val="0"/>
        </a:spcAft>
        <a:defRPr sz="4400">
          <a:solidFill>
            <a:schemeClr val="tx2"/>
          </a:solidFill>
          <a:latin typeface="Helvetica Neue" charset="0"/>
          <a:ea typeface="ＭＳ Ｐゴシック" pitchFamily="-106" charset="-128"/>
          <a:cs typeface="ＭＳ Ｐゴシック" pitchFamily="-106" charset="-128"/>
        </a:defRPr>
      </a:lvl3pPr>
      <a:lvl4pPr algn="ctr" rtl="0" eaLnBrk="0" fontAlgn="base" hangingPunct="0">
        <a:spcBef>
          <a:spcPct val="0"/>
        </a:spcBef>
        <a:spcAft>
          <a:spcPct val="0"/>
        </a:spcAft>
        <a:defRPr sz="4400">
          <a:solidFill>
            <a:schemeClr val="tx2"/>
          </a:solidFill>
          <a:latin typeface="Helvetica Neue" charset="0"/>
          <a:ea typeface="ＭＳ Ｐゴシック" pitchFamily="-106" charset="-128"/>
          <a:cs typeface="ＭＳ Ｐゴシック" pitchFamily="-106" charset="-128"/>
        </a:defRPr>
      </a:lvl4pPr>
      <a:lvl5pPr algn="ctr" rtl="0" eaLnBrk="0" fontAlgn="base" hangingPunct="0">
        <a:spcBef>
          <a:spcPct val="0"/>
        </a:spcBef>
        <a:spcAft>
          <a:spcPct val="0"/>
        </a:spcAft>
        <a:defRPr sz="4400">
          <a:solidFill>
            <a:schemeClr val="tx2"/>
          </a:solidFill>
          <a:latin typeface="Helvetica Neue" charset="0"/>
          <a:ea typeface="ＭＳ Ｐゴシック" pitchFamily="-106" charset="-128"/>
          <a:cs typeface="ＭＳ Ｐゴシック" pitchFamily="-106"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Avenir Book" panose="02000503020000020003" pitchFamily="2" charset="0"/>
          <a:cs typeface="Avenir Book" panose="02000503020000020003" pitchFamily="2" charset="0"/>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Avenir Book" panose="02000503020000020003" pitchFamily="2" charset="0"/>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Avenir Book" panose="02000503020000020003" pitchFamily="2" charset="0"/>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Avenir Book" panose="02000503020000020003" pitchFamily="2" charset="0"/>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Avenir Book" panose="02000503020000020003" pitchFamily="2"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457200" y="1600206"/>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i="0">
                <a:latin typeface="Avenir Book" panose="02000503020000020003" pitchFamily="2" charset="0"/>
              </a:defRPr>
            </a:lvl1pPr>
          </a:lstStyle>
          <a:p>
            <a:pPr algn="l" eaLnBrk="1" hangingPunct="1">
              <a:defRPr/>
            </a:pPr>
            <a:endParaRPr lang="en-US" dirty="0">
              <a:solidFill>
                <a:srgbClr val="000000"/>
              </a:solidFill>
              <a:ea typeface=""/>
              <a:cs typeface=""/>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i="0">
                <a:latin typeface="Avenir Book" panose="02000503020000020003" pitchFamily="2" charset="0"/>
              </a:defRPr>
            </a:lvl1pPr>
          </a:lstStyle>
          <a:p>
            <a:pPr eaLnBrk="1" hangingPunct="1">
              <a:defRPr/>
            </a:pPr>
            <a:endParaRPr lang="en-US" dirty="0">
              <a:solidFill>
                <a:srgbClr val="000000"/>
              </a:solidFill>
              <a:ea typeface=""/>
              <a:cs typeface=""/>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i="0">
                <a:latin typeface="Avenir Book" panose="02000503020000020003" pitchFamily="2" charset="0"/>
              </a:defRPr>
            </a:lvl1pPr>
          </a:lstStyle>
          <a:p>
            <a:pPr eaLnBrk="1" hangingPunct="1">
              <a:defRPr/>
            </a:pPr>
            <a:fld id="{DE13CBAB-BD6E-9747-882B-C23CD4220B65}" type="slidenum">
              <a:rPr lang="en-US" smtClean="0">
                <a:solidFill>
                  <a:srgbClr val="000000"/>
                </a:solidFill>
                <a:ea typeface=""/>
                <a:cs typeface=""/>
              </a:rPr>
              <a:pPr eaLnBrk="1" hangingPunct="1">
                <a:defRPr/>
              </a:pPr>
              <a:t>‹#›</a:t>
            </a:fld>
            <a:endParaRPr lang="en-US" dirty="0">
              <a:solidFill>
                <a:srgbClr val="000000"/>
              </a:solidFill>
              <a:ea typeface=""/>
              <a:cs typeface=""/>
            </a:endParaRPr>
          </a:p>
        </p:txBody>
      </p:sp>
    </p:spTree>
    <p:extLst>
      <p:ext uri="{BB962C8B-B14F-4D97-AF65-F5344CB8AC3E}">
        <p14:creationId xmlns:p14="http://schemas.microsoft.com/office/powerpoint/2010/main" val="1933141613"/>
      </p:ext>
    </p:extLst>
  </p:cSld>
  <p:clrMap bg1="lt1" tx1="dk1" bg2="lt2" tx2="dk2" accent1="accent1" accent2="accent2" accent3="accent3" accent4="accent4" accent5="accent5" accent6="accent6" hlink="hlink" folHlink="folHlink"/>
  <p:sldLayoutIdLst>
    <p:sldLayoutId id="2147489998" r:id="rId1"/>
    <p:sldLayoutId id="2147489999" r:id="rId2"/>
    <p:sldLayoutId id="2147490000" r:id="rId3"/>
    <p:sldLayoutId id="2147490001" r:id="rId4"/>
    <p:sldLayoutId id="2147490002" r:id="rId5"/>
    <p:sldLayoutId id="2147490003" r:id="rId6"/>
    <p:sldLayoutId id="2147490004" r:id="rId7"/>
    <p:sldLayoutId id="2147490005" r:id="rId8"/>
    <p:sldLayoutId id="2147490006" r:id="rId9"/>
    <p:sldLayoutId id="2147490007" r:id="rId10"/>
    <p:sldLayoutId id="2147490008" r:id="rId11"/>
    <p:sldLayoutId id="2147490009" r:id="rId12"/>
  </p:sldLayoutIdLst>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Avenir Book" panose="02000503020000020003" pitchFamily="2" charset="0"/>
          <a:cs typeface="Avenir Book" panose="02000503020000020003" pitchFamily="2" charset="0"/>
        </a:defRPr>
      </a:lvl1pPr>
      <a:lvl2pPr algn="ctr" rtl="0" eaLnBrk="0" fontAlgn="base" hangingPunct="0">
        <a:spcBef>
          <a:spcPct val="0"/>
        </a:spcBef>
        <a:spcAft>
          <a:spcPct val="0"/>
        </a:spcAft>
        <a:defRPr sz="4400">
          <a:solidFill>
            <a:schemeClr val="tx2"/>
          </a:solidFill>
          <a:latin typeface="Helvetica Neue" charset="0"/>
          <a:ea typeface="ＭＳ Ｐゴシック" pitchFamily="-112" charset="-128"/>
          <a:cs typeface="ＭＳ Ｐゴシック" pitchFamily="-112" charset="-128"/>
        </a:defRPr>
      </a:lvl2pPr>
      <a:lvl3pPr algn="ctr" rtl="0" eaLnBrk="0" fontAlgn="base" hangingPunct="0">
        <a:spcBef>
          <a:spcPct val="0"/>
        </a:spcBef>
        <a:spcAft>
          <a:spcPct val="0"/>
        </a:spcAft>
        <a:defRPr sz="4400">
          <a:solidFill>
            <a:schemeClr val="tx2"/>
          </a:solidFill>
          <a:latin typeface="Helvetica Neue" charset="0"/>
          <a:ea typeface="ＭＳ Ｐゴシック" pitchFamily="-112" charset="-128"/>
          <a:cs typeface="ＭＳ Ｐゴシック" pitchFamily="-112" charset="-128"/>
        </a:defRPr>
      </a:lvl3pPr>
      <a:lvl4pPr algn="ctr" rtl="0" eaLnBrk="0" fontAlgn="base" hangingPunct="0">
        <a:spcBef>
          <a:spcPct val="0"/>
        </a:spcBef>
        <a:spcAft>
          <a:spcPct val="0"/>
        </a:spcAft>
        <a:defRPr sz="4400">
          <a:solidFill>
            <a:schemeClr val="tx2"/>
          </a:solidFill>
          <a:latin typeface="Helvetica Neue" charset="0"/>
          <a:ea typeface="ＭＳ Ｐゴシック" pitchFamily="-112" charset="-128"/>
          <a:cs typeface="ＭＳ Ｐゴシック" pitchFamily="-112" charset="-128"/>
        </a:defRPr>
      </a:lvl4pPr>
      <a:lvl5pPr algn="ctr" rtl="0" eaLnBrk="0" fontAlgn="base" hangingPunct="0">
        <a:spcBef>
          <a:spcPct val="0"/>
        </a:spcBef>
        <a:spcAft>
          <a:spcPct val="0"/>
        </a:spcAft>
        <a:defRPr sz="4400">
          <a:solidFill>
            <a:schemeClr val="tx2"/>
          </a:solidFill>
          <a:latin typeface="Helvetica Neue" charset="0"/>
          <a:ea typeface="ＭＳ Ｐゴシック" pitchFamily="-112" charset="-128"/>
          <a:cs typeface="ＭＳ Ｐゴシック" pitchFamily="-112" charset="-128"/>
        </a:defRPr>
      </a:lvl5pPr>
      <a:lvl6pPr marL="457200" algn="ctr" rtl="0" fontAlgn="base">
        <a:spcBef>
          <a:spcPct val="0"/>
        </a:spcBef>
        <a:spcAft>
          <a:spcPct val="0"/>
        </a:spcAft>
        <a:defRPr sz="4400">
          <a:solidFill>
            <a:schemeClr val="tx2"/>
          </a:solidFill>
          <a:latin typeface="Arial" pitchFamily="-112" charset="0"/>
        </a:defRPr>
      </a:lvl6pPr>
      <a:lvl7pPr marL="914400" algn="ctr" rtl="0" fontAlgn="base">
        <a:spcBef>
          <a:spcPct val="0"/>
        </a:spcBef>
        <a:spcAft>
          <a:spcPct val="0"/>
        </a:spcAft>
        <a:defRPr sz="4400">
          <a:solidFill>
            <a:schemeClr val="tx2"/>
          </a:solidFill>
          <a:latin typeface="Arial" pitchFamily="-112" charset="0"/>
        </a:defRPr>
      </a:lvl7pPr>
      <a:lvl8pPr marL="1371600" algn="ctr" rtl="0" fontAlgn="base">
        <a:spcBef>
          <a:spcPct val="0"/>
        </a:spcBef>
        <a:spcAft>
          <a:spcPct val="0"/>
        </a:spcAft>
        <a:defRPr sz="4400">
          <a:solidFill>
            <a:schemeClr val="tx2"/>
          </a:solidFill>
          <a:latin typeface="Arial" pitchFamily="-112" charset="0"/>
        </a:defRPr>
      </a:lvl8pPr>
      <a:lvl9pPr marL="1828800" algn="ctr" rtl="0" fontAlgn="base">
        <a:spcBef>
          <a:spcPct val="0"/>
        </a:spcBef>
        <a:spcAft>
          <a:spcPct val="0"/>
        </a:spcAft>
        <a:defRPr sz="4400">
          <a:solidFill>
            <a:schemeClr val="tx2"/>
          </a:solidFill>
          <a:latin typeface="Arial" pitchFamily="-112"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Avenir Book" panose="02000503020000020003" pitchFamily="2" charset="0"/>
          <a:cs typeface="Avenir Book" panose="02000503020000020003" pitchFamily="2" charset="0"/>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Avenir Book" panose="02000503020000020003" pitchFamily="2" charset="0"/>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Avenir Book" panose="02000503020000020003" pitchFamily="2" charset="0"/>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Avenir Book" panose="02000503020000020003" pitchFamily="2" charset="0"/>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Avenir Book" panose="02000503020000020003" pitchFamily="2" charset="0"/>
        </a:defRPr>
      </a:lvl5pPr>
      <a:lvl6pPr marL="2514600" indent="-228600" algn="l" rtl="0" fontAlgn="base">
        <a:spcBef>
          <a:spcPct val="20000"/>
        </a:spcBef>
        <a:spcAft>
          <a:spcPct val="0"/>
        </a:spcAft>
        <a:buChar char="»"/>
        <a:defRPr sz="2000">
          <a:solidFill>
            <a:schemeClr val="tx1"/>
          </a:solidFill>
          <a:latin typeface="+mn-lt"/>
          <a:ea typeface="ＭＳ Ｐゴシック" pitchFamily="-112"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2"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2"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2"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i="0">
                <a:latin typeface="Avenir Book" panose="02000503020000020003" pitchFamily="2" charset="0"/>
                <a:ea typeface="+mn-ea"/>
                <a:cs typeface="+mn-cs"/>
              </a:defRPr>
            </a:lvl1pPr>
          </a:lstStyle>
          <a:p>
            <a:pPr>
              <a:defRPr/>
            </a:pPr>
            <a:endParaRPr lang="en-US" dirty="0">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i="0">
                <a:latin typeface="Avenir Book" panose="02000503020000020003" pitchFamily="2" charset="0"/>
                <a:ea typeface="+mn-ea"/>
                <a:cs typeface="+mn-cs"/>
              </a:defRPr>
            </a:lvl1pPr>
          </a:lstStyle>
          <a:p>
            <a:pPr>
              <a:defRPr/>
            </a:pPr>
            <a:endParaRPr lang="en-US" dirty="0">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i="0">
                <a:latin typeface="Avenir Book" panose="02000503020000020003" pitchFamily="2" charset="0"/>
                <a:ea typeface="Avenir Book" panose="02000503020000020003" pitchFamily="2" charset="0"/>
                <a:cs typeface="Avenir Book" panose="02000503020000020003" pitchFamily="2" charset="0"/>
              </a:defRPr>
            </a:lvl1pPr>
          </a:lstStyle>
          <a:p>
            <a:fld id="{538B013B-7B95-A54D-95C0-47B1BE4333EB}"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896246952"/>
      </p:ext>
    </p:extLst>
  </p:cSld>
  <p:clrMap bg1="lt1" tx1="dk1" bg2="lt2" tx2="dk2" accent1="accent1" accent2="accent2" accent3="accent3" accent4="accent4" accent5="accent5" accent6="accent6" hlink="hlink" folHlink="folHlink"/>
  <p:sldLayoutIdLst>
    <p:sldLayoutId id="2147490027" r:id="rId1"/>
    <p:sldLayoutId id="2147490028" r:id="rId2"/>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2000"/>
                                        <p:tgtEl>
                                          <p:spTgt spid="10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27">
                                            <p:txEl>
                                              <p:pRg st="0" end="0"/>
                                            </p:txEl>
                                          </p:spTgt>
                                        </p:tgtEl>
                                        <p:attrNameLst>
                                          <p:attrName>style.visibility</p:attrName>
                                        </p:attrNameLst>
                                      </p:cBhvr>
                                      <p:to>
                                        <p:strVal val="visible"/>
                                      </p:to>
                                    </p:set>
                                    <p:animEffect transition="in" filter="fade">
                                      <p:cBhvr>
                                        <p:cTn id="12" dur="2000"/>
                                        <p:tgtEl>
                                          <p:spTgt spid="1027">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27">
                                            <p:txEl>
                                              <p:pRg st="1" end="1"/>
                                            </p:txEl>
                                          </p:spTgt>
                                        </p:tgtEl>
                                        <p:attrNameLst>
                                          <p:attrName>style.visibility</p:attrName>
                                        </p:attrNameLst>
                                      </p:cBhvr>
                                      <p:to>
                                        <p:strVal val="visible"/>
                                      </p:to>
                                    </p:set>
                                    <p:animEffect transition="in" filter="fade">
                                      <p:cBhvr>
                                        <p:cTn id="15" dur="2000"/>
                                        <p:tgtEl>
                                          <p:spTgt spid="1027">
                                            <p:txEl>
                                              <p:pRg st="1" end="1"/>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027">
                                            <p:txEl>
                                              <p:pRg st="2" end="2"/>
                                            </p:txEl>
                                          </p:spTgt>
                                        </p:tgtEl>
                                        <p:attrNameLst>
                                          <p:attrName>style.visibility</p:attrName>
                                        </p:attrNameLst>
                                      </p:cBhvr>
                                      <p:to>
                                        <p:strVal val="visible"/>
                                      </p:to>
                                    </p:set>
                                    <p:animEffect transition="in" filter="fade">
                                      <p:cBhvr>
                                        <p:cTn id="18" dur="2000"/>
                                        <p:tgtEl>
                                          <p:spTgt spid="1027">
                                            <p:txEl>
                                              <p:pRg st="2" end="2"/>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027">
                                            <p:txEl>
                                              <p:pRg st="3" end="3"/>
                                            </p:txEl>
                                          </p:spTgt>
                                        </p:tgtEl>
                                        <p:attrNameLst>
                                          <p:attrName>style.visibility</p:attrName>
                                        </p:attrNameLst>
                                      </p:cBhvr>
                                      <p:to>
                                        <p:strVal val="visible"/>
                                      </p:to>
                                    </p:set>
                                    <p:animEffect transition="in" filter="fade">
                                      <p:cBhvr>
                                        <p:cTn id="21" dur="2000"/>
                                        <p:tgtEl>
                                          <p:spTgt spid="1027">
                                            <p:txEl>
                                              <p:pRg st="3" end="3"/>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027">
                                            <p:txEl>
                                              <p:pRg st="4" end="4"/>
                                            </p:txEl>
                                          </p:spTgt>
                                        </p:tgtEl>
                                        <p:attrNameLst>
                                          <p:attrName>style.visibility</p:attrName>
                                        </p:attrNameLst>
                                      </p:cBhvr>
                                      <p:to>
                                        <p:strVal val="visible"/>
                                      </p:to>
                                    </p:set>
                                    <p:animEffect transition="in" filter="fade">
                                      <p:cBhvr>
                                        <p:cTn id="24" dur="2000"/>
                                        <p:tgtEl>
                                          <p:spTgt spid="102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p:bldP spid="1027" grpId="0" build="p">
        <p:tmplLst>
          <p:tmpl lvl="1">
            <p:tnLst>
              <p:par>
                <p:cTn presetID="10" presetClass="entr" presetSubtype="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 lvl="4">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 lvl="5">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Lst>
      </p:bldP>
    </p:bldLst>
  </p:timing>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Avenir Book" panose="02000503020000020003" pitchFamily="2" charset="0"/>
          <a:cs typeface="Avenir Book" panose="02000503020000020003" pitchFamily="2" charset="0"/>
        </a:defRPr>
      </a:lvl1pPr>
      <a:lvl2pPr algn="ctr" rtl="0" eaLnBrk="0" fontAlgn="base" hangingPunct="0">
        <a:spcBef>
          <a:spcPct val="0"/>
        </a:spcBef>
        <a:spcAft>
          <a:spcPct val="0"/>
        </a:spcAft>
        <a:defRPr sz="4400">
          <a:solidFill>
            <a:schemeClr val="tx2"/>
          </a:solidFill>
          <a:latin typeface="Arial" charset="0"/>
          <a:ea typeface="ＭＳ Ｐゴシック" pitchFamily="-106" charset="-128"/>
          <a:cs typeface="ＭＳ Ｐゴシック" pitchFamily="-106" charset="-128"/>
        </a:defRPr>
      </a:lvl2pPr>
      <a:lvl3pPr algn="ctr" rtl="0" eaLnBrk="0" fontAlgn="base" hangingPunct="0">
        <a:spcBef>
          <a:spcPct val="0"/>
        </a:spcBef>
        <a:spcAft>
          <a:spcPct val="0"/>
        </a:spcAft>
        <a:defRPr sz="4400">
          <a:solidFill>
            <a:schemeClr val="tx2"/>
          </a:solidFill>
          <a:latin typeface="Arial" charset="0"/>
          <a:ea typeface="ＭＳ Ｐゴシック" pitchFamily="-106" charset="-128"/>
          <a:cs typeface="ＭＳ Ｐゴシック" pitchFamily="-106" charset="-128"/>
        </a:defRPr>
      </a:lvl3pPr>
      <a:lvl4pPr algn="ctr" rtl="0" eaLnBrk="0" fontAlgn="base" hangingPunct="0">
        <a:spcBef>
          <a:spcPct val="0"/>
        </a:spcBef>
        <a:spcAft>
          <a:spcPct val="0"/>
        </a:spcAft>
        <a:defRPr sz="4400">
          <a:solidFill>
            <a:schemeClr val="tx2"/>
          </a:solidFill>
          <a:latin typeface="Arial" charset="0"/>
          <a:ea typeface="ＭＳ Ｐゴシック" pitchFamily="-106" charset="-128"/>
          <a:cs typeface="ＭＳ Ｐゴシック" pitchFamily="-106" charset="-128"/>
        </a:defRPr>
      </a:lvl4pPr>
      <a:lvl5pPr algn="ctr" rtl="0" eaLnBrk="0" fontAlgn="base" hangingPunct="0">
        <a:spcBef>
          <a:spcPct val="0"/>
        </a:spcBef>
        <a:spcAft>
          <a:spcPct val="0"/>
        </a:spcAft>
        <a:defRPr sz="4400">
          <a:solidFill>
            <a:schemeClr val="tx2"/>
          </a:solidFill>
          <a:latin typeface="Arial" charset="0"/>
          <a:ea typeface="ＭＳ Ｐゴシック" pitchFamily="-106" charset="-128"/>
          <a:cs typeface="ＭＳ Ｐゴシック" pitchFamily="-106"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Avenir Book" panose="02000503020000020003" pitchFamily="2" charset="0"/>
          <a:cs typeface="Avenir Book" panose="02000503020000020003" pitchFamily="2" charset="0"/>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Avenir Book" panose="02000503020000020003" pitchFamily="2" charset="0"/>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Avenir Book" panose="02000503020000020003" pitchFamily="2" charset="0"/>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Avenir Book" panose="02000503020000020003" pitchFamily="2" charset="0"/>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Avenir Book" panose="02000503020000020003" pitchFamily="2"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8806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9396"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solidFill>
                  <a:srgbClr val="000000"/>
                </a:solidFill>
                <a:latin typeface="Avenir Book" panose="02000503020000020003" pitchFamily="2" charset="0"/>
                <a:ea typeface="Avenir Book" panose="02000503020000020003" pitchFamily="2" charset="0"/>
                <a:cs typeface="Avenir Book" panose="02000503020000020003" pitchFamily="2" charset="0"/>
                <a:sym typeface="Arial" pitchFamily="-106" charset="0"/>
              </a:defRPr>
            </a:lvl1pPr>
          </a:lstStyle>
          <a:p>
            <a:pPr algn="l">
              <a:defRPr/>
            </a:pPr>
            <a:endParaRPr lang="en-US" dirty="0"/>
          </a:p>
        </p:txBody>
      </p:sp>
      <p:sp>
        <p:nvSpPr>
          <p:cNvPr id="59397"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solidFill>
                  <a:srgbClr val="000000"/>
                </a:solidFill>
                <a:latin typeface="Avenir Book" panose="02000503020000020003" pitchFamily="2" charset="0"/>
                <a:ea typeface="Avenir Book" panose="02000503020000020003" pitchFamily="2" charset="0"/>
                <a:cs typeface="Avenir Book" panose="02000503020000020003" pitchFamily="2" charset="0"/>
                <a:sym typeface="Arial" pitchFamily="-106" charset="0"/>
              </a:defRPr>
            </a:lvl1pPr>
          </a:lstStyle>
          <a:p>
            <a:pPr algn="l">
              <a:defRPr/>
            </a:pPr>
            <a:endParaRPr lang="en-US" dirty="0"/>
          </a:p>
        </p:txBody>
      </p:sp>
      <p:sp>
        <p:nvSpPr>
          <p:cNvPr id="59398"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b="0" i="0">
                <a:solidFill>
                  <a:srgbClr val="000000"/>
                </a:solidFill>
                <a:latin typeface="Avenir Book" panose="02000503020000020003" pitchFamily="2" charset="0"/>
                <a:ea typeface="Avenir Book" panose="02000503020000020003" pitchFamily="2" charset="0"/>
                <a:cs typeface="Avenir Book" panose="02000503020000020003" pitchFamily="2" charset="0"/>
                <a:sym typeface="Arial" pitchFamily="-106" charset="0"/>
              </a:defRPr>
            </a:lvl1pPr>
          </a:lstStyle>
          <a:p>
            <a:pPr>
              <a:defRPr/>
            </a:pPr>
            <a:fld id="{7D0143D2-C2C0-0144-A01F-EC427E8511A4}" type="slidenum">
              <a:rPr lang="en-US" smtClean="0"/>
              <a:pPr>
                <a:defRPr/>
              </a:pPr>
              <a:t>‹#›</a:t>
            </a:fld>
            <a:endParaRPr lang="en-US" dirty="0"/>
          </a:p>
        </p:txBody>
      </p:sp>
    </p:spTree>
    <p:extLst>
      <p:ext uri="{BB962C8B-B14F-4D97-AF65-F5344CB8AC3E}">
        <p14:creationId xmlns:p14="http://schemas.microsoft.com/office/powerpoint/2010/main" val="370607926"/>
      </p:ext>
    </p:extLst>
  </p:cSld>
  <p:clrMap bg1="lt1" tx1="dk1" bg2="lt2" tx2="dk2" accent1="accent1" accent2="accent2" accent3="accent3" accent4="accent4" accent5="accent5" accent6="accent6" hlink="hlink" folHlink="folHlink"/>
  <p:sldLayoutIdLst>
    <p:sldLayoutId id="2147490143" r:id="rId1"/>
    <p:sldLayoutId id="2147490144" r:id="rId2"/>
    <p:sldLayoutId id="2147490145" r:id="rId3"/>
  </p:sldLayoutIdLst>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Avenir Book" panose="02000503020000020003" pitchFamily="2" charset="0"/>
          <a:cs typeface="Avenir Book" panose="02000503020000020003" pitchFamily="2" charset="0"/>
        </a:defRPr>
      </a:lvl1pPr>
      <a:lvl2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2pPr>
      <a:lvl3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3pPr>
      <a:lvl4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4pPr>
      <a:lvl5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5pPr>
      <a:lvl6pPr marL="4572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6pPr>
      <a:lvl7pPr marL="9144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7pPr>
      <a:lvl8pPr marL="13716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8pPr>
      <a:lvl9pPr marL="18288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Avenir Book" panose="02000503020000020003" pitchFamily="2" charset="0"/>
          <a:cs typeface="Avenir Book" panose="02000503020000020003" pitchFamily="2" charset="0"/>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Avenir Book" panose="02000503020000020003" pitchFamily="2" charset="0"/>
          <a:cs typeface="Avenir Book" panose="02000503020000020003" pitchFamily="2" charset="0"/>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Avenir Book" panose="02000503020000020003" pitchFamily="2" charset="0"/>
          <a:cs typeface="Avenir Book" panose="02000503020000020003" pitchFamily="2" charset="0"/>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Avenir Book" panose="02000503020000020003" pitchFamily="2" charset="0"/>
          <a:cs typeface="Avenir Book" panose="02000503020000020003" pitchFamily="2" charset="0"/>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Avenir Book" panose="02000503020000020003" pitchFamily="2" charset="0"/>
          <a:cs typeface="Avenir Book" panose="02000503020000020003" pitchFamily="2" charset="0"/>
        </a:defRPr>
      </a:lvl5pPr>
      <a:lvl6pPr marL="2514600" indent="-228600" algn="l" rtl="0" eaLnBrk="0" fontAlgn="base" hangingPunct="0">
        <a:spcBef>
          <a:spcPct val="20000"/>
        </a:spcBef>
        <a:spcAft>
          <a:spcPct val="0"/>
        </a:spcAft>
        <a:buChar char="»"/>
        <a:defRPr sz="2000">
          <a:solidFill>
            <a:schemeClr val="tx1"/>
          </a:solidFill>
          <a:latin typeface="+mn-lt"/>
          <a:ea typeface="+mn-ea"/>
          <a:cs typeface="+mn-cs"/>
        </a:defRPr>
      </a:lvl6pPr>
      <a:lvl7pPr marL="2971800" indent="-228600" algn="l" rtl="0" eaLnBrk="0" fontAlgn="base" hangingPunct="0">
        <a:spcBef>
          <a:spcPct val="20000"/>
        </a:spcBef>
        <a:spcAft>
          <a:spcPct val="0"/>
        </a:spcAft>
        <a:buChar char="»"/>
        <a:defRPr sz="2000">
          <a:solidFill>
            <a:schemeClr val="tx1"/>
          </a:solidFill>
          <a:latin typeface="+mn-lt"/>
          <a:ea typeface="+mn-ea"/>
          <a:cs typeface="+mn-cs"/>
        </a:defRPr>
      </a:lvl7pPr>
      <a:lvl8pPr marL="3429000" indent="-228600" algn="l" rtl="0" eaLnBrk="0" fontAlgn="base" hangingPunct="0">
        <a:spcBef>
          <a:spcPct val="20000"/>
        </a:spcBef>
        <a:spcAft>
          <a:spcPct val="0"/>
        </a:spcAft>
        <a:buChar char="»"/>
        <a:defRPr sz="2000">
          <a:solidFill>
            <a:schemeClr val="tx1"/>
          </a:solidFill>
          <a:latin typeface="+mn-lt"/>
          <a:ea typeface="+mn-ea"/>
          <a:cs typeface="+mn-cs"/>
        </a:defRPr>
      </a:lvl8pPr>
      <a:lvl9pPr marL="3886200" indent="-228600" algn="l" rtl="0" eaLnBrk="0" fontAlgn="base" hangingPunct="0">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rgbClr val="D60093"/>
        </a:solidFill>
        <a:effectLst/>
      </p:bgPr>
    </p:bg>
    <p:spTree>
      <p:nvGrpSpPr>
        <p:cNvPr id="1" name=""/>
        <p:cNvGrpSpPr/>
        <p:nvPr/>
      </p:nvGrpSpPr>
      <p:grpSpPr>
        <a:xfrm>
          <a:off x="0" y="0"/>
          <a:ext cx="0" cy="0"/>
          <a:chOff x="0" y="0"/>
          <a:chExt cx="0" cy="0"/>
        </a:xfrm>
      </p:grpSpPr>
      <p:grpSp>
        <p:nvGrpSpPr>
          <p:cNvPr id="56322" name="Group 2"/>
          <p:cNvGrpSpPr>
            <a:grpSpLocks/>
          </p:cNvGrpSpPr>
          <p:nvPr/>
        </p:nvGrpSpPr>
        <p:grpSpPr bwMode="auto">
          <a:xfrm>
            <a:off x="1590" y="0"/>
            <a:ext cx="9148762" cy="6851650"/>
            <a:chOff x="1" y="0"/>
            <a:chExt cx="5763" cy="4316"/>
          </a:xfrm>
        </p:grpSpPr>
        <p:sp>
          <p:nvSpPr>
            <p:cNvPr id="288771"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88772"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88773"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grpSp>
          <p:nvGrpSpPr>
            <p:cNvPr id="56331" name="Group 6"/>
            <p:cNvGrpSpPr>
              <a:grpSpLocks/>
            </p:cNvGrpSpPr>
            <p:nvPr/>
          </p:nvGrpSpPr>
          <p:grpSpPr bwMode="auto">
            <a:xfrm>
              <a:off x="288" y="0"/>
              <a:ext cx="5098" cy="4316"/>
              <a:chOff x="288" y="0"/>
              <a:chExt cx="5098" cy="4316"/>
            </a:xfrm>
          </p:grpSpPr>
          <p:sp>
            <p:nvSpPr>
              <p:cNvPr id="288775"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88776"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88777"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88778"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88779"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88780"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88781"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88782"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88783"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88784"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88785"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88786"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88787"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grpSp>
        <p:sp>
          <p:nvSpPr>
            <p:cNvPr id="288788"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88789"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88790"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88791" name="Freeform 23"/>
            <p:cNvSpPr>
              <a:spLocks/>
            </p:cNvSpPr>
            <p:nvPr/>
          </p:nvSpPr>
          <p:spPr bwMode="hidden">
            <a:xfrm>
              <a:off x="5041" y="0"/>
              <a:ext cx="719" cy="845"/>
            </a:xfrm>
            <a:custGeom>
              <a:avLst/>
              <a:gdLst/>
              <a:ahLst/>
              <a:cxnLst>
                <a:cxn ang="0">
                  <a:pos x="717" y="845"/>
                </a:cxn>
                <a:cxn ang="0">
                  <a:pos x="717" y="821"/>
                </a:cxn>
                <a:cxn ang="0">
                  <a:pos x="574" y="605"/>
                </a:cxn>
                <a:cxn ang="0">
                  <a:pos x="406" y="396"/>
                </a:cxn>
                <a:cxn ang="0">
                  <a:pos x="221" y="192"/>
                </a:cxn>
                <a:cxn ang="0">
                  <a:pos x="17" y="0"/>
                </a:cxn>
                <a:cxn ang="0">
                  <a:pos x="0" y="0"/>
                </a:cxn>
                <a:cxn ang="0">
                  <a:pos x="209" y="198"/>
                </a:cxn>
                <a:cxn ang="0">
                  <a:pos x="400" y="408"/>
                </a:cxn>
                <a:cxn ang="0">
                  <a:pos x="568" y="623"/>
                </a:cxn>
                <a:cxn ang="0">
                  <a:pos x="717" y="845"/>
                </a:cxn>
                <a:cxn ang="0">
                  <a:pos x="717" y="845"/>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w="9525">
              <a:noFill/>
              <a:round/>
              <a:headEnd/>
              <a:tailEnd/>
            </a:ln>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88792" name="Freeform 24"/>
            <p:cNvSpPr>
              <a:spLocks/>
            </p:cNvSpPr>
            <p:nvPr/>
          </p:nvSpPr>
          <p:spPr bwMode="hidden">
            <a:xfrm>
              <a:off x="5352" y="0"/>
              <a:ext cx="408" cy="414"/>
            </a:xfrm>
            <a:custGeom>
              <a:avLst/>
              <a:gdLst/>
              <a:ahLst/>
              <a:cxnLst>
                <a:cxn ang="0">
                  <a:pos x="407" y="414"/>
                </a:cxn>
                <a:cxn ang="0">
                  <a:pos x="407" y="396"/>
                </a:cxn>
                <a:cxn ang="0">
                  <a:pos x="222" y="192"/>
                </a:cxn>
                <a:cxn ang="0">
                  <a:pos x="12" y="0"/>
                </a:cxn>
                <a:cxn ang="0">
                  <a:pos x="0" y="0"/>
                </a:cxn>
                <a:cxn ang="0">
                  <a:pos x="108" y="102"/>
                </a:cxn>
                <a:cxn ang="0">
                  <a:pos x="216" y="204"/>
                </a:cxn>
                <a:cxn ang="0">
                  <a:pos x="407" y="414"/>
                </a:cxn>
                <a:cxn ang="0">
                  <a:pos x="407" y="414"/>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w="9525">
              <a:noFill/>
              <a:round/>
              <a:headEnd/>
              <a:tailEnd/>
            </a:ln>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88793"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88794" name="Freeform 26"/>
            <p:cNvSpPr>
              <a:spLocks/>
            </p:cNvSpPr>
            <p:nvPr/>
          </p:nvSpPr>
          <p:spPr bwMode="hidden">
            <a:xfrm>
              <a:off x="6" y="0"/>
              <a:ext cx="588" cy="599"/>
            </a:xfrm>
            <a:custGeom>
              <a:avLst/>
              <a:gdLst/>
              <a:ahLst/>
              <a:cxnLst>
                <a:cxn ang="0">
                  <a:pos x="586" y="0"/>
                </a:cxn>
                <a:cxn ang="0">
                  <a:pos x="568" y="0"/>
                </a:cxn>
                <a:cxn ang="0">
                  <a:pos x="407" y="132"/>
                </a:cxn>
                <a:cxn ang="0">
                  <a:pos x="257" y="270"/>
                </a:cxn>
                <a:cxn ang="0">
                  <a:pos x="120" y="420"/>
                </a:cxn>
                <a:cxn ang="0">
                  <a:pos x="0" y="575"/>
                </a:cxn>
                <a:cxn ang="0">
                  <a:pos x="0" y="599"/>
                </a:cxn>
                <a:cxn ang="0">
                  <a:pos x="120" y="432"/>
                </a:cxn>
                <a:cxn ang="0">
                  <a:pos x="257" y="282"/>
                </a:cxn>
                <a:cxn ang="0">
                  <a:pos x="413" y="138"/>
                </a:cxn>
                <a:cxn ang="0">
                  <a:pos x="586" y="0"/>
                </a:cxn>
                <a:cxn ang="0">
                  <a:pos x="586" y="0"/>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w="9525">
              <a:noFill/>
              <a:round/>
              <a:headEnd/>
              <a:tailEnd/>
            </a:ln>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88795" name="Freeform 27"/>
            <p:cNvSpPr>
              <a:spLocks/>
            </p:cNvSpPr>
            <p:nvPr/>
          </p:nvSpPr>
          <p:spPr bwMode="hidden">
            <a:xfrm>
              <a:off x="6" y="0"/>
              <a:ext cx="270" cy="252"/>
            </a:xfrm>
            <a:custGeom>
              <a:avLst/>
              <a:gdLst/>
              <a:ahLst/>
              <a:cxnLst>
                <a:cxn ang="0">
                  <a:pos x="269" y="0"/>
                </a:cxn>
                <a:cxn ang="0">
                  <a:pos x="251" y="0"/>
                </a:cxn>
                <a:cxn ang="0">
                  <a:pos x="120" y="114"/>
                </a:cxn>
                <a:cxn ang="0">
                  <a:pos x="60" y="174"/>
                </a:cxn>
                <a:cxn ang="0">
                  <a:pos x="0" y="234"/>
                </a:cxn>
                <a:cxn ang="0">
                  <a:pos x="0" y="252"/>
                </a:cxn>
                <a:cxn ang="0">
                  <a:pos x="126" y="120"/>
                </a:cxn>
                <a:cxn ang="0">
                  <a:pos x="269" y="0"/>
                </a:cxn>
                <a:cxn ang="0">
                  <a:pos x="269" y="0"/>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w="9525">
              <a:noFill/>
              <a:round/>
              <a:headEnd/>
              <a:tailEnd/>
            </a:ln>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88796" name="Line 28"/>
            <p:cNvSpPr>
              <a:spLocks noChangeShapeType="1"/>
            </p:cNvSpPr>
            <p:nvPr/>
          </p:nvSpPr>
          <p:spPr bwMode="hidden">
            <a:xfrm>
              <a:off x="1" y="2749"/>
              <a:ext cx="5758" cy="0"/>
            </a:xfrm>
            <a:prstGeom prst="line">
              <a:avLst/>
            </a:prstGeom>
            <a:noFill/>
            <a:ln w="15875">
              <a:solidFill>
                <a:schemeClr val="bg1"/>
              </a:solidFill>
              <a:round/>
              <a:headEnd/>
              <a:tailEnd/>
            </a:ln>
            <a:effectLst/>
          </p:spPr>
          <p:txBody>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88797" name="Line 29"/>
            <p:cNvSpPr>
              <a:spLocks noChangeShapeType="1"/>
            </p:cNvSpPr>
            <p:nvPr/>
          </p:nvSpPr>
          <p:spPr bwMode="hidden">
            <a:xfrm>
              <a:off x="1" y="2356"/>
              <a:ext cx="5758" cy="0"/>
            </a:xfrm>
            <a:prstGeom prst="line">
              <a:avLst/>
            </a:prstGeom>
            <a:noFill/>
            <a:ln w="15875">
              <a:solidFill>
                <a:schemeClr val="bg1"/>
              </a:solidFill>
              <a:round/>
              <a:headEnd/>
              <a:tailEnd/>
            </a:ln>
            <a:effectLst/>
          </p:spPr>
          <p:txBody>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88798" name="Line 30"/>
            <p:cNvSpPr>
              <a:spLocks noChangeShapeType="1"/>
            </p:cNvSpPr>
            <p:nvPr/>
          </p:nvSpPr>
          <p:spPr bwMode="hidden">
            <a:xfrm>
              <a:off x="1" y="3142"/>
              <a:ext cx="5758" cy="0"/>
            </a:xfrm>
            <a:prstGeom prst="line">
              <a:avLst/>
            </a:prstGeom>
            <a:noFill/>
            <a:ln w="15875">
              <a:solidFill>
                <a:schemeClr val="bg2"/>
              </a:solidFill>
              <a:round/>
              <a:headEnd/>
              <a:tailEnd/>
            </a:ln>
            <a:effectLst/>
          </p:spPr>
          <p:txBody>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grpSp>
          <p:nvGrpSpPr>
            <p:cNvPr id="56343" name="Group 31"/>
            <p:cNvGrpSpPr>
              <a:grpSpLocks/>
            </p:cNvGrpSpPr>
            <p:nvPr/>
          </p:nvGrpSpPr>
          <p:grpSpPr bwMode="auto">
            <a:xfrm>
              <a:off x="1" y="392"/>
              <a:ext cx="5758" cy="1571"/>
              <a:chOff x="1" y="392"/>
              <a:chExt cx="5758" cy="1571"/>
            </a:xfrm>
          </p:grpSpPr>
          <p:sp>
            <p:nvSpPr>
              <p:cNvPr id="288800" name="Line 32"/>
              <p:cNvSpPr>
                <a:spLocks noChangeShapeType="1"/>
              </p:cNvSpPr>
              <p:nvPr userDrawn="1"/>
            </p:nvSpPr>
            <p:spPr bwMode="hidden">
              <a:xfrm>
                <a:off x="1" y="784"/>
                <a:ext cx="5758" cy="0"/>
              </a:xfrm>
              <a:prstGeom prst="line">
                <a:avLst/>
              </a:prstGeom>
              <a:noFill/>
              <a:ln w="15875">
                <a:solidFill>
                  <a:schemeClr val="bg1"/>
                </a:solidFill>
                <a:round/>
                <a:headEnd/>
                <a:tailEnd/>
              </a:ln>
              <a:effectLst/>
            </p:spPr>
            <p:txBody>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88801" name="Line 33"/>
              <p:cNvSpPr>
                <a:spLocks noChangeShapeType="1"/>
              </p:cNvSpPr>
              <p:nvPr userDrawn="1"/>
            </p:nvSpPr>
            <p:spPr bwMode="hidden">
              <a:xfrm>
                <a:off x="1" y="1963"/>
                <a:ext cx="5758" cy="0"/>
              </a:xfrm>
              <a:prstGeom prst="line">
                <a:avLst/>
              </a:prstGeom>
              <a:noFill/>
              <a:ln w="15875">
                <a:solidFill>
                  <a:schemeClr val="bg1"/>
                </a:solidFill>
                <a:round/>
                <a:headEnd/>
                <a:tailEnd/>
              </a:ln>
              <a:effectLst/>
            </p:spPr>
            <p:txBody>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88802" name="Line 34"/>
              <p:cNvSpPr>
                <a:spLocks noChangeShapeType="1"/>
              </p:cNvSpPr>
              <p:nvPr userDrawn="1"/>
            </p:nvSpPr>
            <p:spPr bwMode="hidden">
              <a:xfrm>
                <a:off x="1" y="1570"/>
                <a:ext cx="5758" cy="0"/>
              </a:xfrm>
              <a:prstGeom prst="line">
                <a:avLst/>
              </a:prstGeom>
              <a:noFill/>
              <a:ln w="15875">
                <a:solidFill>
                  <a:schemeClr val="bg1"/>
                </a:solidFill>
                <a:round/>
                <a:headEnd/>
                <a:tailEnd/>
              </a:ln>
              <a:effectLst/>
            </p:spPr>
            <p:txBody>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88803" name="Line 35"/>
              <p:cNvSpPr>
                <a:spLocks noChangeShapeType="1"/>
              </p:cNvSpPr>
              <p:nvPr userDrawn="1"/>
            </p:nvSpPr>
            <p:spPr bwMode="hidden">
              <a:xfrm>
                <a:off x="1" y="1177"/>
                <a:ext cx="5758" cy="0"/>
              </a:xfrm>
              <a:prstGeom prst="line">
                <a:avLst/>
              </a:prstGeom>
              <a:noFill/>
              <a:ln w="15875">
                <a:solidFill>
                  <a:schemeClr val="bg1"/>
                </a:solidFill>
                <a:round/>
                <a:headEnd/>
                <a:tailEnd/>
              </a:ln>
              <a:effectLst/>
            </p:spPr>
            <p:txBody>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88804" name="Line 36"/>
              <p:cNvSpPr>
                <a:spLocks noChangeShapeType="1"/>
              </p:cNvSpPr>
              <p:nvPr userDrawn="1"/>
            </p:nvSpPr>
            <p:spPr bwMode="hidden">
              <a:xfrm>
                <a:off x="1" y="392"/>
                <a:ext cx="5758" cy="0"/>
              </a:xfrm>
              <a:prstGeom prst="line">
                <a:avLst/>
              </a:prstGeom>
              <a:noFill/>
              <a:ln w="15875">
                <a:solidFill>
                  <a:schemeClr val="bg1"/>
                </a:solidFill>
                <a:round/>
                <a:headEnd/>
                <a:tailEnd/>
              </a:ln>
              <a:effectLst/>
            </p:spPr>
            <p:txBody>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grpSp>
        <p:sp>
          <p:nvSpPr>
            <p:cNvPr id="288805" name="Line 37"/>
            <p:cNvSpPr>
              <a:spLocks noChangeShapeType="1"/>
            </p:cNvSpPr>
            <p:nvPr/>
          </p:nvSpPr>
          <p:spPr bwMode="hidden">
            <a:xfrm>
              <a:off x="1" y="3928"/>
              <a:ext cx="5758" cy="0"/>
            </a:xfrm>
            <a:prstGeom prst="line">
              <a:avLst/>
            </a:prstGeom>
            <a:noFill/>
            <a:ln w="15875">
              <a:solidFill>
                <a:schemeClr val="bg2"/>
              </a:solidFill>
              <a:round/>
              <a:headEnd/>
              <a:tailEnd/>
            </a:ln>
            <a:effectLst/>
          </p:spPr>
          <p:txBody>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88806" name="Line 38"/>
            <p:cNvSpPr>
              <a:spLocks noChangeShapeType="1"/>
            </p:cNvSpPr>
            <p:nvPr/>
          </p:nvSpPr>
          <p:spPr bwMode="hidden">
            <a:xfrm>
              <a:off x="1" y="3535"/>
              <a:ext cx="5758" cy="0"/>
            </a:xfrm>
            <a:prstGeom prst="line">
              <a:avLst/>
            </a:prstGeom>
            <a:noFill/>
            <a:ln w="15875">
              <a:solidFill>
                <a:schemeClr val="bg2"/>
              </a:solidFill>
              <a:round/>
              <a:headEnd/>
              <a:tailEnd/>
            </a:ln>
            <a:effectLst/>
          </p:spPr>
          <p:txBody>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grpSp>
      <p:sp>
        <p:nvSpPr>
          <p:cNvPr id="288807" name="Rectangle 39"/>
          <p:cNvSpPr>
            <a:spLocks noGrp="1" noChangeArrowheads="1"/>
          </p:cNvSpPr>
          <p:nvPr>
            <p:ph type="title"/>
          </p:nvPr>
        </p:nvSpPr>
        <p:spPr bwMode="auto">
          <a:xfrm>
            <a:off x="457200" y="277859"/>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dirty="0"/>
              <a:t>Click to edit Master title style</a:t>
            </a:r>
          </a:p>
        </p:txBody>
      </p:sp>
      <p:sp>
        <p:nvSpPr>
          <p:cNvPr id="288808" name="Rectangle 40"/>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b="0" i="0">
                <a:effectLst>
                  <a:outerShdw blurRad="38100" dist="38100" dir="2700000" algn="tl">
                    <a:srgbClr val="000000"/>
                  </a:outerShdw>
                </a:effectLst>
                <a:latin typeface="Avenir Book" panose="02000503020000020003" pitchFamily="2" charset="0"/>
                <a:ea typeface="Avenir Book" panose="02000503020000020003" pitchFamily="2" charset="0"/>
                <a:cs typeface="Avenir Book" panose="02000503020000020003" pitchFamily="2" charset="0"/>
              </a:defRPr>
            </a:lvl1pPr>
          </a:lstStyle>
          <a:p>
            <a:pPr algn="l" eaLnBrk="1" hangingPunct="1">
              <a:defRPr/>
            </a:pPr>
            <a:endParaRPr lang="en-US" dirty="0">
              <a:solidFill>
                <a:srgbClr val="FFFFFF"/>
              </a:solidFill>
            </a:endParaRPr>
          </a:p>
        </p:txBody>
      </p:sp>
      <p:sp>
        <p:nvSpPr>
          <p:cNvPr id="288809" name="Rectangle 41"/>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b="0" i="0">
                <a:effectLst>
                  <a:outerShdw blurRad="38100" dist="38100" dir="2700000" algn="tl">
                    <a:srgbClr val="000000"/>
                  </a:outerShdw>
                </a:effectLst>
                <a:latin typeface="Avenir Book" panose="02000503020000020003" pitchFamily="2" charset="0"/>
                <a:ea typeface="Avenir Book" panose="02000503020000020003" pitchFamily="2" charset="0"/>
                <a:cs typeface="Avenir Book" panose="02000503020000020003" pitchFamily="2" charset="0"/>
              </a:defRPr>
            </a:lvl1pPr>
          </a:lstStyle>
          <a:p>
            <a:pPr algn="l" eaLnBrk="1" hangingPunct="1">
              <a:defRPr/>
            </a:pPr>
            <a:endParaRPr lang="en-US" dirty="0">
              <a:solidFill>
                <a:srgbClr val="FFFFFF"/>
              </a:solidFill>
            </a:endParaRPr>
          </a:p>
        </p:txBody>
      </p:sp>
      <p:sp>
        <p:nvSpPr>
          <p:cNvPr id="288810" name="Rectangle 42"/>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b="0" i="0">
                <a:effectLst>
                  <a:outerShdw blurRad="38100" dist="38100" dir="2700000" algn="tl">
                    <a:srgbClr val="000000"/>
                  </a:outerShdw>
                </a:effectLst>
                <a:latin typeface="Avenir Book" panose="02000503020000020003" pitchFamily="2" charset="0"/>
                <a:ea typeface="Avenir Book" panose="02000503020000020003" pitchFamily="2" charset="0"/>
                <a:cs typeface="Avenir Book" panose="02000503020000020003" pitchFamily="2" charset="0"/>
              </a:defRPr>
            </a:lvl1pPr>
          </a:lstStyle>
          <a:p>
            <a:pPr eaLnBrk="1" hangingPunct="1">
              <a:defRPr/>
            </a:pPr>
            <a:fld id="{0BB269A6-0E29-FA47-9DF5-78AE8E4A8FB1}" type="slidenum">
              <a:rPr lang="en-US" smtClean="0">
                <a:solidFill>
                  <a:srgbClr val="FFFFFF"/>
                </a:solidFill>
              </a:rPr>
              <a:pPr eaLnBrk="1" hangingPunct="1">
                <a:defRPr/>
              </a:pPr>
              <a:t>‹#›</a:t>
            </a:fld>
            <a:endParaRPr lang="en-US" dirty="0">
              <a:solidFill>
                <a:srgbClr val="FFFFFF"/>
              </a:solidFill>
            </a:endParaRPr>
          </a:p>
        </p:txBody>
      </p:sp>
      <p:sp>
        <p:nvSpPr>
          <p:cNvPr id="288811" name="Rectangle 43"/>
          <p:cNvSpPr>
            <a:spLocks noGrp="1" noChangeArrowheads="1"/>
          </p:cNvSpPr>
          <p:nvPr>
            <p:ph type="body" idx="1"/>
          </p:nvPr>
        </p:nvSpPr>
        <p:spPr bwMode="auto">
          <a:xfrm>
            <a:off x="457200" y="1600206"/>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56869370"/>
      </p:ext>
    </p:extLst>
  </p:cSld>
  <p:clrMap bg1="dk2" tx1="lt1" bg2="dk1" tx2="lt2" accent1="accent1" accent2="accent2" accent3="accent3" accent4="accent4" accent5="accent5" accent6="accent6" hlink="hlink" folHlink="folHlink"/>
  <p:sldLayoutIdLst>
    <p:sldLayoutId id="2147490160" r:id="rId1"/>
    <p:sldLayoutId id="2147490161" r:id="rId2"/>
    <p:sldLayoutId id="2147490162" r:id="rId3"/>
    <p:sldLayoutId id="2147490163" r:id="rId4"/>
    <p:sldLayoutId id="2147490164" r:id="rId5"/>
    <p:sldLayoutId id="2147490165" r:id="rId6"/>
    <p:sldLayoutId id="2147490166" r:id="rId7"/>
    <p:sldLayoutId id="2147490167" r:id="rId8"/>
    <p:sldLayoutId id="2147490168" r:id="rId9"/>
    <p:sldLayoutId id="2147490169" r:id="rId10"/>
    <p:sldLayoutId id="2147490170" r:id="rId11"/>
  </p:sldLayoutIdLst>
  <p:txStyles>
    <p:titleStyle>
      <a:lvl1pPr algn="ctr" rtl="0" eaLnBrk="0" fontAlgn="base" hangingPunct="0">
        <a:spcBef>
          <a:spcPct val="0"/>
        </a:spcBef>
        <a:spcAft>
          <a:spcPct val="0"/>
        </a:spcAft>
        <a:defRPr sz="4400" b="0" i="0">
          <a:solidFill>
            <a:schemeClr val="tx2"/>
          </a:solidFill>
          <a:effectLst>
            <a:outerShdw blurRad="38100" dist="38100" dir="2700000" algn="tl">
              <a:srgbClr val="000000"/>
            </a:outerShdw>
          </a:effectLst>
          <a:latin typeface="Avenir Book" panose="02000503020000020003" pitchFamily="2" charset="0"/>
          <a:ea typeface="Avenir Book" panose="02000503020000020003" pitchFamily="2" charset="0"/>
          <a:cs typeface="Avenir Book" panose="02000503020000020003" pitchFamily="2" charset="0"/>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ea typeface="ＭＳ Ｐゴシック" pitchFamily="-109" charset="-128"/>
          <a:cs typeface="ＭＳ Ｐゴシック" pitchFamily="-109" charset="-128"/>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ea typeface="ＭＳ Ｐゴシック" pitchFamily="-109" charset="-128"/>
          <a:cs typeface="ＭＳ Ｐゴシック" pitchFamily="-109" charset="-128"/>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ea typeface="ＭＳ Ｐゴシック" pitchFamily="-109" charset="-128"/>
          <a:cs typeface="ＭＳ Ｐゴシック" pitchFamily="-109" charset="-128"/>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ea typeface="ＭＳ Ｐゴシック" pitchFamily="-109" charset="-128"/>
          <a:cs typeface="ＭＳ Ｐゴシック" pitchFamily="-109" charset="-128"/>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9pPr>
    </p:titleStyle>
    <p:bodyStyle>
      <a:lvl1pPr marL="342900" indent="-342900" algn="l" rtl="0" eaLnBrk="0" fontAlgn="base" hangingPunct="0">
        <a:spcBef>
          <a:spcPct val="20000"/>
        </a:spcBef>
        <a:spcAft>
          <a:spcPct val="0"/>
        </a:spcAft>
        <a:buClr>
          <a:schemeClr val="hlink"/>
        </a:buClr>
        <a:buSzPct val="60000"/>
        <a:buFont typeface="Wingdings" charset="2"/>
        <a:buChar char="n"/>
        <a:defRPr sz="32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cs typeface="Avenir Book" panose="02000503020000020003" pitchFamily="2" charset="0"/>
        </a:defRPr>
      </a:lvl1pPr>
      <a:lvl2pPr marL="742950" indent="-285750" algn="l" rtl="0" eaLnBrk="0" fontAlgn="base" hangingPunct="0">
        <a:spcBef>
          <a:spcPct val="20000"/>
        </a:spcBef>
        <a:spcAft>
          <a:spcPct val="0"/>
        </a:spcAft>
        <a:buClr>
          <a:schemeClr val="tx1"/>
        </a:buClr>
        <a:buChar char="•"/>
        <a:defRPr sz="28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defRPr>
      </a:lvl2pPr>
      <a:lvl3pPr marL="1143000" indent="-228600" algn="l" rtl="0" eaLnBrk="0" fontAlgn="base" hangingPunct="0">
        <a:spcBef>
          <a:spcPct val="20000"/>
        </a:spcBef>
        <a:spcAft>
          <a:spcPct val="0"/>
        </a:spcAft>
        <a:buClr>
          <a:schemeClr val="accent2"/>
        </a:buClr>
        <a:buSzPct val="60000"/>
        <a:buFont typeface="Wingdings" charset="2"/>
        <a:buChar char="n"/>
        <a:defRPr sz="24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defRPr>
      </a:lvl3pPr>
      <a:lvl4pPr marL="1600200" indent="-228600" algn="l" rtl="0" eaLnBrk="0" fontAlgn="base" hangingPunct="0">
        <a:spcBef>
          <a:spcPct val="20000"/>
        </a:spcBef>
        <a:spcAft>
          <a:spcPct val="0"/>
        </a:spcAft>
        <a:buClr>
          <a:schemeClr val="tx2"/>
        </a:buClr>
        <a:buChar char="•"/>
        <a:defRPr sz="20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defRPr>
      </a:lvl4pPr>
      <a:lvl5pPr marL="2057400" indent="-228600" algn="l" rtl="0" eaLnBrk="0" fontAlgn="base" hangingPunct="0">
        <a:spcBef>
          <a:spcPct val="20000"/>
        </a:spcBef>
        <a:spcAft>
          <a:spcPct val="0"/>
        </a:spcAft>
        <a:buClr>
          <a:schemeClr val="folHlink"/>
        </a:buClr>
        <a:buSzPct val="60000"/>
        <a:buFont typeface="Wingdings" charset="2"/>
        <a:buChar char="n"/>
        <a:defRPr sz="20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defRPr>
      </a:lvl5pPr>
      <a:lvl6pPr marL="25146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3800476" y="1789201"/>
            <a:ext cx="5340350" cy="5056187"/>
            <a:chOff x="2394" y="1127"/>
            <a:chExt cx="3364" cy="3185"/>
          </a:xfrm>
        </p:grpSpPr>
        <p:sp>
          <p:nvSpPr>
            <p:cNvPr id="34819" name="Rectangle 3"/>
            <p:cNvSpPr>
              <a:spLocks noChangeArrowheads="1"/>
            </p:cNvSpPr>
            <p:nvPr userDrawn="1"/>
          </p:nvSpPr>
          <p:spPr bwMode="ltGray">
            <a:xfrm>
              <a:off x="4230" y="1365"/>
              <a:ext cx="197" cy="102"/>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4820" name="Oval 4"/>
            <p:cNvSpPr>
              <a:spLocks noChangeArrowheads="1"/>
            </p:cNvSpPr>
            <p:nvPr userDrawn="1"/>
          </p:nvSpPr>
          <p:spPr bwMode="ltGray">
            <a:xfrm>
              <a:off x="4299" y="1185"/>
              <a:ext cx="47" cy="47"/>
            </a:xfrm>
            <a:prstGeom prst="ellipse">
              <a:avLst/>
            </a:prstGeom>
            <a:gradFill rotWithShape="0">
              <a:gsLst>
                <a:gs pos="0">
                  <a:schemeClr val="bg2"/>
                </a:gs>
                <a:gs pos="100000">
                  <a:schemeClr val="bg2">
                    <a:gamma/>
                    <a:tint val="81961"/>
                    <a:invGamma/>
                  </a:schemeClr>
                </a:gs>
              </a:gsLst>
              <a:lin ang="5400000" scaled="1"/>
            </a:gradFill>
            <a:ln w="9525">
              <a:noFill/>
              <a:round/>
              <a:headEnd/>
              <a:tailEnd/>
            </a:ln>
            <a:effectLst/>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4821" name="Rectangle 5"/>
            <p:cNvSpPr>
              <a:spLocks noChangeArrowheads="1"/>
            </p:cNvSpPr>
            <p:nvPr userDrawn="1"/>
          </p:nvSpPr>
          <p:spPr bwMode="ltGray">
            <a:xfrm rot="995337">
              <a:off x="5205" y="1495"/>
              <a:ext cx="6" cy="2073"/>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4822" name="Freeform 6"/>
            <p:cNvSpPr>
              <a:spLocks noEditPoints="1"/>
            </p:cNvSpPr>
            <p:nvPr userDrawn="1"/>
          </p:nvSpPr>
          <p:spPr bwMode="ltGray">
            <a:xfrm>
              <a:off x="4871" y="3508"/>
              <a:ext cx="66" cy="96"/>
            </a:xfrm>
            <a:custGeom>
              <a:avLst/>
              <a:gdLst/>
              <a:ahLst/>
              <a:cxnLst>
                <a:cxn ang="0">
                  <a:pos x="18" y="96"/>
                </a:cxn>
                <a:cxn ang="0">
                  <a:pos x="42" y="78"/>
                </a:cxn>
                <a:cxn ang="0">
                  <a:pos x="60" y="60"/>
                </a:cxn>
                <a:cxn ang="0">
                  <a:pos x="66" y="36"/>
                </a:cxn>
                <a:cxn ang="0">
                  <a:pos x="60" y="12"/>
                </a:cxn>
                <a:cxn ang="0">
                  <a:pos x="36" y="0"/>
                </a:cxn>
                <a:cxn ang="0">
                  <a:pos x="24" y="6"/>
                </a:cxn>
                <a:cxn ang="0">
                  <a:pos x="12" y="12"/>
                </a:cxn>
                <a:cxn ang="0">
                  <a:pos x="0" y="36"/>
                </a:cxn>
                <a:cxn ang="0">
                  <a:pos x="0" y="60"/>
                </a:cxn>
                <a:cxn ang="0">
                  <a:pos x="12" y="84"/>
                </a:cxn>
                <a:cxn ang="0">
                  <a:pos x="18" y="96"/>
                </a:cxn>
                <a:cxn ang="0">
                  <a:pos x="18" y="96"/>
                </a:cxn>
                <a:cxn ang="0">
                  <a:pos x="42" y="18"/>
                </a:cxn>
                <a:cxn ang="0">
                  <a:pos x="54" y="24"/>
                </a:cxn>
                <a:cxn ang="0">
                  <a:pos x="60" y="36"/>
                </a:cxn>
                <a:cxn ang="0">
                  <a:pos x="60" y="48"/>
                </a:cxn>
                <a:cxn ang="0">
                  <a:pos x="54" y="54"/>
                </a:cxn>
                <a:cxn ang="0">
                  <a:pos x="36" y="72"/>
                </a:cxn>
                <a:cxn ang="0">
                  <a:pos x="24" y="78"/>
                </a:cxn>
                <a:cxn ang="0">
                  <a:pos x="24" y="78"/>
                </a:cxn>
                <a:cxn ang="0">
                  <a:pos x="12" y="48"/>
                </a:cxn>
                <a:cxn ang="0">
                  <a:pos x="18" y="24"/>
                </a:cxn>
                <a:cxn ang="0">
                  <a:pos x="30" y="18"/>
                </a:cxn>
                <a:cxn ang="0">
                  <a:pos x="42" y="18"/>
                </a:cxn>
                <a:cxn ang="0">
                  <a:pos x="42" y="18"/>
                </a:cxn>
              </a:cxnLst>
              <a:rect l="0" t="0" r="r" b="b"/>
              <a:pathLst>
                <a:path w="66" h="96">
                  <a:moveTo>
                    <a:pt x="18" y="96"/>
                  </a:moveTo>
                  <a:lnTo>
                    <a:pt x="42" y="78"/>
                  </a:lnTo>
                  <a:lnTo>
                    <a:pt x="60" y="60"/>
                  </a:lnTo>
                  <a:lnTo>
                    <a:pt x="66" y="36"/>
                  </a:lnTo>
                  <a:lnTo>
                    <a:pt x="60" y="12"/>
                  </a:lnTo>
                  <a:lnTo>
                    <a:pt x="36" y="0"/>
                  </a:lnTo>
                  <a:lnTo>
                    <a:pt x="24" y="6"/>
                  </a:lnTo>
                  <a:lnTo>
                    <a:pt x="12" y="12"/>
                  </a:lnTo>
                  <a:lnTo>
                    <a:pt x="0" y="36"/>
                  </a:lnTo>
                  <a:lnTo>
                    <a:pt x="0" y="60"/>
                  </a:lnTo>
                  <a:lnTo>
                    <a:pt x="12" y="84"/>
                  </a:lnTo>
                  <a:lnTo>
                    <a:pt x="18" y="96"/>
                  </a:lnTo>
                  <a:lnTo>
                    <a:pt x="18" y="96"/>
                  </a:lnTo>
                  <a:close/>
                  <a:moveTo>
                    <a:pt x="42" y="18"/>
                  </a:moveTo>
                  <a:lnTo>
                    <a:pt x="54" y="24"/>
                  </a:lnTo>
                  <a:lnTo>
                    <a:pt x="60" y="36"/>
                  </a:lnTo>
                  <a:lnTo>
                    <a:pt x="60" y="48"/>
                  </a:lnTo>
                  <a:lnTo>
                    <a:pt x="54" y="54"/>
                  </a:lnTo>
                  <a:lnTo>
                    <a:pt x="36" y="72"/>
                  </a:lnTo>
                  <a:lnTo>
                    <a:pt x="24" y="78"/>
                  </a:lnTo>
                  <a:lnTo>
                    <a:pt x="24" y="78"/>
                  </a:lnTo>
                  <a:lnTo>
                    <a:pt x="12" y="48"/>
                  </a:lnTo>
                  <a:lnTo>
                    <a:pt x="18" y="24"/>
                  </a:lnTo>
                  <a:lnTo>
                    <a:pt x="30" y="18"/>
                  </a:lnTo>
                  <a:lnTo>
                    <a:pt x="42" y="18"/>
                  </a:lnTo>
                  <a:lnTo>
                    <a:pt x="42" y="18"/>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4823" name="Rectangle 7"/>
            <p:cNvSpPr>
              <a:spLocks noChangeArrowheads="1"/>
            </p:cNvSpPr>
            <p:nvPr userDrawn="1"/>
          </p:nvSpPr>
          <p:spPr bwMode="ltGray">
            <a:xfrm rot="91736">
              <a:off x="5487" y="1535"/>
              <a:ext cx="6" cy="1998"/>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4824" name="Rectangle 8"/>
            <p:cNvSpPr>
              <a:spLocks noChangeArrowheads="1"/>
            </p:cNvSpPr>
            <p:nvPr userDrawn="1"/>
          </p:nvSpPr>
          <p:spPr bwMode="ltGray">
            <a:xfrm rot="-926223">
              <a:off x="5640" y="1521"/>
              <a:ext cx="6" cy="881"/>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4825" name="Rectangle 9"/>
            <p:cNvSpPr>
              <a:spLocks noChangeArrowheads="1"/>
            </p:cNvSpPr>
            <p:nvPr userDrawn="1"/>
          </p:nvSpPr>
          <p:spPr bwMode="ltGray">
            <a:xfrm rot="-1140313">
              <a:off x="3444" y="1816"/>
              <a:ext cx="6" cy="2033"/>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4826" name="Rectangle 10"/>
            <p:cNvSpPr>
              <a:spLocks noChangeArrowheads="1"/>
            </p:cNvSpPr>
            <p:nvPr userDrawn="1"/>
          </p:nvSpPr>
          <p:spPr bwMode="ltGray">
            <a:xfrm rot="1114412">
              <a:off x="2757" y="1821"/>
              <a:ext cx="6" cy="2119"/>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4827" name="Rectangle 11"/>
            <p:cNvSpPr>
              <a:spLocks noChangeArrowheads="1"/>
            </p:cNvSpPr>
            <p:nvPr userDrawn="1"/>
          </p:nvSpPr>
          <p:spPr bwMode="ltGray">
            <a:xfrm rot="254676">
              <a:off x="3035" y="1870"/>
              <a:ext cx="6" cy="1906"/>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4828" name="Freeform 12"/>
            <p:cNvSpPr>
              <a:spLocks/>
            </p:cNvSpPr>
            <p:nvPr userDrawn="1"/>
          </p:nvSpPr>
          <p:spPr bwMode="ltGray">
            <a:xfrm>
              <a:off x="4007" y="3021"/>
              <a:ext cx="623" cy="156"/>
            </a:xfrm>
            <a:custGeom>
              <a:avLst/>
              <a:gdLst/>
              <a:ahLst/>
              <a:cxnLst>
                <a:cxn ang="0">
                  <a:pos x="6" y="18"/>
                </a:cxn>
                <a:cxn ang="0">
                  <a:pos x="162" y="36"/>
                </a:cxn>
                <a:cxn ang="0">
                  <a:pos x="251" y="36"/>
                </a:cxn>
                <a:cxn ang="0">
                  <a:pos x="354" y="30"/>
                </a:cxn>
                <a:cxn ang="0">
                  <a:pos x="473" y="18"/>
                </a:cxn>
                <a:cxn ang="0">
                  <a:pos x="611" y="0"/>
                </a:cxn>
                <a:cxn ang="0">
                  <a:pos x="623" y="114"/>
                </a:cxn>
                <a:cxn ang="0">
                  <a:pos x="497" y="138"/>
                </a:cxn>
                <a:cxn ang="0">
                  <a:pos x="414" y="150"/>
                </a:cxn>
                <a:cxn ang="0">
                  <a:pos x="318" y="156"/>
                </a:cxn>
                <a:cxn ang="0">
                  <a:pos x="215" y="156"/>
                </a:cxn>
                <a:cxn ang="0">
                  <a:pos x="108" y="150"/>
                </a:cxn>
                <a:cxn ang="0">
                  <a:pos x="0" y="132"/>
                </a:cxn>
                <a:cxn ang="0">
                  <a:pos x="6" y="18"/>
                </a:cxn>
                <a:cxn ang="0">
                  <a:pos x="6" y="18"/>
                </a:cxn>
              </a:cxnLst>
              <a:rect l="0" t="0" r="r" b="b"/>
              <a:pathLst>
                <a:path w="623" h="156">
                  <a:moveTo>
                    <a:pt x="6" y="18"/>
                  </a:moveTo>
                  <a:lnTo>
                    <a:pt x="162" y="36"/>
                  </a:lnTo>
                  <a:lnTo>
                    <a:pt x="251" y="36"/>
                  </a:lnTo>
                  <a:lnTo>
                    <a:pt x="354" y="30"/>
                  </a:lnTo>
                  <a:lnTo>
                    <a:pt x="473" y="18"/>
                  </a:lnTo>
                  <a:lnTo>
                    <a:pt x="611" y="0"/>
                  </a:lnTo>
                  <a:lnTo>
                    <a:pt x="623" y="114"/>
                  </a:lnTo>
                  <a:lnTo>
                    <a:pt x="497" y="138"/>
                  </a:lnTo>
                  <a:lnTo>
                    <a:pt x="414" y="150"/>
                  </a:lnTo>
                  <a:lnTo>
                    <a:pt x="318" y="156"/>
                  </a:lnTo>
                  <a:lnTo>
                    <a:pt x="215" y="156"/>
                  </a:lnTo>
                  <a:lnTo>
                    <a:pt x="108" y="150"/>
                  </a:lnTo>
                  <a:lnTo>
                    <a:pt x="0" y="132"/>
                  </a:lnTo>
                  <a:lnTo>
                    <a:pt x="6" y="18"/>
                  </a:lnTo>
                  <a:lnTo>
                    <a:pt x="6" y="18"/>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4829" name="Freeform 13"/>
            <p:cNvSpPr>
              <a:spLocks/>
            </p:cNvSpPr>
            <p:nvPr userDrawn="1"/>
          </p:nvSpPr>
          <p:spPr bwMode="ltGray">
            <a:xfrm>
              <a:off x="4762" y="3591"/>
              <a:ext cx="996" cy="126"/>
            </a:xfrm>
            <a:custGeom>
              <a:avLst/>
              <a:gdLst/>
              <a:ahLst/>
              <a:cxnLst>
                <a:cxn ang="0">
                  <a:pos x="754" y="6"/>
                </a:cxn>
                <a:cxn ang="0">
                  <a:pos x="652" y="6"/>
                </a:cxn>
                <a:cxn ang="0">
                  <a:pos x="563" y="6"/>
                </a:cxn>
                <a:cxn ang="0">
                  <a:pos x="479" y="6"/>
                </a:cxn>
                <a:cxn ang="0">
                  <a:pos x="401" y="6"/>
                </a:cxn>
                <a:cxn ang="0">
                  <a:pos x="335" y="0"/>
                </a:cxn>
                <a:cxn ang="0">
                  <a:pos x="276" y="0"/>
                </a:cxn>
                <a:cxn ang="0">
                  <a:pos x="222" y="0"/>
                </a:cxn>
                <a:cxn ang="0">
                  <a:pos x="180" y="6"/>
                </a:cxn>
                <a:cxn ang="0">
                  <a:pos x="138" y="6"/>
                </a:cxn>
                <a:cxn ang="0">
                  <a:pos x="108" y="6"/>
                </a:cxn>
                <a:cxn ang="0">
                  <a:pos x="54" y="6"/>
                </a:cxn>
                <a:cxn ang="0">
                  <a:pos x="24" y="12"/>
                </a:cxn>
                <a:cxn ang="0">
                  <a:pos x="6" y="18"/>
                </a:cxn>
                <a:cxn ang="0">
                  <a:pos x="0" y="24"/>
                </a:cxn>
                <a:cxn ang="0">
                  <a:pos x="12" y="42"/>
                </a:cxn>
                <a:cxn ang="0">
                  <a:pos x="18" y="48"/>
                </a:cxn>
                <a:cxn ang="0">
                  <a:pos x="30" y="54"/>
                </a:cxn>
                <a:cxn ang="0">
                  <a:pos x="60" y="60"/>
                </a:cxn>
                <a:cxn ang="0">
                  <a:pos x="90" y="72"/>
                </a:cxn>
                <a:cxn ang="0">
                  <a:pos x="144" y="84"/>
                </a:cxn>
                <a:cxn ang="0">
                  <a:pos x="210" y="90"/>
                </a:cxn>
                <a:cxn ang="0">
                  <a:pos x="293" y="102"/>
                </a:cxn>
                <a:cxn ang="0">
                  <a:pos x="389" y="108"/>
                </a:cxn>
                <a:cxn ang="0">
                  <a:pos x="503" y="120"/>
                </a:cxn>
                <a:cxn ang="0">
                  <a:pos x="622" y="120"/>
                </a:cxn>
                <a:cxn ang="0">
                  <a:pos x="754" y="126"/>
                </a:cxn>
                <a:cxn ang="0">
                  <a:pos x="873" y="126"/>
                </a:cxn>
                <a:cxn ang="0">
                  <a:pos x="993" y="126"/>
                </a:cxn>
                <a:cxn ang="0">
                  <a:pos x="993" y="12"/>
                </a:cxn>
                <a:cxn ang="0">
                  <a:pos x="879" y="12"/>
                </a:cxn>
                <a:cxn ang="0">
                  <a:pos x="754" y="6"/>
                </a:cxn>
                <a:cxn ang="0">
                  <a:pos x="754" y="6"/>
                </a:cxn>
              </a:cxnLst>
              <a:rect l="0" t="0" r="r" b="b"/>
              <a:pathLst>
                <a:path w="993" h="126">
                  <a:moveTo>
                    <a:pt x="754" y="6"/>
                  </a:moveTo>
                  <a:lnTo>
                    <a:pt x="652" y="6"/>
                  </a:lnTo>
                  <a:lnTo>
                    <a:pt x="563" y="6"/>
                  </a:lnTo>
                  <a:lnTo>
                    <a:pt x="479" y="6"/>
                  </a:lnTo>
                  <a:lnTo>
                    <a:pt x="401" y="6"/>
                  </a:lnTo>
                  <a:lnTo>
                    <a:pt x="335" y="0"/>
                  </a:lnTo>
                  <a:lnTo>
                    <a:pt x="276" y="0"/>
                  </a:lnTo>
                  <a:lnTo>
                    <a:pt x="222" y="0"/>
                  </a:lnTo>
                  <a:lnTo>
                    <a:pt x="180" y="6"/>
                  </a:lnTo>
                  <a:lnTo>
                    <a:pt x="138" y="6"/>
                  </a:lnTo>
                  <a:lnTo>
                    <a:pt x="108" y="6"/>
                  </a:lnTo>
                  <a:lnTo>
                    <a:pt x="54" y="6"/>
                  </a:lnTo>
                  <a:lnTo>
                    <a:pt x="24" y="12"/>
                  </a:lnTo>
                  <a:lnTo>
                    <a:pt x="6" y="18"/>
                  </a:lnTo>
                  <a:lnTo>
                    <a:pt x="0" y="24"/>
                  </a:lnTo>
                  <a:lnTo>
                    <a:pt x="12" y="42"/>
                  </a:lnTo>
                  <a:lnTo>
                    <a:pt x="18" y="48"/>
                  </a:lnTo>
                  <a:lnTo>
                    <a:pt x="30" y="54"/>
                  </a:lnTo>
                  <a:lnTo>
                    <a:pt x="60" y="60"/>
                  </a:lnTo>
                  <a:lnTo>
                    <a:pt x="90" y="72"/>
                  </a:lnTo>
                  <a:lnTo>
                    <a:pt x="144" y="84"/>
                  </a:lnTo>
                  <a:lnTo>
                    <a:pt x="210" y="90"/>
                  </a:lnTo>
                  <a:lnTo>
                    <a:pt x="293" y="102"/>
                  </a:lnTo>
                  <a:lnTo>
                    <a:pt x="389" y="108"/>
                  </a:lnTo>
                  <a:lnTo>
                    <a:pt x="503" y="120"/>
                  </a:lnTo>
                  <a:lnTo>
                    <a:pt x="622" y="120"/>
                  </a:lnTo>
                  <a:lnTo>
                    <a:pt x="754" y="126"/>
                  </a:lnTo>
                  <a:lnTo>
                    <a:pt x="873" y="126"/>
                  </a:lnTo>
                  <a:lnTo>
                    <a:pt x="993" y="126"/>
                  </a:lnTo>
                  <a:lnTo>
                    <a:pt x="993" y="12"/>
                  </a:lnTo>
                  <a:lnTo>
                    <a:pt x="879" y="12"/>
                  </a:lnTo>
                  <a:lnTo>
                    <a:pt x="754" y="6"/>
                  </a:lnTo>
                  <a:lnTo>
                    <a:pt x="754" y="6"/>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4830" name="Freeform 14"/>
            <p:cNvSpPr>
              <a:spLocks/>
            </p:cNvSpPr>
            <p:nvPr userDrawn="1"/>
          </p:nvSpPr>
          <p:spPr bwMode="ltGray">
            <a:xfrm>
              <a:off x="4786" y="3645"/>
              <a:ext cx="972" cy="245"/>
            </a:xfrm>
            <a:custGeom>
              <a:avLst/>
              <a:gdLst/>
              <a:ahLst/>
              <a:cxnLst>
                <a:cxn ang="0">
                  <a:pos x="0" y="0"/>
                </a:cxn>
                <a:cxn ang="0">
                  <a:pos x="24" y="54"/>
                </a:cxn>
                <a:cxn ang="0">
                  <a:pos x="66" y="96"/>
                </a:cxn>
                <a:cxn ang="0">
                  <a:pos x="120" y="137"/>
                </a:cxn>
                <a:cxn ang="0">
                  <a:pos x="198" y="173"/>
                </a:cxn>
                <a:cxn ang="0">
                  <a:pos x="293" y="203"/>
                </a:cxn>
                <a:cxn ang="0">
                  <a:pos x="353" y="215"/>
                </a:cxn>
                <a:cxn ang="0">
                  <a:pos x="413" y="227"/>
                </a:cxn>
                <a:cxn ang="0">
                  <a:pos x="479" y="233"/>
                </a:cxn>
                <a:cxn ang="0">
                  <a:pos x="556" y="239"/>
                </a:cxn>
                <a:cxn ang="0">
                  <a:pos x="634" y="245"/>
                </a:cxn>
                <a:cxn ang="0">
                  <a:pos x="724" y="245"/>
                </a:cxn>
                <a:cxn ang="0">
                  <a:pos x="855" y="245"/>
                </a:cxn>
                <a:cxn ang="0">
                  <a:pos x="969" y="239"/>
                </a:cxn>
                <a:cxn ang="0">
                  <a:pos x="969" y="60"/>
                </a:cxn>
                <a:cxn ang="0">
                  <a:pos x="700" y="60"/>
                </a:cxn>
                <a:cxn ang="0">
                  <a:pos x="503" y="54"/>
                </a:cxn>
                <a:cxn ang="0">
                  <a:pos x="317" y="42"/>
                </a:cxn>
                <a:cxn ang="0">
                  <a:pos x="150" y="24"/>
                </a:cxn>
                <a:cxn ang="0">
                  <a:pos x="72" y="12"/>
                </a:cxn>
                <a:cxn ang="0">
                  <a:pos x="0" y="0"/>
                </a:cxn>
                <a:cxn ang="0">
                  <a:pos x="0" y="0"/>
                </a:cxn>
              </a:cxnLst>
              <a:rect l="0" t="0" r="r" b="b"/>
              <a:pathLst>
                <a:path w="969" h="245">
                  <a:moveTo>
                    <a:pt x="0" y="0"/>
                  </a:moveTo>
                  <a:lnTo>
                    <a:pt x="24" y="54"/>
                  </a:lnTo>
                  <a:lnTo>
                    <a:pt x="66" y="96"/>
                  </a:lnTo>
                  <a:lnTo>
                    <a:pt x="120" y="137"/>
                  </a:lnTo>
                  <a:lnTo>
                    <a:pt x="198" y="173"/>
                  </a:lnTo>
                  <a:lnTo>
                    <a:pt x="293" y="203"/>
                  </a:lnTo>
                  <a:lnTo>
                    <a:pt x="353" y="215"/>
                  </a:lnTo>
                  <a:lnTo>
                    <a:pt x="413" y="227"/>
                  </a:lnTo>
                  <a:lnTo>
                    <a:pt x="479" y="233"/>
                  </a:lnTo>
                  <a:lnTo>
                    <a:pt x="556" y="239"/>
                  </a:lnTo>
                  <a:lnTo>
                    <a:pt x="634" y="245"/>
                  </a:lnTo>
                  <a:lnTo>
                    <a:pt x="724" y="245"/>
                  </a:lnTo>
                  <a:lnTo>
                    <a:pt x="855" y="245"/>
                  </a:lnTo>
                  <a:lnTo>
                    <a:pt x="969" y="239"/>
                  </a:lnTo>
                  <a:lnTo>
                    <a:pt x="969" y="60"/>
                  </a:lnTo>
                  <a:lnTo>
                    <a:pt x="700" y="60"/>
                  </a:lnTo>
                  <a:lnTo>
                    <a:pt x="503" y="54"/>
                  </a:lnTo>
                  <a:lnTo>
                    <a:pt x="317" y="42"/>
                  </a:lnTo>
                  <a:lnTo>
                    <a:pt x="150" y="24"/>
                  </a:lnTo>
                  <a:lnTo>
                    <a:pt x="72" y="12"/>
                  </a:lnTo>
                  <a:lnTo>
                    <a:pt x="0" y="0"/>
                  </a:lnTo>
                  <a:lnTo>
                    <a:pt x="0" y="0"/>
                  </a:lnTo>
                  <a:close/>
                </a:path>
              </a:pathLst>
            </a:custGeom>
            <a:gradFill rotWithShape="0">
              <a:gsLst>
                <a:gs pos="0">
                  <a:schemeClr val="bg2"/>
                </a:gs>
                <a:gs pos="100000">
                  <a:schemeClr val="bg2">
                    <a:gamma/>
                    <a:tint val="81961"/>
                    <a:invGamma/>
                  </a:schemeClr>
                </a:gs>
              </a:gsLst>
              <a:lin ang="18900000" scaled="1"/>
            </a:gradFill>
            <a:ln w="9525">
              <a:noFill/>
              <a:round/>
              <a:headEnd/>
              <a:tailEnd/>
            </a:ln>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4831" name="Freeform 15"/>
            <p:cNvSpPr>
              <a:spLocks/>
            </p:cNvSpPr>
            <p:nvPr userDrawn="1"/>
          </p:nvSpPr>
          <p:spPr bwMode="ltGray">
            <a:xfrm>
              <a:off x="4804" y="3591"/>
              <a:ext cx="954" cy="90"/>
            </a:xfrm>
            <a:custGeom>
              <a:avLst/>
              <a:gdLst/>
              <a:ahLst/>
              <a:cxnLst>
                <a:cxn ang="0">
                  <a:pos x="700" y="0"/>
                </a:cxn>
                <a:cxn ang="0">
                  <a:pos x="598" y="0"/>
                </a:cxn>
                <a:cxn ang="0">
                  <a:pos x="515" y="0"/>
                </a:cxn>
                <a:cxn ang="0">
                  <a:pos x="431" y="0"/>
                </a:cxn>
                <a:cxn ang="0">
                  <a:pos x="365" y="0"/>
                </a:cxn>
                <a:cxn ang="0">
                  <a:pos x="299" y="0"/>
                </a:cxn>
                <a:cxn ang="0">
                  <a:pos x="245" y="0"/>
                </a:cxn>
                <a:cxn ang="0">
                  <a:pos x="198" y="0"/>
                </a:cxn>
                <a:cxn ang="0">
                  <a:pos x="162" y="0"/>
                </a:cxn>
                <a:cxn ang="0">
                  <a:pos x="126" y="6"/>
                </a:cxn>
                <a:cxn ang="0">
                  <a:pos x="96" y="6"/>
                </a:cxn>
                <a:cxn ang="0">
                  <a:pos x="54" y="12"/>
                </a:cxn>
                <a:cxn ang="0">
                  <a:pos x="30" y="12"/>
                </a:cxn>
                <a:cxn ang="0">
                  <a:pos x="12" y="18"/>
                </a:cxn>
                <a:cxn ang="0">
                  <a:pos x="6" y="18"/>
                </a:cxn>
                <a:cxn ang="0">
                  <a:pos x="0" y="24"/>
                </a:cxn>
                <a:cxn ang="0">
                  <a:pos x="6" y="30"/>
                </a:cxn>
                <a:cxn ang="0">
                  <a:pos x="24" y="36"/>
                </a:cxn>
                <a:cxn ang="0">
                  <a:pos x="54" y="42"/>
                </a:cxn>
                <a:cxn ang="0">
                  <a:pos x="102" y="54"/>
                </a:cxn>
                <a:cxn ang="0">
                  <a:pos x="168" y="60"/>
                </a:cxn>
                <a:cxn ang="0">
                  <a:pos x="251" y="66"/>
                </a:cxn>
                <a:cxn ang="0">
                  <a:pos x="341" y="78"/>
                </a:cxn>
                <a:cxn ang="0">
                  <a:pos x="449" y="84"/>
                </a:cxn>
                <a:cxn ang="0">
                  <a:pos x="568" y="84"/>
                </a:cxn>
                <a:cxn ang="0">
                  <a:pos x="694" y="90"/>
                </a:cxn>
                <a:cxn ang="0">
                  <a:pos x="825" y="90"/>
                </a:cxn>
                <a:cxn ang="0">
                  <a:pos x="951" y="90"/>
                </a:cxn>
                <a:cxn ang="0">
                  <a:pos x="951" y="6"/>
                </a:cxn>
                <a:cxn ang="0">
                  <a:pos x="831" y="6"/>
                </a:cxn>
                <a:cxn ang="0">
                  <a:pos x="772" y="6"/>
                </a:cxn>
                <a:cxn ang="0">
                  <a:pos x="700" y="0"/>
                </a:cxn>
                <a:cxn ang="0">
                  <a:pos x="700" y="0"/>
                </a:cxn>
              </a:cxnLst>
              <a:rect l="0" t="0" r="r" b="b"/>
              <a:pathLst>
                <a:path w="951" h="90">
                  <a:moveTo>
                    <a:pt x="700" y="0"/>
                  </a:moveTo>
                  <a:lnTo>
                    <a:pt x="598" y="0"/>
                  </a:lnTo>
                  <a:lnTo>
                    <a:pt x="515" y="0"/>
                  </a:lnTo>
                  <a:lnTo>
                    <a:pt x="431" y="0"/>
                  </a:lnTo>
                  <a:lnTo>
                    <a:pt x="365" y="0"/>
                  </a:lnTo>
                  <a:lnTo>
                    <a:pt x="299" y="0"/>
                  </a:lnTo>
                  <a:lnTo>
                    <a:pt x="245" y="0"/>
                  </a:lnTo>
                  <a:lnTo>
                    <a:pt x="198" y="0"/>
                  </a:lnTo>
                  <a:lnTo>
                    <a:pt x="162" y="0"/>
                  </a:lnTo>
                  <a:lnTo>
                    <a:pt x="126" y="6"/>
                  </a:lnTo>
                  <a:lnTo>
                    <a:pt x="96" y="6"/>
                  </a:lnTo>
                  <a:lnTo>
                    <a:pt x="54" y="12"/>
                  </a:lnTo>
                  <a:lnTo>
                    <a:pt x="30" y="12"/>
                  </a:lnTo>
                  <a:lnTo>
                    <a:pt x="12" y="18"/>
                  </a:lnTo>
                  <a:lnTo>
                    <a:pt x="6" y="18"/>
                  </a:lnTo>
                  <a:lnTo>
                    <a:pt x="0" y="24"/>
                  </a:lnTo>
                  <a:lnTo>
                    <a:pt x="6" y="30"/>
                  </a:lnTo>
                  <a:lnTo>
                    <a:pt x="24" y="36"/>
                  </a:lnTo>
                  <a:lnTo>
                    <a:pt x="54" y="42"/>
                  </a:lnTo>
                  <a:lnTo>
                    <a:pt x="102" y="54"/>
                  </a:lnTo>
                  <a:lnTo>
                    <a:pt x="168" y="60"/>
                  </a:lnTo>
                  <a:lnTo>
                    <a:pt x="251" y="66"/>
                  </a:lnTo>
                  <a:lnTo>
                    <a:pt x="341" y="78"/>
                  </a:lnTo>
                  <a:lnTo>
                    <a:pt x="449" y="84"/>
                  </a:lnTo>
                  <a:lnTo>
                    <a:pt x="568" y="84"/>
                  </a:lnTo>
                  <a:lnTo>
                    <a:pt x="694" y="90"/>
                  </a:lnTo>
                  <a:lnTo>
                    <a:pt x="825" y="90"/>
                  </a:lnTo>
                  <a:lnTo>
                    <a:pt x="951" y="90"/>
                  </a:lnTo>
                  <a:lnTo>
                    <a:pt x="951" y="6"/>
                  </a:lnTo>
                  <a:lnTo>
                    <a:pt x="831" y="6"/>
                  </a:lnTo>
                  <a:lnTo>
                    <a:pt x="772" y="6"/>
                  </a:lnTo>
                  <a:lnTo>
                    <a:pt x="700" y="0"/>
                  </a:lnTo>
                  <a:lnTo>
                    <a:pt x="700" y="0"/>
                  </a:lnTo>
                  <a:close/>
                </a:path>
              </a:pathLst>
            </a:custGeom>
            <a:gradFill rotWithShape="0">
              <a:gsLst>
                <a:gs pos="0">
                  <a:schemeClr val="bg2">
                    <a:gamma/>
                    <a:tint val="81961"/>
                    <a:invGamma/>
                  </a:schemeClr>
                </a:gs>
                <a:gs pos="100000">
                  <a:schemeClr val="bg2"/>
                </a:gs>
              </a:gsLst>
              <a:lin ang="0" scaled="1"/>
            </a:gradFill>
            <a:ln w="9525">
              <a:noFill/>
              <a:round/>
              <a:headEnd/>
              <a:tailEnd/>
            </a:ln>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4832" name="Freeform 16"/>
            <p:cNvSpPr>
              <a:spLocks/>
            </p:cNvSpPr>
            <p:nvPr userDrawn="1"/>
          </p:nvSpPr>
          <p:spPr bwMode="ltGray">
            <a:xfrm>
              <a:off x="3059" y="1541"/>
              <a:ext cx="102" cy="155"/>
            </a:xfrm>
            <a:custGeom>
              <a:avLst/>
              <a:gdLst/>
              <a:ahLst/>
              <a:cxnLst>
                <a:cxn ang="0">
                  <a:pos x="102" y="0"/>
                </a:cxn>
                <a:cxn ang="0">
                  <a:pos x="0" y="12"/>
                </a:cxn>
                <a:cxn ang="0">
                  <a:pos x="30" y="72"/>
                </a:cxn>
                <a:cxn ang="0">
                  <a:pos x="30" y="155"/>
                </a:cxn>
                <a:cxn ang="0">
                  <a:pos x="72" y="155"/>
                </a:cxn>
                <a:cxn ang="0">
                  <a:pos x="72" y="66"/>
                </a:cxn>
                <a:cxn ang="0">
                  <a:pos x="102" y="0"/>
                </a:cxn>
                <a:cxn ang="0">
                  <a:pos x="102" y="0"/>
                </a:cxn>
              </a:cxnLst>
              <a:rect l="0" t="0" r="r" b="b"/>
              <a:pathLst>
                <a:path w="102" h="155">
                  <a:moveTo>
                    <a:pt x="102" y="0"/>
                  </a:moveTo>
                  <a:lnTo>
                    <a:pt x="0" y="12"/>
                  </a:lnTo>
                  <a:lnTo>
                    <a:pt x="30" y="72"/>
                  </a:lnTo>
                  <a:lnTo>
                    <a:pt x="30" y="155"/>
                  </a:lnTo>
                  <a:lnTo>
                    <a:pt x="72" y="155"/>
                  </a:lnTo>
                  <a:lnTo>
                    <a:pt x="72" y="66"/>
                  </a:lnTo>
                  <a:lnTo>
                    <a:pt x="102" y="0"/>
                  </a:lnTo>
                  <a:lnTo>
                    <a:pt x="102" y="0"/>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4833" name="Freeform 17"/>
            <p:cNvSpPr>
              <a:spLocks noEditPoints="1"/>
            </p:cNvSpPr>
            <p:nvPr userDrawn="1"/>
          </p:nvSpPr>
          <p:spPr bwMode="ltGray">
            <a:xfrm>
              <a:off x="3059" y="1690"/>
              <a:ext cx="90" cy="96"/>
            </a:xfrm>
            <a:custGeom>
              <a:avLst/>
              <a:gdLst/>
              <a:ahLst/>
              <a:cxnLst>
                <a:cxn ang="0">
                  <a:pos x="48" y="96"/>
                </a:cxn>
                <a:cxn ang="0">
                  <a:pos x="72" y="72"/>
                </a:cxn>
                <a:cxn ang="0">
                  <a:pos x="84" y="48"/>
                </a:cxn>
                <a:cxn ang="0">
                  <a:pos x="90" y="36"/>
                </a:cxn>
                <a:cxn ang="0">
                  <a:pos x="84" y="24"/>
                </a:cxn>
                <a:cxn ang="0">
                  <a:pos x="66" y="6"/>
                </a:cxn>
                <a:cxn ang="0">
                  <a:pos x="42" y="0"/>
                </a:cxn>
                <a:cxn ang="0">
                  <a:pos x="24" y="0"/>
                </a:cxn>
                <a:cxn ang="0">
                  <a:pos x="12" y="12"/>
                </a:cxn>
                <a:cxn ang="0">
                  <a:pos x="6" y="24"/>
                </a:cxn>
                <a:cxn ang="0">
                  <a:pos x="0" y="36"/>
                </a:cxn>
                <a:cxn ang="0">
                  <a:pos x="12" y="66"/>
                </a:cxn>
                <a:cxn ang="0">
                  <a:pos x="30" y="84"/>
                </a:cxn>
                <a:cxn ang="0">
                  <a:pos x="48" y="96"/>
                </a:cxn>
                <a:cxn ang="0">
                  <a:pos x="48" y="96"/>
                </a:cxn>
                <a:cxn ang="0">
                  <a:pos x="48" y="12"/>
                </a:cxn>
                <a:cxn ang="0">
                  <a:pos x="66" y="18"/>
                </a:cxn>
                <a:cxn ang="0">
                  <a:pos x="72" y="24"/>
                </a:cxn>
                <a:cxn ang="0">
                  <a:pos x="72" y="36"/>
                </a:cxn>
                <a:cxn ang="0">
                  <a:pos x="72" y="48"/>
                </a:cxn>
                <a:cxn ang="0">
                  <a:pos x="54" y="66"/>
                </a:cxn>
                <a:cxn ang="0">
                  <a:pos x="48" y="78"/>
                </a:cxn>
                <a:cxn ang="0">
                  <a:pos x="30" y="66"/>
                </a:cxn>
                <a:cxn ang="0">
                  <a:pos x="24" y="48"/>
                </a:cxn>
                <a:cxn ang="0">
                  <a:pos x="18" y="30"/>
                </a:cxn>
                <a:cxn ang="0">
                  <a:pos x="30" y="12"/>
                </a:cxn>
                <a:cxn ang="0">
                  <a:pos x="48" y="12"/>
                </a:cxn>
                <a:cxn ang="0">
                  <a:pos x="48" y="12"/>
                </a:cxn>
              </a:cxnLst>
              <a:rect l="0" t="0" r="r" b="b"/>
              <a:pathLst>
                <a:path w="90" h="96">
                  <a:moveTo>
                    <a:pt x="48" y="96"/>
                  </a:moveTo>
                  <a:lnTo>
                    <a:pt x="72" y="72"/>
                  </a:lnTo>
                  <a:lnTo>
                    <a:pt x="84" y="48"/>
                  </a:lnTo>
                  <a:lnTo>
                    <a:pt x="90" y="36"/>
                  </a:lnTo>
                  <a:lnTo>
                    <a:pt x="84" y="24"/>
                  </a:lnTo>
                  <a:lnTo>
                    <a:pt x="66" y="6"/>
                  </a:lnTo>
                  <a:lnTo>
                    <a:pt x="42" y="0"/>
                  </a:lnTo>
                  <a:lnTo>
                    <a:pt x="24" y="0"/>
                  </a:lnTo>
                  <a:lnTo>
                    <a:pt x="12" y="12"/>
                  </a:lnTo>
                  <a:lnTo>
                    <a:pt x="6" y="24"/>
                  </a:lnTo>
                  <a:lnTo>
                    <a:pt x="0" y="36"/>
                  </a:lnTo>
                  <a:lnTo>
                    <a:pt x="12" y="66"/>
                  </a:lnTo>
                  <a:lnTo>
                    <a:pt x="30" y="84"/>
                  </a:lnTo>
                  <a:lnTo>
                    <a:pt x="48" y="96"/>
                  </a:lnTo>
                  <a:lnTo>
                    <a:pt x="48" y="96"/>
                  </a:lnTo>
                  <a:close/>
                  <a:moveTo>
                    <a:pt x="48" y="12"/>
                  </a:moveTo>
                  <a:lnTo>
                    <a:pt x="66" y="18"/>
                  </a:lnTo>
                  <a:lnTo>
                    <a:pt x="72" y="24"/>
                  </a:lnTo>
                  <a:lnTo>
                    <a:pt x="72" y="36"/>
                  </a:lnTo>
                  <a:lnTo>
                    <a:pt x="72" y="48"/>
                  </a:lnTo>
                  <a:lnTo>
                    <a:pt x="54" y="66"/>
                  </a:lnTo>
                  <a:lnTo>
                    <a:pt x="48" y="78"/>
                  </a:lnTo>
                  <a:lnTo>
                    <a:pt x="30" y="66"/>
                  </a:lnTo>
                  <a:lnTo>
                    <a:pt x="24" y="48"/>
                  </a:lnTo>
                  <a:lnTo>
                    <a:pt x="18" y="30"/>
                  </a:lnTo>
                  <a:lnTo>
                    <a:pt x="30" y="12"/>
                  </a:lnTo>
                  <a:lnTo>
                    <a:pt x="48" y="12"/>
                  </a:lnTo>
                  <a:lnTo>
                    <a:pt x="48" y="1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4834" name="Freeform 18"/>
            <p:cNvSpPr>
              <a:spLocks noEditPoints="1"/>
            </p:cNvSpPr>
            <p:nvPr userDrawn="1"/>
          </p:nvSpPr>
          <p:spPr bwMode="ltGray">
            <a:xfrm>
              <a:off x="3059" y="1768"/>
              <a:ext cx="90" cy="108"/>
            </a:xfrm>
            <a:custGeom>
              <a:avLst/>
              <a:gdLst/>
              <a:ahLst/>
              <a:cxnLst>
                <a:cxn ang="0">
                  <a:pos x="0" y="90"/>
                </a:cxn>
                <a:cxn ang="0">
                  <a:pos x="12" y="102"/>
                </a:cxn>
                <a:cxn ang="0">
                  <a:pos x="24" y="108"/>
                </a:cxn>
                <a:cxn ang="0">
                  <a:pos x="54" y="108"/>
                </a:cxn>
                <a:cxn ang="0">
                  <a:pos x="78" y="96"/>
                </a:cxn>
                <a:cxn ang="0">
                  <a:pos x="90" y="72"/>
                </a:cxn>
                <a:cxn ang="0">
                  <a:pos x="84" y="42"/>
                </a:cxn>
                <a:cxn ang="0">
                  <a:pos x="66" y="24"/>
                </a:cxn>
                <a:cxn ang="0">
                  <a:pos x="54" y="12"/>
                </a:cxn>
                <a:cxn ang="0">
                  <a:pos x="48" y="6"/>
                </a:cxn>
                <a:cxn ang="0">
                  <a:pos x="48" y="6"/>
                </a:cxn>
                <a:cxn ang="0">
                  <a:pos x="48" y="0"/>
                </a:cxn>
                <a:cxn ang="0">
                  <a:pos x="24" y="24"/>
                </a:cxn>
                <a:cxn ang="0">
                  <a:pos x="6" y="48"/>
                </a:cxn>
                <a:cxn ang="0">
                  <a:pos x="0" y="66"/>
                </a:cxn>
                <a:cxn ang="0">
                  <a:pos x="0" y="90"/>
                </a:cxn>
                <a:cxn ang="0">
                  <a:pos x="0" y="90"/>
                </a:cxn>
                <a:cxn ang="0">
                  <a:pos x="12" y="66"/>
                </a:cxn>
                <a:cxn ang="0">
                  <a:pos x="18" y="48"/>
                </a:cxn>
                <a:cxn ang="0">
                  <a:pos x="30" y="36"/>
                </a:cxn>
                <a:cxn ang="0">
                  <a:pos x="42" y="24"/>
                </a:cxn>
                <a:cxn ang="0">
                  <a:pos x="48" y="18"/>
                </a:cxn>
                <a:cxn ang="0">
                  <a:pos x="66" y="30"/>
                </a:cxn>
                <a:cxn ang="0">
                  <a:pos x="72" y="48"/>
                </a:cxn>
                <a:cxn ang="0">
                  <a:pos x="78" y="72"/>
                </a:cxn>
                <a:cxn ang="0">
                  <a:pos x="78" y="84"/>
                </a:cxn>
                <a:cxn ang="0">
                  <a:pos x="66" y="96"/>
                </a:cxn>
                <a:cxn ang="0">
                  <a:pos x="42" y="102"/>
                </a:cxn>
                <a:cxn ang="0">
                  <a:pos x="30" y="96"/>
                </a:cxn>
                <a:cxn ang="0">
                  <a:pos x="18" y="90"/>
                </a:cxn>
                <a:cxn ang="0">
                  <a:pos x="12" y="78"/>
                </a:cxn>
                <a:cxn ang="0">
                  <a:pos x="12" y="66"/>
                </a:cxn>
                <a:cxn ang="0">
                  <a:pos x="12" y="66"/>
                </a:cxn>
              </a:cxnLst>
              <a:rect l="0" t="0" r="r" b="b"/>
              <a:pathLst>
                <a:path w="90" h="108">
                  <a:moveTo>
                    <a:pt x="0" y="90"/>
                  </a:moveTo>
                  <a:lnTo>
                    <a:pt x="12" y="102"/>
                  </a:lnTo>
                  <a:lnTo>
                    <a:pt x="24" y="108"/>
                  </a:lnTo>
                  <a:lnTo>
                    <a:pt x="54" y="108"/>
                  </a:lnTo>
                  <a:lnTo>
                    <a:pt x="78" y="96"/>
                  </a:lnTo>
                  <a:lnTo>
                    <a:pt x="90" y="72"/>
                  </a:lnTo>
                  <a:lnTo>
                    <a:pt x="84" y="42"/>
                  </a:lnTo>
                  <a:lnTo>
                    <a:pt x="66" y="24"/>
                  </a:lnTo>
                  <a:lnTo>
                    <a:pt x="54" y="12"/>
                  </a:lnTo>
                  <a:lnTo>
                    <a:pt x="48" y="6"/>
                  </a:lnTo>
                  <a:lnTo>
                    <a:pt x="48" y="6"/>
                  </a:lnTo>
                  <a:lnTo>
                    <a:pt x="48" y="0"/>
                  </a:lnTo>
                  <a:lnTo>
                    <a:pt x="24" y="24"/>
                  </a:lnTo>
                  <a:lnTo>
                    <a:pt x="6" y="48"/>
                  </a:lnTo>
                  <a:lnTo>
                    <a:pt x="0" y="66"/>
                  </a:lnTo>
                  <a:lnTo>
                    <a:pt x="0" y="90"/>
                  </a:lnTo>
                  <a:lnTo>
                    <a:pt x="0" y="90"/>
                  </a:lnTo>
                  <a:close/>
                  <a:moveTo>
                    <a:pt x="12" y="66"/>
                  </a:moveTo>
                  <a:lnTo>
                    <a:pt x="18" y="48"/>
                  </a:lnTo>
                  <a:lnTo>
                    <a:pt x="30" y="36"/>
                  </a:lnTo>
                  <a:lnTo>
                    <a:pt x="42" y="24"/>
                  </a:lnTo>
                  <a:lnTo>
                    <a:pt x="48" y="18"/>
                  </a:lnTo>
                  <a:lnTo>
                    <a:pt x="66" y="30"/>
                  </a:lnTo>
                  <a:lnTo>
                    <a:pt x="72" y="48"/>
                  </a:lnTo>
                  <a:lnTo>
                    <a:pt x="78" y="72"/>
                  </a:lnTo>
                  <a:lnTo>
                    <a:pt x="78" y="84"/>
                  </a:lnTo>
                  <a:lnTo>
                    <a:pt x="66" y="96"/>
                  </a:lnTo>
                  <a:lnTo>
                    <a:pt x="42" y="102"/>
                  </a:lnTo>
                  <a:lnTo>
                    <a:pt x="30" y="96"/>
                  </a:lnTo>
                  <a:lnTo>
                    <a:pt x="18" y="90"/>
                  </a:lnTo>
                  <a:lnTo>
                    <a:pt x="12" y="78"/>
                  </a:lnTo>
                  <a:lnTo>
                    <a:pt x="12" y="66"/>
                  </a:lnTo>
                  <a:lnTo>
                    <a:pt x="12" y="66"/>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4835" name="Freeform 19"/>
            <p:cNvSpPr>
              <a:spLocks/>
            </p:cNvSpPr>
            <p:nvPr userDrawn="1"/>
          </p:nvSpPr>
          <p:spPr bwMode="ltGray">
            <a:xfrm>
              <a:off x="5470" y="1205"/>
              <a:ext cx="102" cy="156"/>
            </a:xfrm>
            <a:custGeom>
              <a:avLst/>
              <a:gdLst/>
              <a:ahLst/>
              <a:cxnLst>
                <a:cxn ang="0">
                  <a:pos x="102" y="0"/>
                </a:cxn>
                <a:cxn ang="0">
                  <a:pos x="0" y="6"/>
                </a:cxn>
                <a:cxn ang="0">
                  <a:pos x="30" y="72"/>
                </a:cxn>
                <a:cxn ang="0">
                  <a:pos x="30" y="156"/>
                </a:cxn>
                <a:cxn ang="0">
                  <a:pos x="72" y="156"/>
                </a:cxn>
                <a:cxn ang="0">
                  <a:pos x="72" y="66"/>
                </a:cxn>
                <a:cxn ang="0">
                  <a:pos x="102" y="0"/>
                </a:cxn>
                <a:cxn ang="0">
                  <a:pos x="102" y="0"/>
                </a:cxn>
              </a:cxnLst>
              <a:rect l="0" t="0" r="r" b="b"/>
              <a:pathLst>
                <a:path w="102" h="156">
                  <a:moveTo>
                    <a:pt x="102" y="0"/>
                  </a:moveTo>
                  <a:lnTo>
                    <a:pt x="0" y="6"/>
                  </a:lnTo>
                  <a:lnTo>
                    <a:pt x="30" y="72"/>
                  </a:lnTo>
                  <a:lnTo>
                    <a:pt x="30" y="156"/>
                  </a:lnTo>
                  <a:lnTo>
                    <a:pt x="72" y="156"/>
                  </a:lnTo>
                  <a:lnTo>
                    <a:pt x="72" y="66"/>
                  </a:lnTo>
                  <a:lnTo>
                    <a:pt x="102" y="0"/>
                  </a:lnTo>
                  <a:lnTo>
                    <a:pt x="102" y="0"/>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4836" name="Freeform 20"/>
            <p:cNvSpPr>
              <a:spLocks noEditPoints="1"/>
            </p:cNvSpPr>
            <p:nvPr userDrawn="1"/>
          </p:nvSpPr>
          <p:spPr bwMode="ltGray">
            <a:xfrm>
              <a:off x="5476" y="1349"/>
              <a:ext cx="84" cy="96"/>
            </a:xfrm>
            <a:custGeom>
              <a:avLst/>
              <a:gdLst/>
              <a:ahLst/>
              <a:cxnLst>
                <a:cxn ang="0">
                  <a:pos x="42" y="96"/>
                </a:cxn>
                <a:cxn ang="0">
                  <a:pos x="66" y="78"/>
                </a:cxn>
                <a:cxn ang="0">
                  <a:pos x="84" y="54"/>
                </a:cxn>
                <a:cxn ang="0">
                  <a:pos x="84" y="30"/>
                </a:cxn>
                <a:cxn ang="0">
                  <a:pos x="66" y="6"/>
                </a:cxn>
                <a:cxn ang="0">
                  <a:pos x="42" y="0"/>
                </a:cxn>
                <a:cxn ang="0">
                  <a:pos x="24" y="6"/>
                </a:cxn>
                <a:cxn ang="0">
                  <a:pos x="12" y="18"/>
                </a:cxn>
                <a:cxn ang="0">
                  <a:pos x="6" y="30"/>
                </a:cxn>
                <a:cxn ang="0">
                  <a:pos x="0" y="42"/>
                </a:cxn>
                <a:cxn ang="0">
                  <a:pos x="12" y="66"/>
                </a:cxn>
                <a:cxn ang="0">
                  <a:pos x="30" y="84"/>
                </a:cxn>
                <a:cxn ang="0">
                  <a:pos x="42" y="96"/>
                </a:cxn>
                <a:cxn ang="0">
                  <a:pos x="42" y="96"/>
                </a:cxn>
                <a:cxn ang="0">
                  <a:pos x="48" y="12"/>
                </a:cxn>
                <a:cxn ang="0">
                  <a:pos x="66" y="18"/>
                </a:cxn>
                <a:cxn ang="0">
                  <a:pos x="72" y="30"/>
                </a:cxn>
                <a:cxn ang="0">
                  <a:pos x="72" y="42"/>
                </a:cxn>
                <a:cxn ang="0">
                  <a:pos x="66" y="54"/>
                </a:cxn>
                <a:cxn ang="0">
                  <a:pos x="54" y="72"/>
                </a:cxn>
                <a:cxn ang="0">
                  <a:pos x="42" y="84"/>
                </a:cxn>
                <a:cxn ang="0">
                  <a:pos x="42" y="84"/>
                </a:cxn>
                <a:cxn ang="0">
                  <a:pos x="30" y="72"/>
                </a:cxn>
                <a:cxn ang="0">
                  <a:pos x="18" y="54"/>
                </a:cxn>
                <a:cxn ang="0">
                  <a:pos x="18" y="30"/>
                </a:cxn>
                <a:cxn ang="0">
                  <a:pos x="30" y="18"/>
                </a:cxn>
                <a:cxn ang="0">
                  <a:pos x="48" y="12"/>
                </a:cxn>
                <a:cxn ang="0">
                  <a:pos x="48" y="12"/>
                </a:cxn>
              </a:cxnLst>
              <a:rect l="0" t="0" r="r" b="b"/>
              <a:pathLst>
                <a:path w="84" h="96">
                  <a:moveTo>
                    <a:pt x="42" y="96"/>
                  </a:moveTo>
                  <a:lnTo>
                    <a:pt x="66" y="78"/>
                  </a:lnTo>
                  <a:lnTo>
                    <a:pt x="84" y="54"/>
                  </a:lnTo>
                  <a:lnTo>
                    <a:pt x="84" y="30"/>
                  </a:lnTo>
                  <a:lnTo>
                    <a:pt x="66" y="6"/>
                  </a:lnTo>
                  <a:lnTo>
                    <a:pt x="42" y="0"/>
                  </a:lnTo>
                  <a:lnTo>
                    <a:pt x="24" y="6"/>
                  </a:lnTo>
                  <a:lnTo>
                    <a:pt x="12" y="18"/>
                  </a:lnTo>
                  <a:lnTo>
                    <a:pt x="6" y="30"/>
                  </a:lnTo>
                  <a:lnTo>
                    <a:pt x="0" y="42"/>
                  </a:lnTo>
                  <a:lnTo>
                    <a:pt x="12" y="66"/>
                  </a:lnTo>
                  <a:lnTo>
                    <a:pt x="30" y="84"/>
                  </a:lnTo>
                  <a:lnTo>
                    <a:pt x="42" y="96"/>
                  </a:lnTo>
                  <a:lnTo>
                    <a:pt x="42" y="96"/>
                  </a:lnTo>
                  <a:close/>
                  <a:moveTo>
                    <a:pt x="48" y="12"/>
                  </a:moveTo>
                  <a:lnTo>
                    <a:pt x="66" y="18"/>
                  </a:lnTo>
                  <a:lnTo>
                    <a:pt x="72" y="30"/>
                  </a:lnTo>
                  <a:lnTo>
                    <a:pt x="72" y="42"/>
                  </a:lnTo>
                  <a:lnTo>
                    <a:pt x="66" y="54"/>
                  </a:lnTo>
                  <a:lnTo>
                    <a:pt x="54" y="72"/>
                  </a:lnTo>
                  <a:lnTo>
                    <a:pt x="42" y="84"/>
                  </a:lnTo>
                  <a:lnTo>
                    <a:pt x="42" y="84"/>
                  </a:lnTo>
                  <a:lnTo>
                    <a:pt x="30" y="72"/>
                  </a:lnTo>
                  <a:lnTo>
                    <a:pt x="18" y="54"/>
                  </a:lnTo>
                  <a:lnTo>
                    <a:pt x="18" y="30"/>
                  </a:lnTo>
                  <a:lnTo>
                    <a:pt x="30" y="18"/>
                  </a:lnTo>
                  <a:lnTo>
                    <a:pt x="48" y="12"/>
                  </a:lnTo>
                  <a:lnTo>
                    <a:pt x="48" y="1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4837" name="Freeform 21"/>
            <p:cNvSpPr>
              <a:spLocks noEditPoints="1"/>
            </p:cNvSpPr>
            <p:nvPr userDrawn="1"/>
          </p:nvSpPr>
          <p:spPr bwMode="ltGray">
            <a:xfrm>
              <a:off x="5470" y="1433"/>
              <a:ext cx="90" cy="108"/>
            </a:xfrm>
            <a:custGeom>
              <a:avLst/>
              <a:gdLst/>
              <a:ahLst/>
              <a:cxnLst>
                <a:cxn ang="0">
                  <a:pos x="6" y="90"/>
                </a:cxn>
                <a:cxn ang="0">
                  <a:pos x="18" y="102"/>
                </a:cxn>
                <a:cxn ang="0">
                  <a:pos x="30" y="108"/>
                </a:cxn>
                <a:cxn ang="0">
                  <a:pos x="60" y="108"/>
                </a:cxn>
                <a:cxn ang="0">
                  <a:pos x="84" y="96"/>
                </a:cxn>
                <a:cxn ang="0">
                  <a:pos x="90" y="84"/>
                </a:cxn>
                <a:cxn ang="0">
                  <a:pos x="90" y="66"/>
                </a:cxn>
                <a:cxn ang="0">
                  <a:pos x="84" y="36"/>
                </a:cxn>
                <a:cxn ang="0">
                  <a:pos x="72" y="18"/>
                </a:cxn>
                <a:cxn ang="0">
                  <a:pos x="60" y="6"/>
                </a:cxn>
                <a:cxn ang="0">
                  <a:pos x="54" y="0"/>
                </a:cxn>
                <a:cxn ang="0">
                  <a:pos x="54" y="0"/>
                </a:cxn>
                <a:cxn ang="0">
                  <a:pos x="48" y="0"/>
                </a:cxn>
                <a:cxn ang="0">
                  <a:pos x="24" y="24"/>
                </a:cxn>
                <a:cxn ang="0">
                  <a:pos x="12" y="48"/>
                </a:cxn>
                <a:cxn ang="0">
                  <a:pos x="0" y="66"/>
                </a:cxn>
                <a:cxn ang="0">
                  <a:pos x="6" y="90"/>
                </a:cxn>
                <a:cxn ang="0">
                  <a:pos x="6" y="90"/>
                </a:cxn>
                <a:cxn ang="0">
                  <a:pos x="18" y="66"/>
                </a:cxn>
                <a:cxn ang="0">
                  <a:pos x="24" y="48"/>
                </a:cxn>
                <a:cxn ang="0">
                  <a:pos x="36" y="30"/>
                </a:cxn>
                <a:cxn ang="0">
                  <a:pos x="42" y="18"/>
                </a:cxn>
                <a:cxn ang="0">
                  <a:pos x="48" y="12"/>
                </a:cxn>
                <a:cxn ang="0">
                  <a:pos x="78" y="42"/>
                </a:cxn>
                <a:cxn ang="0">
                  <a:pos x="84" y="66"/>
                </a:cxn>
                <a:cxn ang="0">
                  <a:pos x="66" y="90"/>
                </a:cxn>
                <a:cxn ang="0">
                  <a:pos x="54" y="96"/>
                </a:cxn>
                <a:cxn ang="0">
                  <a:pos x="42" y="96"/>
                </a:cxn>
                <a:cxn ang="0">
                  <a:pos x="30" y="96"/>
                </a:cxn>
                <a:cxn ang="0">
                  <a:pos x="24" y="84"/>
                </a:cxn>
                <a:cxn ang="0">
                  <a:pos x="18" y="78"/>
                </a:cxn>
                <a:cxn ang="0">
                  <a:pos x="18" y="66"/>
                </a:cxn>
                <a:cxn ang="0">
                  <a:pos x="18" y="66"/>
                </a:cxn>
              </a:cxnLst>
              <a:rect l="0" t="0" r="r" b="b"/>
              <a:pathLst>
                <a:path w="90" h="108">
                  <a:moveTo>
                    <a:pt x="6" y="90"/>
                  </a:moveTo>
                  <a:lnTo>
                    <a:pt x="18" y="102"/>
                  </a:lnTo>
                  <a:lnTo>
                    <a:pt x="30" y="108"/>
                  </a:lnTo>
                  <a:lnTo>
                    <a:pt x="60" y="108"/>
                  </a:lnTo>
                  <a:lnTo>
                    <a:pt x="84" y="96"/>
                  </a:lnTo>
                  <a:lnTo>
                    <a:pt x="90" y="84"/>
                  </a:lnTo>
                  <a:lnTo>
                    <a:pt x="90" y="66"/>
                  </a:lnTo>
                  <a:lnTo>
                    <a:pt x="84" y="36"/>
                  </a:lnTo>
                  <a:lnTo>
                    <a:pt x="72" y="18"/>
                  </a:lnTo>
                  <a:lnTo>
                    <a:pt x="60" y="6"/>
                  </a:lnTo>
                  <a:lnTo>
                    <a:pt x="54" y="0"/>
                  </a:lnTo>
                  <a:lnTo>
                    <a:pt x="54" y="0"/>
                  </a:lnTo>
                  <a:lnTo>
                    <a:pt x="48" y="0"/>
                  </a:lnTo>
                  <a:lnTo>
                    <a:pt x="24" y="24"/>
                  </a:lnTo>
                  <a:lnTo>
                    <a:pt x="12" y="48"/>
                  </a:lnTo>
                  <a:lnTo>
                    <a:pt x="0" y="66"/>
                  </a:lnTo>
                  <a:lnTo>
                    <a:pt x="6" y="90"/>
                  </a:lnTo>
                  <a:lnTo>
                    <a:pt x="6" y="90"/>
                  </a:lnTo>
                  <a:close/>
                  <a:moveTo>
                    <a:pt x="18" y="66"/>
                  </a:moveTo>
                  <a:lnTo>
                    <a:pt x="24" y="48"/>
                  </a:lnTo>
                  <a:lnTo>
                    <a:pt x="36" y="30"/>
                  </a:lnTo>
                  <a:lnTo>
                    <a:pt x="42" y="18"/>
                  </a:lnTo>
                  <a:lnTo>
                    <a:pt x="48" y="12"/>
                  </a:lnTo>
                  <a:lnTo>
                    <a:pt x="78" y="42"/>
                  </a:lnTo>
                  <a:lnTo>
                    <a:pt x="84" y="66"/>
                  </a:lnTo>
                  <a:lnTo>
                    <a:pt x="66" y="90"/>
                  </a:lnTo>
                  <a:lnTo>
                    <a:pt x="54" y="96"/>
                  </a:lnTo>
                  <a:lnTo>
                    <a:pt x="42" y="96"/>
                  </a:lnTo>
                  <a:lnTo>
                    <a:pt x="30" y="96"/>
                  </a:lnTo>
                  <a:lnTo>
                    <a:pt x="24" y="84"/>
                  </a:lnTo>
                  <a:lnTo>
                    <a:pt x="18" y="78"/>
                  </a:lnTo>
                  <a:lnTo>
                    <a:pt x="18" y="66"/>
                  </a:lnTo>
                  <a:lnTo>
                    <a:pt x="18" y="66"/>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4838" name="Freeform 22"/>
            <p:cNvSpPr>
              <a:spLocks noEditPoints="1"/>
            </p:cNvSpPr>
            <p:nvPr userDrawn="1"/>
          </p:nvSpPr>
          <p:spPr bwMode="ltGray">
            <a:xfrm>
              <a:off x="5428" y="3525"/>
              <a:ext cx="66" cy="96"/>
            </a:xfrm>
            <a:custGeom>
              <a:avLst/>
              <a:gdLst/>
              <a:ahLst/>
              <a:cxnLst>
                <a:cxn ang="0">
                  <a:pos x="30" y="96"/>
                </a:cxn>
                <a:cxn ang="0">
                  <a:pos x="54" y="72"/>
                </a:cxn>
                <a:cxn ang="0">
                  <a:pos x="66" y="48"/>
                </a:cxn>
                <a:cxn ang="0">
                  <a:pos x="66" y="24"/>
                </a:cxn>
                <a:cxn ang="0">
                  <a:pos x="54" y="6"/>
                </a:cxn>
                <a:cxn ang="0">
                  <a:pos x="30" y="0"/>
                </a:cxn>
                <a:cxn ang="0">
                  <a:pos x="18" y="0"/>
                </a:cxn>
                <a:cxn ang="0">
                  <a:pos x="6" y="12"/>
                </a:cxn>
                <a:cxn ang="0">
                  <a:pos x="0" y="36"/>
                </a:cxn>
                <a:cxn ang="0">
                  <a:pos x="6" y="60"/>
                </a:cxn>
                <a:cxn ang="0">
                  <a:pos x="18" y="84"/>
                </a:cxn>
                <a:cxn ang="0">
                  <a:pos x="30" y="96"/>
                </a:cxn>
                <a:cxn ang="0">
                  <a:pos x="30" y="96"/>
                </a:cxn>
                <a:cxn ang="0">
                  <a:pos x="30" y="12"/>
                </a:cxn>
                <a:cxn ang="0">
                  <a:pos x="48" y="18"/>
                </a:cxn>
                <a:cxn ang="0">
                  <a:pos x="54" y="24"/>
                </a:cxn>
                <a:cxn ang="0">
                  <a:pos x="54" y="36"/>
                </a:cxn>
                <a:cxn ang="0">
                  <a:pos x="48" y="48"/>
                </a:cxn>
                <a:cxn ang="0">
                  <a:pos x="36" y="66"/>
                </a:cxn>
                <a:cxn ang="0">
                  <a:pos x="30" y="78"/>
                </a:cxn>
                <a:cxn ang="0">
                  <a:pos x="18" y="66"/>
                </a:cxn>
                <a:cxn ang="0">
                  <a:pos x="12" y="48"/>
                </a:cxn>
                <a:cxn ang="0">
                  <a:pos x="6" y="30"/>
                </a:cxn>
                <a:cxn ang="0">
                  <a:pos x="18" y="12"/>
                </a:cxn>
                <a:cxn ang="0">
                  <a:pos x="30" y="12"/>
                </a:cxn>
                <a:cxn ang="0">
                  <a:pos x="30" y="12"/>
                </a:cxn>
              </a:cxnLst>
              <a:rect l="0" t="0" r="r" b="b"/>
              <a:pathLst>
                <a:path w="66" h="96">
                  <a:moveTo>
                    <a:pt x="30" y="96"/>
                  </a:moveTo>
                  <a:lnTo>
                    <a:pt x="54" y="72"/>
                  </a:lnTo>
                  <a:lnTo>
                    <a:pt x="66" y="48"/>
                  </a:lnTo>
                  <a:lnTo>
                    <a:pt x="66" y="24"/>
                  </a:lnTo>
                  <a:lnTo>
                    <a:pt x="54" y="6"/>
                  </a:lnTo>
                  <a:lnTo>
                    <a:pt x="30" y="0"/>
                  </a:lnTo>
                  <a:lnTo>
                    <a:pt x="18" y="0"/>
                  </a:lnTo>
                  <a:lnTo>
                    <a:pt x="6" y="12"/>
                  </a:lnTo>
                  <a:lnTo>
                    <a:pt x="0" y="36"/>
                  </a:lnTo>
                  <a:lnTo>
                    <a:pt x="6" y="60"/>
                  </a:lnTo>
                  <a:lnTo>
                    <a:pt x="18" y="84"/>
                  </a:lnTo>
                  <a:lnTo>
                    <a:pt x="30" y="96"/>
                  </a:lnTo>
                  <a:lnTo>
                    <a:pt x="30" y="96"/>
                  </a:lnTo>
                  <a:close/>
                  <a:moveTo>
                    <a:pt x="30" y="12"/>
                  </a:moveTo>
                  <a:lnTo>
                    <a:pt x="48" y="18"/>
                  </a:lnTo>
                  <a:lnTo>
                    <a:pt x="54" y="24"/>
                  </a:lnTo>
                  <a:lnTo>
                    <a:pt x="54" y="36"/>
                  </a:lnTo>
                  <a:lnTo>
                    <a:pt x="48" y="48"/>
                  </a:lnTo>
                  <a:lnTo>
                    <a:pt x="36" y="66"/>
                  </a:lnTo>
                  <a:lnTo>
                    <a:pt x="30" y="78"/>
                  </a:lnTo>
                  <a:lnTo>
                    <a:pt x="18" y="66"/>
                  </a:lnTo>
                  <a:lnTo>
                    <a:pt x="12" y="48"/>
                  </a:lnTo>
                  <a:lnTo>
                    <a:pt x="6" y="30"/>
                  </a:lnTo>
                  <a:lnTo>
                    <a:pt x="18" y="12"/>
                  </a:lnTo>
                  <a:lnTo>
                    <a:pt x="30" y="12"/>
                  </a:lnTo>
                  <a:lnTo>
                    <a:pt x="30" y="1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4839" name="Freeform 23"/>
            <p:cNvSpPr>
              <a:spLocks/>
            </p:cNvSpPr>
            <p:nvPr userDrawn="1"/>
          </p:nvSpPr>
          <p:spPr bwMode="ltGray">
            <a:xfrm>
              <a:off x="3017" y="1127"/>
              <a:ext cx="2603" cy="444"/>
            </a:xfrm>
            <a:custGeom>
              <a:avLst/>
              <a:gdLst/>
              <a:ahLst/>
              <a:cxnLst>
                <a:cxn ang="0">
                  <a:pos x="2577" y="0"/>
                </a:cxn>
                <a:cxn ang="0">
                  <a:pos x="2594" y="72"/>
                </a:cxn>
                <a:cxn ang="0">
                  <a:pos x="6" y="444"/>
                </a:cxn>
                <a:cxn ang="0">
                  <a:pos x="0" y="396"/>
                </a:cxn>
                <a:cxn ang="0">
                  <a:pos x="1225" y="96"/>
                </a:cxn>
                <a:cxn ang="0">
                  <a:pos x="1351" y="78"/>
                </a:cxn>
                <a:cxn ang="0">
                  <a:pos x="2577" y="0"/>
                </a:cxn>
                <a:cxn ang="0">
                  <a:pos x="2577" y="0"/>
                </a:cxn>
              </a:cxnLst>
              <a:rect l="0" t="0" r="r" b="b"/>
              <a:pathLst>
                <a:path w="2594" h="444">
                  <a:moveTo>
                    <a:pt x="2577" y="0"/>
                  </a:moveTo>
                  <a:lnTo>
                    <a:pt x="2594" y="72"/>
                  </a:lnTo>
                  <a:lnTo>
                    <a:pt x="6" y="444"/>
                  </a:lnTo>
                  <a:lnTo>
                    <a:pt x="0" y="396"/>
                  </a:lnTo>
                  <a:lnTo>
                    <a:pt x="1225" y="96"/>
                  </a:lnTo>
                  <a:lnTo>
                    <a:pt x="1351" y="78"/>
                  </a:lnTo>
                  <a:lnTo>
                    <a:pt x="2577" y="0"/>
                  </a:lnTo>
                  <a:lnTo>
                    <a:pt x="2577" y="0"/>
                  </a:lnTo>
                  <a:close/>
                </a:path>
              </a:pathLst>
            </a:custGeom>
            <a:gradFill rotWithShape="0">
              <a:gsLst>
                <a:gs pos="0">
                  <a:schemeClr val="bg2">
                    <a:gamma/>
                    <a:tint val="81961"/>
                    <a:invGamma/>
                  </a:schemeClr>
                </a:gs>
                <a:gs pos="100000">
                  <a:schemeClr val="bg2"/>
                </a:gs>
              </a:gsLst>
              <a:lin ang="0" scaled="1"/>
            </a:gradFill>
            <a:ln w="9525">
              <a:noFill/>
              <a:round/>
              <a:headEnd/>
              <a:tailEnd/>
            </a:ln>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4840" name="Freeform 24"/>
            <p:cNvSpPr>
              <a:spLocks noEditPoints="1"/>
            </p:cNvSpPr>
            <p:nvPr userDrawn="1"/>
          </p:nvSpPr>
          <p:spPr bwMode="ltGray">
            <a:xfrm>
              <a:off x="2934" y="3773"/>
              <a:ext cx="84" cy="95"/>
            </a:xfrm>
            <a:custGeom>
              <a:avLst/>
              <a:gdLst/>
              <a:ahLst/>
              <a:cxnLst>
                <a:cxn ang="0">
                  <a:pos x="36" y="95"/>
                </a:cxn>
                <a:cxn ang="0">
                  <a:pos x="60" y="77"/>
                </a:cxn>
                <a:cxn ang="0">
                  <a:pos x="78" y="53"/>
                </a:cxn>
                <a:cxn ang="0">
                  <a:pos x="84" y="42"/>
                </a:cxn>
                <a:cxn ang="0">
                  <a:pos x="84" y="30"/>
                </a:cxn>
                <a:cxn ang="0">
                  <a:pos x="72" y="6"/>
                </a:cxn>
                <a:cxn ang="0">
                  <a:pos x="42" y="0"/>
                </a:cxn>
                <a:cxn ang="0">
                  <a:pos x="30" y="0"/>
                </a:cxn>
                <a:cxn ang="0">
                  <a:pos x="12" y="12"/>
                </a:cxn>
                <a:cxn ang="0">
                  <a:pos x="0" y="24"/>
                </a:cxn>
                <a:cxn ang="0">
                  <a:pos x="0" y="36"/>
                </a:cxn>
                <a:cxn ang="0">
                  <a:pos x="6" y="59"/>
                </a:cxn>
                <a:cxn ang="0">
                  <a:pos x="24" y="83"/>
                </a:cxn>
                <a:cxn ang="0">
                  <a:pos x="36" y="95"/>
                </a:cxn>
                <a:cxn ang="0">
                  <a:pos x="36" y="95"/>
                </a:cxn>
                <a:cxn ang="0">
                  <a:pos x="48" y="12"/>
                </a:cxn>
                <a:cxn ang="0">
                  <a:pos x="66" y="18"/>
                </a:cxn>
                <a:cxn ang="0">
                  <a:pos x="72" y="30"/>
                </a:cxn>
                <a:cxn ang="0">
                  <a:pos x="72" y="42"/>
                </a:cxn>
                <a:cxn ang="0">
                  <a:pos x="66" y="53"/>
                </a:cxn>
                <a:cxn ang="0">
                  <a:pos x="48" y="71"/>
                </a:cxn>
                <a:cxn ang="0">
                  <a:pos x="42" y="77"/>
                </a:cxn>
                <a:cxn ang="0">
                  <a:pos x="36" y="77"/>
                </a:cxn>
                <a:cxn ang="0">
                  <a:pos x="24" y="65"/>
                </a:cxn>
                <a:cxn ang="0">
                  <a:pos x="18" y="48"/>
                </a:cxn>
                <a:cxn ang="0">
                  <a:pos x="18" y="30"/>
                </a:cxn>
                <a:cxn ang="0">
                  <a:pos x="30" y="12"/>
                </a:cxn>
                <a:cxn ang="0">
                  <a:pos x="48" y="12"/>
                </a:cxn>
                <a:cxn ang="0">
                  <a:pos x="48" y="12"/>
                </a:cxn>
              </a:cxnLst>
              <a:rect l="0" t="0" r="r" b="b"/>
              <a:pathLst>
                <a:path w="84" h="95">
                  <a:moveTo>
                    <a:pt x="36" y="95"/>
                  </a:moveTo>
                  <a:lnTo>
                    <a:pt x="60" y="77"/>
                  </a:lnTo>
                  <a:lnTo>
                    <a:pt x="78" y="53"/>
                  </a:lnTo>
                  <a:lnTo>
                    <a:pt x="84" y="42"/>
                  </a:lnTo>
                  <a:lnTo>
                    <a:pt x="84" y="30"/>
                  </a:lnTo>
                  <a:lnTo>
                    <a:pt x="72" y="6"/>
                  </a:lnTo>
                  <a:lnTo>
                    <a:pt x="42" y="0"/>
                  </a:lnTo>
                  <a:lnTo>
                    <a:pt x="30" y="0"/>
                  </a:lnTo>
                  <a:lnTo>
                    <a:pt x="12" y="12"/>
                  </a:lnTo>
                  <a:lnTo>
                    <a:pt x="0" y="24"/>
                  </a:lnTo>
                  <a:lnTo>
                    <a:pt x="0" y="36"/>
                  </a:lnTo>
                  <a:lnTo>
                    <a:pt x="6" y="59"/>
                  </a:lnTo>
                  <a:lnTo>
                    <a:pt x="24" y="83"/>
                  </a:lnTo>
                  <a:lnTo>
                    <a:pt x="36" y="95"/>
                  </a:lnTo>
                  <a:lnTo>
                    <a:pt x="36" y="95"/>
                  </a:lnTo>
                  <a:close/>
                  <a:moveTo>
                    <a:pt x="48" y="12"/>
                  </a:moveTo>
                  <a:lnTo>
                    <a:pt x="66" y="18"/>
                  </a:lnTo>
                  <a:lnTo>
                    <a:pt x="72" y="30"/>
                  </a:lnTo>
                  <a:lnTo>
                    <a:pt x="72" y="42"/>
                  </a:lnTo>
                  <a:lnTo>
                    <a:pt x="66" y="53"/>
                  </a:lnTo>
                  <a:lnTo>
                    <a:pt x="48" y="71"/>
                  </a:lnTo>
                  <a:lnTo>
                    <a:pt x="42" y="77"/>
                  </a:lnTo>
                  <a:lnTo>
                    <a:pt x="36" y="77"/>
                  </a:lnTo>
                  <a:lnTo>
                    <a:pt x="24" y="65"/>
                  </a:lnTo>
                  <a:lnTo>
                    <a:pt x="18" y="48"/>
                  </a:lnTo>
                  <a:lnTo>
                    <a:pt x="18" y="30"/>
                  </a:lnTo>
                  <a:lnTo>
                    <a:pt x="30" y="12"/>
                  </a:lnTo>
                  <a:lnTo>
                    <a:pt x="48" y="12"/>
                  </a:lnTo>
                  <a:lnTo>
                    <a:pt x="48" y="1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4841" name="Freeform 25"/>
            <p:cNvSpPr>
              <a:spLocks noEditPoints="1"/>
            </p:cNvSpPr>
            <p:nvPr userDrawn="1"/>
          </p:nvSpPr>
          <p:spPr bwMode="ltGray">
            <a:xfrm>
              <a:off x="3779" y="3872"/>
              <a:ext cx="90" cy="108"/>
            </a:xfrm>
            <a:custGeom>
              <a:avLst/>
              <a:gdLst/>
              <a:ahLst/>
              <a:cxnLst>
                <a:cxn ang="0">
                  <a:pos x="12" y="96"/>
                </a:cxn>
                <a:cxn ang="0">
                  <a:pos x="24" y="108"/>
                </a:cxn>
                <a:cxn ang="0">
                  <a:pos x="42" y="108"/>
                </a:cxn>
                <a:cxn ang="0">
                  <a:pos x="66" y="102"/>
                </a:cxn>
                <a:cxn ang="0">
                  <a:pos x="84" y="78"/>
                </a:cxn>
                <a:cxn ang="0">
                  <a:pos x="90" y="66"/>
                </a:cxn>
                <a:cxn ang="0">
                  <a:pos x="84" y="48"/>
                </a:cxn>
                <a:cxn ang="0">
                  <a:pos x="66" y="24"/>
                </a:cxn>
                <a:cxn ang="0">
                  <a:pos x="48" y="12"/>
                </a:cxn>
                <a:cxn ang="0">
                  <a:pos x="36" y="0"/>
                </a:cxn>
                <a:cxn ang="0">
                  <a:pos x="30" y="0"/>
                </a:cxn>
                <a:cxn ang="0">
                  <a:pos x="30" y="0"/>
                </a:cxn>
                <a:cxn ang="0">
                  <a:pos x="24" y="0"/>
                </a:cxn>
                <a:cxn ang="0">
                  <a:pos x="12" y="30"/>
                </a:cxn>
                <a:cxn ang="0">
                  <a:pos x="0" y="54"/>
                </a:cxn>
                <a:cxn ang="0">
                  <a:pos x="0" y="78"/>
                </a:cxn>
                <a:cxn ang="0">
                  <a:pos x="12" y="96"/>
                </a:cxn>
                <a:cxn ang="0">
                  <a:pos x="12" y="96"/>
                </a:cxn>
                <a:cxn ang="0">
                  <a:pos x="12" y="72"/>
                </a:cxn>
                <a:cxn ang="0">
                  <a:pos x="18" y="54"/>
                </a:cxn>
                <a:cxn ang="0">
                  <a:pos x="24" y="36"/>
                </a:cxn>
                <a:cxn ang="0">
                  <a:pos x="30" y="18"/>
                </a:cxn>
                <a:cxn ang="0">
                  <a:pos x="30" y="12"/>
                </a:cxn>
                <a:cxn ang="0">
                  <a:pos x="48" y="24"/>
                </a:cxn>
                <a:cxn ang="0">
                  <a:pos x="66" y="36"/>
                </a:cxn>
                <a:cxn ang="0">
                  <a:pos x="78" y="54"/>
                </a:cxn>
                <a:cxn ang="0">
                  <a:pos x="78" y="72"/>
                </a:cxn>
                <a:cxn ang="0">
                  <a:pos x="72" y="84"/>
                </a:cxn>
                <a:cxn ang="0">
                  <a:pos x="48" y="96"/>
                </a:cxn>
                <a:cxn ang="0">
                  <a:pos x="36" y="96"/>
                </a:cxn>
                <a:cxn ang="0">
                  <a:pos x="24" y="90"/>
                </a:cxn>
                <a:cxn ang="0">
                  <a:pos x="18" y="84"/>
                </a:cxn>
                <a:cxn ang="0">
                  <a:pos x="12" y="72"/>
                </a:cxn>
                <a:cxn ang="0">
                  <a:pos x="12" y="72"/>
                </a:cxn>
              </a:cxnLst>
              <a:rect l="0" t="0" r="r" b="b"/>
              <a:pathLst>
                <a:path w="90" h="108">
                  <a:moveTo>
                    <a:pt x="12" y="96"/>
                  </a:moveTo>
                  <a:lnTo>
                    <a:pt x="24" y="108"/>
                  </a:lnTo>
                  <a:lnTo>
                    <a:pt x="42" y="108"/>
                  </a:lnTo>
                  <a:lnTo>
                    <a:pt x="66" y="102"/>
                  </a:lnTo>
                  <a:lnTo>
                    <a:pt x="84" y="78"/>
                  </a:lnTo>
                  <a:lnTo>
                    <a:pt x="90" y="66"/>
                  </a:lnTo>
                  <a:lnTo>
                    <a:pt x="84" y="48"/>
                  </a:lnTo>
                  <a:lnTo>
                    <a:pt x="66" y="24"/>
                  </a:lnTo>
                  <a:lnTo>
                    <a:pt x="48" y="12"/>
                  </a:lnTo>
                  <a:lnTo>
                    <a:pt x="36" y="0"/>
                  </a:lnTo>
                  <a:lnTo>
                    <a:pt x="30" y="0"/>
                  </a:lnTo>
                  <a:lnTo>
                    <a:pt x="30" y="0"/>
                  </a:lnTo>
                  <a:lnTo>
                    <a:pt x="24" y="0"/>
                  </a:lnTo>
                  <a:lnTo>
                    <a:pt x="12" y="30"/>
                  </a:lnTo>
                  <a:lnTo>
                    <a:pt x="0" y="54"/>
                  </a:lnTo>
                  <a:lnTo>
                    <a:pt x="0" y="78"/>
                  </a:lnTo>
                  <a:lnTo>
                    <a:pt x="12" y="96"/>
                  </a:lnTo>
                  <a:lnTo>
                    <a:pt x="12" y="96"/>
                  </a:lnTo>
                  <a:close/>
                  <a:moveTo>
                    <a:pt x="12" y="72"/>
                  </a:moveTo>
                  <a:lnTo>
                    <a:pt x="18" y="54"/>
                  </a:lnTo>
                  <a:lnTo>
                    <a:pt x="24" y="36"/>
                  </a:lnTo>
                  <a:lnTo>
                    <a:pt x="30" y="18"/>
                  </a:lnTo>
                  <a:lnTo>
                    <a:pt x="30" y="12"/>
                  </a:lnTo>
                  <a:lnTo>
                    <a:pt x="48" y="24"/>
                  </a:lnTo>
                  <a:lnTo>
                    <a:pt x="66" y="36"/>
                  </a:lnTo>
                  <a:lnTo>
                    <a:pt x="78" y="54"/>
                  </a:lnTo>
                  <a:lnTo>
                    <a:pt x="78" y="72"/>
                  </a:lnTo>
                  <a:lnTo>
                    <a:pt x="72" y="84"/>
                  </a:lnTo>
                  <a:lnTo>
                    <a:pt x="48" y="96"/>
                  </a:lnTo>
                  <a:lnTo>
                    <a:pt x="36" y="96"/>
                  </a:lnTo>
                  <a:lnTo>
                    <a:pt x="24" y="90"/>
                  </a:lnTo>
                  <a:lnTo>
                    <a:pt x="18" y="84"/>
                  </a:lnTo>
                  <a:lnTo>
                    <a:pt x="12" y="72"/>
                  </a:lnTo>
                  <a:lnTo>
                    <a:pt x="12" y="7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4842" name="Freeform 26"/>
            <p:cNvSpPr>
              <a:spLocks noEditPoints="1"/>
            </p:cNvSpPr>
            <p:nvPr userDrawn="1"/>
          </p:nvSpPr>
          <p:spPr bwMode="ltGray">
            <a:xfrm>
              <a:off x="2400" y="3872"/>
              <a:ext cx="72" cy="90"/>
            </a:xfrm>
            <a:custGeom>
              <a:avLst/>
              <a:gdLst/>
              <a:ahLst/>
              <a:cxnLst>
                <a:cxn ang="0">
                  <a:pos x="71" y="90"/>
                </a:cxn>
                <a:cxn ang="0">
                  <a:pos x="71" y="60"/>
                </a:cxn>
                <a:cxn ang="0">
                  <a:pos x="71" y="36"/>
                </a:cxn>
                <a:cxn ang="0">
                  <a:pos x="60" y="12"/>
                </a:cxn>
                <a:cxn ang="0">
                  <a:pos x="36" y="0"/>
                </a:cxn>
                <a:cxn ang="0">
                  <a:pos x="12" y="12"/>
                </a:cxn>
                <a:cxn ang="0">
                  <a:pos x="0" y="36"/>
                </a:cxn>
                <a:cxn ang="0">
                  <a:pos x="6" y="60"/>
                </a:cxn>
                <a:cxn ang="0">
                  <a:pos x="30" y="78"/>
                </a:cxn>
                <a:cxn ang="0">
                  <a:pos x="54" y="90"/>
                </a:cxn>
                <a:cxn ang="0">
                  <a:pos x="71" y="90"/>
                </a:cxn>
                <a:cxn ang="0">
                  <a:pos x="71" y="90"/>
                </a:cxn>
                <a:cxn ang="0">
                  <a:pos x="24" y="18"/>
                </a:cxn>
                <a:cxn ang="0">
                  <a:pos x="42" y="18"/>
                </a:cxn>
                <a:cxn ang="0">
                  <a:pos x="54" y="18"/>
                </a:cxn>
                <a:cxn ang="0">
                  <a:pos x="60" y="42"/>
                </a:cxn>
                <a:cxn ang="0">
                  <a:pos x="60" y="66"/>
                </a:cxn>
                <a:cxn ang="0">
                  <a:pos x="60" y="72"/>
                </a:cxn>
                <a:cxn ang="0">
                  <a:pos x="60" y="78"/>
                </a:cxn>
                <a:cxn ang="0">
                  <a:pos x="42" y="72"/>
                </a:cxn>
                <a:cxn ang="0">
                  <a:pos x="24" y="66"/>
                </a:cxn>
                <a:cxn ang="0">
                  <a:pos x="12" y="48"/>
                </a:cxn>
                <a:cxn ang="0">
                  <a:pos x="12" y="30"/>
                </a:cxn>
                <a:cxn ang="0">
                  <a:pos x="24" y="18"/>
                </a:cxn>
                <a:cxn ang="0">
                  <a:pos x="24" y="18"/>
                </a:cxn>
              </a:cxnLst>
              <a:rect l="0" t="0" r="r" b="b"/>
              <a:pathLst>
                <a:path w="71" h="90">
                  <a:moveTo>
                    <a:pt x="71" y="90"/>
                  </a:moveTo>
                  <a:lnTo>
                    <a:pt x="71" y="60"/>
                  </a:lnTo>
                  <a:lnTo>
                    <a:pt x="71" y="36"/>
                  </a:lnTo>
                  <a:lnTo>
                    <a:pt x="60" y="12"/>
                  </a:lnTo>
                  <a:lnTo>
                    <a:pt x="36" y="0"/>
                  </a:lnTo>
                  <a:lnTo>
                    <a:pt x="12" y="12"/>
                  </a:lnTo>
                  <a:lnTo>
                    <a:pt x="0" y="36"/>
                  </a:lnTo>
                  <a:lnTo>
                    <a:pt x="6" y="60"/>
                  </a:lnTo>
                  <a:lnTo>
                    <a:pt x="30" y="78"/>
                  </a:lnTo>
                  <a:lnTo>
                    <a:pt x="54" y="90"/>
                  </a:lnTo>
                  <a:lnTo>
                    <a:pt x="71" y="90"/>
                  </a:lnTo>
                  <a:lnTo>
                    <a:pt x="71" y="90"/>
                  </a:lnTo>
                  <a:close/>
                  <a:moveTo>
                    <a:pt x="24" y="18"/>
                  </a:moveTo>
                  <a:lnTo>
                    <a:pt x="42" y="18"/>
                  </a:lnTo>
                  <a:lnTo>
                    <a:pt x="54" y="18"/>
                  </a:lnTo>
                  <a:lnTo>
                    <a:pt x="60" y="42"/>
                  </a:lnTo>
                  <a:lnTo>
                    <a:pt x="60" y="66"/>
                  </a:lnTo>
                  <a:lnTo>
                    <a:pt x="60" y="72"/>
                  </a:lnTo>
                  <a:lnTo>
                    <a:pt x="60" y="78"/>
                  </a:lnTo>
                  <a:lnTo>
                    <a:pt x="42" y="72"/>
                  </a:lnTo>
                  <a:lnTo>
                    <a:pt x="24" y="66"/>
                  </a:lnTo>
                  <a:lnTo>
                    <a:pt x="12" y="48"/>
                  </a:lnTo>
                  <a:lnTo>
                    <a:pt x="12" y="30"/>
                  </a:lnTo>
                  <a:lnTo>
                    <a:pt x="24" y="18"/>
                  </a:lnTo>
                  <a:lnTo>
                    <a:pt x="24" y="18"/>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4843" name="Oval 27"/>
            <p:cNvSpPr>
              <a:spLocks noChangeArrowheads="1"/>
            </p:cNvSpPr>
            <p:nvPr userDrawn="1"/>
          </p:nvSpPr>
          <p:spPr bwMode="ltGray">
            <a:xfrm>
              <a:off x="2444" y="3838"/>
              <a:ext cx="1380" cy="389"/>
            </a:xfrm>
            <a:prstGeom prst="ellipse">
              <a:avLst/>
            </a:prstGeom>
            <a:gradFill rotWithShape="0">
              <a:gsLst>
                <a:gs pos="0">
                  <a:schemeClr val="bg2">
                    <a:gamma/>
                    <a:tint val="81961"/>
                    <a:invGamma/>
                  </a:schemeClr>
                </a:gs>
                <a:gs pos="100000">
                  <a:schemeClr val="bg2"/>
                </a:gs>
              </a:gsLst>
              <a:lin ang="2700000" scaled="1"/>
            </a:gradFill>
            <a:ln w="9525">
              <a:noFill/>
              <a:round/>
              <a:headEnd/>
              <a:tailEnd/>
            </a:ln>
            <a:effectLst/>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4844" name="Oval 28"/>
            <p:cNvSpPr>
              <a:spLocks noChangeArrowheads="1"/>
            </p:cNvSpPr>
            <p:nvPr userDrawn="1"/>
          </p:nvSpPr>
          <p:spPr bwMode="ltGray">
            <a:xfrm>
              <a:off x="2394" y="3834"/>
              <a:ext cx="1502" cy="288"/>
            </a:xfrm>
            <a:prstGeom prst="ellipse">
              <a:avLst/>
            </a:prstGeom>
            <a:gradFill rotWithShape="0">
              <a:gsLst>
                <a:gs pos="0">
                  <a:schemeClr val="bg2"/>
                </a:gs>
                <a:gs pos="100000">
                  <a:schemeClr val="bg2">
                    <a:gamma/>
                    <a:tint val="81961"/>
                    <a:invGamma/>
                  </a:schemeClr>
                </a:gs>
              </a:gsLst>
              <a:lin ang="5400000" scaled="1"/>
            </a:gradFill>
            <a:ln w="9525">
              <a:noFill/>
              <a:round/>
              <a:headEnd/>
              <a:tailEnd/>
            </a:ln>
            <a:effectLst/>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4845" name="Oval 29"/>
            <p:cNvSpPr>
              <a:spLocks noChangeArrowheads="1"/>
            </p:cNvSpPr>
            <p:nvPr userDrawn="1"/>
          </p:nvSpPr>
          <p:spPr bwMode="ltGray">
            <a:xfrm>
              <a:off x="2441" y="3860"/>
              <a:ext cx="1425" cy="220"/>
            </a:xfrm>
            <a:prstGeom prst="ellipse">
              <a:avLst/>
            </a:prstGeom>
            <a:gradFill rotWithShape="0">
              <a:gsLst>
                <a:gs pos="0">
                  <a:schemeClr val="bg2"/>
                </a:gs>
                <a:gs pos="100000">
                  <a:schemeClr val="bg2">
                    <a:gamma/>
                    <a:tint val="81961"/>
                    <a:invGamma/>
                  </a:schemeClr>
                </a:gs>
              </a:gsLst>
              <a:lin ang="0" scaled="1"/>
            </a:gradFill>
            <a:ln w="9525">
              <a:noFill/>
              <a:round/>
              <a:headEnd/>
              <a:tailEnd/>
            </a:ln>
            <a:effectLst/>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4846" name="Freeform 30"/>
            <p:cNvSpPr>
              <a:spLocks noEditPoints="1"/>
            </p:cNvSpPr>
            <p:nvPr userDrawn="1"/>
          </p:nvSpPr>
          <p:spPr bwMode="ltGray">
            <a:xfrm>
              <a:off x="3743" y="3788"/>
              <a:ext cx="90" cy="96"/>
            </a:xfrm>
            <a:custGeom>
              <a:avLst/>
              <a:gdLst/>
              <a:ahLst/>
              <a:cxnLst>
                <a:cxn ang="0">
                  <a:pos x="66" y="96"/>
                </a:cxn>
                <a:cxn ang="0">
                  <a:pos x="78" y="66"/>
                </a:cxn>
                <a:cxn ang="0">
                  <a:pos x="90" y="42"/>
                </a:cxn>
                <a:cxn ang="0">
                  <a:pos x="78" y="18"/>
                </a:cxn>
                <a:cxn ang="0">
                  <a:pos x="60" y="0"/>
                </a:cxn>
                <a:cxn ang="0">
                  <a:pos x="30" y="6"/>
                </a:cxn>
                <a:cxn ang="0">
                  <a:pos x="18" y="18"/>
                </a:cxn>
                <a:cxn ang="0">
                  <a:pos x="6" y="30"/>
                </a:cxn>
                <a:cxn ang="0">
                  <a:pos x="0" y="42"/>
                </a:cxn>
                <a:cxn ang="0">
                  <a:pos x="6" y="60"/>
                </a:cxn>
                <a:cxn ang="0">
                  <a:pos x="24" y="78"/>
                </a:cxn>
                <a:cxn ang="0">
                  <a:pos x="48" y="90"/>
                </a:cxn>
                <a:cxn ang="0">
                  <a:pos x="66" y="96"/>
                </a:cxn>
                <a:cxn ang="0">
                  <a:pos x="66" y="96"/>
                </a:cxn>
                <a:cxn ang="0">
                  <a:pos x="42" y="18"/>
                </a:cxn>
                <a:cxn ang="0">
                  <a:pos x="60" y="18"/>
                </a:cxn>
                <a:cxn ang="0">
                  <a:pos x="72" y="24"/>
                </a:cxn>
                <a:cxn ang="0">
                  <a:pos x="72" y="36"/>
                </a:cxn>
                <a:cxn ang="0">
                  <a:pos x="72" y="48"/>
                </a:cxn>
                <a:cxn ang="0">
                  <a:pos x="66" y="72"/>
                </a:cxn>
                <a:cxn ang="0">
                  <a:pos x="60" y="78"/>
                </a:cxn>
                <a:cxn ang="0">
                  <a:pos x="60" y="84"/>
                </a:cxn>
                <a:cxn ang="0">
                  <a:pos x="42" y="72"/>
                </a:cxn>
                <a:cxn ang="0">
                  <a:pos x="30" y="66"/>
                </a:cxn>
                <a:cxn ang="0">
                  <a:pos x="18" y="42"/>
                </a:cxn>
                <a:cxn ang="0">
                  <a:pos x="24" y="30"/>
                </a:cxn>
                <a:cxn ang="0">
                  <a:pos x="42" y="18"/>
                </a:cxn>
                <a:cxn ang="0">
                  <a:pos x="42" y="18"/>
                </a:cxn>
              </a:cxnLst>
              <a:rect l="0" t="0" r="r" b="b"/>
              <a:pathLst>
                <a:path w="90" h="96">
                  <a:moveTo>
                    <a:pt x="66" y="96"/>
                  </a:moveTo>
                  <a:lnTo>
                    <a:pt x="78" y="66"/>
                  </a:lnTo>
                  <a:lnTo>
                    <a:pt x="90" y="42"/>
                  </a:lnTo>
                  <a:lnTo>
                    <a:pt x="78" y="18"/>
                  </a:lnTo>
                  <a:lnTo>
                    <a:pt x="60" y="0"/>
                  </a:lnTo>
                  <a:lnTo>
                    <a:pt x="30" y="6"/>
                  </a:lnTo>
                  <a:lnTo>
                    <a:pt x="18" y="18"/>
                  </a:lnTo>
                  <a:lnTo>
                    <a:pt x="6" y="30"/>
                  </a:lnTo>
                  <a:lnTo>
                    <a:pt x="0" y="42"/>
                  </a:lnTo>
                  <a:lnTo>
                    <a:pt x="6" y="60"/>
                  </a:lnTo>
                  <a:lnTo>
                    <a:pt x="24" y="78"/>
                  </a:lnTo>
                  <a:lnTo>
                    <a:pt x="48" y="90"/>
                  </a:lnTo>
                  <a:lnTo>
                    <a:pt x="66" y="96"/>
                  </a:lnTo>
                  <a:lnTo>
                    <a:pt x="66" y="96"/>
                  </a:lnTo>
                  <a:close/>
                  <a:moveTo>
                    <a:pt x="42" y="18"/>
                  </a:moveTo>
                  <a:lnTo>
                    <a:pt x="60" y="18"/>
                  </a:lnTo>
                  <a:lnTo>
                    <a:pt x="72" y="24"/>
                  </a:lnTo>
                  <a:lnTo>
                    <a:pt x="72" y="36"/>
                  </a:lnTo>
                  <a:lnTo>
                    <a:pt x="72" y="48"/>
                  </a:lnTo>
                  <a:lnTo>
                    <a:pt x="66" y="72"/>
                  </a:lnTo>
                  <a:lnTo>
                    <a:pt x="60" y="78"/>
                  </a:lnTo>
                  <a:lnTo>
                    <a:pt x="60" y="84"/>
                  </a:lnTo>
                  <a:lnTo>
                    <a:pt x="42" y="72"/>
                  </a:lnTo>
                  <a:lnTo>
                    <a:pt x="30" y="66"/>
                  </a:lnTo>
                  <a:lnTo>
                    <a:pt x="18" y="42"/>
                  </a:lnTo>
                  <a:lnTo>
                    <a:pt x="24" y="30"/>
                  </a:lnTo>
                  <a:lnTo>
                    <a:pt x="42" y="18"/>
                  </a:lnTo>
                  <a:lnTo>
                    <a:pt x="42" y="18"/>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4847" name="Freeform 31"/>
            <p:cNvSpPr>
              <a:spLocks noEditPoints="1"/>
            </p:cNvSpPr>
            <p:nvPr userDrawn="1"/>
          </p:nvSpPr>
          <p:spPr bwMode="ltGray">
            <a:xfrm>
              <a:off x="5422" y="3603"/>
              <a:ext cx="72" cy="108"/>
            </a:xfrm>
            <a:custGeom>
              <a:avLst/>
              <a:gdLst/>
              <a:ahLst/>
              <a:cxnLst>
                <a:cxn ang="0">
                  <a:pos x="0" y="90"/>
                </a:cxn>
                <a:cxn ang="0">
                  <a:pos x="12" y="102"/>
                </a:cxn>
                <a:cxn ang="0">
                  <a:pos x="24" y="108"/>
                </a:cxn>
                <a:cxn ang="0">
                  <a:pos x="48" y="108"/>
                </a:cxn>
                <a:cxn ang="0">
                  <a:pos x="66" y="96"/>
                </a:cxn>
                <a:cxn ang="0">
                  <a:pos x="72" y="66"/>
                </a:cxn>
                <a:cxn ang="0">
                  <a:pos x="66" y="42"/>
                </a:cxn>
                <a:cxn ang="0">
                  <a:pos x="60" y="18"/>
                </a:cxn>
                <a:cxn ang="0">
                  <a:pos x="48" y="6"/>
                </a:cxn>
                <a:cxn ang="0">
                  <a:pos x="42" y="0"/>
                </a:cxn>
                <a:cxn ang="0">
                  <a:pos x="42" y="0"/>
                </a:cxn>
                <a:cxn ang="0">
                  <a:pos x="36" y="0"/>
                </a:cxn>
                <a:cxn ang="0">
                  <a:pos x="18" y="24"/>
                </a:cxn>
                <a:cxn ang="0">
                  <a:pos x="6" y="48"/>
                </a:cxn>
                <a:cxn ang="0">
                  <a:pos x="0" y="66"/>
                </a:cxn>
                <a:cxn ang="0">
                  <a:pos x="0" y="90"/>
                </a:cxn>
                <a:cxn ang="0">
                  <a:pos x="0" y="90"/>
                </a:cxn>
                <a:cxn ang="0">
                  <a:pos x="12" y="66"/>
                </a:cxn>
                <a:cxn ang="0">
                  <a:pos x="18" y="48"/>
                </a:cxn>
                <a:cxn ang="0">
                  <a:pos x="24" y="36"/>
                </a:cxn>
                <a:cxn ang="0">
                  <a:pos x="30" y="24"/>
                </a:cxn>
                <a:cxn ang="0">
                  <a:pos x="36" y="18"/>
                </a:cxn>
                <a:cxn ang="0">
                  <a:pos x="54" y="30"/>
                </a:cxn>
                <a:cxn ang="0">
                  <a:pos x="60" y="48"/>
                </a:cxn>
                <a:cxn ang="0">
                  <a:pos x="66" y="72"/>
                </a:cxn>
                <a:cxn ang="0">
                  <a:pos x="66" y="84"/>
                </a:cxn>
                <a:cxn ang="0">
                  <a:pos x="54" y="96"/>
                </a:cxn>
                <a:cxn ang="0">
                  <a:pos x="30" y="102"/>
                </a:cxn>
                <a:cxn ang="0">
                  <a:pos x="24" y="96"/>
                </a:cxn>
                <a:cxn ang="0">
                  <a:pos x="12" y="90"/>
                </a:cxn>
                <a:cxn ang="0">
                  <a:pos x="12" y="78"/>
                </a:cxn>
                <a:cxn ang="0">
                  <a:pos x="12" y="66"/>
                </a:cxn>
                <a:cxn ang="0">
                  <a:pos x="12" y="66"/>
                </a:cxn>
              </a:cxnLst>
              <a:rect l="0" t="0" r="r" b="b"/>
              <a:pathLst>
                <a:path w="72" h="108">
                  <a:moveTo>
                    <a:pt x="0" y="90"/>
                  </a:moveTo>
                  <a:lnTo>
                    <a:pt x="12" y="102"/>
                  </a:lnTo>
                  <a:lnTo>
                    <a:pt x="24" y="108"/>
                  </a:lnTo>
                  <a:lnTo>
                    <a:pt x="48" y="108"/>
                  </a:lnTo>
                  <a:lnTo>
                    <a:pt x="66" y="96"/>
                  </a:lnTo>
                  <a:lnTo>
                    <a:pt x="72" y="66"/>
                  </a:lnTo>
                  <a:lnTo>
                    <a:pt x="66" y="42"/>
                  </a:lnTo>
                  <a:lnTo>
                    <a:pt x="60" y="18"/>
                  </a:lnTo>
                  <a:lnTo>
                    <a:pt x="48" y="6"/>
                  </a:lnTo>
                  <a:lnTo>
                    <a:pt x="42" y="0"/>
                  </a:lnTo>
                  <a:lnTo>
                    <a:pt x="42" y="0"/>
                  </a:lnTo>
                  <a:lnTo>
                    <a:pt x="36" y="0"/>
                  </a:lnTo>
                  <a:lnTo>
                    <a:pt x="18" y="24"/>
                  </a:lnTo>
                  <a:lnTo>
                    <a:pt x="6" y="48"/>
                  </a:lnTo>
                  <a:lnTo>
                    <a:pt x="0" y="66"/>
                  </a:lnTo>
                  <a:lnTo>
                    <a:pt x="0" y="90"/>
                  </a:lnTo>
                  <a:lnTo>
                    <a:pt x="0" y="90"/>
                  </a:lnTo>
                  <a:close/>
                  <a:moveTo>
                    <a:pt x="12" y="66"/>
                  </a:moveTo>
                  <a:lnTo>
                    <a:pt x="18" y="48"/>
                  </a:lnTo>
                  <a:lnTo>
                    <a:pt x="24" y="36"/>
                  </a:lnTo>
                  <a:lnTo>
                    <a:pt x="30" y="24"/>
                  </a:lnTo>
                  <a:lnTo>
                    <a:pt x="36" y="18"/>
                  </a:lnTo>
                  <a:lnTo>
                    <a:pt x="54" y="30"/>
                  </a:lnTo>
                  <a:lnTo>
                    <a:pt x="60" y="48"/>
                  </a:lnTo>
                  <a:lnTo>
                    <a:pt x="66" y="72"/>
                  </a:lnTo>
                  <a:lnTo>
                    <a:pt x="66" y="84"/>
                  </a:lnTo>
                  <a:lnTo>
                    <a:pt x="54" y="96"/>
                  </a:lnTo>
                  <a:lnTo>
                    <a:pt x="30" y="102"/>
                  </a:lnTo>
                  <a:lnTo>
                    <a:pt x="24" y="96"/>
                  </a:lnTo>
                  <a:lnTo>
                    <a:pt x="12" y="90"/>
                  </a:lnTo>
                  <a:lnTo>
                    <a:pt x="12" y="78"/>
                  </a:lnTo>
                  <a:lnTo>
                    <a:pt x="12" y="66"/>
                  </a:lnTo>
                  <a:lnTo>
                    <a:pt x="12" y="66"/>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4848" name="Rectangle 32"/>
            <p:cNvSpPr>
              <a:spLocks noChangeArrowheads="1"/>
            </p:cNvSpPr>
            <p:nvPr userDrawn="1"/>
          </p:nvSpPr>
          <p:spPr bwMode="ltGray">
            <a:xfrm>
              <a:off x="4238" y="1773"/>
              <a:ext cx="173" cy="2539"/>
            </a:xfrm>
            <a:prstGeom prst="rect">
              <a:avLst/>
            </a:prstGeom>
            <a:gradFill rotWithShape="0">
              <a:gsLst>
                <a:gs pos="0">
                  <a:schemeClr val="bg2">
                    <a:gamma/>
                    <a:tint val="81961"/>
                    <a:invGamma/>
                  </a:schemeClr>
                </a:gs>
                <a:gs pos="100000">
                  <a:schemeClr val="bg2"/>
                </a:gs>
              </a:gsLst>
              <a:lin ang="0" scaled="1"/>
            </a:gradFill>
            <a:ln w="9525">
              <a:noFill/>
              <a:miter lim="800000"/>
              <a:headEnd/>
              <a:tailEnd/>
            </a:ln>
            <a:effectLst/>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4849" name="Rectangle 33"/>
            <p:cNvSpPr>
              <a:spLocks noChangeArrowheads="1"/>
            </p:cNvSpPr>
            <p:nvPr userDrawn="1"/>
          </p:nvSpPr>
          <p:spPr bwMode="ltGray">
            <a:xfrm>
              <a:off x="4288" y="1545"/>
              <a:ext cx="76" cy="240"/>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4850" name="AutoShape 34"/>
            <p:cNvSpPr>
              <a:spLocks noChangeArrowheads="1"/>
            </p:cNvSpPr>
            <p:nvPr userDrawn="1"/>
          </p:nvSpPr>
          <p:spPr bwMode="ltGray">
            <a:xfrm>
              <a:off x="4220" y="1743"/>
              <a:ext cx="205" cy="52"/>
            </a:xfrm>
            <a:prstGeom prst="roundRect">
              <a:avLst>
                <a:gd name="adj" fmla="val 16667"/>
              </a:avLst>
            </a:prstGeom>
            <a:gradFill rotWithShape="0">
              <a:gsLst>
                <a:gs pos="0">
                  <a:schemeClr val="bg2"/>
                </a:gs>
                <a:gs pos="100000">
                  <a:schemeClr val="bg2">
                    <a:gamma/>
                    <a:tint val="81961"/>
                    <a:invGamma/>
                  </a:schemeClr>
                </a:gs>
              </a:gsLst>
              <a:lin ang="5400000" scaled="1"/>
            </a:gradFill>
            <a:ln w="9525">
              <a:noFill/>
              <a:round/>
              <a:headEnd/>
              <a:tailEnd/>
            </a:ln>
            <a:effectLst/>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4851" name="Freeform 35"/>
            <p:cNvSpPr>
              <a:spLocks/>
            </p:cNvSpPr>
            <p:nvPr userDrawn="1"/>
          </p:nvSpPr>
          <p:spPr bwMode="ltGray">
            <a:xfrm>
              <a:off x="4306" y="1529"/>
              <a:ext cx="252" cy="1576"/>
            </a:xfrm>
            <a:custGeom>
              <a:avLst/>
              <a:gdLst/>
              <a:ahLst/>
              <a:cxnLst>
                <a:cxn ang="0">
                  <a:pos x="252" y="1576"/>
                </a:cxn>
                <a:cxn ang="0">
                  <a:pos x="12" y="84"/>
                </a:cxn>
                <a:cxn ang="0">
                  <a:pos x="12" y="60"/>
                </a:cxn>
                <a:cxn ang="0">
                  <a:pos x="0" y="12"/>
                </a:cxn>
                <a:cxn ang="0">
                  <a:pos x="72" y="0"/>
                </a:cxn>
                <a:cxn ang="0">
                  <a:pos x="72" y="0"/>
                </a:cxn>
                <a:cxn ang="0">
                  <a:pos x="78" y="48"/>
                </a:cxn>
                <a:cxn ang="0">
                  <a:pos x="88" y="66"/>
                </a:cxn>
              </a:cxnLst>
              <a:rect l="0" t="0" r="r" b="b"/>
              <a:pathLst>
                <a:path w="252" h="1576">
                  <a:moveTo>
                    <a:pt x="252" y="1576"/>
                  </a:moveTo>
                  <a:lnTo>
                    <a:pt x="12" y="84"/>
                  </a:lnTo>
                  <a:lnTo>
                    <a:pt x="12" y="60"/>
                  </a:lnTo>
                  <a:lnTo>
                    <a:pt x="0" y="12"/>
                  </a:lnTo>
                  <a:lnTo>
                    <a:pt x="72" y="0"/>
                  </a:lnTo>
                  <a:lnTo>
                    <a:pt x="72" y="0"/>
                  </a:lnTo>
                  <a:lnTo>
                    <a:pt x="78" y="48"/>
                  </a:lnTo>
                  <a:lnTo>
                    <a:pt x="88" y="66"/>
                  </a:lnTo>
                </a:path>
              </a:pathLst>
            </a:custGeom>
            <a:gradFill rotWithShape="0">
              <a:gsLst>
                <a:gs pos="0">
                  <a:schemeClr val="bg2">
                    <a:gamma/>
                    <a:tint val="81961"/>
                    <a:invGamma/>
                  </a:schemeClr>
                </a:gs>
                <a:gs pos="100000">
                  <a:schemeClr val="bg2"/>
                </a:gs>
              </a:gsLst>
              <a:lin ang="2700000" scaled="1"/>
            </a:gradFill>
            <a:ln w="9525">
              <a:noFill/>
              <a:round/>
              <a:headEnd/>
              <a:tailEnd/>
            </a:ln>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4852" name="Freeform 36"/>
            <p:cNvSpPr>
              <a:spLocks/>
            </p:cNvSpPr>
            <p:nvPr userDrawn="1"/>
          </p:nvSpPr>
          <p:spPr bwMode="ltGray">
            <a:xfrm>
              <a:off x="4169" y="1421"/>
              <a:ext cx="317" cy="138"/>
            </a:xfrm>
            <a:custGeom>
              <a:avLst/>
              <a:gdLst/>
              <a:ahLst/>
              <a:cxnLst>
                <a:cxn ang="0">
                  <a:pos x="161" y="0"/>
                </a:cxn>
                <a:cxn ang="0">
                  <a:pos x="227" y="6"/>
                </a:cxn>
                <a:cxn ang="0">
                  <a:pos x="275" y="36"/>
                </a:cxn>
                <a:cxn ang="0">
                  <a:pos x="304" y="78"/>
                </a:cxn>
                <a:cxn ang="0">
                  <a:pos x="316" y="138"/>
                </a:cxn>
                <a:cxn ang="0">
                  <a:pos x="0" y="138"/>
                </a:cxn>
                <a:cxn ang="0">
                  <a:pos x="11" y="78"/>
                </a:cxn>
                <a:cxn ang="0">
                  <a:pos x="47" y="36"/>
                </a:cxn>
                <a:cxn ang="0">
                  <a:pos x="95" y="6"/>
                </a:cxn>
                <a:cxn ang="0">
                  <a:pos x="161" y="0"/>
                </a:cxn>
                <a:cxn ang="0">
                  <a:pos x="161" y="0"/>
                </a:cxn>
              </a:cxnLst>
              <a:rect l="0" t="0" r="r" b="b"/>
              <a:pathLst>
                <a:path w="316" h="138">
                  <a:moveTo>
                    <a:pt x="161" y="0"/>
                  </a:moveTo>
                  <a:lnTo>
                    <a:pt x="227" y="6"/>
                  </a:lnTo>
                  <a:lnTo>
                    <a:pt x="275" y="36"/>
                  </a:lnTo>
                  <a:lnTo>
                    <a:pt x="304" y="78"/>
                  </a:lnTo>
                  <a:lnTo>
                    <a:pt x="316" y="138"/>
                  </a:lnTo>
                  <a:lnTo>
                    <a:pt x="0" y="138"/>
                  </a:lnTo>
                  <a:lnTo>
                    <a:pt x="11" y="78"/>
                  </a:lnTo>
                  <a:lnTo>
                    <a:pt x="47" y="36"/>
                  </a:lnTo>
                  <a:lnTo>
                    <a:pt x="95" y="6"/>
                  </a:lnTo>
                  <a:lnTo>
                    <a:pt x="161" y="0"/>
                  </a:lnTo>
                  <a:lnTo>
                    <a:pt x="161" y="0"/>
                  </a:lnTo>
                  <a:close/>
                </a:path>
              </a:pathLst>
            </a:custGeom>
            <a:gradFill rotWithShape="0">
              <a:gsLst>
                <a:gs pos="0">
                  <a:schemeClr val="bg2">
                    <a:gamma/>
                    <a:tint val="81961"/>
                    <a:invGamma/>
                  </a:schemeClr>
                </a:gs>
                <a:gs pos="100000">
                  <a:schemeClr val="bg2"/>
                </a:gs>
              </a:gsLst>
              <a:lin ang="0" scaled="1"/>
            </a:gradFill>
            <a:ln w="9525">
              <a:noFill/>
              <a:round/>
              <a:headEnd/>
              <a:tailEnd/>
            </a:ln>
          </p:spPr>
          <p:txBody>
            <a:bodyPr>
              <a:prstTxWarp prst="textNoShape">
                <a:avLst/>
              </a:prstTxWarp>
            </a:bodyPr>
            <a:lstStyle/>
            <a:p>
              <a:pPr algn="l" eaLnBrk="1" hangingPunct="1">
                <a:defRPr/>
              </a:pPr>
              <a:endParaRPr lang="en-US" b="0" i="0" dirty="0">
                <a:solidFill>
                  <a:srgbClr val="FFFFFF"/>
                </a:solidFill>
                <a:latin typeface="Avenir Book" panose="02000503020000020003" pitchFamily="2" charset="0"/>
                <a:ea typeface="Avenir Medium" charset="0"/>
                <a:cs typeface="Avenir Medium" charset="0"/>
              </a:endParaRPr>
            </a:p>
          </p:txBody>
        </p:sp>
      </p:grpSp>
      <p:sp>
        <p:nvSpPr>
          <p:cNvPr id="34853" name="Rectangle 37"/>
          <p:cNvSpPr>
            <a:spLocks noGrp="1" noChangeArrowheads="1"/>
          </p:cNvSpPr>
          <p:nvPr>
            <p:ph type="title"/>
          </p:nvPr>
        </p:nvSpPr>
        <p:spPr bwMode="auto">
          <a:xfrm>
            <a:off x="457200" y="277813"/>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34854" name="Rectangle 38"/>
          <p:cNvSpPr>
            <a:spLocks noGrp="1" noChangeArrowheads="1"/>
          </p:cNvSpPr>
          <p:nvPr>
            <p:ph type="body" idx="1"/>
          </p:nvPr>
        </p:nvSpPr>
        <p:spPr bwMode="auto">
          <a:xfrm>
            <a:off x="457200" y="1600206"/>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4855" name="Rectangle 39"/>
          <p:cNvSpPr>
            <a:spLocks noGrp="1" noChangeArrowheads="1"/>
          </p:cNvSpPr>
          <p:nvPr>
            <p:ph type="dt" sz="half" idx="2"/>
          </p:nvPr>
        </p:nvSpPr>
        <p:spPr bwMode="auto">
          <a:xfrm>
            <a:off x="457200" y="627856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b="0" i="0">
                <a:latin typeface="Avenir Book" panose="02000503020000020003" pitchFamily="2" charset="0"/>
                <a:ea typeface="Avenir Book" panose="02000503020000020003" pitchFamily="2" charset="0"/>
                <a:cs typeface="Avenir Book" panose="02000503020000020003" pitchFamily="2" charset="0"/>
              </a:defRPr>
            </a:lvl1pPr>
          </a:lstStyle>
          <a:p>
            <a:pPr algn="l">
              <a:defRPr/>
            </a:pPr>
            <a:endParaRPr lang="en-US" dirty="0">
              <a:solidFill>
                <a:srgbClr val="FFFFFF"/>
              </a:solidFill>
            </a:endParaRPr>
          </a:p>
        </p:txBody>
      </p:sp>
      <p:sp>
        <p:nvSpPr>
          <p:cNvPr id="34856" name="Rectangle 40"/>
          <p:cNvSpPr>
            <a:spLocks noGrp="1" noChangeArrowheads="1"/>
          </p:cNvSpPr>
          <p:nvPr>
            <p:ph type="ftr" sz="quarter" idx="3"/>
          </p:nvPr>
        </p:nvSpPr>
        <p:spPr bwMode="auto">
          <a:xfrm>
            <a:off x="3124200" y="6278563"/>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b="0" i="0">
                <a:latin typeface="Avenir Book" panose="02000503020000020003" pitchFamily="2" charset="0"/>
                <a:ea typeface="Avenir Book" panose="02000503020000020003" pitchFamily="2" charset="0"/>
                <a:cs typeface="Avenir Book" panose="02000503020000020003" pitchFamily="2" charset="0"/>
              </a:defRPr>
            </a:lvl1pPr>
          </a:lstStyle>
          <a:p>
            <a:pPr>
              <a:defRPr/>
            </a:pPr>
            <a:endParaRPr lang="en-US" dirty="0">
              <a:solidFill>
                <a:srgbClr val="FFFFFF"/>
              </a:solidFill>
            </a:endParaRPr>
          </a:p>
        </p:txBody>
      </p:sp>
      <p:sp>
        <p:nvSpPr>
          <p:cNvPr id="34857" name="Rectangle 41"/>
          <p:cNvSpPr>
            <a:spLocks noGrp="1" noChangeArrowheads="1"/>
          </p:cNvSpPr>
          <p:nvPr>
            <p:ph type="sldNum" sz="quarter" idx="4"/>
          </p:nvPr>
        </p:nvSpPr>
        <p:spPr bwMode="auto">
          <a:xfrm>
            <a:off x="6553200" y="627856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b="0" i="0">
                <a:latin typeface="Avenir Book" panose="02000503020000020003" pitchFamily="2" charset="0"/>
                <a:ea typeface="Avenir Book" panose="02000503020000020003" pitchFamily="2" charset="0"/>
                <a:cs typeface="Avenir Book" panose="02000503020000020003" pitchFamily="2" charset="0"/>
              </a:defRPr>
            </a:lvl1pPr>
          </a:lstStyle>
          <a:p>
            <a:pPr>
              <a:defRPr/>
            </a:pPr>
            <a:fld id="{7C85D2AF-DBA5-DA43-8A25-3409396B8558}" type="slidenum">
              <a:rPr lang="en-US" smtClean="0">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512007115"/>
      </p:ext>
    </p:extLst>
  </p:cSld>
  <p:clrMap bg1="dk2" tx1="lt1" bg2="dk1" tx2="lt2" accent1="accent1" accent2="accent2" accent3="accent3" accent4="accent4" accent5="accent5" accent6="accent6" hlink="hlink" folHlink="folHlink"/>
  <p:sldLayoutIdLst>
    <p:sldLayoutId id="2147490184" r:id="rId1"/>
  </p:sldLayoutIdLst>
  <p:transition spd="med" advClick="0" advTm="10000">
    <p:fade/>
  </p:transition>
  <p:txStyles>
    <p:titleStyle>
      <a:lvl1pPr algn="ctr" rtl="0" eaLnBrk="0" fontAlgn="base" hangingPunct="0">
        <a:spcBef>
          <a:spcPct val="0"/>
        </a:spcBef>
        <a:spcAft>
          <a:spcPct val="0"/>
        </a:spcAft>
        <a:defRPr sz="4400" b="0" i="0">
          <a:solidFill>
            <a:schemeClr val="tx2"/>
          </a:solidFill>
          <a:effectLst>
            <a:outerShdw blurRad="38100" dist="38100" dir="2700000" algn="tl">
              <a:srgbClr val="FFFFFF"/>
            </a:outerShdw>
          </a:effectLst>
          <a:latin typeface="Avenir Book" panose="02000503020000020003" pitchFamily="2" charset="0"/>
          <a:ea typeface="Avenir Book" panose="02000503020000020003" pitchFamily="2" charset="0"/>
          <a:cs typeface="Avenir Book" panose="02000503020000020003" pitchFamily="2" charset="0"/>
        </a:defRPr>
      </a:lvl1pPr>
      <a:lvl2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ea typeface="ＭＳ Ｐゴシック" pitchFamily="-106" charset="-128"/>
          <a:cs typeface="ＭＳ Ｐゴシック" pitchFamily="-106" charset="-128"/>
        </a:defRPr>
      </a:lvl2pPr>
      <a:lvl3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ea typeface="ＭＳ Ｐゴシック" pitchFamily="-106" charset="-128"/>
          <a:cs typeface="ＭＳ Ｐゴシック" pitchFamily="-106" charset="-128"/>
        </a:defRPr>
      </a:lvl3pPr>
      <a:lvl4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ea typeface="ＭＳ Ｐゴシック" pitchFamily="-106" charset="-128"/>
          <a:cs typeface="ＭＳ Ｐゴシック" pitchFamily="-106" charset="-128"/>
        </a:defRPr>
      </a:lvl4pPr>
      <a:lvl5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ea typeface="ＭＳ Ｐゴシック" pitchFamily="-106" charset="-128"/>
          <a:cs typeface="ＭＳ Ｐゴシック" pitchFamily="-106" charset="-128"/>
        </a:defRPr>
      </a:lvl5pPr>
      <a:lvl6pPr marL="4572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65000"/>
        <a:buFont typeface="Wingdings" pitchFamily="-106" charset="2"/>
        <a:buChar char="n"/>
        <a:defRPr sz="3200" b="0" i="0">
          <a:solidFill>
            <a:schemeClr val="tx1"/>
          </a:solidFill>
          <a:effectLst>
            <a:outerShdw blurRad="38100" dist="38100" dir="2700000" algn="tl">
              <a:srgbClr val="663300"/>
            </a:outerShdw>
          </a:effectLst>
          <a:latin typeface="Avenir Book" panose="02000503020000020003" pitchFamily="2" charset="0"/>
          <a:ea typeface="Avenir Book" panose="02000503020000020003" pitchFamily="2" charset="0"/>
          <a:cs typeface="Avenir Book" panose="02000503020000020003" pitchFamily="2" charset="0"/>
        </a:defRPr>
      </a:lvl1pPr>
      <a:lvl2pPr marL="742950" indent="-285750" algn="l" rtl="0" eaLnBrk="0" fontAlgn="base" hangingPunct="0">
        <a:spcBef>
          <a:spcPct val="20000"/>
        </a:spcBef>
        <a:spcAft>
          <a:spcPct val="0"/>
        </a:spcAft>
        <a:buClr>
          <a:schemeClr val="tx1"/>
        </a:buClr>
        <a:buSzPct val="65000"/>
        <a:buFont typeface="Wingdings" pitchFamily="-106" charset="2"/>
        <a:buChar char="n"/>
        <a:defRPr sz="2800" b="0" i="0">
          <a:solidFill>
            <a:schemeClr val="tx1"/>
          </a:solidFill>
          <a:effectLst>
            <a:outerShdw blurRad="38100" dist="38100" dir="2700000" algn="tl">
              <a:srgbClr val="663300"/>
            </a:outerShdw>
          </a:effectLst>
          <a:latin typeface="Avenir Book" panose="02000503020000020003" pitchFamily="2" charset="0"/>
          <a:ea typeface="Avenir Book" panose="02000503020000020003" pitchFamily="2" charset="0"/>
        </a:defRPr>
      </a:lvl2pPr>
      <a:lvl3pPr marL="1143000" indent="-228600" algn="l" rtl="0" eaLnBrk="0" fontAlgn="base" hangingPunct="0">
        <a:spcBef>
          <a:spcPct val="20000"/>
        </a:spcBef>
        <a:spcAft>
          <a:spcPct val="0"/>
        </a:spcAft>
        <a:buClr>
          <a:schemeClr val="accent2"/>
        </a:buClr>
        <a:buSzPct val="65000"/>
        <a:buFont typeface="Wingdings" pitchFamily="-106" charset="2"/>
        <a:buChar char="n"/>
        <a:defRPr sz="2400" b="0" i="0">
          <a:solidFill>
            <a:schemeClr val="tx1"/>
          </a:solidFill>
          <a:effectLst>
            <a:outerShdw blurRad="38100" dist="38100" dir="2700000" algn="tl">
              <a:srgbClr val="663300"/>
            </a:outerShdw>
          </a:effectLst>
          <a:latin typeface="Avenir Book" panose="02000503020000020003" pitchFamily="2" charset="0"/>
          <a:ea typeface="Avenir Book" panose="02000503020000020003" pitchFamily="2" charset="0"/>
        </a:defRPr>
      </a:lvl3pPr>
      <a:lvl4pPr marL="1600200" indent="-228600" algn="l" rtl="0" eaLnBrk="0" fontAlgn="base" hangingPunct="0">
        <a:spcBef>
          <a:spcPct val="20000"/>
        </a:spcBef>
        <a:spcAft>
          <a:spcPct val="0"/>
        </a:spcAft>
        <a:buClr>
          <a:schemeClr val="tx1"/>
        </a:buClr>
        <a:buSzPct val="65000"/>
        <a:buFont typeface="Wingdings" pitchFamily="-106" charset="2"/>
        <a:buChar char="n"/>
        <a:defRPr sz="2000" b="0" i="0">
          <a:solidFill>
            <a:schemeClr val="tx1"/>
          </a:solidFill>
          <a:effectLst>
            <a:outerShdw blurRad="38100" dist="38100" dir="2700000" algn="tl">
              <a:srgbClr val="663300"/>
            </a:outerShdw>
          </a:effectLst>
          <a:latin typeface="Avenir Book" panose="02000503020000020003" pitchFamily="2" charset="0"/>
          <a:ea typeface="Avenir Book" panose="02000503020000020003" pitchFamily="2" charset="0"/>
        </a:defRPr>
      </a:lvl4pPr>
      <a:lvl5pPr marL="2057400" indent="-228600" algn="l" rtl="0" eaLnBrk="0" fontAlgn="base" hangingPunct="0">
        <a:spcBef>
          <a:spcPct val="20000"/>
        </a:spcBef>
        <a:spcAft>
          <a:spcPct val="0"/>
        </a:spcAft>
        <a:buClr>
          <a:schemeClr val="folHlink"/>
        </a:buClr>
        <a:buSzPct val="65000"/>
        <a:buFont typeface="Wingdings" pitchFamily="-106" charset="2"/>
        <a:buChar char="n"/>
        <a:defRPr sz="2000" b="0" i="0">
          <a:solidFill>
            <a:schemeClr val="tx1"/>
          </a:solidFill>
          <a:effectLst>
            <a:outerShdw blurRad="38100" dist="38100" dir="2700000" algn="tl">
              <a:srgbClr val="663300"/>
            </a:outerShdw>
          </a:effectLst>
          <a:latin typeface="Avenir Book" panose="02000503020000020003" pitchFamily="2" charset="0"/>
          <a:ea typeface="Avenir Book" panose="02000503020000020003" pitchFamily="2" charset="0"/>
        </a:defRPr>
      </a:lvl5pPr>
      <a:lvl6pPr marL="2514600" indent="-228600" algn="l" rtl="0" fontAlgn="base">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663300"/>
            </a:outerShdw>
          </a:effectLst>
          <a:latin typeface="+mn-lt"/>
        </a:defRPr>
      </a:lvl6pPr>
      <a:lvl7pPr marL="2971800" indent="-228600" algn="l" rtl="0" fontAlgn="base">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663300"/>
            </a:outerShdw>
          </a:effectLst>
          <a:latin typeface="+mn-lt"/>
        </a:defRPr>
      </a:lvl7pPr>
      <a:lvl8pPr marL="3429000" indent="-228600" algn="l" rtl="0" fontAlgn="base">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663300"/>
            </a:outerShdw>
          </a:effectLst>
          <a:latin typeface="+mn-lt"/>
        </a:defRPr>
      </a:lvl8pPr>
      <a:lvl9pPr marL="3886200" indent="-228600" algn="l" rtl="0" fontAlgn="base">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6633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628650" y="365128"/>
            <a:ext cx="7886700" cy="1325563"/>
          </a:xfrm>
          <a:prstGeom prst="rect">
            <a:avLst/>
          </a:prstGeom>
          <a:ln w="12700">
            <a:miter lim="400000"/>
          </a:ln>
          <a:extLst>
            <a:ext uri="{C572A759-6A51-4108-AA02-DFA0A04FC94B}">
              <ma14:wrappingTextBoxFlag xmlns:ma14="http://schemas.microsoft.com/office/mac/drawingml/2011/main" xmlns="" val="1"/>
            </a:ext>
          </a:extLst>
        </p:spPr>
        <p:txBody>
          <a:bodyPr lIns="45719" rIns="45719" anchor="ctr">
            <a:normAutofit/>
          </a:bodyPr>
          <a:lstStyle/>
          <a:p>
            <a:r>
              <a:rPr dirty="0"/>
              <a:t>Click to edit Master title style</a:t>
            </a:r>
          </a:p>
        </p:txBody>
      </p:sp>
      <p:sp>
        <p:nvSpPr>
          <p:cNvPr id="3" name="Shape 3"/>
          <p:cNvSpPr>
            <a:spLocks noGrp="1"/>
          </p:cNvSpPr>
          <p:nvPr>
            <p:ph type="body" idx="1"/>
          </p:nvPr>
        </p:nvSpPr>
        <p:spPr>
          <a:xfrm>
            <a:off x="628650" y="1825625"/>
            <a:ext cx="7886700" cy="4351338"/>
          </a:xfrm>
          <a:prstGeom prst="rect">
            <a:avLst/>
          </a:prstGeom>
          <a:ln w="12700">
            <a:miter lim="400000"/>
          </a:ln>
          <a:extLst>
            <a:ext uri="{C572A759-6A51-4108-AA02-DFA0A04FC94B}">
              <ma14:wrappingTextBoxFlag xmlns:ma14="http://schemas.microsoft.com/office/mac/drawingml/2011/main" xmlns="" val="1"/>
            </a:ext>
          </a:extLst>
        </p:spPr>
        <p:txBody>
          <a:bodyPr lIns="45719" rIns="45719">
            <a:normAutofit/>
          </a:bodyPr>
          <a:lstStyle/>
          <a:p>
            <a:r>
              <a:rPr dirty="0"/>
              <a:t>Click to edit Master text styles</a:t>
            </a:r>
          </a:p>
          <a:p>
            <a:pPr lvl="1"/>
            <a:r>
              <a:rPr dirty="0"/>
              <a:t>Second level</a:t>
            </a:r>
          </a:p>
          <a:p>
            <a:pPr lvl="2"/>
            <a:r>
              <a:rPr dirty="0"/>
              <a:t>Third level</a:t>
            </a:r>
          </a:p>
          <a:p>
            <a:pPr lvl="3"/>
            <a:r>
              <a:rPr dirty="0"/>
              <a:t>Fourth level</a:t>
            </a:r>
          </a:p>
          <a:p>
            <a:pPr lvl="4"/>
            <a:r>
              <a:rPr dirty="0"/>
              <a:t>Fifth level</a:t>
            </a:r>
          </a:p>
        </p:txBody>
      </p:sp>
      <p:sp>
        <p:nvSpPr>
          <p:cNvPr id="4" name="Shape 4"/>
          <p:cNvSpPr>
            <a:spLocks noGrp="1"/>
          </p:cNvSpPr>
          <p:nvPr>
            <p:ph type="sldNum" sz="quarter" idx="2"/>
          </p:nvPr>
        </p:nvSpPr>
        <p:spPr>
          <a:xfrm>
            <a:off x="8241880" y="6400416"/>
            <a:ext cx="273471" cy="276999"/>
          </a:xfrm>
          <a:prstGeom prst="rect">
            <a:avLst/>
          </a:prstGeom>
          <a:ln w="12700">
            <a:miter lim="400000"/>
          </a:ln>
        </p:spPr>
        <p:txBody>
          <a:bodyPr wrap="none" lIns="45719" rIns="45719" anchor="ctr">
            <a:spAutoFit/>
          </a:bodyPr>
          <a:lstStyle>
            <a:lvl1pPr algn="r">
              <a:defRPr sz="1200" b="0" i="0">
                <a:solidFill>
                  <a:srgbClr val="888888"/>
                </a:solidFill>
                <a:latin typeface="Avenir Book" panose="02000503020000020003" pitchFamily="2" charset="0"/>
                <a:ea typeface="Avenir Book" panose="02000503020000020003" pitchFamily="2" charset="0"/>
                <a:cs typeface="Avenir Book" panose="02000503020000020003" pitchFamily="2" charset="0"/>
              </a:defRPr>
            </a:lvl1pPr>
          </a:lstStyle>
          <a:p>
            <a:pPr eaLnBrk="1" fontAlgn="auto">
              <a:spcBef>
                <a:spcPts val="0"/>
              </a:spcBef>
              <a:spcAft>
                <a:spcPts val="0"/>
              </a:spcAft>
            </a:pPr>
            <a:fld id="{86CB4B4D-7CA3-9044-876B-883B54F8677D}" type="slidenum">
              <a:rPr lang="uk-UA" kern="0" smtClean="0">
                <a:sym typeface="Calibri"/>
              </a:rPr>
              <a:pPr eaLnBrk="1" fontAlgn="auto">
                <a:spcBef>
                  <a:spcPts val="0"/>
                </a:spcBef>
                <a:spcAft>
                  <a:spcPts val="0"/>
                </a:spcAft>
              </a:pPr>
              <a:t>‹#›</a:t>
            </a:fld>
            <a:endParaRPr lang="uk-UA" kern="0" dirty="0">
              <a:sym typeface="Calibri"/>
            </a:endParaRPr>
          </a:p>
        </p:txBody>
      </p:sp>
    </p:spTree>
    <p:extLst>
      <p:ext uri="{BB962C8B-B14F-4D97-AF65-F5344CB8AC3E}">
        <p14:creationId xmlns:p14="http://schemas.microsoft.com/office/powerpoint/2010/main" val="2289735188"/>
      </p:ext>
    </p:extLst>
  </p:cSld>
  <p:clrMap bg1="lt1" tx1="dk1" bg2="lt2" tx2="dk2" accent1="accent1" accent2="accent2" accent3="accent3" accent4="accent4" accent5="accent5" accent6="accent6" hlink="hlink" folHlink="folHlink"/>
  <p:sldLayoutIdLst>
    <p:sldLayoutId id="2147490198" r:id="rId1"/>
    <p:sldLayoutId id="2147490199" r:id="rId2"/>
    <p:sldLayoutId id="2147490200" r:id="rId3"/>
    <p:sldLayoutId id="2147490201" r:id="rId4"/>
    <p:sldLayoutId id="2147490202" r:id="rId5"/>
    <p:sldLayoutId id="2147490203" r:id="rId6"/>
    <p:sldLayoutId id="2147490204" r:id="rId7"/>
    <p:sldLayoutId id="2147490205" r:id="rId8"/>
    <p:sldLayoutId id="2147490206" r:id="rId9"/>
    <p:sldLayoutId id="2147490207" r:id="rId10"/>
    <p:sldLayoutId id="2147490208" r:id="rId11"/>
    <p:sldLayoutId id="2147490209" r:id="rId12"/>
    <p:sldLayoutId id="2147490210" r:id="rId13"/>
    <p:sldLayoutId id="2147490211" r:id="rId14"/>
    <p:sldLayoutId id="2147490212" r:id="rId15"/>
    <p:sldLayoutId id="2147490213" r:id="rId16"/>
    <p:sldLayoutId id="2147490214" r:id="rId17"/>
    <p:sldLayoutId id="2147490215" r:id="rId18"/>
    <p:sldLayoutId id="2147490216" r:id="rId19"/>
    <p:sldLayoutId id="2147490217" r:id="rId20"/>
    <p:sldLayoutId id="2147490218" r:id="rId21"/>
    <p:sldLayoutId id="2147490219" r:id="rId22"/>
    <p:sldLayoutId id="2147490220" r:id="rId23"/>
    <p:sldLayoutId id="2147490221" r:id="rId24"/>
    <p:sldLayoutId id="2147490222" r:id="rId25"/>
    <p:sldLayoutId id="2147490223" r:id="rId26"/>
    <p:sldLayoutId id="2147490224" r:id="rId27"/>
    <p:sldLayoutId id="2147490225" r:id="rId28"/>
    <p:sldLayoutId id="2147490226" r:id="rId29"/>
    <p:sldLayoutId id="2147490227" r:id="rId30"/>
    <p:sldLayoutId id="2147490228" r:id="rId31"/>
    <p:sldLayoutId id="2147490229" r:id="rId32"/>
    <p:sldLayoutId id="2147490230" r:id="rId33"/>
    <p:sldLayoutId id="2147490231" r:id="rId34"/>
    <p:sldLayoutId id="2147490232" r:id="rId35"/>
    <p:sldLayoutId id="2147490233" r:id="rId36"/>
    <p:sldLayoutId id="2147490234" r:id="rId37"/>
    <p:sldLayoutId id="2147490235" r:id="rId38"/>
    <p:sldLayoutId id="2147490236" r:id="rId39"/>
    <p:sldLayoutId id="2147490237" r:id="rId40"/>
    <p:sldLayoutId id="2147490238" r:id="rId41"/>
    <p:sldLayoutId id="2147490239" r:id="rId42"/>
    <p:sldLayoutId id="2147490240" r:id="rId43"/>
    <p:sldLayoutId id="2147490241" r:id="rId44"/>
  </p:sldLayoutIdLst>
  <p:transition spd="med"/>
  <p:txStyles>
    <p:titleStyle>
      <a:lvl1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Avenir Book" panose="02000503020000020003" pitchFamily="2" charset="0"/>
          <a:ea typeface="Avenir Book" panose="02000503020000020003" pitchFamily="2" charset="0"/>
          <a:cs typeface="Avenir Book" panose="02000503020000020003" pitchFamily="2" charset="0"/>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Avenir Book" panose="02000503020000020003" pitchFamily="2" charset="0"/>
          <a:ea typeface="Avenir Book" panose="02000503020000020003" pitchFamily="2" charset="0"/>
          <a:cs typeface="Avenir Book" panose="02000503020000020003" pitchFamily="2" charset="0"/>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Avenir Book" panose="02000503020000020003" pitchFamily="2" charset="0"/>
          <a:ea typeface="Avenir Book" panose="02000503020000020003" pitchFamily="2" charset="0"/>
          <a:cs typeface="Avenir Book" panose="02000503020000020003" pitchFamily="2" charset="0"/>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Avenir Book" panose="02000503020000020003" pitchFamily="2" charset="0"/>
          <a:ea typeface="Avenir Book" panose="02000503020000020003" pitchFamily="2" charset="0"/>
          <a:cs typeface="Avenir Book" panose="02000503020000020003" pitchFamily="2" charset="0"/>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Avenir Book" panose="02000503020000020003" pitchFamily="2" charset="0"/>
          <a:ea typeface="Avenir Book" panose="02000503020000020003" pitchFamily="2" charset="0"/>
          <a:cs typeface="Avenir Book" panose="02000503020000020003" pitchFamily="2" charset="0"/>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Avenir Book" panose="02000503020000020003" pitchFamily="2" charset="0"/>
          <a:ea typeface="Avenir Book" panose="02000503020000020003" pitchFamily="2" charset="0"/>
          <a:cs typeface="Avenir Book" panose="02000503020000020003" pitchFamily="2" charset="0"/>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Calibri"/>
          <a:ea typeface="Calibri"/>
          <a:cs typeface="Calibri"/>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Calibri"/>
          <a:ea typeface="Calibri"/>
          <a:cs typeface="Calibri"/>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Calibri"/>
          <a:ea typeface="Calibri"/>
          <a:cs typeface="Calibri"/>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Calibri"/>
          <a:ea typeface="Calibri"/>
          <a:cs typeface="Calibri"/>
          <a:sym typeface="Calibri"/>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8"/>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3"/>
            <a:ext cx="2057400" cy="365125"/>
          </a:xfrm>
          <a:prstGeom prst="rect">
            <a:avLst/>
          </a:prstGeom>
        </p:spPr>
        <p:txBody>
          <a:bodyPr vert="horz" lIns="91440" tIns="45720" rIns="91440" bIns="45720" rtlCol="0" anchor="ctr"/>
          <a:lstStyle>
            <a:lvl1pPr algn="l">
              <a:defRPr sz="1200" b="0" i="0">
                <a:solidFill>
                  <a:schemeClr val="tx1">
                    <a:tint val="75000"/>
                  </a:schemeClr>
                </a:solidFill>
                <a:latin typeface="Avenir Book" panose="02000503020000020003" pitchFamily="2" charset="0"/>
              </a:defRPr>
            </a:lvl1pPr>
          </a:lstStyle>
          <a:p>
            <a:pPr eaLnBrk="1" fontAlgn="auto" hangingPunct="1">
              <a:spcBef>
                <a:spcPts val="0"/>
              </a:spcBef>
              <a:spcAft>
                <a:spcPts val="0"/>
              </a:spcAft>
            </a:pPr>
            <a:fld id="{ACC8AD9F-EE6A-46CC-80F6-A6389DD2CB7F}" type="datetimeFigureOut">
              <a:rPr lang="en-US" smtClean="0">
                <a:solidFill>
                  <a:prstClr val="black">
                    <a:tint val="75000"/>
                  </a:prstClr>
                </a:solidFill>
                <a:ea typeface=""/>
                <a:cs typeface=""/>
              </a:rPr>
              <a:pPr eaLnBrk="1" fontAlgn="auto" hangingPunct="1">
                <a:spcBef>
                  <a:spcPts val="0"/>
                </a:spcBef>
                <a:spcAft>
                  <a:spcPts val="0"/>
                </a:spcAft>
              </a:pPr>
              <a:t>7/2/24</a:t>
            </a:fld>
            <a:endParaRPr lang="en-US" dirty="0">
              <a:solidFill>
                <a:prstClr val="black">
                  <a:tint val="75000"/>
                </a:prstClr>
              </a:solidFill>
              <a:ea typeface=""/>
              <a:cs typeface=""/>
            </a:endParaRPr>
          </a:p>
        </p:txBody>
      </p:sp>
      <p:sp>
        <p:nvSpPr>
          <p:cNvPr id="5" name="Footer Placeholder 4"/>
          <p:cNvSpPr>
            <a:spLocks noGrp="1"/>
          </p:cNvSpPr>
          <p:nvPr>
            <p:ph type="ftr" sz="quarter" idx="3"/>
          </p:nvPr>
        </p:nvSpPr>
        <p:spPr>
          <a:xfrm>
            <a:off x="3028950" y="6356353"/>
            <a:ext cx="3086100" cy="365125"/>
          </a:xfrm>
          <a:prstGeom prst="rect">
            <a:avLst/>
          </a:prstGeom>
        </p:spPr>
        <p:txBody>
          <a:bodyPr vert="horz" lIns="91440" tIns="45720" rIns="91440" bIns="45720" rtlCol="0" anchor="ctr"/>
          <a:lstStyle>
            <a:lvl1pPr algn="ctr">
              <a:defRPr sz="1200" b="0" i="0">
                <a:solidFill>
                  <a:schemeClr val="tx1">
                    <a:tint val="75000"/>
                  </a:schemeClr>
                </a:solidFill>
                <a:latin typeface="Avenir Book" panose="02000503020000020003" pitchFamily="2" charset="0"/>
              </a:defRPr>
            </a:lvl1pPr>
          </a:lstStyle>
          <a:p>
            <a:pPr eaLnBrk="1" fontAlgn="auto" hangingPunct="1">
              <a:spcBef>
                <a:spcPts val="0"/>
              </a:spcBef>
              <a:spcAft>
                <a:spcPts val="0"/>
              </a:spcAft>
            </a:pPr>
            <a:endParaRPr lang="en-US" dirty="0">
              <a:solidFill>
                <a:prstClr val="black">
                  <a:tint val="75000"/>
                </a:prstClr>
              </a:solidFill>
              <a:ea typeface=""/>
              <a:cs typeface=""/>
            </a:endParaRPr>
          </a:p>
        </p:txBody>
      </p:sp>
      <p:sp>
        <p:nvSpPr>
          <p:cNvPr id="6" name="Slide Number Placeholder 5"/>
          <p:cNvSpPr>
            <a:spLocks noGrp="1"/>
          </p:cNvSpPr>
          <p:nvPr>
            <p:ph type="sldNum" sz="quarter" idx="4"/>
          </p:nvPr>
        </p:nvSpPr>
        <p:spPr>
          <a:xfrm>
            <a:off x="6457950" y="6356353"/>
            <a:ext cx="2057400" cy="365125"/>
          </a:xfrm>
          <a:prstGeom prst="rect">
            <a:avLst/>
          </a:prstGeom>
        </p:spPr>
        <p:txBody>
          <a:bodyPr vert="horz" lIns="91440" tIns="45720" rIns="91440" bIns="45720" rtlCol="0" anchor="ctr"/>
          <a:lstStyle>
            <a:lvl1pPr algn="r">
              <a:defRPr sz="1200" b="0" i="0">
                <a:solidFill>
                  <a:schemeClr val="tx1">
                    <a:tint val="75000"/>
                  </a:schemeClr>
                </a:solidFill>
                <a:latin typeface="Avenir Book" panose="02000503020000020003" pitchFamily="2" charset="0"/>
              </a:defRPr>
            </a:lvl1pPr>
          </a:lstStyle>
          <a:p>
            <a:pPr eaLnBrk="1" fontAlgn="auto" hangingPunct="1">
              <a:spcBef>
                <a:spcPts val="0"/>
              </a:spcBef>
              <a:spcAft>
                <a:spcPts val="0"/>
              </a:spcAft>
            </a:pPr>
            <a:fld id="{E1321830-AA5A-4B3C-B340-0419E4008380}" type="slidenum">
              <a:rPr lang="en-US" smtClean="0">
                <a:solidFill>
                  <a:prstClr val="black">
                    <a:tint val="75000"/>
                  </a:prstClr>
                </a:solidFill>
                <a:ea typeface=""/>
                <a:cs typeface=""/>
              </a:rPr>
              <a:pPr eaLnBrk="1" fontAlgn="auto" hangingPunct="1">
                <a:spcBef>
                  <a:spcPts val="0"/>
                </a:spcBef>
                <a:spcAft>
                  <a:spcPts val="0"/>
                </a:spcAft>
              </a:pPr>
              <a:t>‹#›</a:t>
            </a:fld>
            <a:endParaRPr lang="en-US" dirty="0">
              <a:solidFill>
                <a:prstClr val="black">
                  <a:tint val="75000"/>
                </a:prstClr>
              </a:solidFill>
              <a:ea typeface=""/>
              <a:cs typeface=""/>
            </a:endParaRPr>
          </a:p>
        </p:txBody>
      </p:sp>
    </p:spTree>
    <p:extLst>
      <p:ext uri="{BB962C8B-B14F-4D97-AF65-F5344CB8AC3E}">
        <p14:creationId xmlns:p14="http://schemas.microsoft.com/office/powerpoint/2010/main" val="3060531754"/>
      </p:ext>
    </p:extLst>
  </p:cSld>
  <p:clrMap bg1="lt1" tx1="dk1" bg2="lt2" tx2="dk2" accent1="accent1" accent2="accent2" accent3="accent3" accent4="accent4" accent5="accent5" accent6="accent6" hlink="hlink" folHlink="folHlink"/>
  <p:sldLayoutIdLst>
    <p:sldLayoutId id="2147490243" r:id="rId1"/>
    <p:sldLayoutId id="2147490244" r:id="rId2"/>
    <p:sldLayoutId id="2147490245" r:id="rId3"/>
    <p:sldLayoutId id="2147490246" r:id="rId4"/>
    <p:sldLayoutId id="2147490247" r:id="rId5"/>
    <p:sldLayoutId id="2147490248" r:id="rId6"/>
    <p:sldLayoutId id="2147490249" r:id="rId7"/>
    <p:sldLayoutId id="2147490250" r:id="rId8"/>
    <p:sldLayoutId id="2147490251" r:id="rId9"/>
    <p:sldLayoutId id="2147490252" r:id="rId10"/>
    <p:sldLayoutId id="2147490253" r:id="rId11"/>
  </p:sldLayoutIdLst>
  <p:txStyles>
    <p:titleStyle>
      <a:lvl1pPr algn="l" defTabSz="914400" rtl="0" eaLnBrk="1" latinLnBrk="0" hangingPunct="1">
        <a:lnSpc>
          <a:spcPct val="90000"/>
        </a:lnSpc>
        <a:spcBef>
          <a:spcPct val="0"/>
        </a:spcBef>
        <a:buNone/>
        <a:defRPr sz="4400" b="0" i="0" kern="1200">
          <a:solidFill>
            <a:schemeClr val="tx1"/>
          </a:solidFill>
          <a:latin typeface="Avenir Book" panose="02000503020000020003"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Avenir Book" panose="02000503020000020003" pitchFamily="2" charset="0"/>
              </a:defRPr>
            </a:lvl1pPr>
          </a:lstStyle>
          <a:p>
            <a:pPr defTabSz="457200" eaLnBrk="1" fontAlgn="auto" hangingPunct="1">
              <a:spcBef>
                <a:spcPts val="0"/>
              </a:spcBef>
              <a:spcAft>
                <a:spcPts val="0"/>
              </a:spcAft>
            </a:pPr>
            <a:fld id="{07D6A11F-CA40-C640-93ED-7AADEA2626E4}" type="datetimeFigureOut">
              <a:rPr lang="en-US" smtClean="0">
                <a:solidFill>
                  <a:prstClr val="black">
                    <a:tint val="75000"/>
                  </a:prstClr>
                </a:solidFill>
                <a:ea typeface=""/>
                <a:cs typeface=""/>
              </a:rPr>
              <a:pPr defTabSz="457200" eaLnBrk="1" fontAlgn="auto" hangingPunct="1">
                <a:spcBef>
                  <a:spcPts val="0"/>
                </a:spcBef>
                <a:spcAft>
                  <a:spcPts val="0"/>
                </a:spcAft>
              </a:pPr>
              <a:t>7/2/24</a:t>
            </a:fld>
            <a:endParaRPr lang="en-US" dirty="0">
              <a:solidFill>
                <a:prstClr val="black">
                  <a:tint val="75000"/>
                </a:prstClr>
              </a:solidFill>
              <a:ea typeface=""/>
              <a:cs typeface=""/>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Avenir Book" panose="02000503020000020003" pitchFamily="2" charset="0"/>
              </a:defRPr>
            </a:lvl1pPr>
          </a:lstStyle>
          <a:p>
            <a:pPr defTabSz="457200" eaLnBrk="1" fontAlgn="auto" hangingPunct="1">
              <a:spcBef>
                <a:spcPts val="0"/>
              </a:spcBef>
              <a:spcAft>
                <a:spcPts val="0"/>
              </a:spcAft>
            </a:pPr>
            <a:endParaRPr lang="en-US" dirty="0">
              <a:solidFill>
                <a:prstClr val="black">
                  <a:tint val="75000"/>
                </a:prstClr>
              </a:solidFill>
              <a:ea typeface=""/>
              <a:cs typeface=""/>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Avenir Book" panose="02000503020000020003" pitchFamily="2" charset="0"/>
              </a:defRPr>
            </a:lvl1pPr>
          </a:lstStyle>
          <a:p>
            <a:pPr defTabSz="457200" eaLnBrk="1" fontAlgn="auto" hangingPunct="1">
              <a:spcBef>
                <a:spcPts val="0"/>
              </a:spcBef>
              <a:spcAft>
                <a:spcPts val="0"/>
              </a:spcAft>
            </a:pPr>
            <a:fld id="{D6F46D6D-AD0E-DA43-ACD4-785676A5A34C}" type="slidenum">
              <a:rPr lang="en-US" smtClean="0">
                <a:solidFill>
                  <a:prstClr val="black">
                    <a:tint val="75000"/>
                  </a:prstClr>
                </a:solidFill>
                <a:ea typeface=""/>
                <a:cs typeface=""/>
              </a:rPr>
              <a:pPr defTabSz="457200" eaLnBrk="1" fontAlgn="auto" hangingPunct="1">
                <a:spcBef>
                  <a:spcPts val="0"/>
                </a:spcBef>
                <a:spcAft>
                  <a:spcPts val="0"/>
                </a:spcAft>
              </a:pPr>
              <a:t>‹#›</a:t>
            </a:fld>
            <a:endParaRPr lang="en-US" dirty="0">
              <a:solidFill>
                <a:prstClr val="black">
                  <a:tint val="75000"/>
                </a:prstClr>
              </a:solidFill>
              <a:ea typeface=""/>
              <a:cs typeface=""/>
            </a:endParaRPr>
          </a:p>
        </p:txBody>
      </p:sp>
    </p:spTree>
    <p:extLst>
      <p:ext uri="{BB962C8B-B14F-4D97-AF65-F5344CB8AC3E}">
        <p14:creationId xmlns:p14="http://schemas.microsoft.com/office/powerpoint/2010/main" val="2147720732"/>
      </p:ext>
    </p:extLst>
  </p:cSld>
  <p:clrMap bg1="lt1" tx1="dk1" bg2="lt2" tx2="dk2" accent1="accent1" accent2="accent2" accent3="accent3" accent4="accent4" accent5="accent5" accent6="accent6" hlink="hlink" folHlink="folHlink"/>
  <p:sldLayoutIdLst>
    <p:sldLayoutId id="2147490255" r:id="rId1"/>
    <p:sldLayoutId id="2147490256" r:id="rId2"/>
    <p:sldLayoutId id="2147490257" r:id="rId3"/>
    <p:sldLayoutId id="2147490258" r:id="rId4"/>
    <p:sldLayoutId id="2147490259" r:id="rId5"/>
    <p:sldLayoutId id="2147490260" r:id="rId6"/>
    <p:sldLayoutId id="2147490261" r:id="rId7"/>
    <p:sldLayoutId id="2147490262" r:id="rId8"/>
    <p:sldLayoutId id="2147490263" r:id="rId9"/>
    <p:sldLayoutId id="2147490264" r:id="rId10"/>
    <p:sldLayoutId id="2147490265" r:id="rId11"/>
  </p:sldLayoutIdLst>
  <p:txStyles>
    <p:titleStyle>
      <a:lvl1pPr algn="ctr" defTabSz="457200" rtl="0" eaLnBrk="1" latinLnBrk="0" hangingPunct="1">
        <a:spcBef>
          <a:spcPct val="0"/>
        </a:spcBef>
        <a:buNone/>
        <a:defRPr sz="4400" b="0" i="0" kern="1200">
          <a:solidFill>
            <a:schemeClr val="tx1"/>
          </a:solidFill>
          <a:latin typeface="Avenir Book" panose="02000503020000020003" pitchFamily="2" charset="0"/>
          <a:ea typeface="+mj-ea"/>
          <a:cs typeface="+mj-cs"/>
        </a:defRPr>
      </a:lvl1pPr>
    </p:titleStyle>
    <p:bodyStyle>
      <a:lvl1pPr marL="342900" indent="-342900" algn="l" defTabSz="457200" rtl="0" eaLnBrk="1" latinLnBrk="0" hangingPunct="1">
        <a:spcBef>
          <a:spcPct val="20000"/>
        </a:spcBef>
        <a:buFont typeface="Arial"/>
        <a:buChar char="•"/>
        <a:defRPr sz="3200" b="0" i="0" kern="1200">
          <a:solidFill>
            <a:schemeClr val="tx1"/>
          </a:solidFill>
          <a:latin typeface="Avenir Book" panose="02000503020000020003" pitchFamily="2" charset="0"/>
          <a:ea typeface="+mn-ea"/>
          <a:cs typeface="+mn-cs"/>
        </a:defRPr>
      </a:lvl1pPr>
      <a:lvl2pPr marL="742950" indent="-285750" algn="l" defTabSz="457200" rtl="0" eaLnBrk="1" latinLnBrk="0" hangingPunct="1">
        <a:spcBef>
          <a:spcPct val="20000"/>
        </a:spcBef>
        <a:buFont typeface="Arial"/>
        <a:buChar char="–"/>
        <a:defRPr sz="2800" b="0" i="0" kern="1200">
          <a:solidFill>
            <a:schemeClr val="tx1"/>
          </a:solidFill>
          <a:latin typeface="Avenir Book" panose="02000503020000020003" pitchFamily="2" charset="0"/>
          <a:ea typeface="+mn-ea"/>
          <a:cs typeface="+mn-cs"/>
        </a:defRPr>
      </a:lvl2pPr>
      <a:lvl3pPr marL="1143000" indent="-228600" algn="l" defTabSz="457200" rtl="0" eaLnBrk="1" latinLnBrk="0" hangingPunct="1">
        <a:spcBef>
          <a:spcPct val="20000"/>
        </a:spcBef>
        <a:buFont typeface="Arial"/>
        <a:buChar char="•"/>
        <a:defRPr sz="2400" b="0" i="0" kern="1200">
          <a:solidFill>
            <a:schemeClr val="tx1"/>
          </a:solidFill>
          <a:latin typeface="Avenir Book" panose="02000503020000020003" pitchFamily="2" charset="0"/>
          <a:ea typeface="+mn-ea"/>
          <a:cs typeface="+mn-cs"/>
        </a:defRPr>
      </a:lvl3pPr>
      <a:lvl4pPr marL="1600200" indent="-228600" algn="l" defTabSz="457200" rtl="0" eaLnBrk="1" latinLnBrk="0" hangingPunct="1">
        <a:spcBef>
          <a:spcPct val="20000"/>
        </a:spcBef>
        <a:buFont typeface="Arial"/>
        <a:buChar char="–"/>
        <a:defRPr sz="2000" b="0" i="0" kern="1200">
          <a:solidFill>
            <a:schemeClr val="tx1"/>
          </a:solidFill>
          <a:latin typeface="Avenir Book" panose="02000503020000020003" pitchFamily="2" charset="0"/>
          <a:ea typeface="+mn-ea"/>
          <a:cs typeface="+mn-cs"/>
        </a:defRPr>
      </a:lvl4pPr>
      <a:lvl5pPr marL="2057400" indent="-228600" algn="l" defTabSz="457200" rtl="0" eaLnBrk="1" latinLnBrk="0" hangingPunct="1">
        <a:spcBef>
          <a:spcPct val="20000"/>
        </a:spcBef>
        <a:buFont typeface="Arial"/>
        <a:buChar char="»"/>
        <a:defRPr sz="2000" b="0" i="0" kern="1200">
          <a:solidFill>
            <a:schemeClr val="tx1"/>
          </a:solidFill>
          <a:latin typeface="Avenir Book" panose="02000503020000020003" pitchFamily="2"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Avenir Book" panose="02000503020000020003" pitchFamily="2" charset="0"/>
              </a:defRPr>
            </a:lvl1pPr>
          </a:lstStyle>
          <a:p>
            <a:pPr defTabSz="457200" eaLnBrk="1" fontAlgn="auto" hangingPunct="1">
              <a:spcBef>
                <a:spcPts val="0"/>
              </a:spcBef>
              <a:spcAft>
                <a:spcPts val="0"/>
              </a:spcAft>
            </a:pPr>
            <a:fld id="{07D6A11F-CA40-C640-93ED-7AADEA2626E4}" type="datetimeFigureOut">
              <a:rPr lang="en-US" smtClean="0">
                <a:solidFill>
                  <a:prstClr val="black">
                    <a:tint val="75000"/>
                  </a:prstClr>
                </a:solidFill>
                <a:ea typeface=""/>
                <a:cs typeface=""/>
              </a:rPr>
              <a:pPr defTabSz="457200" eaLnBrk="1" fontAlgn="auto" hangingPunct="1">
                <a:spcBef>
                  <a:spcPts val="0"/>
                </a:spcBef>
                <a:spcAft>
                  <a:spcPts val="0"/>
                </a:spcAft>
              </a:pPr>
              <a:t>7/2/24</a:t>
            </a:fld>
            <a:endParaRPr lang="en-US" dirty="0">
              <a:solidFill>
                <a:prstClr val="black">
                  <a:tint val="75000"/>
                </a:prstClr>
              </a:solidFill>
              <a:ea typeface=""/>
              <a:cs typeface=""/>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Avenir Book" panose="02000503020000020003" pitchFamily="2" charset="0"/>
              </a:defRPr>
            </a:lvl1pPr>
          </a:lstStyle>
          <a:p>
            <a:pPr defTabSz="457200" eaLnBrk="1" fontAlgn="auto" hangingPunct="1">
              <a:spcBef>
                <a:spcPts val="0"/>
              </a:spcBef>
              <a:spcAft>
                <a:spcPts val="0"/>
              </a:spcAft>
            </a:pPr>
            <a:endParaRPr lang="en-US" dirty="0">
              <a:solidFill>
                <a:prstClr val="black">
                  <a:tint val="75000"/>
                </a:prstClr>
              </a:solidFill>
              <a:ea typeface=""/>
              <a:cs typeface=""/>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Avenir Book" panose="02000503020000020003" pitchFamily="2" charset="0"/>
              </a:defRPr>
            </a:lvl1pPr>
          </a:lstStyle>
          <a:p>
            <a:pPr defTabSz="457200" eaLnBrk="1" fontAlgn="auto" hangingPunct="1">
              <a:spcBef>
                <a:spcPts val="0"/>
              </a:spcBef>
              <a:spcAft>
                <a:spcPts val="0"/>
              </a:spcAft>
            </a:pPr>
            <a:fld id="{D6F46D6D-AD0E-DA43-ACD4-785676A5A34C}" type="slidenum">
              <a:rPr lang="en-US" smtClean="0">
                <a:solidFill>
                  <a:prstClr val="black">
                    <a:tint val="75000"/>
                  </a:prstClr>
                </a:solidFill>
                <a:ea typeface=""/>
                <a:cs typeface=""/>
              </a:rPr>
              <a:pPr defTabSz="457200" eaLnBrk="1" fontAlgn="auto" hangingPunct="1">
                <a:spcBef>
                  <a:spcPts val="0"/>
                </a:spcBef>
                <a:spcAft>
                  <a:spcPts val="0"/>
                </a:spcAft>
              </a:pPr>
              <a:t>‹#›</a:t>
            </a:fld>
            <a:endParaRPr lang="en-US" dirty="0">
              <a:solidFill>
                <a:prstClr val="black">
                  <a:tint val="75000"/>
                </a:prstClr>
              </a:solidFill>
              <a:ea typeface=""/>
              <a:cs typeface=""/>
            </a:endParaRPr>
          </a:p>
        </p:txBody>
      </p:sp>
    </p:spTree>
    <p:extLst>
      <p:ext uri="{BB962C8B-B14F-4D97-AF65-F5344CB8AC3E}">
        <p14:creationId xmlns:p14="http://schemas.microsoft.com/office/powerpoint/2010/main" val="2160527103"/>
      </p:ext>
    </p:extLst>
  </p:cSld>
  <p:clrMap bg1="lt1" tx1="dk1" bg2="lt2" tx2="dk2" accent1="accent1" accent2="accent2" accent3="accent3" accent4="accent4" accent5="accent5" accent6="accent6" hlink="hlink" folHlink="folHlink"/>
  <p:sldLayoutIdLst>
    <p:sldLayoutId id="2147490267" r:id="rId1"/>
    <p:sldLayoutId id="2147490268" r:id="rId2"/>
    <p:sldLayoutId id="2147490269" r:id="rId3"/>
    <p:sldLayoutId id="2147490270" r:id="rId4"/>
    <p:sldLayoutId id="2147490271" r:id="rId5"/>
    <p:sldLayoutId id="2147490272" r:id="rId6"/>
    <p:sldLayoutId id="2147490273" r:id="rId7"/>
    <p:sldLayoutId id="2147490274" r:id="rId8"/>
    <p:sldLayoutId id="2147490275" r:id="rId9"/>
    <p:sldLayoutId id="2147490276" r:id="rId10"/>
    <p:sldLayoutId id="2147490277" r:id="rId11"/>
  </p:sldLayoutIdLst>
  <p:txStyles>
    <p:titleStyle>
      <a:lvl1pPr algn="ctr" defTabSz="457200" rtl="0" eaLnBrk="1" latinLnBrk="0" hangingPunct="1">
        <a:spcBef>
          <a:spcPct val="0"/>
        </a:spcBef>
        <a:buNone/>
        <a:defRPr sz="4400" b="0" i="0" kern="1200">
          <a:solidFill>
            <a:schemeClr val="tx1"/>
          </a:solidFill>
          <a:latin typeface="Avenir Book" panose="02000503020000020003" pitchFamily="2" charset="0"/>
          <a:ea typeface="+mj-ea"/>
          <a:cs typeface="+mj-cs"/>
        </a:defRPr>
      </a:lvl1pPr>
    </p:titleStyle>
    <p:bodyStyle>
      <a:lvl1pPr marL="342900" indent="-342900" algn="l" defTabSz="457200" rtl="0" eaLnBrk="1" latinLnBrk="0" hangingPunct="1">
        <a:spcBef>
          <a:spcPct val="20000"/>
        </a:spcBef>
        <a:buFont typeface="Arial"/>
        <a:buChar char="•"/>
        <a:defRPr sz="3200" b="0" i="0" kern="1200">
          <a:solidFill>
            <a:schemeClr val="tx1"/>
          </a:solidFill>
          <a:latin typeface="Avenir Book" panose="02000503020000020003" pitchFamily="2" charset="0"/>
          <a:ea typeface="+mn-ea"/>
          <a:cs typeface="+mn-cs"/>
        </a:defRPr>
      </a:lvl1pPr>
      <a:lvl2pPr marL="742950" indent="-285750" algn="l" defTabSz="457200" rtl="0" eaLnBrk="1" latinLnBrk="0" hangingPunct="1">
        <a:spcBef>
          <a:spcPct val="20000"/>
        </a:spcBef>
        <a:buFont typeface="Arial"/>
        <a:buChar char="–"/>
        <a:defRPr sz="2800" b="0" i="0" kern="1200">
          <a:solidFill>
            <a:schemeClr val="tx1"/>
          </a:solidFill>
          <a:latin typeface="Avenir Book" panose="02000503020000020003" pitchFamily="2" charset="0"/>
          <a:ea typeface="+mn-ea"/>
          <a:cs typeface="+mn-cs"/>
        </a:defRPr>
      </a:lvl2pPr>
      <a:lvl3pPr marL="1143000" indent="-228600" algn="l" defTabSz="457200" rtl="0" eaLnBrk="1" latinLnBrk="0" hangingPunct="1">
        <a:spcBef>
          <a:spcPct val="20000"/>
        </a:spcBef>
        <a:buFont typeface="Arial"/>
        <a:buChar char="•"/>
        <a:defRPr sz="2400" b="0" i="0" kern="1200">
          <a:solidFill>
            <a:schemeClr val="tx1"/>
          </a:solidFill>
          <a:latin typeface="Avenir Book" panose="02000503020000020003" pitchFamily="2" charset="0"/>
          <a:ea typeface="+mn-ea"/>
          <a:cs typeface="+mn-cs"/>
        </a:defRPr>
      </a:lvl3pPr>
      <a:lvl4pPr marL="1600200" indent="-228600" algn="l" defTabSz="457200" rtl="0" eaLnBrk="1" latinLnBrk="0" hangingPunct="1">
        <a:spcBef>
          <a:spcPct val="20000"/>
        </a:spcBef>
        <a:buFont typeface="Arial"/>
        <a:buChar char="–"/>
        <a:defRPr sz="2000" b="0" i="0" kern="1200">
          <a:solidFill>
            <a:schemeClr val="tx1"/>
          </a:solidFill>
          <a:latin typeface="Avenir Book" panose="02000503020000020003" pitchFamily="2" charset="0"/>
          <a:ea typeface="+mn-ea"/>
          <a:cs typeface="+mn-cs"/>
        </a:defRPr>
      </a:lvl4pPr>
      <a:lvl5pPr marL="2057400" indent="-228600" algn="l" defTabSz="457200" rtl="0" eaLnBrk="1" latinLnBrk="0" hangingPunct="1">
        <a:spcBef>
          <a:spcPct val="20000"/>
        </a:spcBef>
        <a:buFont typeface="Arial"/>
        <a:buChar char="»"/>
        <a:defRPr sz="2000" b="0" i="0" kern="1200">
          <a:solidFill>
            <a:schemeClr val="tx1"/>
          </a:solidFill>
          <a:latin typeface="Avenir Book" panose="02000503020000020003" pitchFamily="2"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Avenir Book" panose="02000503020000020003" pitchFamily="2" charset="0"/>
              </a:defRPr>
            </a:lvl1pPr>
          </a:lstStyle>
          <a:p>
            <a:pPr defTabSz="457200" fontAlgn="auto">
              <a:spcBef>
                <a:spcPts val="0"/>
              </a:spcBef>
              <a:spcAft>
                <a:spcPts val="0"/>
              </a:spcAft>
            </a:pPr>
            <a:fld id="{07D6A11F-CA40-C640-93ED-7AADEA2626E4}" type="datetimeFigureOut">
              <a:rPr lang="en-US" smtClean="0">
                <a:solidFill>
                  <a:prstClr val="black">
                    <a:tint val="75000"/>
                  </a:prstClr>
                </a:solidFill>
                <a:ea typeface=""/>
                <a:cs typeface=""/>
              </a:rPr>
              <a:pPr defTabSz="457200" fontAlgn="auto">
                <a:spcBef>
                  <a:spcPts val="0"/>
                </a:spcBef>
                <a:spcAft>
                  <a:spcPts val="0"/>
                </a:spcAft>
              </a:pPr>
              <a:t>7/2/24</a:t>
            </a:fld>
            <a:endParaRPr lang="en-US" dirty="0">
              <a:solidFill>
                <a:prstClr val="black">
                  <a:tint val="75000"/>
                </a:prstClr>
              </a:solidFill>
              <a:ea typeface=""/>
              <a:cs typeface=""/>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Avenir Book" panose="02000503020000020003" pitchFamily="2" charset="0"/>
              </a:defRPr>
            </a:lvl1pPr>
          </a:lstStyle>
          <a:p>
            <a:pPr defTabSz="457200" fontAlgn="auto">
              <a:spcBef>
                <a:spcPts val="0"/>
              </a:spcBef>
              <a:spcAft>
                <a:spcPts val="0"/>
              </a:spcAft>
            </a:pPr>
            <a:endParaRPr lang="en-US" dirty="0">
              <a:solidFill>
                <a:prstClr val="black">
                  <a:tint val="75000"/>
                </a:prstClr>
              </a:solidFill>
              <a:ea typeface=""/>
              <a:cs typeface=""/>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Avenir Book" panose="02000503020000020003" pitchFamily="2" charset="0"/>
              </a:defRPr>
            </a:lvl1pPr>
          </a:lstStyle>
          <a:p>
            <a:pPr defTabSz="457200" fontAlgn="auto">
              <a:spcBef>
                <a:spcPts val="0"/>
              </a:spcBef>
              <a:spcAft>
                <a:spcPts val="0"/>
              </a:spcAft>
            </a:pPr>
            <a:fld id="{D6F46D6D-AD0E-DA43-ACD4-785676A5A34C}" type="slidenum">
              <a:rPr lang="en-US" smtClean="0">
                <a:solidFill>
                  <a:prstClr val="black">
                    <a:tint val="75000"/>
                  </a:prstClr>
                </a:solidFill>
                <a:ea typeface=""/>
                <a:cs typeface=""/>
              </a:rPr>
              <a:pPr defTabSz="457200" fontAlgn="auto">
                <a:spcBef>
                  <a:spcPts val="0"/>
                </a:spcBef>
                <a:spcAft>
                  <a:spcPts val="0"/>
                </a:spcAft>
              </a:pPr>
              <a:t>‹#›</a:t>
            </a:fld>
            <a:endParaRPr lang="en-US" dirty="0">
              <a:solidFill>
                <a:prstClr val="black">
                  <a:tint val="75000"/>
                </a:prstClr>
              </a:solidFill>
              <a:ea typeface=""/>
              <a:cs typeface=""/>
            </a:endParaRPr>
          </a:p>
        </p:txBody>
      </p:sp>
    </p:spTree>
    <p:extLst>
      <p:ext uri="{BB962C8B-B14F-4D97-AF65-F5344CB8AC3E}">
        <p14:creationId xmlns:p14="http://schemas.microsoft.com/office/powerpoint/2010/main" val="534231289"/>
      </p:ext>
    </p:extLst>
  </p:cSld>
  <p:clrMap bg1="lt1" tx1="dk1" bg2="lt2" tx2="dk2" accent1="accent1" accent2="accent2" accent3="accent3" accent4="accent4" accent5="accent5" accent6="accent6" hlink="hlink" folHlink="folHlink"/>
  <p:sldLayoutIdLst>
    <p:sldLayoutId id="2147490279" r:id="rId1"/>
    <p:sldLayoutId id="2147490280" r:id="rId2"/>
    <p:sldLayoutId id="2147490281" r:id="rId3"/>
    <p:sldLayoutId id="2147490282" r:id="rId4"/>
    <p:sldLayoutId id="2147490283" r:id="rId5"/>
    <p:sldLayoutId id="2147490284" r:id="rId6"/>
    <p:sldLayoutId id="2147490285" r:id="rId7"/>
    <p:sldLayoutId id="2147490286" r:id="rId8"/>
    <p:sldLayoutId id="2147490287" r:id="rId9"/>
    <p:sldLayoutId id="2147490288" r:id="rId10"/>
    <p:sldLayoutId id="2147490289" r:id="rId11"/>
  </p:sldLayoutIdLst>
  <p:txStyles>
    <p:titleStyle>
      <a:lvl1pPr algn="ctr" defTabSz="457200" rtl="0" eaLnBrk="1" latinLnBrk="0" hangingPunct="1">
        <a:spcBef>
          <a:spcPct val="0"/>
        </a:spcBef>
        <a:buNone/>
        <a:defRPr sz="4400" b="0" i="0" kern="1200">
          <a:solidFill>
            <a:schemeClr val="tx1"/>
          </a:solidFill>
          <a:latin typeface="Avenir Book" panose="02000503020000020003" pitchFamily="2" charset="0"/>
          <a:ea typeface="+mj-ea"/>
          <a:cs typeface="+mj-cs"/>
        </a:defRPr>
      </a:lvl1pPr>
    </p:titleStyle>
    <p:bodyStyle>
      <a:lvl1pPr marL="342900" indent="-342900" algn="l" defTabSz="457200" rtl="0" eaLnBrk="1" latinLnBrk="0" hangingPunct="1">
        <a:spcBef>
          <a:spcPct val="20000"/>
        </a:spcBef>
        <a:buFont typeface="Arial"/>
        <a:buChar char="•"/>
        <a:defRPr sz="3200" b="0" i="0" kern="1200">
          <a:solidFill>
            <a:schemeClr val="tx1"/>
          </a:solidFill>
          <a:latin typeface="Avenir Book" panose="02000503020000020003" pitchFamily="2" charset="0"/>
          <a:ea typeface="+mn-ea"/>
          <a:cs typeface="+mn-cs"/>
        </a:defRPr>
      </a:lvl1pPr>
      <a:lvl2pPr marL="742950" indent="-285750" algn="l" defTabSz="457200" rtl="0" eaLnBrk="1" latinLnBrk="0" hangingPunct="1">
        <a:spcBef>
          <a:spcPct val="20000"/>
        </a:spcBef>
        <a:buFont typeface="Arial"/>
        <a:buChar char="–"/>
        <a:defRPr sz="2800" b="0" i="0" kern="1200">
          <a:solidFill>
            <a:schemeClr val="tx1"/>
          </a:solidFill>
          <a:latin typeface="Avenir Book" panose="02000503020000020003" pitchFamily="2" charset="0"/>
          <a:ea typeface="+mn-ea"/>
          <a:cs typeface="+mn-cs"/>
        </a:defRPr>
      </a:lvl2pPr>
      <a:lvl3pPr marL="1143000" indent="-228600" algn="l" defTabSz="457200" rtl="0" eaLnBrk="1" latinLnBrk="0" hangingPunct="1">
        <a:spcBef>
          <a:spcPct val="20000"/>
        </a:spcBef>
        <a:buFont typeface="Arial"/>
        <a:buChar char="•"/>
        <a:defRPr sz="2400" b="0" i="0" kern="1200">
          <a:solidFill>
            <a:schemeClr val="tx1"/>
          </a:solidFill>
          <a:latin typeface="Avenir Book" panose="02000503020000020003" pitchFamily="2" charset="0"/>
          <a:ea typeface="+mn-ea"/>
          <a:cs typeface="+mn-cs"/>
        </a:defRPr>
      </a:lvl3pPr>
      <a:lvl4pPr marL="1600200" indent="-228600" algn="l" defTabSz="457200" rtl="0" eaLnBrk="1" latinLnBrk="0" hangingPunct="1">
        <a:spcBef>
          <a:spcPct val="20000"/>
        </a:spcBef>
        <a:buFont typeface="Arial"/>
        <a:buChar char="–"/>
        <a:defRPr sz="2000" b="0" i="0" kern="1200">
          <a:solidFill>
            <a:schemeClr val="tx1"/>
          </a:solidFill>
          <a:latin typeface="Avenir Book" panose="02000503020000020003" pitchFamily="2" charset="0"/>
          <a:ea typeface="+mn-ea"/>
          <a:cs typeface="+mn-cs"/>
        </a:defRPr>
      </a:lvl4pPr>
      <a:lvl5pPr marL="2057400" indent="-228600" algn="l" defTabSz="457200" rtl="0" eaLnBrk="1" latinLnBrk="0" hangingPunct="1">
        <a:spcBef>
          <a:spcPct val="20000"/>
        </a:spcBef>
        <a:buFont typeface="Arial"/>
        <a:buChar char="»"/>
        <a:defRPr sz="2000" b="0" i="0" kern="1200">
          <a:solidFill>
            <a:schemeClr val="tx1"/>
          </a:solidFill>
          <a:latin typeface="Avenir Book" panose="02000503020000020003" pitchFamily="2"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1">
                <a:gamma/>
                <a:shade val="39216"/>
                <a:invGamma/>
              </a:schemeClr>
            </a:gs>
          </a:gsLst>
          <a:lin ang="5400000" scaled="1"/>
        </a:gra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1588" y="0"/>
            <a:ext cx="9148762" cy="6851650"/>
            <a:chOff x="1" y="0"/>
            <a:chExt cx="5763" cy="4316"/>
          </a:xfrm>
        </p:grpSpPr>
        <p:sp>
          <p:nvSpPr>
            <p:cNvPr id="4099"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sp>
          <p:nvSpPr>
            <p:cNvPr id="4100"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sp>
          <p:nvSpPr>
            <p:cNvPr id="4101"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grpSp>
          <p:nvGrpSpPr>
            <p:cNvPr id="1035" name="Group 6"/>
            <p:cNvGrpSpPr>
              <a:grpSpLocks/>
            </p:cNvGrpSpPr>
            <p:nvPr/>
          </p:nvGrpSpPr>
          <p:grpSpPr bwMode="auto">
            <a:xfrm>
              <a:off x="288" y="0"/>
              <a:ext cx="5098" cy="4316"/>
              <a:chOff x="288" y="0"/>
              <a:chExt cx="5098" cy="4316"/>
            </a:xfrm>
          </p:grpSpPr>
          <p:sp>
            <p:nvSpPr>
              <p:cNvPr id="4103"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sp>
            <p:nvSpPr>
              <p:cNvPr id="4104"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sp>
            <p:nvSpPr>
              <p:cNvPr id="4105"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sp>
            <p:nvSpPr>
              <p:cNvPr id="4106"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sp>
            <p:nvSpPr>
              <p:cNvPr id="4107"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sp>
            <p:nvSpPr>
              <p:cNvPr id="4108"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sp>
            <p:nvSpPr>
              <p:cNvPr id="4109"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sp>
            <p:nvSpPr>
              <p:cNvPr id="4110"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sp>
            <p:nvSpPr>
              <p:cNvPr id="4111"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sp>
            <p:nvSpPr>
              <p:cNvPr id="4112"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sp>
            <p:nvSpPr>
              <p:cNvPr id="4113"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sp>
            <p:nvSpPr>
              <p:cNvPr id="4114"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sp>
            <p:nvSpPr>
              <p:cNvPr id="4115"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grpSp>
        <p:sp>
          <p:nvSpPr>
            <p:cNvPr id="4116"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sp>
          <p:nvSpPr>
            <p:cNvPr id="4117"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sp>
          <p:nvSpPr>
            <p:cNvPr id="4118"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sp>
          <p:nvSpPr>
            <p:cNvPr id="4119" name="Freeform 23"/>
            <p:cNvSpPr>
              <a:spLocks/>
            </p:cNvSpPr>
            <p:nvPr/>
          </p:nvSpPr>
          <p:spPr bwMode="hidden">
            <a:xfrm>
              <a:off x="5041" y="0"/>
              <a:ext cx="719" cy="845"/>
            </a:xfrm>
            <a:custGeom>
              <a:avLst/>
              <a:gdLst/>
              <a:ahLst/>
              <a:cxnLst>
                <a:cxn ang="0">
                  <a:pos x="717" y="845"/>
                </a:cxn>
                <a:cxn ang="0">
                  <a:pos x="717" y="821"/>
                </a:cxn>
                <a:cxn ang="0">
                  <a:pos x="574" y="605"/>
                </a:cxn>
                <a:cxn ang="0">
                  <a:pos x="406" y="396"/>
                </a:cxn>
                <a:cxn ang="0">
                  <a:pos x="221" y="192"/>
                </a:cxn>
                <a:cxn ang="0">
                  <a:pos x="17" y="0"/>
                </a:cxn>
                <a:cxn ang="0">
                  <a:pos x="0" y="0"/>
                </a:cxn>
                <a:cxn ang="0">
                  <a:pos x="209" y="198"/>
                </a:cxn>
                <a:cxn ang="0">
                  <a:pos x="400" y="408"/>
                </a:cxn>
                <a:cxn ang="0">
                  <a:pos x="568" y="623"/>
                </a:cxn>
                <a:cxn ang="0">
                  <a:pos x="717" y="845"/>
                </a:cxn>
                <a:cxn ang="0">
                  <a:pos x="717" y="845"/>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sp>
          <p:nvSpPr>
            <p:cNvPr id="4120" name="Freeform 24"/>
            <p:cNvSpPr>
              <a:spLocks/>
            </p:cNvSpPr>
            <p:nvPr/>
          </p:nvSpPr>
          <p:spPr bwMode="hidden">
            <a:xfrm>
              <a:off x="5352" y="0"/>
              <a:ext cx="408" cy="414"/>
            </a:xfrm>
            <a:custGeom>
              <a:avLst/>
              <a:gdLst/>
              <a:ahLst/>
              <a:cxnLst>
                <a:cxn ang="0">
                  <a:pos x="407" y="414"/>
                </a:cxn>
                <a:cxn ang="0">
                  <a:pos x="407" y="396"/>
                </a:cxn>
                <a:cxn ang="0">
                  <a:pos x="222" y="192"/>
                </a:cxn>
                <a:cxn ang="0">
                  <a:pos x="12" y="0"/>
                </a:cxn>
                <a:cxn ang="0">
                  <a:pos x="0" y="0"/>
                </a:cxn>
                <a:cxn ang="0">
                  <a:pos x="108" y="102"/>
                </a:cxn>
                <a:cxn ang="0">
                  <a:pos x="216" y="204"/>
                </a:cxn>
                <a:cxn ang="0">
                  <a:pos x="407" y="414"/>
                </a:cxn>
                <a:cxn ang="0">
                  <a:pos x="407" y="414"/>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sp>
          <p:nvSpPr>
            <p:cNvPr id="4121"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sp>
          <p:nvSpPr>
            <p:cNvPr id="4122" name="Freeform 26"/>
            <p:cNvSpPr>
              <a:spLocks/>
            </p:cNvSpPr>
            <p:nvPr/>
          </p:nvSpPr>
          <p:spPr bwMode="hidden">
            <a:xfrm>
              <a:off x="6" y="0"/>
              <a:ext cx="588" cy="599"/>
            </a:xfrm>
            <a:custGeom>
              <a:avLst/>
              <a:gdLst/>
              <a:ahLst/>
              <a:cxnLst>
                <a:cxn ang="0">
                  <a:pos x="586" y="0"/>
                </a:cxn>
                <a:cxn ang="0">
                  <a:pos x="568" y="0"/>
                </a:cxn>
                <a:cxn ang="0">
                  <a:pos x="407" y="132"/>
                </a:cxn>
                <a:cxn ang="0">
                  <a:pos x="257" y="270"/>
                </a:cxn>
                <a:cxn ang="0">
                  <a:pos x="120" y="420"/>
                </a:cxn>
                <a:cxn ang="0">
                  <a:pos x="0" y="575"/>
                </a:cxn>
                <a:cxn ang="0">
                  <a:pos x="0" y="599"/>
                </a:cxn>
                <a:cxn ang="0">
                  <a:pos x="120" y="432"/>
                </a:cxn>
                <a:cxn ang="0">
                  <a:pos x="257" y="282"/>
                </a:cxn>
                <a:cxn ang="0">
                  <a:pos x="413" y="138"/>
                </a:cxn>
                <a:cxn ang="0">
                  <a:pos x="586" y="0"/>
                </a:cxn>
                <a:cxn ang="0">
                  <a:pos x="586" y="0"/>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sp>
          <p:nvSpPr>
            <p:cNvPr id="4123" name="Freeform 27"/>
            <p:cNvSpPr>
              <a:spLocks/>
            </p:cNvSpPr>
            <p:nvPr/>
          </p:nvSpPr>
          <p:spPr bwMode="hidden">
            <a:xfrm>
              <a:off x="6" y="0"/>
              <a:ext cx="270" cy="252"/>
            </a:xfrm>
            <a:custGeom>
              <a:avLst/>
              <a:gdLst/>
              <a:ahLst/>
              <a:cxnLst>
                <a:cxn ang="0">
                  <a:pos x="269" y="0"/>
                </a:cxn>
                <a:cxn ang="0">
                  <a:pos x="251" y="0"/>
                </a:cxn>
                <a:cxn ang="0">
                  <a:pos x="120" y="114"/>
                </a:cxn>
                <a:cxn ang="0">
                  <a:pos x="60" y="174"/>
                </a:cxn>
                <a:cxn ang="0">
                  <a:pos x="0" y="234"/>
                </a:cxn>
                <a:cxn ang="0">
                  <a:pos x="0" y="252"/>
                </a:cxn>
                <a:cxn ang="0">
                  <a:pos x="126" y="120"/>
                </a:cxn>
                <a:cxn ang="0">
                  <a:pos x="269" y="0"/>
                </a:cxn>
                <a:cxn ang="0">
                  <a:pos x="269" y="0"/>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sp>
          <p:nvSpPr>
            <p:cNvPr id="4124" name="Line 28"/>
            <p:cNvSpPr>
              <a:spLocks noChangeShapeType="1"/>
            </p:cNvSpPr>
            <p:nvPr/>
          </p:nvSpPr>
          <p:spPr bwMode="hidden">
            <a:xfrm>
              <a:off x="1" y="2749"/>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ndParaRPr>
            </a:p>
          </p:txBody>
        </p:sp>
        <p:sp>
          <p:nvSpPr>
            <p:cNvPr id="4125" name="Line 29"/>
            <p:cNvSpPr>
              <a:spLocks noChangeShapeType="1"/>
            </p:cNvSpPr>
            <p:nvPr/>
          </p:nvSpPr>
          <p:spPr bwMode="hidden">
            <a:xfrm>
              <a:off x="1" y="2356"/>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ndParaRPr>
            </a:p>
          </p:txBody>
        </p:sp>
        <p:sp>
          <p:nvSpPr>
            <p:cNvPr id="4126" name="Line 30"/>
            <p:cNvSpPr>
              <a:spLocks noChangeShapeType="1"/>
            </p:cNvSpPr>
            <p:nvPr/>
          </p:nvSpPr>
          <p:spPr bwMode="hidden">
            <a:xfrm>
              <a:off x="1" y="3142"/>
              <a:ext cx="5758" cy="0"/>
            </a:xfrm>
            <a:prstGeom prst="line">
              <a:avLst/>
            </a:prstGeom>
            <a:noFill/>
            <a:ln w="15875">
              <a:solidFill>
                <a:schemeClr val="bg2"/>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ndParaRPr>
            </a:p>
          </p:txBody>
        </p:sp>
        <p:grpSp>
          <p:nvGrpSpPr>
            <p:cNvPr id="1047" name="Group 31"/>
            <p:cNvGrpSpPr>
              <a:grpSpLocks/>
            </p:cNvGrpSpPr>
            <p:nvPr/>
          </p:nvGrpSpPr>
          <p:grpSpPr bwMode="auto">
            <a:xfrm>
              <a:off x="1" y="392"/>
              <a:ext cx="5758" cy="1571"/>
              <a:chOff x="1" y="392"/>
              <a:chExt cx="5758" cy="1571"/>
            </a:xfrm>
          </p:grpSpPr>
          <p:sp>
            <p:nvSpPr>
              <p:cNvPr id="4128" name="Line 32"/>
              <p:cNvSpPr>
                <a:spLocks noChangeShapeType="1"/>
              </p:cNvSpPr>
              <p:nvPr userDrawn="1"/>
            </p:nvSpPr>
            <p:spPr bwMode="hidden">
              <a:xfrm>
                <a:off x="1" y="784"/>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ndParaRPr>
              </a:p>
            </p:txBody>
          </p:sp>
          <p:sp>
            <p:nvSpPr>
              <p:cNvPr id="4129" name="Line 33"/>
              <p:cNvSpPr>
                <a:spLocks noChangeShapeType="1"/>
              </p:cNvSpPr>
              <p:nvPr userDrawn="1"/>
            </p:nvSpPr>
            <p:spPr bwMode="hidden">
              <a:xfrm>
                <a:off x="1" y="1963"/>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ndParaRPr>
              </a:p>
            </p:txBody>
          </p:sp>
          <p:sp>
            <p:nvSpPr>
              <p:cNvPr id="4130" name="Line 34"/>
              <p:cNvSpPr>
                <a:spLocks noChangeShapeType="1"/>
              </p:cNvSpPr>
              <p:nvPr userDrawn="1"/>
            </p:nvSpPr>
            <p:spPr bwMode="hidden">
              <a:xfrm>
                <a:off x="1" y="1570"/>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ndParaRPr>
              </a:p>
            </p:txBody>
          </p:sp>
          <p:sp>
            <p:nvSpPr>
              <p:cNvPr id="4131" name="Line 35"/>
              <p:cNvSpPr>
                <a:spLocks noChangeShapeType="1"/>
              </p:cNvSpPr>
              <p:nvPr userDrawn="1"/>
            </p:nvSpPr>
            <p:spPr bwMode="hidden">
              <a:xfrm>
                <a:off x="1" y="1177"/>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ndParaRPr>
              </a:p>
            </p:txBody>
          </p:sp>
          <p:sp>
            <p:nvSpPr>
              <p:cNvPr id="4132" name="Line 36"/>
              <p:cNvSpPr>
                <a:spLocks noChangeShapeType="1"/>
              </p:cNvSpPr>
              <p:nvPr userDrawn="1"/>
            </p:nvSpPr>
            <p:spPr bwMode="hidden">
              <a:xfrm>
                <a:off x="1" y="392"/>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ndParaRPr>
              </a:p>
            </p:txBody>
          </p:sp>
        </p:grpSp>
        <p:sp>
          <p:nvSpPr>
            <p:cNvPr id="4133" name="Line 37"/>
            <p:cNvSpPr>
              <a:spLocks noChangeShapeType="1"/>
            </p:cNvSpPr>
            <p:nvPr/>
          </p:nvSpPr>
          <p:spPr bwMode="hidden">
            <a:xfrm>
              <a:off x="1" y="3928"/>
              <a:ext cx="5758" cy="0"/>
            </a:xfrm>
            <a:prstGeom prst="line">
              <a:avLst/>
            </a:prstGeom>
            <a:noFill/>
            <a:ln w="15875">
              <a:solidFill>
                <a:schemeClr val="bg2"/>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ndParaRPr>
            </a:p>
          </p:txBody>
        </p:sp>
        <p:sp>
          <p:nvSpPr>
            <p:cNvPr id="4134" name="Line 38"/>
            <p:cNvSpPr>
              <a:spLocks noChangeShapeType="1"/>
            </p:cNvSpPr>
            <p:nvPr/>
          </p:nvSpPr>
          <p:spPr bwMode="hidden">
            <a:xfrm>
              <a:off x="1" y="3535"/>
              <a:ext cx="5758" cy="0"/>
            </a:xfrm>
            <a:prstGeom prst="line">
              <a:avLst/>
            </a:prstGeom>
            <a:noFill/>
            <a:ln w="15875">
              <a:solidFill>
                <a:schemeClr val="bg2"/>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ndParaRPr>
            </a:p>
          </p:txBody>
        </p:sp>
      </p:grpSp>
      <p:sp>
        <p:nvSpPr>
          <p:cNvPr id="4135" name="Rectangle 39"/>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dirty="0"/>
              <a:t>Click to edit Master title style</a:t>
            </a:r>
          </a:p>
        </p:txBody>
      </p:sp>
      <p:sp>
        <p:nvSpPr>
          <p:cNvPr id="4136" name="Rectangle 40"/>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b="0" i="0">
                <a:effectLst>
                  <a:outerShdw blurRad="38100" dist="38100" dir="2700000" algn="tl">
                    <a:srgbClr val="000000"/>
                  </a:outerShdw>
                </a:effectLst>
                <a:latin typeface="Avenir Book" panose="02000503020000020003" pitchFamily="2" charset="0"/>
              </a:defRPr>
            </a:lvl1pPr>
          </a:lstStyle>
          <a:p>
            <a:pPr>
              <a:defRPr/>
            </a:pPr>
            <a:fld id="{D370C598-940D-6542-A0D1-B659D9BE899B}" type="datetime1">
              <a:rPr lang="en-US" smtClean="0">
                <a:solidFill>
                  <a:srgbClr val="FFFFFF"/>
                </a:solidFill>
              </a:rPr>
              <a:pPr>
                <a:defRPr/>
              </a:pPr>
              <a:t>7/2/24</a:t>
            </a:fld>
            <a:endParaRPr lang="en-US" dirty="0">
              <a:solidFill>
                <a:srgbClr val="FFFFFF"/>
              </a:solidFill>
            </a:endParaRPr>
          </a:p>
        </p:txBody>
      </p:sp>
      <p:sp>
        <p:nvSpPr>
          <p:cNvPr id="4137" name="Rectangle 41"/>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b="0" i="0">
                <a:effectLst>
                  <a:outerShdw blurRad="38100" dist="38100" dir="2700000" algn="tl">
                    <a:srgbClr val="000000"/>
                  </a:outerShdw>
                </a:effectLst>
                <a:latin typeface="Avenir Book" panose="02000503020000020003" pitchFamily="2" charset="0"/>
              </a:defRPr>
            </a:lvl1pPr>
          </a:lstStyle>
          <a:p>
            <a:pPr>
              <a:defRPr/>
            </a:pPr>
            <a:endParaRPr lang="en-US" dirty="0">
              <a:solidFill>
                <a:srgbClr val="FFFFFF"/>
              </a:solidFill>
            </a:endParaRPr>
          </a:p>
        </p:txBody>
      </p:sp>
      <p:sp>
        <p:nvSpPr>
          <p:cNvPr id="4138" name="Rectangle 42"/>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b="0" i="0">
                <a:effectLst>
                  <a:outerShdw blurRad="38100" dist="38100" dir="2700000" algn="tl">
                    <a:srgbClr val="000000"/>
                  </a:outerShdw>
                </a:effectLst>
                <a:latin typeface="Avenir Book" panose="02000503020000020003" pitchFamily="2" charset="0"/>
              </a:defRPr>
            </a:lvl1pPr>
          </a:lstStyle>
          <a:p>
            <a:pPr>
              <a:defRPr/>
            </a:pPr>
            <a:fld id="{B609A295-4A95-E84C-89DC-9121958AA139}" type="slidenum">
              <a:rPr lang="en-US" smtClean="0">
                <a:solidFill>
                  <a:srgbClr val="FFFFFF"/>
                </a:solidFill>
              </a:rPr>
              <a:pPr>
                <a:defRPr/>
              </a:pPr>
              <a:t>‹#›</a:t>
            </a:fld>
            <a:endParaRPr lang="en-US" dirty="0">
              <a:solidFill>
                <a:srgbClr val="FFFFFF"/>
              </a:solidFill>
            </a:endParaRPr>
          </a:p>
        </p:txBody>
      </p:sp>
      <p:sp>
        <p:nvSpPr>
          <p:cNvPr id="4139" name="Rectangle 43"/>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37257315"/>
      </p:ext>
    </p:extLst>
  </p:cSld>
  <p:clrMap bg1="dk2" tx1="lt1" bg2="dk1" tx2="lt2" accent1="accent1" accent2="accent2" accent3="accent3" accent4="accent4" accent5="accent5" accent6="accent6" hlink="hlink" folHlink="folHlink"/>
  <p:sldLayoutIdLst>
    <p:sldLayoutId id="2147490331" r:id="rId1"/>
    <p:sldLayoutId id="2147490332" r:id="rId2"/>
    <p:sldLayoutId id="2147490333" r:id="rId3"/>
    <p:sldLayoutId id="2147490334" r:id="rId4"/>
    <p:sldLayoutId id="2147490335" r:id="rId5"/>
    <p:sldLayoutId id="2147490336" r:id="rId6"/>
    <p:sldLayoutId id="2147490337" r:id="rId7"/>
    <p:sldLayoutId id="2147490338" r:id="rId8"/>
    <p:sldLayoutId id="2147490339" r:id="rId9"/>
    <p:sldLayoutId id="2147490340" r:id="rId10"/>
    <p:sldLayoutId id="2147490341" r:id="rId11"/>
    <p:sldLayoutId id="2147490342" r:id="rId12"/>
  </p:sldLayoutIdLst>
  <p:transition>
    <p:fade/>
  </p:transition>
  <p:hf sldNum="0" hdr="0" ftr="0" dt="0"/>
  <p:txStyles>
    <p:titleStyle>
      <a:lvl1pPr algn="ctr" rtl="0" eaLnBrk="0" fontAlgn="base" hangingPunct="0">
        <a:spcBef>
          <a:spcPct val="0"/>
        </a:spcBef>
        <a:spcAft>
          <a:spcPct val="0"/>
        </a:spcAft>
        <a:defRPr sz="4400" b="0" i="0">
          <a:solidFill>
            <a:schemeClr val="tx2"/>
          </a:solidFill>
          <a:effectLst>
            <a:outerShdw blurRad="38100" dist="38100" dir="2700000" algn="tl">
              <a:srgbClr val="000000"/>
            </a:outerShdw>
          </a:effectLst>
          <a:latin typeface="Avenir Book" panose="02000503020000020003" pitchFamily="2" charset="0"/>
          <a:ea typeface="Avenir Book" panose="02000503020000020003" pitchFamily="2" charset="0"/>
          <a:cs typeface="Avenir Book" panose="02000503020000020003" pitchFamily="2" charset="0"/>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Helvetica Neue" pitchFamily="-112" charset="0"/>
          <a:ea typeface="ＭＳ Ｐゴシック" pitchFamily="-106" charset="-128"/>
          <a:cs typeface="ＭＳ Ｐゴシック" pitchFamily="-106" charset="-128"/>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Helvetica Neue" pitchFamily="-112" charset="0"/>
          <a:ea typeface="ＭＳ Ｐゴシック" pitchFamily="-106" charset="-128"/>
          <a:cs typeface="ＭＳ Ｐゴシック" pitchFamily="-106" charset="-128"/>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Helvetica Neue" pitchFamily="-112" charset="0"/>
          <a:ea typeface="ＭＳ Ｐゴシック" pitchFamily="-106" charset="-128"/>
          <a:cs typeface="ＭＳ Ｐゴシック" pitchFamily="-106" charset="-128"/>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Helvetica Neue" pitchFamily="-112" charset="0"/>
          <a:ea typeface="ＭＳ Ｐゴシック" pitchFamily="-106" charset="-128"/>
          <a:cs typeface="ＭＳ Ｐゴシック" pitchFamily="-106" charset="-128"/>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60000"/>
        <a:buFont typeface="Wingdings" charset="2"/>
        <a:buChar char="n"/>
        <a:defRPr sz="32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cs typeface="Avenir Book" panose="02000503020000020003" pitchFamily="2" charset="0"/>
        </a:defRPr>
      </a:lvl1pPr>
      <a:lvl2pPr marL="742950" indent="-285750" algn="l" rtl="0" eaLnBrk="0" fontAlgn="base" hangingPunct="0">
        <a:spcBef>
          <a:spcPct val="20000"/>
        </a:spcBef>
        <a:spcAft>
          <a:spcPct val="0"/>
        </a:spcAft>
        <a:buClr>
          <a:schemeClr val="tx1"/>
        </a:buClr>
        <a:buChar char="•"/>
        <a:defRPr sz="28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defRPr>
      </a:lvl2pPr>
      <a:lvl3pPr marL="1143000" indent="-228600" algn="l" rtl="0" eaLnBrk="0" fontAlgn="base" hangingPunct="0">
        <a:spcBef>
          <a:spcPct val="20000"/>
        </a:spcBef>
        <a:spcAft>
          <a:spcPct val="0"/>
        </a:spcAft>
        <a:buClr>
          <a:schemeClr val="accent2"/>
        </a:buClr>
        <a:buSzPct val="60000"/>
        <a:buFont typeface="Wingdings" charset="2"/>
        <a:buChar char="n"/>
        <a:defRPr sz="24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defRPr>
      </a:lvl3pPr>
      <a:lvl4pPr marL="1600200" indent="-228600" algn="l" rtl="0" eaLnBrk="0" fontAlgn="base" hangingPunct="0">
        <a:spcBef>
          <a:spcPct val="20000"/>
        </a:spcBef>
        <a:spcAft>
          <a:spcPct val="0"/>
        </a:spcAft>
        <a:buClr>
          <a:schemeClr val="tx2"/>
        </a:buClr>
        <a:buChar char="•"/>
        <a:defRPr sz="20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defRPr>
      </a:lvl4pPr>
      <a:lvl5pPr marL="2057400" indent="-228600" algn="l" rtl="0" eaLnBrk="0" fontAlgn="base" hangingPunct="0">
        <a:spcBef>
          <a:spcPct val="20000"/>
        </a:spcBef>
        <a:spcAft>
          <a:spcPct val="0"/>
        </a:spcAft>
        <a:buClr>
          <a:schemeClr val="folHlink"/>
        </a:buClr>
        <a:buSzPct val="60000"/>
        <a:buFont typeface="Wingdings" charset="2"/>
        <a:buChar char="n"/>
        <a:defRPr sz="20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defRPr>
      </a:lvl5pPr>
      <a:lvl6pPr marL="25146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b="0" i="0">
                <a:solidFill>
                  <a:schemeClr val="tx1">
                    <a:tint val="75000"/>
                  </a:schemeClr>
                </a:solidFill>
                <a:latin typeface="Avenir Book" panose="02000503020000020003" pitchFamily="2" charset="0"/>
              </a:defRPr>
            </a:lvl1pPr>
          </a:lstStyle>
          <a:p>
            <a:fld id="{1A2FCBB9-B23C-6F44-AF90-3DB73D2169F1}" type="datetimeFigureOut">
              <a:rPr lang="en-US" smtClean="0"/>
              <a:pPr/>
              <a:t>7/2/24</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b="0" i="0">
                <a:solidFill>
                  <a:schemeClr val="tx1">
                    <a:tint val="75000"/>
                  </a:schemeClr>
                </a:solidFill>
                <a:latin typeface="Avenir Book" panose="02000503020000020003" pitchFamily="2" charset="0"/>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b="0" i="0">
                <a:solidFill>
                  <a:schemeClr val="tx1">
                    <a:tint val="75000"/>
                  </a:schemeClr>
                </a:solidFill>
                <a:latin typeface="Avenir Book" panose="02000503020000020003" pitchFamily="2" charset="0"/>
              </a:defRPr>
            </a:lvl1pPr>
          </a:lstStyle>
          <a:p>
            <a:fld id="{DB391419-4631-954D-A589-75A7418AB32B}" type="slidenum">
              <a:rPr lang="en-US" smtClean="0"/>
              <a:pPr/>
              <a:t>‹#›</a:t>
            </a:fld>
            <a:endParaRPr lang="en-US" dirty="0"/>
          </a:p>
        </p:txBody>
      </p:sp>
    </p:spTree>
    <p:extLst>
      <p:ext uri="{BB962C8B-B14F-4D97-AF65-F5344CB8AC3E}">
        <p14:creationId xmlns:p14="http://schemas.microsoft.com/office/powerpoint/2010/main" val="594874349"/>
      </p:ext>
    </p:extLst>
  </p:cSld>
  <p:clrMap bg1="lt1" tx1="dk1" bg2="lt2" tx2="dk2" accent1="accent1" accent2="accent2" accent3="accent3" accent4="accent4" accent5="accent5" accent6="accent6" hlink="hlink" folHlink="folHlink"/>
  <p:sldLayoutIdLst>
    <p:sldLayoutId id="2147490399" r:id="rId1"/>
    <p:sldLayoutId id="2147490400" r:id="rId2"/>
    <p:sldLayoutId id="2147490401" r:id="rId3"/>
    <p:sldLayoutId id="2147490402" r:id="rId4"/>
    <p:sldLayoutId id="2147490403" r:id="rId5"/>
    <p:sldLayoutId id="2147490404" r:id="rId6"/>
    <p:sldLayoutId id="2147490405" r:id="rId7"/>
    <p:sldLayoutId id="2147490406" r:id="rId8"/>
    <p:sldLayoutId id="2147490407" r:id="rId9"/>
    <p:sldLayoutId id="2147490408" r:id="rId10"/>
    <p:sldLayoutId id="2147490409" r:id="rId11"/>
  </p:sldLayoutIdLst>
  <p:txStyles>
    <p:titleStyle>
      <a:lvl1pPr algn="l" defTabSz="914400" rtl="0" eaLnBrk="1" latinLnBrk="0" hangingPunct="1">
        <a:lnSpc>
          <a:spcPct val="90000"/>
        </a:lnSpc>
        <a:spcBef>
          <a:spcPct val="0"/>
        </a:spcBef>
        <a:buNone/>
        <a:defRPr sz="4400" b="0" i="0" kern="1200">
          <a:solidFill>
            <a:schemeClr val="tx1"/>
          </a:solidFill>
          <a:latin typeface="Avenir Book" panose="02000503020000020003"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75779" name="Rectangle 3"/>
          <p:cNvSpPr>
            <a:spLocks noGrp="1" noChangeArrowheads="1"/>
          </p:cNvSpPr>
          <p:nvPr>
            <p:ph type="body" idx="1"/>
          </p:nvPr>
        </p:nvSpPr>
        <p:spPr bwMode="auto">
          <a:xfrm>
            <a:off x="685800" y="1981200"/>
            <a:ext cx="7772400" cy="4114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9396"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solidFill>
                  <a:srgbClr val="000000"/>
                </a:solidFill>
                <a:latin typeface="Avenir Book" panose="02000503020000020003" pitchFamily="2" charset="0"/>
                <a:ea typeface="Helvetica Neue"/>
                <a:cs typeface="Helvetica Neue"/>
                <a:sym typeface="Arial" pitchFamily="-106" charset="0"/>
              </a:defRPr>
            </a:lvl1pPr>
          </a:lstStyle>
          <a:p>
            <a:pPr>
              <a:defRPr/>
            </a:pPr>
            <a:endParaRPr lang="en-US" dirty="0"/>
          </a:p>
        </p:txBody>
      </p:sp>
      <p:sp>
        <p:nvSpPr>
          <p:cNvPr id="59397"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solidFill>
                  <a:srgbClr val="000000"/>
                </a:solidFill>
                <a:latin typeface="Avenir Book" panose="02000503020000020003" pitchFamily="2" charset="0"/>
                <a:ea typeface="Helvetica Neue"/>
                <a:cs typeface="Helvetica Neue"/>
                <a:sym typeface="Arial" pitchFamily="-106" charset="0"/>
              </a:defRPr>
            </a:lvl1pPr>
          </a:lstStyle>
          <a:p>
            <a:pPr>
              <a:defRPr/>
            </a:pPr>
            <a:endParaRPr lang="en-US" dirty="0"/>
          </a:p>
        </p:txBody>
      </p:sp>
      <p:sp>
        <p:nvSpPr>
          <p:cNvPr id="59398"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b="0" i="0" smtClean="0">
                <a:solidFill>
                  <a:srgbClr val="000000"/>
                </a:solidFill>
                <a:latin typeface="Avenir Book" panose="02000503020000020003" pitchFamily="2" charset="0"/>
                <a:ea typeface="Helvetica Neue"/>
                <a:cs typeface="Helvetica Neue"/>
                <a:sym typeface="Arial" charset="0"/>
              </a:defRPr>
            </a:lvl1pPr>
          </a:lstStyle>
          <a:p>
            <a:pPr>
              <a:defRPr/>
            </a:pPr>
            <a:fld id="{D4EF604B-1DA3-CE49-9366-D619D7FEBBA7}" type="slidenum">
              <a:rPr lang="en-US" smtClean="0"/>
              <a:pPr>
                <a:defRPr/>
              </a:pPr>
              <a:t>‹#›</a:t>
            </a:fld>
            <a:endParaRPr lang="en-US" dirty="0"/>
          </a:p>
        </p:txBody>
      </p:sp>
    </p:spTree>
    <p:extLst>
      <p:ext uri="{BB962C8B-B14F-4D97-AF65-F5344CB8AC3E}">
        <p14:creationId xmlns:p14="http://schemas.microsoft.com/office/powerpoint/2010/main" val="1994231901"/>
      </p:ext>
    </p:extLst>
  </p:cSld>
  <p:clrMap bg1="lt1" tx1="dk1" bg2="lt2" tx2="dk2" accent1="accent1" accent2="accent2" accent3="accent3" accent4="accent4" accent5="accent5" accent6="accent6" hlink="hlink" folHlink="folHlink"/>
  <p:sldLayoutIdLst>
    <p:sldLayoutId id="2147490411" r:id="rId1"/>
  </p:sldLayoutIdLst>
  <p:transition spd="slow"/>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Helvetica Neue"/>
          <a:cs typeface="Helvetica Neue"/>
        </a:defRPr>
      </a:lvl1pPr>
      <a:lvl2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2pPr>
      <a:lvl3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3pPr>
      <a:lvl4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4pPr>
      <a:lvl5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5pPr>
      <a:lvl6pPr marL="4572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6pPr>
      <a:lvl7pPr marL="9144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7pPr>
      <a:lvl8pPr marL="13716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8pPr>
      <a:lvl9pPr marL="18288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Helvetica Neue"/>
          <a:cs typeface="Helvetica Neue"/>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Helvetica Neue"/>
          <a:cs typeface="Helvetica Neue"/>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Helvetica Neue"/>
          <a:cs typeface="Helvetica Neue"/>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Helvetica Neue"/>
          <a:cs typeface="Helvetica Neue"/>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Helvetica Neue"/>
          <a:cs typeface="Helvetica Neue"/>
        </a:defRPr>
      </a:lvl5pPr>
      <a:lvl6pPr marL="2514600" indent="-228600" algn="l" rtl="0" eaLnBrk="0" fontAlgn="base" hangingPunct="0">
        <a:spcBef>
          <a:spcPct val="20000"/>
        </a:spcBef>
        <a:spcAft>
          <a:spcPct val="0"/>
        </a:spcAft>
        <a:buChar char="»"/>
        <a:defRPr sz="2000">
          <a:solidFill>
            <a:schemeClr val="tx1"/>
          </a:solidFill>
          <a:latin typeface="+mn-lt"/>
          <a:ea typeface="+mn-ea"/>
          <a:cs typeface="+mn-cs"/>
        </a:defRPr>
      </a:lvl6pPr>
      <a:lvl7pPr marL="2971800" indent="-228600" algn="l" rtl="0" eaLnBrk="0" fontAlgn="base" hangingPunct="0">
        <a:spcBef>
          <a:spcPct val="20000"/>
        </a:spcBef>
        <a:spcAft>
          <a:spcPct val="0"/>
        </a:spcAft>
        <a:buChar char="»"/>
        <a:defRPr sz="2000">
          <a:solidFill>
            <a:schemeClr val="tx1"/>
          </a:solidFill>
          <a:latin typeface="+mn-lt"/>
          <a:ea typeface="+mn-ea"/>
          <a:cs typeface="+mn-cs"/>
        </a:defRPr>
      </a:lvl7pPr>
      <a:lvl8pPr marL="3429000" indent="-228600" algn="l" rtl="0" eaLnBrk="0" fontAlgn="base" hangingPunct="0">
        <a:spcBef>
          <a:spcPct val="20000"/>
        </a:spcBef>
        <a:spcAft>
          <a:spcPct val="0"/>
        </a:spcAft>
        <a:buChar char="»"/>
        <a:defRPr sz="2000">
          <a:solidFill>
            <a:schemeClr val="tx1"/>
          </a:solidFill>
          <a:latin typeface="+mn-lt"/>
          <a:ea typeface="+mn-ea"/>
          <a:cs typeface="+mn-cs"/>
        </a:defRPr>
      </a:lvl8pPr>
      <a:lvl9pPr marL="3886200" indent="-228600" algn="l" rtl="0" eaLnBrk="0" fontAlgn="base" hangingPunct="0">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50179" name="Rectangle 3"/>
          <p:cNvSpPr>
            <a:spLocks noGrp="1" noChangeArrowheads="1"/>
          </p:cNvSpPr>
          <p:nvPr>
            <p:ph type="body" idx="1"/>
          </p:nvPr>
        </p:nvSpPr>
        <p:spPr bwMode="auto">
          <a:xfrm>
            <a:off x="685800" y="1981200"/>
            <a:ext cx="7772400" cy="4114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9396"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solidFill>
                  <a:srgbClr val="000000"/>
                </a:solidFill>
                <a:latin typeface="Avenir Book" panose="02000503020000020003" pitchFamily="2" charset="0"/>
                <a:ea typeface="Helvetica Neue" pitchFamily="1" charset="0"/>
                <a:cs typeface="Helvetica Neue" pitchFamily="1" charset="0"/>
                <a:sym typeface="Arial" pitchFamily="1" charset="0"/>
              </a:defRPr>
            </a:lvl1pPr>
          </a:lstStyle>
          <a:p>
            <a:pPr>
              <a:defRPr/>
            </a:pPr>
            <a:endParaRPr lang="en-US" dirty="0"/>
          </a:p>
        </p:txBody>
      </p:sp>
      <p:sp>
        <p:nvSpPr>
          <p:cNvPr id="59397"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solidFill>
                  <a:srgbClr val="000000"/>
                </a:solidFill>
                <a:latin typeface="Avenir Book" panose="02000503020000020003" pitchFamily="2" charset="0"/>
                <a:ea typeface="Helvetica Neue" pitchFamily="1" charset="0"/>
                <a:cs typeface="Helvetica Neue" pitchFamily="1" charset="0"/>
                <a:sym typeface="Arial" pitchFamily="1" charset="0"/>
              </a:defRPr>
            </a:lvl1pPr>
          </a:lstStyle>
          <a:p>
            <a:pPr>
              <a:defRPr/>
            </a:pPr>
            <a:endParaRPr lang="en-US" dirty="0"/>
          </a:p>
        </p:txBody>
      </p:sp>
      <p:sp>
        <p:nvSpPr>
          <p:cNvPr id="59398"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b="0" i="0">
                <a:solidFill>
                  <a:srgbClr val="000000"/>
                </a:solidFill>
                <a:latin typeface="Avenir Book" panose="02000503020000020003" pitchFamily="2" charset="0"/>
                <a:cs typeface="Helvetica Neue" charset="0"/>
                <a:sym typeface="Arial" charset="0"/>
              </a:defRPr>
            </a:lvl1pPr>
          </a:lstStyle>
          <a:p>
            <a:fld id="{712E1AF3-ED95-DA48-87FC-4744D1E6FB13}" type="slidenum">
              <a:rPr lang="en-US" smtClean="0"/>
              <a:pPr/>
              <a:t>‹#›</a:t>
            </a:fld>
            <a:endParaRPr lang="en-US" dirty="0"/>
          </a:p>
        </p:txBody>
      </p:sp>
    </p:spTree>
    <p:extLst>
      <p:ext uri="{BB962C8B-B14F-4D97-AF65-F5344CB8AC3E}">
        <p14:creationId xmlns:p14="http://schemas.microsoft.com/office/powerpoint/2010/main" val="1260824587"/>
      </p:ext>
    </p:extLst>
  </p:cSld>
  <p:clrMap bg1="lt1" tx1="dk1" bg2="lt2" tx2="dk2" accent1="accent1" accent2="accent2" accent3="accent3" accent4="accent4" accent5="accent5" accent6="accent6" hlink="hlink" folHlink="folHlink"/>
  <p:sldLayoutIdLst>
    <p:sldLayoutId id="2147490413" r:id="rId1"/>
  </p:sldLayoutIdLst>
  <p:transition spd="slow"/>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mj-ea"/>
          <a:cs typeface="Helvetica Neue"/>
        </a:defRPr>
      </a:lvl1pPr>
      <a:lvl2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2pPr>
      <a:lvl3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3pPr>
      <a:lvl4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4pPr>
      <a:lvl5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5pPr>
      <a:lvl6pPr marL="4572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6pPr>
      <a:lvl7pPr marL="9144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7pPr>
      <a:lvl8pPr marL="13716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8pPr>
      <a:lvl9pPr marL="18288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mn-ea"/>
          <a:cs typeface="Helvetica Neue"/>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mn-ea"/>
          <a:cs typeface="Helvetica Neue"/>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mn-ea"/>
          <a:cs typeface="Helvetica Neue"/>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mn-ea"/>
          <a:cs typeface="Helvetica Neue"/>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mn-ea"/>
          <a:cs typeface="Helvetica Neue"/>
        </a:defRPr>
      </a:lvl5pPr>
      <a:lvl6pPr marL="2514600" indent="-228600" algn="l" rtl="0" eaLnBrk="0" fontAlgn="base" hangingPunct="0">
        <a:spcBef>
          <a:spcPct val="20000"/>
        </a:spcBef>
        <a:spcAft>
          <a:spcPct val="0"/>
        </a:spcAft>
        <a:buChar char="»"/>
        <a:defRPr sz="2000">
          <a:solidFill>
            <a:schemeClr val="tx1"/>
          </a:solidFill>
          <a:latin typeface="+mn-lt"/>
          <a:ea typeface="+mn-ea"/>
          <a:cs typeface="+mn-cs"/>
        </a:defRPr>
      </a:lvl6pPr>
      <a:lvl7pPr marL="2971800" indent="-228600" algn="l" rtl="0" eaLnBrk="0" fontAlgn="base" hangingPunct="0">
        <a:spcBef>
          <a:spcPct val="20000"/>
        </a:spcBef>
        <a:spcAft>
          <a:spcPct val="0"/>
        </a:spcAft>
        <a:buChar char="»"/>
        <a:defRPr sz="2000">
          <a:solidFill>
            <a:schemeClr val="tx1"/>
          </a:solidFill>
          <a:latin typeface="+mn-lt"/>
          <a:ea typeface="+mn-ea"/>
          <a:cs typeface="+mn-cs"/>
        </a:defRPr>
      </a:lvl7pPr>
      <a:lvl8pPr marL="3429000" indent="-228600" algn="l" rtl="0" eaLnBrk="0" fontAlgn="base" hangingPunct="0">
        <a:spcBef>
          <a:spcPct val="20000"/>
        </a:spcBef>
        <a:spcAft>
          <a:spcPct val="0"/>
        </a:spcAft>
        <a:buChar char="»"/>
        <a:defRPr sz="2000">
          <a:solidFill>
            <a:schemeClr val="tx1"/>
          </a:solidFill>
          <a:latin typeface="+mn-lt"/>
          <a:ea typeface="+mn-ea"/>
          <a:cs typeface="+mn-cs"/>
        </a:defRPr>
      </a:lvl8pPr>
      <a:lvl9pPr marL="3886200" indent="-228600" algn="l" rtl="0" eaLnBrk="0" fontAlgn="base" hangingPunct="0">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3315"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9396"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latin typeface="Avenir Book" panose="02000503020000020003" pitchFamily="2" charset="0"/>
                <a:ea typeface="Helvetica Neue Regular" charset="0"/>
                <a:cs typeface="Helvetica Neue Regular" charset="0"/>
              </a:defRPr>
            </a:lvl1pPr>
          </a:lstStyle>
          <a:p>
            <a:pPr>
              <a:defRPr/>
            </a:pPr>
            <a:endParaRPr lang="en-US" dirty="0">
              <a:solidFill>
                <a:srgbClr val="000000"/>
              </a:solidFill>
            </a:endParaRPr>
          </a:p>
        </p:txBody>
      </p:sp>
      <p:sp>
        <p:nvSpPr>
          <p:cNvPr id="59397"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eaLnBrk="0" hangingPunct="0">
              <a:defRPr sz="1400" b="0" i="0">
                <a:latin typeface="Avenir Book" panose="02000503020000020003" pitchFamily="2" charset="0"/>
                <a:ea typeface="Helvetica Neue Regular" charset="0"/>
                <a:cs typeface="Helvetica Neue Regular" charset="0"/>
              </a:defRPr>
            </a:lvl1pPr>
          </a:lstStyle>
          <a:p>
            <a:pPr>
              <a:defRPr/>
            </a:pPr>
            <a:endParaRPr lang="en-US" dirty="0">
              <a:solidFill>
                <a:srgbClr val="000000"/>
              </a:solidFill>
            </a:endParaRPr>
          </a:p>
        </p:txBody>
      </p:sp>
      <p:sp>
        <p:nvSpPr>
          <p:cNvPr id="59398"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b="0" i="0">
                <a:latin typeface="Avenir Book" panose="02000503020000020003" pitchFamily="2" charset="0"/>
                <a:ea typeface="Helvetica Neue Regular" charset="0"/>
                <a:cs typeface="Helvetica Neue Regular" charset="0"/>
              </a:defRPr>
            </a:lvl1pPr>
          </a:lstStyle>
          <a:p>
            <a:pPr>
              <a:defRPr/>
            </a:pPr>
            <a:fld id="{CFD5BD68-9ED9-2B4D-8131-0713FD745E2D}"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369039898"/>
      </p:ext>
    </p:extLst>
  </p:cSld>
  <p:clrMap bg1="lt1" tx1="dk1" bg2="lt2" tx2="dk2" accent1="accent1" accent2="accent2" accent3="accent3" accent4="accent4" accent5="accent5" accent6="accent6" hlink="hlink" folHlink="folHlink"/>
  <p:sldLayoutIdLst>
    <p:sldLayoutId id="2147490415" r:id="rId1"/>
    <p:sldLayoutId id="2147490416" r:id="rId2"/>
    <p:sldLayoutId id="2147490417" r:id="rId3"/>
    <p:sldLayoutId id="2147490418" r:id="rId4"/>
    <p:sldLayoutId id="2147490419" r:id="rId5"/>
    <p:sldLayoutId id="2147490420" r:id="rId6"/>
    <p:sldLayoutId id="2147490421" r:id="rId7"/>
    <p:sldLayoutId id="2147490422" r:id="rId8"/>
    <p:sldLayoutId id="2147490423" r:id="rId9"/>
    <p:sldLayoutId id="2147490424" r:id="rId10"/>
    <p:sldLayoutId id="2147490425" r:id="rId11"/>
    <p:sldLayoutId id="2147490426" r:id="rId12"/>
  </p:sldLayoutIdLst>
  <p:transition spd="slow">
    <p:fade/>
  </p:transition>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mj-ea"/>
          <a:cs typeface="Helvetica Neue Regular" charset="0"/>
        </a:defRPr>
      </a:lvl1pPr>
      <a:lvl2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2pPr>
      <a:lvl3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3pPr>
      <a:lvl4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4pPr>
      <a:lvl5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5pPr>
      <a:lvl6pPr marL="457200" algn="ctr" rtl="0" fontAlgn="base">
        <a:spcBef>
          <a:spcPct val="0"/>
        </a:spcBef>
        <a:spcAft>
          <a:spcPct val="0"/>
        </a:spcAft>
        <a:defRPr sz="4400">
          <a:solidFill>
            <a:schemeClr val="tx2"/>
          </a:solidFill>
          <a:latin typeface="Arial" charset="0"/>
          <a:ea typeface="ＭＳ Ｐゴシック" pitchFamily="-96" charset="-128"/>
          <a:cs typeface="Arial" charset="0"/>
        </a:defRPr>
      </a:lvl6pPr>
      <a:lvl7pPr marL="914400" algn="ctr" rtl="0" fontAlgn="base">
        <a:spcBef>
          <a:spcPct val="0"/>
        </a:spcBef>
        <a:spcAft>
          <a:spcPct val="0"/>
        </a:spcAft>
        <a:defRPr sz="4400">
          <a:solidFill>
            <a:schemeClr val="tx2"/>
          </a:solidFill>
          <a:latin typeface="Arial" charset="0"/>
          <a:ea typeface="ＭＳ Ｐゴシック" pitchFamily="-96" charset="-128"/>
          <a:cs typeface="Arial" charset="0"/>
        </a:defRPr>
      </a:lvl7pPr>
      <a:lvl8pPr marL="1371600" algn="ctr" rtl="0" fontAlgn="base">
        <a:spcBef>
          <a:spcPct val="0"/>
        </a:spcBef>
        <a:spcAft>
          <a:spcPct val="0"/>
        </a:spcAft>
        <a:defRPr sz="4400">
          <a:solidFill>
            <a:schemeClr val="tx2"/>
          </a:solidFill>
          <a:latin typeface="Arial" charset="0"/>
          <a:ea typeface="ＭＳ Ｐゴシック" pitchFamily="-96" charset="-128"/>
          <a:cs typeface="Arial" charset="0"/>
        </a:defRPr>
      </a:lvl8pPr>
      <a:lvl9pPr marL="1828800" algn="ctr" rtl="0" fontAlgn="base">
        <a:spcBef>
          <a:spcPct val="0"/>
        </a:spcBef>
        <a:spcAft>
          <a:spcPct val="0"/>
        </a:spcAft>
        <a:defRPr sz="4400">
          <a:solidFill>
            <a:schemeClr val="tx2"/>
          </a:solidFill>
          <a:latin typeface="Arial" charset="0"/>
          <a:ea typeface="ＭＳ Ｐゴシック" pitchFamily="-96" charset="-128"/>
          <a:cs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mn-ea"/>
          <a:cs typeface="Helvetica Neue Regular" charset="0"/>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mn-ea"/>
          <a:cs typeface="Helvetica Neue Regular" charset="0"/>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mn-ea"/>
          <a:cs typeface="Helvetica Neue Regular" charset="0"/>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mn-ea"/>
          <a:cs typeface="Helvetica Neue Regular" charset="0"/>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mn-ea"/>
          <a:cs typeface="Helvetica Neue Regular" charset="0"/>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76802" name="Group 2"/>
          <p:cNvGrpSpPr>
            <a:grpSpLocks/>
          </p:cNvGrpSpPr>
          <p:nvPr/>
        </p:nvGrpSpPr>
        <p:grpSpPr bwMode="auto">
          <a:xfrm>
            <a:off x="0" y="0"/>
            <a:ext cx="9144000" cy="6934200"/>
            <a:chOff x="0" y="0"/>
            <a:chExt cx="5760" cy="4368"/>
          </a:xfrm>
        </p:grpSpPr>
        <p:sp>
          <p:nvSpPr>
            <p:cNvPr id="4099" name="Freeform 3"/>
            <p:cNvSpPr>
              <a:spLocks/>
            </p:cNvSpPr>
            <p:nvPr/>
          </p:nvSpPr>
          <p:spPr bwMode="hidden">
            <a:xfrm>
              <a:off x="0" y="2208"/>
              <a:ext cx="2515" cy="1970"/>
            </a:xfrm>
            <a:custGeom>
              <a:avLst/>
              <a:gdLst/>
              <a:ahLst/>
              <a:cxnLst>
                <a:cxn ang="0">
                  <a:pos x="744" y="1669"/>
                </a:cxn>
                <a:cxn ang="0">
                  <a:pos x="852" y="1400"/>
                </a:cxn>
                <a:cxn ang="0">
                  <a:pos x="876" y="1171"/>
                </a:cxn>
                <a:cxn ang="0">
                  <a:pos x="979" y="1370"/>
                </a:cxn>
                <a:cxn ang="0">
                  <a:pos x="1231" y="1621"/>
                </a:cxn>
                <a:cxn ang="0">
                  <a:pos x="1471" y="1693"/>
                </a:cxn>
                <a:cxn ang="0">
                  <a:pos x="1819" y="1678"/>
                </a:cxn>
                <a:cxn ang="0">
                  <a:pos x="1893" y="1513"/>
                </a:cxn>
                <a:cxn ang="0">
                  <a:pos x="1874" y="1285"/>
                </a:cxn>
                <a:cxn ang="0">
                  <a:pos x="1783" y="967"/>
                </a:cxn>
                <a:cxn ang="0">
                  <a:pos x="1289" y="873"/>
                </a:cxn>
                <a:cxn ang="0">
                  <a:pos x="1549" y="745"/>
                </a:cxn>
                <a:cxn ang="0">
                  <a:pos x="1753" y="732"/>
                </a:cxn>
                <a:cxn ang="0">
                  <a:pos x="2107" y="618"/>
                </a:cxn>
                <a:cxn ang="0">
                  <a:pos x="2377" y="438"/>
                </a:cxn>
                <a:cxn ang="0">
                  <a:pos x="2420" y="343"/>
                </a:cxn>
                <a:cxn ang="0">
                  <a:pos x="2077" y="331"/>
                </a:cxn>
                <a:cxn ang="0">
                  <a:pos x="1951" y="301"/>
                </a:cxn>
                <a:cxn ang="0">
                  <a:pos x="1645" y="289"/>
                </a:cxn>
                <a:cxn ang="0">
                  <a:pos x="1297" y="408"/>
                </a:cxn>
                <a:cxn ang="0">
                  <a:pos x="1308" y="337"/>
                </a:cxn>
                <a:cxn ang="0">
                  <a:pos x="1453" y="168"/>
                </a:cxn>
                <a:cxn ang="0">
                  <a:pos x="1477" y="36"/>
                </a:cxn>
                <a:cxn ang="0">
                  <a:pos x="1417" y="24"/>
                </a:cxn>
                <a:cxn ang="0">
                  <a:pos x="1189" y="102"/>
                </a:cxn>
                <a:cxn ang="0">
                  <a:pos x="1026" y="144"/>
                </a:cxn>
                <a:cxn ang="0">
                  <a:pos x="889" y="331"/>
                </a:cxn>
                <a:cxn ang="0">
                  <a:pos x="726" y="480"/>
                </a:cxn>
                <a:cxn ang="0">
                  <a:pos x="643" y="540"/>
                </a:cxn>
                <a:cxn ang="0">
                  <a:pos x="600" y="516"/>
                </a:cxn>
                <a:cxn ang="0">
                  <a:pos x="552" y="486"/>
                </a:cxn>
                <a:cxn ang="0">
                  <a:pos x="528" y="462"/>
                </a:cxn>
                <a:cxn ang="0">
                  <a:pos x="474" y="426"/>
                </a:cxn>
                <a:cxn ang="0">
                  <a:pos x="415" y="390"/>
                </a:cxn>
                <a:cxn ang="0">
                  <a:pos x="366" y="366"/>
                </a:cxn>
                <a:cxn ang="0">
                  <a:pos x="192" y="234"/>
                </a:cxn>
                <a:cxn ang="0">
                  <a:pos x="570" y="564"/>
                </a:cxn>
                <a:cxn ang="0">
                  <a:pos x="444" y="732"/>
                </a:cxn>
                <a:cxn ang="0">
                  <a:pos x="318" y="787"/>
                </a:cxn>
                <a:cxn ang="0">
                  <a:pos x="127" y="853"/>
                </a:cxn>
                <a:cxn ang="0">
                  <a:pos x="0" y="1165"/>
                </a:cxn>
                <a:cxn ang="0">
                  <a:pos x="372" y="1015"/>
                </a:cxn>
                <a:cxn ang="0">
                  <a:pos x="222" y="1262"/>
                </a:cxn>
                <a:cxn ang="0">
                  <a:pos x="139" y="1459"/>
                </a:cxn>
                <a:cxn ang="0">
                  <a:pos x="102" y="1495"/>
                </a:cxn>
                <a:cxn ang="0">
                  <a:pos x="84" y="1519"/>
                </a:cxn>
                <a:cxn ang="0">
                  <a:pos x="96" y="1537"/>
                </a:cxn>
                <a:cxn ang="0">
                  <a:pos x="127" y="1567"/>
                </a:cxn>
                <a:cxn ang="0">
                  <a:pos x="145" y="1633"/>
                </a:cxn>
                <a:cxn ang="0">
                  <a:pos x="156" y="1693"/>
                </a:cxn>
                <a:cxn ang="0">
                  <a:pos x="162" y="1723"/>
                </a:cxn>
                <a:cxn ang="0">
                  <a:pos x="216" y="1802"/>
                </a:cxn>
                <a:cxn ang="0">
                  <a:pos x="228" y="1850"/>
                </a:cxn>
                <a:cxn ang="0">
                  <a:pos x="240" y="1904"/>
                </a:cxn>
                <a:cxn ang="0">
                  <a:pos x="246" y="1922"/>
                </a:cxn>
                <a:cxn ang="0">
                  <a:pos x="258" y="1970"/>
                </a:cxn>
                <a:cxn ang="0">
                  <a:pos x="462" y="1922"/>
                </a:cxn>
                <a:cxn ang="0">
                  <a:pos x="624" y="1778"/>
                </a:cxn>
              </a:cxnLst>
              <a:rect l="0" t="0" r="r" b="b"/>
              <a:pathLst>
                <a:path w="2515" h="1970">
                  <a:moveTo>
                    <a:pt x="624" y="1778"/>
                  </a:moveTo>
                  <a:lnTo>
                    <a:pt x="744" y="1669"/>
                  </a:lnTo>
                  <a:lnTo>
                    <a:pt x="834" y="1627"/>
                  </a:lnTo>
                  <a:lnTo>
                    <a:pt x="852" y="1400"/>
                  </a:lnTo>
                  <a:lnTo>
                    <a:pt x="834" y="1225"/>
                  </a:lnTo>
                  <a:lnTo>
                    <a:pt x="876" y="1171"/>
                  </a:lnTo>
                  <a:lnTo>
                    <a:pt x="901" y="1268"/>
                  </a:lnTo>
                  <a:lnTo>
                    <a:pt x="979" y="1370"/>
                  </a:lnTo>
                  <a:lnTo>
                    <a:pt x="1116" y="1519"/>
                  </a:lnTo>
                  <a:lnTo>
                    <a:pt x="1231" y="1621"/>
                  </a:lnTo>
                  <a:lnTo>
                    <a:pt x="1353" y="1632"/>
                  </a:lnTo>
                  <a:lnTo>
                    <a:pt x="1471" y="1693"/>
                  </a:lnTo>
                  <a:lnTo>
                    <a:pt x="1664" y="1659"/>
                  </a:lnTo>
                  <a:lnTo>
                    <a:pt x="1819" y="1678"/>
                  </a:lnTo>
                  <a:lnTo>
                    <a:pt x="1975" y="1632"/>
                  </a:lnTo>
                  <a:lnTo>
                    <a:pt x="1893" y="1513"/>
                  </a:lnTo>
                  <a:lnTo>
                    <a:pt x="1920" y="1385"/>
                  </a:lnTo>
                  <a:lnTo>
                    <a:pt x="1874" y="1285"/>
                  </a:lnTo>
                  <a:lnTo>
                    <a:pt x="1865" y="1129"/>
                  </a:lnTo>
                  <a:lnTo>
                    <a:pt x="1783" y="967"/>
                  </a:lnTo>
                  <a:lnTo>
                    <a:pt x="1527" y="891"/>
                  </a:lnTo>
                  <a:lnTo>
                    <a:pt x="1289" y="873"/>
                  </a:lnTo>
                  <a:lnTo>
                    <a:pt x="1393" y="781"/>
                  </a:lnTo>
                  <a:lnTo>
                    <a:pt x="1549" y="745"/>
                  </a:lnTo>
                  <a:lnTo>
                    <a:pt x="1620" y="738"/>
                  </a:lnTo>
                  <a:lnTo>
                    <a:pt x="1753" y="732"/>
                  </a:lnTo>
                  <a:lnTo>
                    <a:pt x="1933" y="720"/>
                  </a:lnTo>
                  <a:lnTo>
                    <a:pt x="2107" y="618"/>
                  </a:lnTo>
                  <a:lnTo>
                    <a:pt x="2227" y="516"/>
                  </a:lnTo>
                  <a:lnTo>
                    <a:pt x="2377" y="438"/>
                  </a:lnTo>
                  <a:lnTo>
                    <a:pt x="2515" y="337"/>
                  </a:lnTo>
                  <a:lnTo>
                    <a:pt x="2420" y="343"/>
                  </a:lnTo>
                  <a:lnTo>
                    <a:pt x="2191" y="343"/>
                  </a:lnTo>
                  <a:lnTo>
                    <a:pt x="2077" y="331"/>
                  </a:lnTo>
                  <a:lnTo>
                    <a:pt x="2053" y="301"/>
                  </a:lnTo>
                  <a:lnTo>
                    <a:pt x="1951" y="301"/>
                  </a:lnTo>
                  <a:lnTo>
                    <a:pt x="1795" y="259"/>
                  </a:lnTo>
                  <a:lnTo>
                    <a:pt x="1645" y="289"/>
                  </a:lnTo>
                  <a:lnTo>
                    <a:pt x="1447" y="372"/>
                  </a:lnTo>
                  <a:lnTo>
                    <a:pt x="1297" y="408"/>
                  </a:lnTo>
                  <a:lnTo>
                    <a:pt x="1153" y="414"/>
                  </a:lnTo>
                  <a:lnTo>
                    <a:pt x="1308" y="337"/>
                  </a:lnTo>
                  <a:lnTo>
                    <a:pt x="1465" y="198"/>
                  </a:lnTo>
                  <a:lnTo>
                    <a:pt x="1453" y="168"/>
                  </a:lnTo>
                  <a:lnTo>
                    <a:pt x="1465" y="102"/>
                  </a:lnTo>
                  <a:lnTo>
                    <a:pt x="1477" y="36"/>
                  </a:lnTo>
                  <a:lnTo>
                    <a:pt x="1453" y="0"/>
                  </a:lnTo>
                  <a:lnTo>
                    <a:pt x="1417" y="24"/>
                  </a:lnTo>
                  <a:lnTo>
                    <a:pt x="1356" y="42"/>
                  </a:lnTo>
                  <a:lnTo>
                    <a:pt x="1189" y="102"/>
                  </a:lnTo>
                  <a:lnTo>
                    <a:pt x="1098" y="144"/>
                  </a:lnTo>
                  <a:lnTo>
                    <a:pt x="1026" y="144"/>
                  </a:lnTo>
                  <a:lnTo>
                    <a:pt x="991" y="168"/>
                  </a:lnTo>
                  <a:lnTo>
                    <a:pt x="889" y="331"/>
                  </a:lnTo>
                  <a:lnTo>
                    <a:pt x="852" y="408"/>
                  </a:lnTo>
                  <a:lnTo>
                    <a:pt x="726" y="480"/>
                  </a:lnTo>
                  <a:lnTo>
                    <a:pt x="649" y="540"/>
                  </a:lnTo>
                  <a:lnTo>
                    <a:pt x="643" y="540"/>
                  </a:lnTo>
                  <a:lnTo>
                    <a:pt x="637" y="534"/>
                  </a:lnTo>
                  <a:lnTo>
                    <a:pt x="600" y="516"/>
                  </a:lnTo>
                  <a:lnTo>
                    <a:pt x="564" y="492"/>
                  </a:lnTo>
                  <a:lnTo>
                    <a:pt x="552" y="486"/>
                  </a:lnTo>
                  <a:lnTo>
                    <a:pt x="540" y="474"/>
                  </a:lnTo>
                  <a:lnTo>
                    <a:pt x="528" y="462"/>
                  </a:lnTo>
                  <a:lnTo>
                    <a:pt x="504" y="444"/>
                  </a:lnTo>
                  <a:lnTo>
                    <a:pt x="474" y="426"/>
                  </a:lnTo>
                  <a:lnTo>
                    <a:pt x="444" y="408"/>
                  </a:lnTo>
                  <a:lnTo>
                    <a:pt x="415" y="390"/>
                  </a:lnTo>
                  <a:lnTo>
                    <a:pt x="385" y="372"/>
                  </a:lnTo>
                  <a:lnTo>
                    <a:pt x="366" y="366"/>
                  </a:lnTo>
                  <a:lnTo>
                    <a:pt x="360" y="360"/>
                  </a:lnTo>
                  <a:lnTo>
                    <a:pt x="192" y="234"/>
                  </a:lnTo>
                  <a:lnTo>
                    <a:pt x="210" y="307"/>
                  </a:lnTo>
                  <a:lnTo>
                    <a:pt x="570" y="564"/>
                  </a:lnTo>
                  <a:lnTo>
                    <a:pt x="558" y="618"/>
                  </a:lnTo>
                  <a:lnTo>
                    <a:pt x="444" y="732"/>
                  </a:lnTo>
                  <a:lnTo>
                    <a:pt x="324" y="787"/>
                  </a:lnTo>
                  <a:lnTo>
                    <a:pt x="318" y="787"/>
                  </a:lnTo>
                  <a:lnTo>
                    <a:pt x="258" y="811"/>
                  </a:lnTo>
                  <a:lnTo>
                    <a:pt x="127" y="853"/>
                  </a:lnTo>
                  <a:lnTo>
                    <a:pt x="0" y="901"/>
                  </a:lnTo>
                  <a:lnTo>
                    <a:pt x="0" y="1165"/>
                  </a:lnTo>
                  <a:lnTo>
                    <a:pt x="78" y="1147"/>
                  </a:lnTo>
                  <a:lnTo>
                    <a:pt x="372" y="1015"/>
                  </a:lnTo>
                  <a:lnTo>
                    <a:pt x="336" y="1117"/>
                  </a:lnTo>
                  <a:lnTo>
                    <a:pt x="222" y="1262"/>
                  </a:lnTo>
                  <a:lnTo>
                    <a:pt x="145" y="1453"/>
                  </a:lnTo>
                  <a:lnTo>
                    <a:pt x="139" y="1459"/>
                  </a:lnTo>
                  <a:lnTo>
                    <a:pt x="133" y="1465"/>
                  </a:lnTo>
                  <a:lnTo>
                    <a:pt x="102" y="1495"/>
                  </a:lnTo>
                  <a:lnTo>
                    <a:pt x="90" y="1507"/>
                  </a:lnTo>
                  <a:lnTo>
                    <a:pt x="84" y="1519"/>
                  </a:lnTo>
                  <a:lnTo>
                    <a:pt x="84" y="1531"/>
                  </a:lnTo>
                  <a:lnTo>
                    <a:pt x="96" y="1537"/>
                  </a:lnTo>
                  <a:lnTo>
                    <a:pt x="114" y="1549"/>
                  </a:lnTo>
                  <a:lnTo>
                    <a:pt x="127" y="1567"/>
                  </a:lnTo>
                  <a:lnTo>
                    <a:pt x="139" y="1597"/>
                  </a:lnTo>
                  <a:lnTo>
                    <a:pt x="145" y="1633"/>
                  </a:lnTo>
                  <a:lnTo>
                    <a:pt x="150" y="1663"/>
                  </a:lnTo>
                  <a:lnTo>
                    <a:pt x="156" y="1693"/>
                  </a:lnTo>
                  <a:lnTo>
                    <a:pt x="162" y="1717"/>
                  </a:lnTo>
                  <a:lnTo>
                    <a:pt x="162" y="1723"/>
                  </a:lnTo>
                  <a:lnTo>
                    <a:pt x="216" y="1796"/>
                  </a:lnTo>
                  <a:lnTo>
                    <a:pt x="216" y="1802"/>
                  </a:lnTo>
                  <a:lnTo>
                    <a:pt x="222" y="1814"/>
                  </a:lnTo>
                  <a:lnTo>
                    <a:pt x="228" y="1850"/>
                  </a:lnTo>
                  <a:lnTo>
                    <a:pt x="234" y="1886"/>
                  </a:lnTo>
                  <a:lnTo>
                    <a:pt x="240" y="1904"/>
                  </a:lnTo>
                  <a:lnTo>
                    <a:pt x="240" y="1916"/>
                  </a:lnTo>
                  <a:lnTo>
                    <a:pt x="246" y="1922"/>
                  </a:lnTo>
                  <a:lnTo>
                    <a:pt x="252" y="1934"/>
                  </a:lnTo>
                  <a:lnTo>
                    <a:pt x="258" y="1970"/>
                  </a:lnTo>
                  <a:lnTo>
                    <a:pt x="438" y="1970"/>
                  </a:lnTo>
                  <a:lnTo>
                    <a:pt x="462" y="1922"/>
                  </a:lnTo>
                  <a:lnTo>
                    <a:pt x="624" y="1778"/>
                  </a:lnTo>
                  <a:lnTo>
                    <a:pt x="624" y="1778"/>
                  </a:lnTo>
                  <a:close/>
                </a:path>
              </a:pathLst>
            </a:custGeom>
            <a:gradFill rotWithShape="0">
              <a:gsLst>
                <a:gs pos="0">
                  <a:schemeClr val="bg2"/>
                </a:gs>
                <a:gs pos="50000">
                  <a:schemeClr val="bg1"/>
                </a:gs>
                <a:gs pos="100000">
                  <a:schemeClr val="bg2"/>
                </a:gs>
              </a:gsLst>
              <a:lin ang="27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4100" name="Freeform 4"/>
            <p:cNvSpPr>
              <a:spLocks/>
            </p:cNvSpPr>
            <p:nvPr/>
          </p:nvSpPr>
          <p:spPr bwMode="hidden">
            <a:xfrm>
              <a:off x="0" y="2496"/>
              <a:ext cx="2112" cy="1604"/>
            </a:xfrm>
            <a:custGeom>
              <a:avLst/>
              <a:gdLst/>
              <a:ahLst/>
              <a:cxnLst>
                <a:cxn ang="0">
                  <a:pos x="580" y="1043"/>
                </a:cxn>
                <a:cxn ang="0">
                  <a:pos x="544" y="683"/>
                </a:cxn>
                <a:cxn ang="0">
                  <a:pos x="670" y="395"/>
                </a:cxn>
                <a:cxn ang="0">
                  <a:pos x="927" y="587"/>
                </a:cxn>
                <a:cxn ang="0">
                  <a:pos x="1214" y="869"/>
                </a:cxn>
                <a:cxn ang="0">
                  <a:pos x="1483" y="1109"/>
                </a:cxn>
                <a:cxn ang="0">
                  <a:pos x="1800" y="1360"/>
                </a:cxn>
                <a:cxn ang="0">
                  <a:pos x="1883" y="1414"/>
                </a:cxn>
                <a:cxn ang="0">
                  <a:pos x="1836" y="1354"/>
                </a:cxn>
                <a:cxn ang="0">
                  <a:pos x="1411" y="1001"/>
                </a:cxn>
                <a:cxn ang="0">
                  <a:pos x="1088" y="683"/>
                </a:cxn>
                <a:cxn ang="0">
                  <a:pos x="723" y="329"/>
                </a:cxn>
                <a:cxn ang="0">
                  <a:pos x="999" y="311"/>
                </a:cxn>
                <a:cxn ang="0">
                  <a:pos x="1286" y="317"/>
                </a:cxn>
                <a:cxn ang="0">
                  <a:pos x="1614" y="269"/>
                </a:cxn>
                <a:cxn ang="0">
                  <a:pos x="2123" y="197"/>
                </a:cxn>
                <a:cxn ang="0">
                  <a:pos x="2075" y="173"/>
                </a:cxn>
                <a:cxn ang="0">
                  <a:pos x="1543" y="257"/>
                </a:cxn>
                <a:cxn ang="0">
                  <a:pos x="1208" y="275"/>
                </a:cxn>
                <a:cxn ang="0">
                  <a:pos x="759" y="257"/>
                </a:cxn>
                <a:cxn ang="0">
                  <a:pos x="819" y="227"/>
                </a:cxn>
                <a:cxn ang="0">
                  <a:pos x="1142" y="0"/>
                </a:cxn>
                <a:cxn ang="0">
                  <a:pos x="1088" y="30"/>
                </a:cxn>
                <a:cxn ang="0">
                  <a:pos x="1010" y="84"/>
                </a:cxn>
                <a:cxn ang="0">
                  <a:pos x="855" y="191"/>
                </a:cxn>
                <a:cxn ang="0">
                  <a:pos x="670" y="281"/>
                </a:cxn>
                <a:cxn ang="0">
                  <a:pos x="634" y="359"/>
                </a:cxn>
                <a:cxn ang="0">
                  <a:pos x="305" y="587"/>
                </a:cxn>
                <a:cxn ang="0">
                  <a:pos x="0" y="725"/>
                </a:cxn>
                <a:cxn ang="0">
                  <a:pos x="0" y="731"/>
                </a:cxn>
                <a:cxn ang="0">
                  <a:pos x="0" y="767"/>
                </a:cxn>
                <a:cxn ang="0">
                  <a:pos x="299" y="635"/>
                </a:cxn>
                <a:cxn ang="0">
                  <a:pos x="592" y="431"/>
                </a:cxn>
                <a:cxn ang="0">
                  <a:pos x="508" y="671"/>
                </a:cxn>
                <a:cxn ang="0">
                  <a:pos x="526" y="995"/>
                </a:cxn>
                <a:cxn ang="0">
                  <a:pos x="460" y="1168"/>
                </a:cxn>
                <a:cxn ang="0">
                  <a:pos x="329" y="1480"/>
                </a:cxn>
                <a:cxn ang="0">
                  <a:pos x="323" y="1696"/>
                </a:cxn>
                <a:cxn ang="0">
                  <a:pos x="329" y="1696"/>
                </a:cxn>
                <a:cxn ang="0">
                  <a:pos x="347" y="1552"/>
                </a:cxn>
                <a:cxn ang="0">
                  <a:pos x="580" y="1043"/>
                </a:cxn>
                <a:cxn ang="0">
                  <a:pos x="580" y="1043"/>
                </a:cxn>
              </a:cxnLst>
              <a:rect l="0" t="0" r="r" b="b"/>
              <a:pathLst>
                <a:path w="2123" h="1696">
                  <a:moveTo>
                    <a:pt x="580" y="1043"/>
                  </a:moveTo>
                  <a:lnTo>
                    <a:pt x="544" y="683"/>
                  </a:lnTo>
                  <a:lnTo>
                    <a:pt x="670" y="395"/>
                  </a:lnTo>
                  <a:lnTo>
                    <a:pt x="927" y="587"/>
                  </a:lnTo>
                  <a:lnTo>
                    <a:pt x="1214" y="869"/>
                  </a:lnTo>
                  <a:lnTo>
                    <a:pt x="1483" y="1109"/>
                  </a:lnTo>
                  <a:lnTo>
                    <a:pt x="1800" y="1360"/>
                  </a:lnTo>
                  <a:lnTo>
                    <a:pt x="1883" y="1414"/>
                  </a:lnTo>
                  <a:lnTo>
                    <a:pt x="1836" y="1354"/>
                  </a:lnTo>
                  <a:lnTo>
                    <a:pt x="1411" y="1001"/>
                  </a:lnTo>
                  <a:lnTo>
                    <a:pt x="1088" y="683"/>
                  </a:lnTo>
                  <a:lnTo>
                    <a:pt x="723" y="329"/>
                  </a:lnTo>
                  <a:lnTo>
                    <a:pt x="999" y="311"/>
                  </a:lnTo>
                  <a:lnTo>
                    <a:pt x="1286" y="317"/>
                  </a:lnTo>
                  <a:lnTo>
                    <a:pt x="1614" y="269"/>
                  </a:lnTo>
                  <a:lnTo>
                    <a:pt x="2123" y="197"/>
                  </a:lnTo>
                  <a:lnTo>
                    <a:pt x="2075" y="173"/>
                  </a:lnTo>
                  <a:lnTo>
                    <a:pt x="1543" y="257"/>
                  </a:lnTo>
                  <a:lnTo>
                    <a:pt x="1208" y="275"/>
                  </a:lnTo>
                  <a:lnTo>
                    <a:pt x="759" y="257"/>
                  </a:lnTo>
                  <a:lnTo>
                    <a:pt x="819" y="227"/>
                  </a:lnTo>
                  <a:lnTo>
                    <a:pt x="1142" y="0"/>
                  </a:lnTo>
                  <a:lnTo>
                    <a:pt x="1088" y="30"/>
                  </a:lnTo>
                  <a:lnTo>
                    <a:pt x="1010" y="84"/>
                  </a:lnTo>
                  <a:lnTo>
                    <a:pt x="855" y="191"/>
                  </a:lnTo>
                  <a:lnTo>
                    <a:pt x="670" y="281"/>
                  </a:lnTo>
                  <a:lnTo>
                    <a:pt x="634" y="359"/>
                  </a:lnTo>
                  <a:lnTo>
                    <a:pt x="305" y="587"/>
                  </a:lnTo>
                  <a:lnTo>
                    <a:pt x="0" y="725"/>
                  </a:lnTo>
                  <a:lnTo>
                    <a:pt x="0" y="731"/>
                  </a:lnTo>
                  <a:lnTo>
                    <a:pt x="0" y="767"/>
                  </a:lnTo>
                  <a:lnTo>
                    <a:pt x="299" y="635"/>
                  </a:lnTo>
                  <a:lnTo>
                    <a:pt x="592" y="431"/>
                  </a:lnTo>
                  <a:lnTo>
                    <a:pt x="508" y="671"/>
                  </a:lnTo>
                  <a:lnTo>
                    <a:pt x="526" y="995"/>
                  </a:lnTo>
                  <a:lnTo>
                    <a:pt x="460" y="1168"/>
                  </a:lnTo>
                  <a:lnTo>
                    <a:pt x="329" y="1480"/>
                  </a:lnTo>
                  <a:lnTo>
                    <a:pt x="323" y="1696"/>
                  </a:lnTo>
                  <a:lnTo>
                    <a:pt x="329" y="1696"/>
                  </a:lnTo>
                  <a:lnTo>
                    <a:pt x="347" y="1552"/>
                  </a:lnTo>
                  <a:lnTo>
                    <a:pt x="580" y="1043"/>
                  </a:lnTo>
                  <a:lnTo>
                    <a:pt x="580" y="1043"/>
                  </a:lnTo>
                  <a:close/>
                </a:path>
              </a:pathLst>
            </a:custGeom>
            <a:gradFill rotWithShape="0">
              <a:gsLst>
                <a:gs pos="0">
                  <a:schemeClr val="accent2"/>
                </a:gs>
                <a:gs pos="100000">
                  <a:schemeClr val="bg1"/>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4101" name="Freeform 5"/>
            <p:cNvSpPr>
              <a:spLocks/>
            </p:cNvSpPr>
            <p:nvPr/>
          </p:nvSpPr>
          <p:spPr bwMode="hidden">
            <a:xfrm>
              <a:off x="2092" y="3233"/>
              <a:ext cx="3668" cy="943"/>
            </a:xfrm>
            <a:custGeom>
              <a:avLst/>
              <a:gdLst/>
              <a:ahLst/>
              <a:cxnLst>
                <a:cxn ang="0">
                  <a:pos x="3338" y="288"/>
                </a:cxn>
                <a:cxn ang="0">
                  <a:pos x="3194" y="258"/>
                </a:cxn>
                <a:cxn ang="0">
                  <a:pos x="2816" y="234"/>
                </a:cxn>
                <a:cxn ang="0">
                  <a:pos x="2330" y="306"/>
                </a:cxn>
                <a:cxn ang="0">
                  <a:pos x="2372" y="258"/>
                </a:cxn>
                <a:cxn ang="0">
                  <a:pos x="2624" y="132"/>
                </a:cxn>
                <a:cxn ang="0">
                  <a:pos x="2707" y="24"/>
                </a:cxn>
                <a:cxn ang="0">
                  <a:pos x="2642" y="12"/>
                </a:cxn>
                <a:cxn ang="0">
                  <a:pos x="2515" y="54"/>
                </a:cxn>
                <a:cxn ang="0">
                  <a:pos x="2324" y="66"/>
                </a:cxn>
                <a:cxn ang="0">
                  <a:pos x="2101" y="90"/>
                </a:cxn>
                <a:cxn ang="0">
                  <a:pos x="1855" y="228"/>
                </a:cxn>
                <a:cxn ang="0">
                  <a:pos x="1591" y="337"/>
                </a:cxn>
                <a:cxn ang="0">
                  <a:pos x="1459" y="379"/>
                </a:cxn>
                <a:cxn ang="0">
                  <a:pos x="1417" y="361"/>
                </a:cxn>
                <a:cxn ang="0">
                  <a:pos x="1363" y="331"/>
                </a:cxn>
                <a:cxn ang="0">
                  <a:pos x="1344" y="312"/>
                </a:cxn>
                <a:cxn ang="0">
                  <a:pos x="1290" y="288"/>
                </a:cxn>
                <a:cxn ang="0">
                  <a:pos x="1230" y="252"/>
                </a:cxn>
                <a:cxn ang="0">
                  <a:pos x="1119" y="227"/>
                </a:cxn>
                <a:cxn ang="0">
                  <a:pos x="1320" y="438"/>
                </a:cxn>
                <a:cxn ang="0">
                  <a:pos x="960" y="558"/>
                </a:cxn>
                <a:cxn ang="0">
                  <a:pos x="474" y="630"/>
                </a:cxn>
                <a:cxn ang="0">
                  <a:pos x="132" y="781"/>
                </a:cxn>
                <a:cxn ang="0">
                  <a:pos x="234" y="847"/>
                </a:cxn>
                <a:cxn ang="0">
                  <a:pos x="925" y="739"/>
                </a:cxn>
                <a:cxn ang="0">
                  <a:pos x="637" y="925"/>
                </a:cxn>
                <a:cxn ang="0">
                  <a:pos x="1405" y="943"/>
                </a:cxn>
                <a:cxn ang="0">
                  <a:pos x="1447" y="943"/>
                </a:cxn>
                <a:cxn ang="0">
                  <a:pos x="2888" y="859"/>
                </a:cxn>
                <a:cxn ang="0">
                  <a:pos x="2582" y="708"/>
                </a:cxn>
                <a:cxn ang="0">
                  <a:pos x="2299" y="606"/>
                </a:cxn>
                <a:cxn ang="0">
                  <a:pos x="2606" y="588"/>
                </a:cxn>
                <a:cxn ang="0">
                  <a:pos x="3001" y="582"/>
                </a:cxn>
                <a:cxn ang="0">
                  <a:pos x="3452" y="438"/>
                </a:cxn>
                <a:cxn ang="0">
                  <a:pos x="3668" y="312"/>
                </a:cxn>
                <a:cxn ang="0">
                  <a:pos x="3482" y="300"/>
                </a:cxn>
              </a:cxnLst>
              <a:rect l="0" t="0" r="r" b="b"/>
              <a:pathLst>
                <a:path w="3668" h="943">
                  <a:moveTo>
                    <a:pt x="3482" y="300"/>
                  </a:moveTo>
                  <a:lnTo>
                    <a:pt x="3338" y="288"/>
                  </a:lnTo>
                  <a:lnTo>
                    <a:pt x="3320" y="264"/>
                  </a:lnTo>
                  <a:lnTo>
                    <a:pt x="3194" y="258"/>
                  </a:lnTo>
                  <a:lnTo>
                    <a:pt x="3019" y="216"/>
                  </a:lnTo>
                  <a:lnTo>
                    <a:pt x="2816" y="234"/>
                  </a:lnTo>
                  <a:lnTo>
                    <a:pt x="2533" y="288"/>
                  </a:lnTo>
                  <a:lnTo>
                    <a:pt x="2330" y="306"/>
                  </a:lnTo>
                  <a:lnTo>
                    <a:pt x="2149" y="312"/>
                  </a:lnTo>
                  <a:lnTo>
                    <a:pt x="2372" y="258"/>
                  </a:lnTo>
                  <a:lnTo>
                    <a:pt x="2624" y="156"/>
                  </a:lnTo>
                  <a:lnTo>
                    <a:pt x="2624" y="132"/>
                  </a:lnTo>
                  <a:lnTo>
                    <a:pt x="2666" y="78"/>
                  </a:lnTo>
                  <a:lnTo>
                    <a:pt x="2707" y="24"/>
                  </a:lnTo>
                  <a:lnTo>
                    <a:pt x="2695" y="0"/>
                  </a:lnTo>
                  <a:lnTo>
                    <a:pt x="2642" y="12"/>
                  </a:lnTo>
                  <a:lnTo>
                    <a:pt x="2557" y="30"/>
                  </a:lnTo>
                  <a:lnTo>
                    <a:pt x="2515" y="54"/>
                  </a:lnTo>
                  <a:lnTo>
                    <a:pt x="2425" y="84"/>
                  </a:lnTo>
                  <a:lnTo>
                    <a:pt x="2324" y="66"/>
                  </a:lnTo>
                  <a:lnTo>
                    <a:pt x="2191" y="90"/>
                  </a:lnTo>
                  <a:lnTo>
                    <a:pt x="2101" y="90"/>
                  </a:lnTo>
                  <a:lnTo>
                    <a:pt x="2047" y="108"/>
                  </a:lnTo>
                  <a:lnTo>
                    <a:pt x="1855" y="228"/>
                  </a:lnTo>
                  <a:lnTo>
                    <a:pt x="1771" y="288"/>
                  </a:lnTo>
                  <a:lnTo>
                    <a:pt x="1591" y="337"/>
                  </a:lnTo>
                  <a:lnTo>
                    <a:pt x="1465" y="379"/>
                  </a:lnTo>
                  <a:lnTo>
                    <a:pt x="1459" y="379"/>
                  </a:lnTo>
                  <a:lnTo>
                    <a:pt x="1453" y="373"/>
                  </a:lnTo>
                  <a:lnTo>
                    <a:pt x="1417" y="361"/>
                  </a:lnTo>
                  <a:lnTo>
                    <a:pt x="1381" y="343"/>
                  </a:lnTo>
                  <a:lnTo>
                    <a:pt x="1363" y="331"/>
                  </a:lnTo>
                  <a:lnTo>
                    <a:pt x="1357" y="324"/>
                  </a:lnTo>
                  <a:lnTo>
                    <a:pt x="1344" y="312"/>
                  </a:lnTo>
                  <a:lnTo>
                    <a:pt x="1320" y="300"/>
                  </a:lnTo>
                  <a:lnTo>
                    <a:pt x="1290" y="288"/>
                  </a:lnTo>
                  <a:lnTo>
                    <a:pt x="1260" y="270"/>
                  </a:lnTo>
                  <a:lnTo>
                    <a:pt x="1230" y="252"/>
                  </a:lnTo>
                  <a:lnTo>
                    <a:pt x="1187" y="227"/>
                  </a:lnTo>
                  <a:lnTo>
                    <a:pt x="1119" y="227"/>
                  </a:lnTo>
                  <a:lnTo>
                    <a:pt x="1357" y="397"/>
                  </a:lnTo>
                  <a:lnTo>
                    <a:pt x="1320" y="438"/>
                  </a:lnTo>
                  <a:lnTo>
                    <a:pt x="1135" y="522"/>
                  </a:lnTo>
                  <a:lnTo>
                    <a:pt x="960" y="558"/>
                  </a:lnTo>
                  <a:lnTo>
                    <a:pt x="684" y="600"/>
                  </a:lnTo>
                  <a:lnTo>
                    <a:pt x="474" y="630"/>
                  </a:lnTo>
                  <a:lnTo>
                    <a:pt x="390" y="684"/>
                  </a:lnTo>
                  <a:lnTo>
                    <a:pt x="132" y="781"/>
                  </a:lnTo>
                  <a:lnTo>
                    <a:pt x="0" y="829"/>
                  </a:lnTo>
                  <a:lnTo>
                    <a:pt x="234" y="847"/>
                  </a:lnTo>
                  <a:lnTo>
                    <a:pt x="498" y="829"/>
                  </a:lnTo>
                  <a:lnTo>
                    <a:pt x="925" y="739"/>
                  </a:lnTo>
                  <a:lnTo>
                    <a:pt x="840" y="817"/>
                  </a:lnTo>
                  <a:lnTo>
                    <a:pt x="637" y="925"/>
                  </a:lnTo>
                  <a:lnTo>
                    <a:pt x="613" y="943"/>
                  </a:lnTo>
                  <a:lnTo>
                    <a:pt x="1405" y="943"/>
                  </a:lnTo>
                  <a:lnTo>
                    <a:pt x="1411" y="925"/>
                  </a:lnTo>
                  <a:lnTo>
                    <a:pt x="1447" y="943"/>
                  </a:lnTo>
                  <a:lnTo>
                    <a:pt x="2924" y="943"/>
                  </a:lnTo>
                  <a:lnTo>
                    <a:pt x="2888" y="859"/>
                  </a:lnTo>
                  <a:lnTo>
                    <a:pt x="2713" y="775"/>
                  </a:lnTo>
                  <a:lnTo>
                    <a:pt x="2582" y="708"/>
                  </a:lnTo>
                  <a:lnTo>
                    <a:pt x="2336" y="636"/>
                  </a:lnTo>
                  <a:lnTo>
                    <a:pt x="2299" y="606"/>
                  </a:lnTo>
                  <a:lnTo>
                    <a:pt x="2509" y="582"/>
                  </a:lnTo>
                  <a:lnTo>
                    <a:pt x="2606" y="588"/>
                  </a:lnTo>
                  <a:lnTo>
                    <a:pt x="2773" y="588"/>
                  </a:lnTo>
                  <a:lnTo>
                    <a:pt x="3001" y="582"/>
                  </a:lnTo>
                  <a:lnTo>
                    <a:pt x="3259" y="516"/>
                  </a:lnTo>
                  <a:lnTo>
                    <a:pt x="3452" y="438"/>
                  </a:lnTo>
                  <a:lnTo>
                    <a:pt x="3668" y="391"/>
                  </a:lnTo>
                  <a:lnTo>
                    <a:pt x="3668" y="312"/>
                  </a:lnTo>
                  <a:lnTo>
                    <a:pt x="3482" y="300"/>
                  </a:lnTo>
                  <a:lnTo>
                    <a:pt x="3482" y="300"/>
                  </a:lnTo>
                  <a:close/>
                </a:path>
              </a:pathLst>
            </a:custGeom>
            <a:gradFill rotWithShape="0">
              <a:gsLst>
                <a:gs pos="0">
                  <a:schemeClr val="bg2"/>
                </a:gs>
                <a:gs pos="100000">
                  <a:schemeClr val="bg1"/>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4102" name="Freeform 6"/>
            <p:cNvSpPr>
              <a:spLocks/>
            </p:cNvSpPr>
            <p:nvPr/>
          </p:nvSpPr>
          <p:spPr bwMode="hidden">
            <a:xfrm>
              <a:off x="0" y="524"/>
              <a:ext cx="973" cy="1195"/>
            </a:xfrm>
            <a:custGeom>
              <a:avLst/>
              <a:gdLst/>
              <a:ahLst/>
              <a:cxnLst>
                <a:cxn ang="0">
                  <a:pos x="323" y="1186"/>
                </a:cxn>
                <a:cxn ang="0">
                  <a:pos x="490" y="1192"/>
                </a:cxn>
                <a:cxn ang="0">
                  <a:pos x="580" y="1150"/>
                </a:cxn>
                <a:cxn ang="0">
                  <a:pos x="813" y="1085"/>
                </a:cxn>
                <a:cxn ang="0">
                  <a:pos x="933" y="1055"/>
                </a:cxn>
                <a:cxn ang="0">
                  <a:pos x="759" y="989"/>
                </a:cxn>
                <a:cxn ang="0">
                  <a:pos x="556" y="953"/>
                </a:cxn>
                <a:cxn ang="0">
                  <a:pos x="197" y="971"/>
                </a:cxn>
                <a:cxn ang="0">
                  <a:pos x="299" y="893"/>
                </a:cxn>
                <a:cxn ang="0">
                  <a:pos x="496" y="803"/>
                </a:cxn>
                <a:cxn ang="0">
                  <a:pos x="694" y="671"/>
                </a:cxn>
                <a:cxn ang="0">
                  <a:pos x="700" y="671"/>
                </a:cxn>
                <a:cxn ang="0">
                  <a:pos x="712" y="665"/>
                </a:cxn>
                <a:cxn ang="0">
                  <a:pos x="753" y="647"/>
                </a:cxn>
                <a:cxn ang="0">
                  <a:pos x="777" y="641"/>
                </a:cxn>
                <a:cxn ang="0">
                  <a:pos x="789" y="629"/>
                </a:cxn>
                <a:cxn ang="0">
                  <a:pos x="795" y="617"/>
                </a:cxn>
                <a:cxn ang="0">
                  <a:pos x="789" y="611"/>
                </a:cxn>
                <a:cxn ang="0">
                  <a:pos x="783" y="599"/>
                </a:cxn>
                <a:cxn ang="0">
                  <a:pos x="783" y="575"/>
                </a:cxn>
                <a:cxn ang="0">
                  <a:pos x="795" y="545"/>
                </a:cxn>
                <a:cxn ang="0">
                  <a:pos x="807" y="515"/>
                </a:cxn>
                <a:cxn ang="0">
                  <a:pos x="825" y="485"/>
                </a:cxn>
                <a:cxn ang="0">
                  <a:pos x="837" y="455"/>
                </a:cxn>
                <a:cxn ang="0">
                  <a:pos x="843" y="437"/>
                </a:cxn>
                <a:cxn ang="0">
                  <a:pos x="849" y="431"/>
                </a:cxn>
                <a:cxn ang="0">
                  <a:pos x="849" y="347"/>
                </a:cxn>
                <a:cxn ang="0">
                  <a:pos x="849" y="341"/>
                </a:cxn>
                <a:cxn ang="0">
                  <a:pos x="855" y="335"/>
                </a:cxn>
                <a:cxn ang="0">
                  <a:pos x="873" y="305"/>
                </a:cxn>
                <a:cxn ang="0">
                  <a:pos x="885" y="269"/>
                </a:cxn>
                <a:cxn ang="0">
                  <a:pos x="897" y="239"/>
                </a:cxn>
                <a:cxn ang="0">
                  <a:pos x="903" y="227"/>
                </a:cxn>
                <a:cxn ang="0">
                  <a:pos x="909" y="215"/>
                </a:cxn>
                <a:cxn ang="0">
                  <a:pos x="927" y="173"/>
                </a:cxn>
                <a:cxn ang="0">
                  <a:pos x="945" y="137"/>
                </a:cxn>
                <a:cxn ang="0">
                  <a:pos x="951" y="125"/>
                </a:cxn>
                <a:cxn ang="0">
                  <a:pos x="951" y="119"/>
                </a:cxn>
                <a:cxn ang="0">
                  <a:pos x="969" y="0"/>
                </a:cxn>
                <a:cxn ang="0">
                  <a:pos x="945" y="47"/>
                </a:cxn>
                <a:cxn ang="0">
                  <a:pos x="783" y="113"/>
                </a:cxn>
                <a:cxn ang="0">
                  <a:pos x="706" y="161"/>
                </a:cxn>
                <a:cxn ang="0">
                  <a:pos x="460" y="233"/>
                </a:cxn>
                <a:cxn ang="0">
                  <a:pos x="281" y="287"/>
                </a:cxn>
                <a:cxn ang="0">
                  <a:pos x="173" y="293"/>
                </a:cxn>
                <a:cxn ang="0">
                  <a:pos x="12" y="485"/>
                </a:cxn>
                <a:cxn ang="0">
                  <a:pos x="0" y="509"/>
                </a:cxn>
                <a:cxn ang="0">
                  <a:pos x="0" y="1186"/>
                </a:cxn>
                <a:cxn ang="0">
                  <a:pos x="96" y="1180"/>
                </a:cxn>
                <a:cxn ang="0">
                  <a:pos x="323" y="1186"/>
                </a:cxn>
                <a:cxn ang="0">
                  <a:pos x="323" y="1186"/>
                </a:cxn>
              </a:cxnLst>
              <a:rect l="0" t="0" r="r" b="b"/>
              <a:pathLst>
                <a:path w="969" h="1192">
                  <a:moveTo>
                    <a:pt x="323" y="1186"/>
                  </a:moveTo>
                  <a:lnTo>
                    <a:pt x="490" y="1192"/>
                  </a:lnTo>
                  <a:lnTo>
                    <a:pt x="580" y="1150"/>
                  </a:lnTo>
                  <a:lnTo>
                    <a:pt x="813" y="1085"/>
                  </a:lnTo>
                  <a:lnTo>
                    <a:pt x="933" y="1055"/>
                  </a:lnTo>
                  <a:lnTo>
                    <a:pt x="759" y="989"/>
                  </a:lnTo>
                  <a:lnTo>
                    <a:pt x="556" y="953"/>
                  </a:lnTo>
                  <a:lnTo>
                    <a:pt x="197" y="971"/>
                  </a:lnTo>
                  <a:lnTo>
                    <a:pt x="299" y="893"/>
                  </a:lnTo>
                  <a:lnTo>
                    <a:pt x="496" y="803"/>
                  </a:lnTo>
                  <a:lnTo>
                    <a:pt x="694" y="671"/>
                  </a:lnTo>
                  <a:lnTo>
                    <a:pt x="700" y="671"/>
                  </a:lnTo>
                  <a:lnTo>
                    <a:pt x="712" y="665"/>
                  </a:lnTo>
                  <a:lnTo>
                    <a:pt x="753" y="647"/>
                  </a:lnTo>
                  <a:lnTo>
                    <a:pt x="777" y="641"/>
                  </a:lnTo>
                  <a:lnTo>
                    <a:pt x="789" y="629"/>
                  </a:lnTo>
                  <a:lnTo>
                    <a:pt x="795" y="617"/>
                  </a:lnTo>
                  <a:lnTo>
                    <a:pt x="789" y="611"/>
                  </a:lnTo>
                  <a:lnTo>
                    <a:pt x="783" y="599"/>
                  </a:lnTo>
                  <a:lnTo>
                    <a:pt x="783" y="575"/>
                  </a:lnTo>
                  <a:lnTo>
                    <a:pt x="795" y="545"/>
                  </a:lnTo>
                  <a:lnTo>
                    <a:pt x="807" y="515"/>
                  </a:lnTo>
                  <a:lnTo>
                    <a:pt x="825" y="485"/>
                  </a:lnTo>
                  <a:lnTo>
                    <a:pt x="837" y="455"/>
                  </a:lnTo>
                  <a:lnTo>
                    <a:pt x="843" y="437"/>
                  </a:lnTo>
                  <a:lnTo>
                    <a:pt x="849" y="431"/>
                  </a:lnTo>
                  <a:lnTo>
                    <a:pt x="849" y="347"/>
                  </a:lnTo>
                  <a:lnTo>
                    <a:pt x="849" y="341"/>
                  </a:lnTo>
                  <a:lnTo>
                    <a:pt x="855" y="335"/>
                  </a:lnTo>
                  <a:lnTo>
                    <a:pt x="873" y="305"/>
                  </a:lnTo>
                  <a:lnTo>
                    <a:pt x="885" y="269"/>
                  </a:lnTo>
                  <a:lnTo>
                    <a:pt x="897" y="239"/>
                  </a:lnTo>
                  <a:lnTo>
                    <a:pt x="903" y="227"/>
                  </a:lnTo>
                  <a:lnTo>
                    <a:pt x="909" y="215"/>
                  </a:lnTo>
                  <a:lnTo>
                    <a:pt x="927" y="173"/>
                  </a:lnTo>
                  <a:lnTo>
                    <a:pt x="945" y="137"/>
                  </a:lnTo>
                  <a:lnTo>
                    <a:pt x="951" y="125"/>
                  </a:lnTo>
                  <a:lnTo>
                    <a:pt x="951" y="119"/>
                  </a:lnTo>
                  <a:lnTo>
                    <a:pt x="969" y="0"/>
                  </a:lnTo>
                  <a:lnTo>
                    <a:pt x="945" y="47"/>
                  </a:lnTo>
                  <a:lnTo>
                    <a:pt x="783" y="113"/>
                  </a:lnTo>
                  <a:lnTo>
                    <a:pt x="706" y="161"/>
                  </a:lnTo>
                  <a:lnTo>
                    <a:pt x="460" y="233"/>
                  </a:lnTo>
                  <a:lnTo>
                    <a:pt x="281" y="287"/>
                  </a:lnTo>
                  <a:lnTo>
                    <a:pt x="173" y="293"/>
                  </a:lnTo>
                  <a:lnTo>
                    <a:pt x="12" y="485"/>
                  </a:lnTo>
                  <a:lnTo>
                    <a:pt x="0" y="509"/>
                  </a:lnTo>
                  <a:lnTo>
                    <a:pt x="0" y="1186"/>
                  </a:lnTo>
                  <a:lnTo>
                    <a:pt x="96" y="1180"/>
                  </a:lnTo>
                  <a:lnTo>
                    <a:pt x="323" y="1186"/>
                  </a:lnTo>
                  <a:lnTo>
                    <a:pt x="323" y="1186"/>
                  </a:lnTo>
                  <a:close/>
                </a:path>
              </a:pathLst>
            </a:custGeom>
            <a:gradFill rotWithShape="0">
              <a:gsLst>
                <a:gs pos="0">
                  <a:schemeClr val="bg2"/>
                </a:gs>
                <a:gs pos="100000">
                  <a:schemeClr val="bg1"/>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4103" name="Freeform 7"/>
            <p:cNvSpPr>
              <a:spLocks/>
            </p:cNvSpPr>
            <p:nvPr/>
          </p:nvSpPr>
          <p:spPr bwMode="hidden">
            <a:xfrm>
              <a:off x="3188" y="1"/>
              <a:ext cx="2570" cy="2266"/>
            </a:xfrm>
            <a:custGeom>
              <a:avLst/>
              <a:gdLst/>
              <a:ahLst/>
              <a:cxnLst>
                <a:cxn ang="0">
                  <a:pos x="859" y="612"/>
                </a:cxn>
                <a:cxn ang="0">
                  <a:pos x="1087" y="853"/>
                </a:cxn>
                <a:cxn ang="0">
                  <a:pos x="961" y="913"/>
                </a:cxn>
                <a:cxn ang="0">
                  <a:pos x="786" y="883"/>
                </a:cxn>
                <a:cxn ang="0">
                  <a:pos x="450" y="931"/>
                </a:cxn>
                <a:cxn ang="0">
                  <a:pos x="150" y="1075"/>
                </a:cxn>
                <a:cxn ang="0">
                  <a:pos x="78" y="1165"/>
                </a:cxn>
                <a:cxn ang="0">
                  <a:pos x="361" y="1256"/>
                </a:cxn>
                <a:cxn ang="0">
                  <a:pos x="444" y="1316"/>
                </a:cxn>
                <a:cxn ang="0">
                  <a:pos x="697" y="1400"/>
                </a:cxn>
                <a:cxn ang="0">
                  <a:pos x="1026" y="1346"/>
                </a:cxn>
                <a:cxn ang="0">
                  <a:pos x="991" y="1412"/>
                </a:cxn>
                <a:cxn ang="0">
                  <a:pos x="804" y="1574"/>
                </a:cxn>
                <a:cxn ang="0">
                  <a:pos x="726" y="1718"/>
                </a:cxn>
                <a:cxn ang="0">
                  <a:pos x="768" y="1742"/>
                </a:cxn>
                <a:cxn ang="0">
                  <a:pos x="865" y="1693"/>
                </a:cxn>
                <a:cxn ang="0">
                  <a:pos x="991" y="1699"/>
                </a:cxn>
                <a:cxn ang="0">
                  <a:pos x="1135" y="1627"/>
                </a:cxn>
                <a:cxn ang="0">
                  <a:pos x="1183" y="1669"/>
                </a:cxn>
                <a:cxn ang="0">
                  <a:pos x="1399" y="1436"/>
                </a:cxn>
                <a:cxn ang="0">
                  <a:pos x="1615" y="1334"/>
                </a:cxn>
                <a:cxn ang="0">
                  <a:pos x="1645" y="1370"/>
                </a:cxn>
                <a:cxn ang="0">
                  <a:pos x="1681" y="1430"/>
                </a:cxn>
                <a:cxn ang="0">
                  <a:pos x="1699" y="1466"/>
                </a:cxn>
                <a:cxn ang="0">
                  <a:pos x="1747" y="1550"/>
                </a:cxn>
                <a:cxn ang="0">
                  <a:pos x="1772" y="1586"/>
                </a:cxn>
                <a:cxn ang="0">
                  <a:pos x="2124" y="2248"/>
                </a:cxn>
                <a:cxn ang="0">
                  <a:pos x="1693" y="1322"/>
                </a:cxn>
                <a:cxn ang="0">
                  <a:pos x="1861" y="1165"/>
                </a:cxn>
                <a:cxn ang="0">
                  <a:pos x="2173" y="1099"/>
                </a:cxn>
                <a:cxn ang="0">
                  <a:pos x="2390" y="1009"/>
                </a:cxn>
                <a:cxn ang="0">
                  <a:pos x="2570" y="805"/>
                </a:cxn>
                <a:cxn ang="0">
                  <a:pos x="2342" y="781"/>
                </a:cxn>
                <a:cxn ang="0">
                  <a:pos x="2114" y="763"/>
                </a:cxn>
                <a:cxn ang="0">
                  <a:pos x="2408" y="433"/>
                </a:cxn>
                <a:cxn ang="0">
                  <a:pos x="2426" y="421"/>
                </a:cxn>
                <a:cxn ang="0">
                  <a:pos x="2474" y="379"/>
                </a:cxn>
                <a:cxn ang="0">
                  <a:pos x="2492" y="355"/>
                </a:cxn>
                <a:cxn ang="0">
                  <a:pos x="2474" y="337"/>
                </a:cxn>
                <a:cxn ang="0">
                  <a:pos x="2474" y="271"/>
                </a:cxn>
                <a:cxn ang="0">
                  <a:pos x="2492" y="192"/>
                </a:cxn>
                <a:cxn ang="0">
                  <a:pos x="2504" y="132"/>
                </a:cxn>
                <a:cxn ang="0">
                  <a:pos x="2492" y="36"/>
                </a:cxn>
                <a:cxn ang="0">
                  <a:pos x="2492" y="24"/>
                </a:cxn>
                <a:cxn ang="0">
                  <a:pos x="2102" y="0"/>
                </a:cxn>
                <a:cxn ang="0">
                  <a:pos x="1909" y="90"/>
                </a:cxn>
                <a:cxn ang="0">
                  <a:pos x="1747" y="535"/>
                </a:cxn>
                <a:cxn ang="0">
                  <a:pos x="1711" y="469"/>
                </a:cxn>
                <a:cxn ang="0">
                  <a:pos x="1633" y="144"/>
                </a:cxn>
                <a:cxn ang="0">
                  <a:pos x="1579" y="0"/>
                </a:cxn>
                <a:cxn ang="0">
                  <a:pos x="738" y="186"/>
                </a:cxn>
                <a:cxn ang="0">
                  <a:pos x="756" y="463"/>
                </a:cxn>
              </a:cxnLst>
              <a:rect l="0" t="0" r="r" b="b"/>
              <a:pathLst>
                <a:path w="2570" h="2266">
                  <a:moveTo>
                    <a:pt x="756" y="463"/>
                  </a:moveTo>
                  <a:lnTo>
                    <a:pt x="859" y="612"/>
                  </a:lnTo>
                  <a:lnTo>
                    <a:pt x="937" y="720"/>
                  </a:lnTo>
                  <a:lnTo>
                    <a:pt x="1087" y="853"/>
                  </a:lnTo>
                  <a:lnTo>
                    <a:pt x="1105" y="907"/>
                  </a:lnTo>
                  <a:lnTo>
                    <a:pt x="961" y="913"/>
                  </a:lnTo>
                  <a:lnTo>
                    <a:pt x="895" y="901"/>
                  </a:lnTo>
                  <a:lnTo>
                    <a:pt x="786" y="883"/>
                  </a:lnTo>
                  <a:lnTo>
                    <a:pt x="637" y="859"/>
                  </a:lnTo>
                  <a:lnTo>
                    <a:pt x="450" y="931"/>
                  </a:lnTo>
                  <a:lnTo>
                    <a:pt x="306" y="1021"/>
                  </a:lnTo>
                  <a:lnTo>
                    <a:pt x="150" y="1075"/>
                  </a:lnTo>
                  <a:lnTo>
                    <a:pt x="0" y="1153"/>
                  </a:lnTo>
                  <a:lnTo>
                    <a:pt x="78" y="1165"/>
                  </a:lnTo>
                  <a:lnTo>
                    <a:pt x="264" y="1220"/>
                  </a:lnTo>
                  <a:lnTo>
                    <a:pt x="361" y="1256"/>
                  </a:lnTo>
                  <a:lnTo>
                    <a:pt x="367" y="1298"/>
                  </a:lnTo>
                  <a:lnTo>
                    <a:pt x="444" y="1316"/>
                  </a:lnTo>
                  <a:lnTo>
                    <a:pt x="558" y="1400"/>
                  </a:lnTo>
                  <a:lnTo>
                    <a:pt x="697" y="1400"/>
                  </a:lnTo>
                  <a:lnTo>
                    <a:pt x="895" y="1346"/>
                  </a:lnTo>
                  <a:lnTo>
                    <a:pt x="1026" y="1346"/>
                  </a:lnTo>
                  <a:lnTo>
                    <a:pt x="1147" y="1358"/>
                  </a:lnTo>
                  <a:lnTo>
                    <a:pt x="991" y="1412"/>
                  </a:lnTo>
                  <a:lnTo>
                    <a:pt x="804" y="1538"/>
                  </a:lnTo>
                  <a:lnTo>
                    <a:pt x="804" y="1574"/>
                  </a:lnTo>
                  <a:lnTo>
                    <a:pt x="762" y="1645"/>
                  </a:lnTo>
                  <a:lnTo>
                    <a:pt x="726" y="1718"/>
                  </a:lnTo>
                  <a:lnTo>
                    <a:pt x="732" y="1754"/>
                  </a:lnTo>
                  <a:lnTo>
                    <a:pt x="768" y="1742"/>
                  </a:lnTo>
                  <a:lnTo>
                    <a:pt x="829" y="1730"/>
                  </a:lnTo>
                  <a:lnTo>
                    <a:pt x="865" y="1693"/>
                  </a:lnTo>
                  <a:lnTo>
                    <a:pt x="925" y="1663"/>
                  </a:lnTo>
                  <a:lnTo>
                    <a:pt x="991" y="1699"/>
                  </a:lnTo>
                  <a:lnTo>
                    <a:pt x="1087" y="1675"/>
                  </a:lnTo>
                  <a:lnTo>
                    <a:pt x="1135" y="1627"/>
                  </a:lnTo>
                  <a:lnTo>
                    <a:pt x="1147" y="1687"/>
                  </a:lnTo>
                  <a:lnTo>
                    <a:pt x="1183" y="1669"/>
                  </a:lnTo>
                  <a:lnTo>
                    <a:pt x="1333" y="1514"/>
                  </a:lnTo>
                  <a:lnTo>
                    <a:pt x="1399" y="1436"/>
                  </a:lnTo>
                  <a:lnTo>
                    <a:pt x="1526" y="1382"/>
                  </a:lnTo>
                  <a:lnTo>
                    <a:pt x="1615" y="1334"/>
                  </a:lnTo>
                  <a:lnTo>
                    <a:pt x="1627" y="1346"/>
                  </a:lnTo>
                  <a:lnTo>
                    <a:pt x="1645" y="1370"/>
                  </a:lnTo>
                  <a:lnTo>
                    <a:pt x="1669" y="1400"/>
                  </a:lnTo>
                  <a:lnTo>
                    <a:pt x="1681" y="1430"/>
                  </a:lnTo>
                  <a:lnTo>
                    <a:pt x="1687" y="1448"/>
                  </a:lnTo>
                  <a:lnTo>
                    <a:pt x="1699" y="1466"/>
                  </a:lnTo>
                  <a:lnTo>
                    <a:pt x="1729" y="1520"/>
                  </a:lnTo>
                  <a:lnTo>
                    <a:pt x="1747" y="1550"/>
                  </a:lnTo>
                  <a:lnTo>
                    <a:pt x="1766" y="1574"/>
                  </a:lnTo>
                  <a:lnTo>
                    <a:pt x="1772" y="1586"/>
                  </a:lnTo>
                  <a:lnTo>
                    <a:pt x="1778" y="1592"/>
                  </a:lnTo>
                  <a:lnTo>
                    <a:pt x="2124" y="2248"/>
                  </a:lnTo>
                  <a:lnTo>
                    <a:pt x="2215" y="2266"/>
                  </a:lnTo>
                  <a:lnTo>
                    <a:pt x="1693" y="1322"/>
                  </a:lnTo>
                  <a:lnTo>
                    <a:pt x="1723" y="1262"/>
                  </a:lnTo>
                  <a:lnTo>
                    <a:pt x="1861" y="1165"/>
                  </a:lnTo>
                  <a:lnTo>
                    <a:pt x="1988" y="1129"/>
                  </a:lnTo>
                  <a:lnTo>
                    <a:pt x="2173" y="1099"/>
                  </a:lnTo>
                  <a:lnTo>
                    <a:pt x="2318" y="1075"/>
                  </a:lnTo>
                  <a:lnTo>
                    <a:pt x="2390" y="1009"/>
                  </a:lnTo>
                  <a:lnTo>
                    <a:pt x="2570" y="895"/>
                  </a:lnTo>
                  <a:lnTo>
                    <a:pt x="2570" y="805"/>
                  </a:lnTo>
                  <a:lnTo>
                    <a:pt x="2516" y="787"/>
                  </a:lnTo>
                  <a:lnTo>
                    <a:pt x="2342" y="781"/>
                  </a:lnTo>
                  <a:lnTo>
                    <a:pt x="2042" y="871"/>
                  </a:lnTo>
                  <a:lnTo>
                    <a:pt x="2114" y="763"/>
                  </a:lnTo>
                  <a:lnTo>
                    <a:pt x="2264" y="624"/>
                  </a:lnTo>
                  <a:lnTo>
                    <a:pt x="2408" y="433"/>
                  </a:lnTo>
                  <a:lnTo>
                    <a:pt x="2414" y="433"/>
                  </a:lnTo>
                  <a:lnTo>
                    <a:pt x="2426" y="421"/>
                  </a:lnTo>
                  <a:lnTo>
                    <a:pt x="2456" y="397"/>
                  </a:lnTo>
                  <a:lnTo>
                    <a:pt x="2474" y="379"/>
                  </a:lnTo>
                  <a:lnTo>
                    <a:pt x="2486" y="367"/>
                  </a:lnTo>
                  <a:lnTo>
                    <a:pt x="2492" y="355"/>
                  </a:lnTo>
                  <a:lnTo>
                    <a:pt x="2486" y="349"/>
                  </a:lnTo>
                  <a:lnTo>
                    <a:pt x="2474" y="337"/>
                  </a:lnTo>
                  <a:lnTo>
                    <a:pt x="2474" y="307"/>
                  </a:lnTo>
                  <a:lnTo>
                    <a:pt x="2474" y="271"/>
                  </a:lnTo>
                  <a:lnTo>
                    <a:pt x="2480" y="228"/>
                  </a:lnTo>
                  <a:lnTo>
                    <a:pt x="2492" y="192"/>
                  </a:lnTo>
                  <a:lnTo>
                    <a:pt x="2498" y="156"/>
                  </a:lnTo>
                  <a:lnTo>
                    <a:pt x="2504" y="132"/>
                  </a:lnTo>
                  <a:lnTo>
                    <a:pt x="2504" y="126"/>
                  </a:lnTo>
                  <a:lnTo>
                    <a:pt x="2492" y="36"/>
                  </a:lnTo>
                  <a:lnTo>
                    <a:pt x="2492" y="36"/>
                  </a:lnTo>
                  <a:lnTo>
                    <a:pt x="2492" y="24"/>
                  </a:lnTo>
                  <a:lnTo>
                    <a:pt x="2498" y="0"/>
                  </a:lnTo>
                  <a:lnTo>
                    <a:pt x="2102" y="0"/>
                  </a:lnTo>
                  <a:lnTo>
                    <a:pt x="2006" y="60"/>
                  </a:lnTo>
                  <a:lnTo>
                    <a:pt x="1909" y="90"/>
                  </a:lnTo>
                  <a:lnTo>
                    <a:pt x="1808" y="337"/>
                  </a:lnTo>
                  <a:lnTo>
                    <a:pt x="1747" y="535"/>
                  </a:lnTo>
                  <a:lnTo>
                    <a:pt x="1687" y="588"/>
                  </a:lnTo>
                  <a:lnTo>
                    <a:pt x="1711" y="469"/>
                  </a:lnTo>
                  <a:lnTo>
                    <a:pt x="1687" y="343"/>
                  </a:lnTo>
                  <a:lnTo>
                    <a:pt x="1633" y="144"/>
                  </a:lnTo>
                  <a:lnTo>
                    <a:pt x="1585" y="12"/>
                  </a:lnTo>
                  <a:lnTo>
                    <a:pt x="1579" y="0"/>
                  </a:lnTo>
                  <a:lnTo>
                    <a:pt x="786" y="0"/>
                  </a:lnTo>
                  <a:lnTo>
                    <a:pt x="738" y="186"/>
                  </a:lnTo>
                  <a:lnTo>
                    <a:pt x="756" y="463"/>
                  </a:lnTo>
                  <a:lnTo>
                    <a:pt x="756" y="463"/>
                  </a:lnTo>
                  <a:close/>
                </a:path>
              </a:pathLst>
            </a:custGeom>
            <a:gradFill rotWithShape="0">
              <a:gsLst>
                <a:gs pos="0">
                  <a:schemeClr val="bg2"/>
                </a:gs>
                <a:gs pos="100000">
                  <a:schemeClr val="bg1"/>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4104" name="Freeform 8"/>
            <p:cNvSpPr>
              <a:spLocks/>
            </p:cNvSpPr>
            <p:nvPr/>
          </p:nvSpPr>
          <p:spPr bwMode="hidden">
            <a:xfrm>
              <a:off x="3525" y="1"/>
              <a:ext cx="2185" cy="1508"/>
            </a:xfrm>
            <a:custGeom>
              <a:avLst/>
              <a:gdLst/>
              <a:ahLst/>
              <a:cxnLst>
                <a:cxn ang="0">
                  <a:pos x="1034" y="767"/>
                </a:cxn>
                <a:cxn ang="0">
                  <a:pos x="1190" y="1235"/>
                </a:cxn>
                <a:cxn ang="0">
                  <a:pos x="956" y="1193"/>
                </a:cxn>
                <a:cxn ang="0">
                  <a:pos x="723" y="1127"/>
                </a:cxn>
                <a:cxn ang="0">
                  <a:pos x="442" y="1109"/>
                </a:cxn>
                <a:cxn ang="0">
                  <a:pos x="0" y="1079"/>
                </a:cxn>
                <a:cxn ang="0">
                  <a:pos x="30" y="1115"/>
                </a:cxn>
                <a:cxn ang="0">
                  <a:pos x="496" y="1133"/>
                </a:cxn>
                <a:cxn ang="0">
                  <a:pos x="777" y="1187"/>
                </a:cxn>
                <a:cxn ang="0">
                  <a:pos x="1130" y="1301"/>
                </a:cxn>
                <a:cxn ang="0">
                  <a:pos x="1070" y="1319"/>
                </a:cxn>
                <a:cxn ang="0">
                  <a:pos x="711" y="1505"/>
                </a:cxn>
                <a:cxn ang="0">
                  <a:pos x="765" y="1481"/>
                </a:cxn>
                <a:cxn ang="0">
                  <a:pos x="861" y="1439"/>
                </a:cxn>
                <a:cxn ang="0">
                  <a:pos x="1022" y="1355"/>
                </a:cxn>
                <a:cxn ang="0">
                  <a:pos x="1214" y="1295"/>
                </a:cxn>
                <a:cxn ang="0">
                  <a:pos x="1267" y="1223"/>
                </a:cxn>
                <a:cxn ang="0">
                  <a:pos x="1632" y="1043"/>
                </a:cxn>
                <a:cxn ang="0">
                  <a:pos x="1931" y="953"/>
                </a:cxn>
                <a:cxn ang="0">
                  <a:pos x="2176" y="821"/>
                </a:cxn>
                <a:cxn ang="0">
                  <a:pos x="1961" y="911"/>
                </a:cxn>
                <a:cxn ang="0">
                  <a:pos x="1656" y="989"/>
                </a:cxn>
                <a:cxn ang="0">
                  <a:pos x="1339" y="1151"/>
                </a:cxn>
                <a:cxn ang="0">
                  <a:pos x="1501" y="905"/>
                </a:cxn>
                <a:cxn ang="0">
                  <a:pos x="1620" y="545"/>
                </a:cxn>
                <a:cxn ang="0">
                  <a:pos x="1740" y="372"/>
                </a:cxn>
                <a:cxn ang="0">
                  <a:pos x="1979" y="60"/>
                </a:cxn>
                <a:cxn ang="0">
                  <a:pos x="2003" y="0"/>
                </a:cxn>
                <a:cxn ang="0">
                  <a:pos x="1973" y="0"/>
                </a:cxn>
                <a:cxn ang="0">
                  <a:pos x="1596" y="480"/>
                </a:cxn>
                <a:cxn ang="0">
                  <a:pos x="1477" y="887"/>
                </a:cxn>
                <a:cxn ang="0">
                  <a:pos x="1255" y="1175"/>
                </a:cxn>
                <a:cxn ang="0">
                  <a:pos x="1130" y="905"/>
                </a:cxn>
                <a:cxn ang="0">
                  <a:pos x="1010" y="540"/>
                </a:cxn>
                <a:cxn ang="0">
                  <a:pos x="885" y="222"/>
                </a:cxn>
                <a:cxn ang="0">
                  <a:pos x="789" y="0"/>
                </a:cxn>
                <a:cxn ang="0">
                  <a:pos x="753" y="0"/>
                </a:cxn>
                <a:cxn ang="0">
                  <a:pos x="903" y="354"/>
                </a:cxn>
                <a:cxn ang="0">
                  <a:pos x="1034" y="767"/>
                </a:cxn>
                <a:cxn ang="0">
                  <a:pos x="1034" y="767"/>
                </a:cxn>
              </a:cxnLst>
              <a:rect l="0" t="0" r="r" b="b"/>
              <a:pathLst>
                <a:path w="2176" h="1505">
                  <a:moveTo>
                    <a:pt x="1034" y="767"/>
                  </a:moveTo>
                  <a:lnTo>
                    <a:pt x="1190" y="1235"/>
                  </a:lnTo>
                  <a:lnTo>
                    <a:pt x="956" y="1193"/>
                  </a:lnTo>
                  <a:lnTo>
                    <a:pt x="723" y="1127"/>
                  </a:lnTo>
                  <a:lnTo>
                    <a:pt x="442" y="1109"/>
                  </a:lnTo>
                  <a:lnTo>
                    <a:pt x="0" y="1079"/>
                  </a:lnTo>
                  <a:lnTo>
                    <a:pt x="30" y="1115"/>
                  </a:lnTo>
                  <a:lnTo>
                    <a:pt x="496" y="1133"/>
                  </a:lnTo>
                  <a:lnTo>
                    <a:pt x="777" y="1187"/>
                  </a:lnTo>
                  <a:lnTo>
                    <a:pt x="1130" y="1301"/>
                  </a:lnTo>
                  <a:lnTo>
                    <a:pt x="1070" y="1319"/>
                  </a:lnTo>
                  <a:lnTo>
                    <a:pt x="711" y="1505"/>
                  </a:lnTo>
                  <a:lnTo>
                    <a:pt x="765" y="1481"/>
                  </a:lnTo>
                  <a:lnTo>
                    <a:pt x="861" y="1439"/>
                  </a:lnTo>
                  <a:lnTo>
                    <a:pt x="1022" y="1355"/>
                  </a:lnTo>
                  <a:lnTo>
                    <a:pt x="1214" y="1295"/>
                  </a:lnTo>
                  <a:lnTo>
                    <a:pt x="1267" y="1223"/>
                  </a:lnTo>
                  <a:lnTo>
                    <a:pt x="1632" y="1043"/>
                  </a:lnTo>
                  <a:lnTo>
                    <a:pt x="1931" y="953"/>
                  </a:lnTo>
                  <a:lnTo>
                    <a:pt x="2176" y="821"/>
                  </a:lnTo>
                  <a:lnTo>
                    <a:pt x="1961" y="911"/>
                  </a:lnTo>
                  <a:lnTo>
                    <a:pt x="1656" y="989"/>
                  </a:lnTo>
                  <a:lnTo>
                    <a:pt x="1339" y="1151"/>
                  </a:lnTo>
                  <a:lnTo>
                    <a:pt x="1501" y="905"/>
                  </a:lnTo>
                  <a:lnTo>
                    <a:pt x="1620" y="545"/>
                  </a:lnTo>
                  <a:lnTo>
                    <a:pt x="1740" y="372"/>
                  </a:lnTo>
                  <a:lnTo>
                    <a:pt x="1979" y="60"/>
                  </a:lnTo>
                  <a:lnTo>
                    <a:pt x="2003" y="0"/>
                  </a:lnTo>
                  <a:lnTo>
                    <a:pt x="1973" y="0"/>
                  </a:lnTo>
                  <a:lnTo>
                    <a:pt x="1596" y="480"/>
                  </a:lnTo>
                  <a:lnTo>
                    <a:pt x="1477" y="887"/>
                  </a:lnTo>
                  <a:lnTo>
                    <a:pt x="1255" y="1175"/>
                  </a:lnTo>
                  <a:lnTo>
                    <a:pt x="1130" y="905"/>
                  </a:lnTo>
                  <a:lnTo>
                    <a:pt x="1010" y="540"/>
                  </a:lnTo>
                  <a:lnTo>
                    <a:pt x="885" y="222"/>
                  </a:lnTo>
                  <a:lnTo>
                    <a:pt x="789" y="0"/>
                  </a:lnTo>
                  <a:lnTo>
                    <a:pt x="753" y="0"/>
                  </a:lnTo>
                  <a:lnTo>
                    <a:pt x="903" y="354"/>
                  </a:lnTo>
                  <a:lnTo>
                    <a:pt x="1034" y="767"/>
                  </a:lnTo>
                  <a:lnTo>
                    <a:pt x="1034" y="767"/>
                  </a:lnTo>
                  <a:close/>
                </a:path>
              </a:pathLst>
            </a:custGeom>
            <a:gradFill rotWithShape="0">
              <a:gsLst>
                <a:gs pos="0">
                  <a:schemeClr val="accent2"/>
                </a:gs>
                <a:gs pos="100000">
                  <a:schemeClr val="bg1"/>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4105" name="Freeform 9"/>
            <p:cNvSpPr>
              <a:spLocks/>
            </p:cNvSpPr>
            <p:nvPr/>
          </p:nvSpPr>
          <p:spPr bwMode="hidden">
            <a:xfrm>
              <a:off x="0" y="649"/>
              <a:ext cx="816" cy="806"/>
            </a:xfrm>
            <a:custGeom>
              <a:avLst/>
              <a:gdLst/>
              <a:ahLst/>
              <a:cxnLst>
                <a:cxn ang="0">
                  <a:pos x="161" y="564"/>
                </a:cxn>
                <a:cxn ang="0">
                  <a:pos x="329" y="438"/>
                </a:cxn>
                <a:cxn ang="0">
                  <a:pos x="646" y="216"/>
                </a:cxn>
                <a:cxn ang="0">
                  <a:pos x="813" y="0"/>
                </a:cxn>
                <a:cxn ang="0">
                  <a:pos x="676" y="150"/>
                </a:cxn>
                <a:cxn ang="0">
                  <a:pos x="144" y="504"/>
                </a:cxn>
                <a:cxn ang="0">
                  <a:pos x="0" y="732"/>
                </a:cxn>
                <a:cxn ang="0">
                  <a:pos x="0" y="804"/>
                </a:cxn>
                <a:cxn ang="0">
                  <a:pos x="161" y="564"/>
                </a:cxn>
                <a:cxn ang="0">
                  <a:pos x="161" y="564"/>
                </a:cxn>
              </a:cxnLst>
              <a:rect l="0" t="0" r="r" b="b"/>
              <a:pathLst>
                <a:path w="813" h="804">
                  <a:moveTo>
                    <a:pt x="161" y="564"/>
                  </a:moveTo>
                  <a:lnTo>
                    <a:pt x="329" y="438"/>
                  </a:lnTo>
                  <a:lnTo>
                    <a:pt x="646" y="216"/>
                  </a:lnTo>
                  <a:lnTo>
                    <a:pt x="813" y="0"/>
                  </a:lnTo>
                  <a:lnTo>
                    <a:pt x="676" y="150"/>
                  </a:lnTo>
                  <a:lnTo>
                    <a:pt x="144" y="504"/>
                  </a:lnTo>
                  <a:lnTo>
                    <a:pt x="0" y="732"/>
                  </a:lnTo>
                  <a:lnTo>
                    <a:pt x="0" y="804"/>
                  </a:lnTo>
                  <a:lnTo>
                    <a:pt x="161" y="564"/>
                  </a:lnTo>
                  <a:lnTo>
                    <a:pt x="161" y="564"/>
                  </a:lnTo>
                  <a:close/>
                </a:path>
              </a:pathLst>
            </a:custGeom>
            <a:gradFill rotWithShape="0">
              <a:gsLst>
                <a:gs pos="0">
                  <a:schemeClr val="accent2"/>
                </a:gs>
                <a:gs pos="100000">
                  <a:schemeClr val="bg1"/>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4106" name="Freeform 10"/>
            <p:cNvSpPr>
              <a:spLocks/>
            </p:cNvSpPr>
            <p:nvPr/>
          </p:nvSpPr>
          <p:spPr bwMode="hidden">
            <a:xfrm>
              <a:off x="0" y="1545"/>
              <a:ext cx="762" cy="107"/>
            </a:xfrm>
            <a:custGeom>
              <a:avLst/>
              <a:gdLst/>
              <a:ahLst/>
              <a:cxnLst>
                <a:cxn ang="0">
                  <a:pos x="460" y="66"/>
                </a:cxn>
                <a:cxn ang="0">
                  <a:pos x="759" y="0"/>
                </a:cxn>
                <a:cxn ang="0">
                  <a:pos x="496" y="36"/>
                </a:cxn>
                <a:cxn ang="0">
                  <a:pos x="138" y="48"/>
                </a:cxn>
                <a:cxn ang="0">
                  <a:pos x="0" y="78"/>
                </a:cxn>
                <a:cxn ang="0">
                  <a:pos x="0" y="107"/>
                </a:cxn>
                <a:cxn ang="0">
                  <a:pos x="96" y="89"/>
                </a:cxn>
                <a:cxn ang="0">
                  <a:pos x="460" y="66"/>
                </a:cxn>
                <a:cxn ang="0">
                  <a:pos x="460" y="66"/>
                </a:cxn>
              </a:cxnLst>
              <a:rect l="0" t="0" r="r" b="b"/>
              <a:pathLst>
                <a:path w="759" h="107">
                  <a:moveTo>
                    <a:pt x="460" y="66"/>
                  </a:moveTo>
                  <a:lnTo>
                    <a:pt x="759" y="0"/>
                  </a:lnTo>
                  <a:lnTo>
                    <a:pt x="496" y="36"/>
                  </a:lnTo>
                  <a:lnTo>
                    <a:pt x="138" y="48"/>
                  </a:lnTo>
                  <a:lnTo>
                    <a:pt x="0" y="78"/>
                  </a:lnTo>
                  <a:lnTo>
                    <a:pt x="0" y="107"/>
                  </a:lnTo>
                  <a:lnTo>
                    <a:pt x="96" y="89"/>
                  </a:lnTo>
                  <a:lnTo>
                    <a:pt x="460" y="66"/>
                  </a:lnTo>
                  <a:lnTo>
                    <a:pt x="460" y="66"/>
                  </a:lnTo>
                  <a:close/>
                </a:path>
              </a:pathLst>
            </a:custGeom>
            <a:gradFill rotWithShape="0">
              <a:gsLst>
                <a:gs pos="0">
                  <a:schemeClr val="accent2"/>
                </a:gs>
                <a:gs pos="100000">
                  <a:schemeClr val="bg1"/>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4107" name="Freeform 11"/>
            <p:cNvSpPr>
              <a:spLocks/>
            </p:cNvSpPr>
            <p:nvPr/>
          </p:nvSpPr>
          <p:spPr bwMode="hidden">
            <a:xfrm>
              <a:off x="2314" y="3431"/>
              <a:ext cx="3182" cy="745"/>
            </a:xfrm>
            <a:custGeom>
              <a:avLst/>
              <a:gdLst/>
              <a:ahLst/>
              <a:cxnLst>
                <a:cxn ang="0">
                  <a:pos x="1387" y="239"/>
                </a:cxn>
                <a:cxn ang="0">
                  <a:pos x="1734" y="233"/>
                </a:cxn>
                <a:cxn ang="0">
                  <a:pos x="2087" y="251"/>
                </a:cxn>
                <a:cxn ang="0">
                  <a:pos x="2505" y="233"/>
                </a:cxn>
                <a:cxn ang="0">
                  <a:pos x="3169" y="204"/>
                </a:cxn>
                <a:cxn ang="0">
                  <a:pos x="3115" y="186"/>
                </a:cxn>
                <a:cxn ang="0">
                  <a:pos x="2422" y="221"/>
                </a:cxn>
                <a:cxn ang="0">
                  <a:pos x="2003" y="221"/>
                </a:cxn>
                <a:cxn ang="0">
                  <a:pos x="1459" y="186"/>
                </a:cxn>
                <a:cxn ang="0">
                  <a:pos x="1543" y="168"/>
                </a:cxn>
                <a:cxn ang="0">
                  <a:pos x="2039" y="0"/>
                </a:cxn>
                <a:cxn ang="0">
                  <a:pos x="1961" y="24"/>
                </a:cxn>
                <a:cxn ang="0">
                  <a:pos x="1836" y="66"/>
                </a:cxn>
                <a:cxn ang="0">
                  <a:pos x="1602" y="138"/>
                </a:cxn>
                <a:cxn ang="0">
                  <a:pos x="1339" y="198"/>
                </a:cxn>
                <a:cxn ang="0">
                  <a:pos x="1268" y="251"/>
                </a:cxn>
                <a:cxn ang="0">
                  <a:pos x="765" y="413"/>
                </a:cxn>
                <a:cxn ang="0">
                  <a:pos x="335" y="503"/>
                </a:cxn>
                <a:cxn ang="0">
                  <a:pos x="0" y="617"/>
                </a:cxn>
                <a:cxn ang="0">
                  <a:pos x="299" y="539"/>
                </a:cxn>
                <a:cxn ang="0">
                  <a:pos x="735" y="449"/>
                </a:cxn>
                <a:cxn ang="0">
                  <a:pos x="1178" y="311"/>
                </a:cxn>
                <a:cxn ang="0">
                  <a:pos x="981" y="491"/>
                </a:cxn>
                <a:cxn ang="0">
                  <a:pos x="867" y="743"/>
                </a:cxn>
                <a:cxn ang="0">
                  <a:pos x="861" y="743"/>
                </a:cxn>
                <a:cxn ang="0">
                  <a:pos x="933" y="743"/>
                </a:cxn>
                <a:cxn ang="0">
                  <a:pos x="1022" y="497"/>
                </a:cxn>
                <a:cxn ang="0">
                  <a:pos x="1297" y="281"/>
                </a:cxn>
                <a:cxn ang="0">
                  <a:pos x="1531" y="449"/>
                </a:cxn>
                <a:cxn ang="0">
                  <a:pos x="1770" y="677"/>
                </a:cxn>
                <a:cxn ang="0">
                  <a:pos x="1854" y="743"/>
                </a:cxn>
                <a:cxn ang="0">
                  <a:pos x="1919" y="743"/>
                </a:cxn>
                <a:cxn ang="0">
                  <a:pos x="1692" y="527"/>
                </a:cxn>
                <a:cxn ang="0">
                  <a:pos x="1387" y="239"/>
                </a:cxn>
                <a:cxn ang="0">
                  <a:pos x="1387" y="239"/>
                </a:cxn>
              </a:cxnLst>
              <a:rect l="0" t="0" r="r" b="b"/>
              <a:pathLst>
                <a:path w="3169" h="743">
                  <a:moveTo>
                    <a:pt x="1387" y="239"/>
                  </a:moveTo>
                  <a:lnTo>
                    <a:pt x="1734" y="233"/>
                  </a:lnTo>
                  <a:lnTo>
                    <a:pt x="2087" y="251"/>
                  </a:lnTo>
                  <a:lnTo>
                    <a:pt x="2505" y="233"/>
                  </a:lnTo>
                  <a:lnTo>
                    <a:pt x="3169" y="204"/>
                  </a:lnTo>
                  <a:lnTo>
                    <a:pt x="3115" y="186"/>
                  </a:lnTo>
                  <a:lnTo>
                    <a:pt x="2422" y="221"/>
                  </a:lnTo>
                  <a:lnTo>
                    <a:pt x="2003" y="221"/>
                  </a:lnTo>
                  <a:lnTo>
                    <a:pt x="1459" y="186"/>
                  </a:lnTo>
                  <a:lnTo>
                    <a:pt x="1543" y="168"/>
                  </a:lnTo>
                  <a:lnTo>
                    <a:pt x="2039" y="0"/>
                  </a:lnTo>
                  <a:lnTo>
                    <a:pt x="1961" y="24"/>
                  </a:lnTo>
                  <a:lnTo>
                    <a:pt x="1836" y="66"/>
                  </a:lnTo>
                  <a:lnTo>
                    <a:pt x="1602" y="138"/>
                  </a:lnTo>
                  <a:lnTo>
                    <a:pt x="1339" y="198"/>
                  </a:lnTo>
                  <a:lnTo>
                    <a:pt x="1268" y="251"/>
                  </a:lnTo>
                  <a:lnTo>
                    <a:pt x="765" y="413"/>
                  </a:lnTo>
                  <a:lnTo>
                    <a:pt x="335" y="503"/>
                  </a:lnTo>
                  <a:lnTo>
                    <a:pt x="0" y="617"/>
                  </a:lnTo>
                  <a:lnTo>
                    <a:pt x="299" y="539"/>
                  </a:lnTo>
                  <a:lnTo>
                    <a:pt x="735" y="449"/>
                  </a:lnTo>
                  <a:lnTo>
                    <a:pt x="1178" y="311"/>
                  </a:lnTo>
                  <a:lnTo>
                    <a:pt x="981" y="491"/>
                  </a:lnTo>
                  <a:lnTo>
                    <a:pt x="867" y="743"/>
                  </a:lnTo>
                  <a:lnTo>
                    <a:pt x="861" y="743"/>
                  </a:lnTo>
                  <a:lnTo>
                    <a:pt x="933" y="743"/>
                  </a:lnTo>
                  <a:lnTo>
                    <a:pt x="1022" y="497"/>
                  </a:lnTo>
                  <a:lnTo>
                    <a:pt x="1297" y="281"/>
                  </a:lnTo>
                  <a:lnTo>
                    <a:pt x="1531" y="449"/>
                  </a:lnTo>
                  <a:lnTo>
                    <a:pt x="1770" y="677"/>
                  </a:lnTo>
                  <a:lnTo>
                    <a:pt x="1854" y="743"/>
                  </a:lnTo>
                  <a:lnTo>
                    <a:pt x="1919" y="743"/>
                  </a:lnTo>
                  <a:lnTo>
                    <a:pt x="1692" y="527"/>
                  </a:lnTo>
                  <a:lnTo>
                    <a:pt x="1387" y="239"/>
                  </a:lnTo>
                  <a:lnTo>
                    <a:pt x="1387" y="239"/>
                  </a:lnTo>
                  <a:close/>
                </a:path>
              </a:pathLst>
            </a:custGeom>
            <a:gradFill rotWithShape="0">
              <a:gsLst>
                <a:gs pos="0">
                  <a:schemeClr val="accent2"/>
                </a:gs>
                <a:gs pos="100000">
                  <a:schemeClr val="bg1"/>
                </a:gs>
              </a:gsLst>
              <a:lin ang="27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4108" name="Rectangle 12"/>
            <p:cNvSpPr>
              <a:spLocks noChangeArrowheads="1"/>
            </p:cNvSpPr>
            <p:nvPr/>
          </p:nvSpPr>
          <p:spPr bwMode="hidden">
            <a:xfrm>
              <a:off x="192" y="127"/>
              <a:ext cx="1" cy="1"/>
            </a:xfrm>
            <a:prstGeom prst="rect">
              <a:avLst/>
            </a:prstGeom>
            <a:solidFill>
              <a:srgbClr val="9A1E8D"/>
            </a:solidFill>
            <a:ln w="9525">
              <a:noFill/>
              <a:miter lim="800000"/>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4109" name="Rectangle 13"/>
            <p:cNvSpPr>
              <a:spLocks noChangeArrowheads="1"/>
            </p:cNvSpPr>
            <p:nvPr/>
          </p:nvSpPr>
          <p:spPr bwMode="hidden">
            <a:xfrm>
              <a:off x="204" y="131"/>
              <a:ext cx="1" cy="1"/>
            </a:xfrm>
            <a:prstGeom prst="rect">
              <a:avLst/>
            </a:prstGeom>
            <a:solidFill>
              <a:srgbClr val="9A1E8D"/>
            </a:solidFill>
            <a:ln w="9525">
              <a:noFill/>
              <a:miter lim="800000"/>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4110" name="Freeform 14"/>
            <p:cNvSpPr>
              <a:spLocks/>
            </p:cNvSpPr>
            <p:nvPr/>
          </p:nvSpPr>
          <p:spPr bwMode="hidden">
            <a:xfrm>
              <a:off x="0" y="4032"/>
              <a:ext cx="5760" cy="288"/>
            </a:xfrm>
            <a:custGeom>
              <a:avLst/>
              <a:gdLst/>
              <a:ahLst/>
              <a:cxnLst>
                <a:cxn ang="0">
                  <a:pos x="5740" y="288"/>
                </a:cxn>
                <a:cxn ang="0">
                  <a:pos x="0" y="288"/>
                </a:cxn>
                <a:cxn ang="0">
                  <a:pos x="0" y="0"/>
                </a:cxn>
                <a:cxn ang="0">
                  <a:pos x="5740" y="0"/>
                </a:cxn>
                <a:cxn ang="0">
                  <a:pos x="5740" y="288"/>
                </a:cxn>
                <a:cxn ang="0">
                  <a:pos x="5740" y="288"/>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1"/>
                </a:gs>
                <a:gs pos="100000">
                  <a:schemeClr val="bg1">
                    <a:gamma/>
                    <a:shade val="46275"/>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4111" name="Freeform 15"/>
            <p:cNvSpPr>
              <a:spLocks/>
            </p:cNvSpPr>
            <p:nvPr/>
          </p:nvSpPr>
          <p:spPr bwMode="hidden">
            <a:xfrm>
              <a:off x="0" y="4032"/>
              <a:ext cx="5760" cy="336"/>
            </a:xfrm>
            <a:custGeom>
              <a:avLst/>
              <a:gdLst/>
              <a:ahLst/>
              <a:cxnLst>
                <a:cxn ang="0">
                  <a:pos x="5740" y="288"/>
                </a:cxn>
                <a:cxn ang="0">
                  <a:pos x="0" y="288"/>
                </a:cxn>
                <a:cxn ang="0">
                  <a:pos x="0" y="0"/>
                </a:cxn>
                <a:cxn ang="0">
                  <a:pos x="5740" y="0"/>
                </a:cxn>
                <a:cxn ang="0">
                  <a:pos x="5740" y="288"/>
                </a:cxn>
                <a:cxn ang="0">
                  <a:pos x="5740" y="288"/>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1"/>
                </a:gs>
                <a:gs pos="100000">
                  <a:schemeClr val="bg1">
                    <a:gamma/>
                    <a:shade val="46275"/>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4112" name="Freeform 16"/>
            <p:cNvSpPr>
              <a:spLocks/>
            </p:cNvSpPr>
            <p:nvPr/>
          </p:nvSpPr>
          <p:spPr bwMode="hidden">
            <a:xfrm>
              <a:off x="0" y="0"/>
              <a:ext cx="5760" cy="288"/>
            </a:xfrm>
            <a:custGeom>
              <a:avLst/>
              <a:gdLst/>
              <a:ahLst/>
              <a:cxnLst>
                <a:cxn ang="0">
                  <a:pos x="5740" y="288"/>
                </a:cxn>
                <a:cxn ang="0">
                  <a:pos x="0" y="288"/>
                </a:cxn>
                <a:cxn ang="0">
                  <a:pos x="0" y="0"/>
                </a:cxn>
                <a:cxn ang="0">
                  <a:pos x="5740" y="0"/>
                </a:cxn>
                <a:cxn ang="0">
                  <a:pos x="5740" y="288"/>
                </a:cxn>
                <a:cxn ang="0">
                  <a:pos x="5740" y="288"/>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2">
                    <a:gamma/>
                    <a:shade val="56078"/>
                    <a:invGamma/>
                  </a:schemeClr>
                </a:gs>
                <a:gs pos="100000">
                  <a:schemeClr val="bg2"/>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4113" name="Freeform 17"/>
            <p:cNvSpPr>
              <a:spLocks/>
            </p:cNvSpPr>
            <p:nvPr/>
          </p:nvSpPr>
          <p:spPr bwMode="hidden">
            <a:xfrm>
              <a:off x="509" y="229"/>
              <a:ext cx="3188" cy="2024"/>
            </a:xfrm>
            <a:custGeom>
              <a:avLst/>
              <a:gdLst/>
              <a:ahLst/>
              <a:cxnLst>
                <a:cxn ang="0">
                  <a:pos x="871" y="1423"/>
                </a:cxn>
                <a:cxn ang="0">
                  <a:pos x="907" y="1393"/>
                </a:cxn>
                <a:cxn ang="0">
                  <a:pos x="991" y="1320"/>
                </a:cxn>
                <a:cxn ang="0">
                  <a:pos x="1033" y="1297"/>
                </a:cxn>
                <a:cxn ang="0">
                  <a:pos x="1086" y="1249"/>
                </a:cxn>
                <a:cxn ang="0">
                  <a:pos x="1123" y="1219"/>
                </a:cxn>
                <a:cxn ang="0">
                  <a:pos x="1057" y="1153"/>
                </a:cxn>
                <a:cxn ang="0">
                  <a:pos x="877" y="1021"/>
                </a:cxn>
                <a:cxn ang="0">
                  <a:pos x="655" y="907"/>
                </a:cxn>
                <a:cxn ang="0">
                  <a:pos x="655" y="846"/>
                </a:cxn>
                <a:cxn ang="0">
                  <a:pos x="643" y="708"/>
                </a:cxn>
                <a:cxn ang="0">
                  <a:pos x="552" y="642"/>
                </a:cxn>
                <a:cxn ang="0">
                  <a:pos x="510" y="570"/>
                </a:cxn>
                <a:cxn ang="0">
                  <a:pos x="637" y="564"/>
                </a:cxn>
                <a:cxn ang="0">
                  <a:pos x="763" y="570"/>
                </a:cxn>
                <a:cxn ang="0">
                  <a:pos x="1091" y="850"/>
                </a:cxn>
                <a:cxn ang="0">
                  <a:pos x="1009" y="566"/>
                </a:cxn>
                <a:cxn ang="0">
                  <a:pos x="1054" y="265"/>
                </a:cxn>
                <a:cxn ang="0">
                  <a:pos x="1249" y="0"/>
                </a:cxn>
                <a:cxn ang="0">
                  <a:pos x="1466" y="292"/>
                </a:cxn>
                <a:cxn ang="0">
                  <a:pos x="1475" y="548"/>
                </a:cxn>
                <a:cxn ang="0">
                  <a:pos x="1567" y="630"/>
                </a:cxn>
                <a:cxn ang="0">
                  <a:pos x="1795" y="365"/>
                </a:cxn>
                <a:cxn ang="0">
                  <a:pos x="2245" y="150"/>
                </a:cxn>
                <a:cxn ang="0">
                  <a:pos x="2618" y="180"/>
                </a:cxn>
                <a:cxn ang="0">
                  <a:pos x="3050" y="150"/>
                </a:cxn>
                <a:cxn ang="0">
                  <a:pos x="3140" y="210"/>
                </a:cxn>
                <a:cxn ang="0">
                  <a:pos x="2990" y="210"/>
                </a:cxn>
                <a:cxn ang="0">
                  <a:pos x="2834" y="377"/>
                </a:cxn>
                <a:cxn ang="0">
                  <a:pos x="2702" y="648"/>
                </a:cxn>
                <a:cxn ang="0">
                  <a:pos x="2582" y="828"/>
                </a:cxn>
                <a:cxn ang="0">
                  <a:pos x="2234" y="1009"/>
                </a:cxn>
                <a:cxn ang="0">
                  <a:pos x="1963" y="1075"/>
                </a:cxn>
                <a:cxn ang="0">
                  <a:pos x="2257" y="1111"/>
                </a:cxn>
                <a:cxn ang="0">
                  <a:pos x="2600" y="1207"/>
                </a:cxn>
                <a:cxn ang="0">
                  <a:pos x="2894" y="1441"/>
                </a:cxn>
                <a:cxn ang="0">
                  <a:pos x="3122" y="1555"/>
                </a:cxn>
                <a:cxn ang="0">
                  <a:pos x="3032" y="1585"/>
                </a:cxn>
                <a:cxn ang="0">
                  <a:pos x="3008" y="1591"/>
                </a:cxn>
                <a:cxn ang="0">
                  <a:pos x="2960" y="1597"/>
                </a:cxn>
                <a:cxn ang="0">
                  <a:pos x="2882" y="1609"/>
                </a:cxn>
                <a:cxn ang="0">
                  <a:pos x="2846" y="1609"/>
                </a:cxn>
                <a:cxn ang="0">
                  <a:pos x="2774" y="1615"/>
                </a:cxn>
                <a:cxn ang="0">
                  <a:pos x="2726" y="1621"/>
                </a:cxn>
                <a:cxn ang="0">
                  <a:pos x="2708" y="1621"/>
                </a:cxn>
                <a:cxn ang="0">
                  <a:pos x="2594" y="1657"/>
                </a:cxn>
                <a:cxn ang="0">
                  <a:pos x="2533" y="1663"/>
                </a:cxn>
                <a:cxn ang="0">
                  <a:pos x="2444" y="1675"/>
                </a:cxn>
                <a:cxn ang="0">
                  <a:pos x="2378" y="1687"/>
                </a:cxn>
                <a:cxn ang="0">
                  <a:pos x="2360" y="1705"/>
                </a:cxn>
                <a:cxn ang="0">
                  <a:pos x="2305" y="1687"/>
                </a:cxn>
                <a:cxn ang="0">
                  <a:pos x="2263" y="1663"/>
                </a:cxn>
                <a:cxn ang="0">
                  <a:pos x="2017" y="1585"/>
                </a:cxn>
                <a:cxn ang="0">
                  <a:pos x="1711" y="1453"/>
                </a:cxn>
                <a:cxn ang="0">
                  <a:pos x="1880" y="1844"/>
                </a:cxn>
                <a:cxn ang="0">
                  <a:pos x="1771" y="1922"/>
                </a:cxn>
                <a:cxn ang="0">
                  <a:pos x="1531" y="1753"/>
                </a:cxn>
                <a:cxn ang="0">
                  <a:pos x="1411" y="1477"/>
                </a:cxn>
                <a:cxn ang="0">
                  <a:pos x="1219" y="1291"/>
                </a:cxn>
                <a:cxn ang="0">
                  <a:pos x="127" y="2006"/>
                </a:cxn>
                <a:cxn ang="0">
                  <a:pos x="865" y="1429"/>
                </a:cxn>
              </a:cxnLst>
              <a:rect l="0" t="0" r="r" b="b"/>
              <a:pathLst>
                <a:path w="3188" h="2024">
                  <a:moveTo>
                    <a:pt x="865" y="1429"/>
                  </a:moveTo>
                  <a:lnTo>
                    <a:pt x="871" y="1423"/>
                  </a:lnTo>
                  <a:lnTo>
                    <a:pt x="889" y="1411"/>
                  </a:lnTo>
                  <a:lnTo>
                    <a:pt x="907" y="1393"/>
                  </a:lnTo>
                  <a:lnTo>
                    <a:pt x="937" y="1369"/>
                  </a:lnTo>
                  <a:lnTo>
                    <a:pt x="991" y="1320"/>
                  </a:lnTo>
                  <a:lnTo>
                    <a:pt x="1015" y="1309"/>
                  </a:lnTo>
                  <a:lnTo>
                    <a:pt x="1033" y="1297"/>
                  </a:lnTo>
                  <a:lnTo>
                    <a:pt x="1057" y="1279"/>
                  </a:lnTo>
                  <a:lnTo>
                    <a:pt x="1086" y="1249"/>
                  </a:lnTo>
                  <a:lnTo>
                    <a:pt x="1111" y="1225"/>
                  </a:lnTo>
                  <a:lnTo>
                    <a:pt x="1123" y="1219"/>
                  </a:lnTo>
                  <a:lnTo>
                    <a:pt x="1123" y="1213"/>
                  </a:lnTo>
                  <a:lnTo>
                    <a:pt x="1057" y="1153"/>
                  </a:lnTo>
                  <a:lnTo>
                    <a:pt x="979" y="1051"/>
                  </a:lnTo>
                  <a:lnTo>
                    <a:pt x="877" y="1021"/>
                  </a:lnTo>
                  <a:lnTo>
                    <a:pt x="685" y="931"/>
                  </a:lnTo>
                  <a:lnTo>
                    <a:pt x="655" y="907"/>
                  </a:lnTo>
                  <a:lnTo>
                    <a:pt x="721" y="876"/>
                  </a:lnTo>
                  <a:lnTo>
                    <a:pt x="655" y="846"/>
                  </a:lnTo>
                  <a:lnTo>
                    <a:pt x="612" y="774"/>
                  </a:lnTo>
                  <a:lnTo>
                    <a:pt x="643" y="708"/>
                  </a:lnTo>
                  <a:lnTo>
                    <a:pt x="600" y="660"/>
                  </a:lnTo>
                  <a:lnTo>
                    <a:pt x="552" y="642"/>
                  </a:lnTo>
                  <a:lnTo>
                    <a:pt x="528" y="594"/>
                  </a:lnTo>
                  <a:lnTo>
                    <a:pt x="510" y="570"/>
                  </a:lnTo>
                  <a:lnTo>
                    <a:pt x="552" y="552"/>
                  </a:lnTo>
                  <a:lnTo>
                    <a:pt x="637" y="564"/>
                  </a:lnTo>
                  <a:lnTo>
                    <a:pt x="721" y="576"/>
                  </a:lnTo>
                  <a:lnTo>
                    <a:pt x="763" y="570"/>
                  </a:lnTo>
                  <a:lnTo>
                    <a:pt x="931" y="696"/>
                  </a:lnTo>
                  <a:lnTo>
                    <a:pt x="1091" y="850"/>
                  </a:lnTo>
                  <a:lnTo>
                    <a:pt x="1073" y="685"/>
                  </a:lnTo>
                  <a:lnTo>
                    <a:pt x="1009" y="566"/>
                  </a:lnTo>
                  <a:lnTo>
                    <a:pt x="945" y="393"/>
                  </a:lnTo>
                  <a:lnTo>
                    <a:pt x="1054" y="265"/>
                  </a:lnTo>
                  <a:lnTo>
                    <a:pt x="1137" y="45"/>
                  </a:lnTo>
                  <a:lnTo>
                    <a:pt x="1249" y="0"/>
                  </a:lnTo>
                  <a:lnTo>
                    <a:pt x="1338" y="137"/>
                  </a:lnTo>
                  <a:lnTo>
                    <a:pt x="1466" y="292"/>
                  </a:lnTo>
                  <a:lnTo>
                    <a:pt x="1502" y="411"/>
                  </a:lnTo>
                  <a:lnTo>
                    <a:pt x="1475" y="548"/>
                  </a:lnTo>
                  <a:lnTo>
                    <a:pt x="1347" y="768"/>
                  </a:lnTo>
                  <a:lnTo>
                    <a:pt x="1567" y="630"/>
                  </a:lnTo>
                  <a:lnTo>
                    <a:pt x="1687" y="462"/>
                  </a:lnTo>
                  <a:lnTo>
                    <a:pt x="1795" y="365"/>
                  </a:lnTo>
                  <a:lnTo>
                    <a:pt x="1940" y="239"/>
                  </a:lnTo>
                  <a:lnTo>
                    <a:pt x="2245" y="150"/>
                  </a:lnTo>
                  <a:lnTo>
                    <a:pt x="2498" y="138"/>
                  </a:lnTo>
                  <a:lnTo>
                    <a:pt x="2618" y="180"/>
                  </a:lnTo>
                  <a:lnTo>
                    <a:pt x="2815" y="138"/>
                  </a:lnTo>
                  <a:lnTo>
                    <a:pt x="3050" y="150"/>
                  </a:lnTo>
                  <a:lnTo>
                    <a:pt x="3176" y="168"/>
                  </a:lnTo>
                  <a:lnTo>
                    <a:pt x="3140" y="210"/>
                  </a:lnTo>
                  <a:lnTo>
                    <a:pt x="3116" y="192"/>
                  </a:lnTo>
                  <a:lnTo>
                    <a:pt x="2990" y="210"/>
                  </a:lnTo>
                  <a:lnTo>
                    <a:pt x="2906" y="263"/>
                  </a:lnTo>
                  <a:lnTo>
                    <a:pt x="2834" y="377"/>
                  </a:lnTo>
                  <a:lnTo>
                    <a:pt x="2768" y="534"/>
                  </a:lnTo>
                  <a:lnTo>
                    <a:pt x="2702" y="648"/>
                  </a:lnTo>
                  <a:lnTo>
                    <a:pt x="2738" y="726"/>
                  </a:lnTo>
                  <a:lnTo>
                    <a:pt x="2582" y="828"/>
                  </a:lnTo>
                  <a:lnTo>
                    <a:pt x="2444" y="913"/>
                  </a:lnTo>
                  <a:lnTo>
                    <a:pt x="2234" y="1009"/>
                  </a:lnTo>
                  <a:lnTo>
                    <a:pt x="2096" y="1063"/>
                  </a:lnTo>
                  <a:lnTo>
                    <a:pt x="1963" y="1075"/>
                  </a:lnTo>
                  <a:lnTo>
                    <a:pt x="2035" y="1117"/>
                  </a:lnTo>
                  <a:lnTo>
                    <a:pt x="2257" y="1111"/>
                  </a:lnTo>
                  <a:lnTo>
                    <a:pt x="2545" y="1135"/>
                  </a:lnTo>
                  <a:lnTo>
                    <a:pt x="2600" y="1207"/>
                  </a:lnTo>
                  <a:lnTo>
                    <a:pt x="2726" y="1303"/>
                  </a:lnTo>
                  <a:lnTo>
                    <a:pt x="2894" y="1441"/>
                  </a:lnTo>
                  <a:lnTo>
                    <a:pt x="2984" y="1471"/>
                  </a:lnTo>
                  <a:lnTo>
                    <a:pt x="3122" y="1555"/>
                  </a:lnTo>
                  <a:lnTo>
                    <a:pt x="3188" y="1543"/>
                  </a:lnTo>
                  <a:lnTo>
                    <a:pt x="3032" y="1585"/>
                  </a:lnTo>
                  <a:lnTo>
                    <a:pt x="3026" y="1585"/>
                  </a:lnTo>
                  <a:lnTo>
                    <a:pt x="3008" y="1591"/>
                  </a:lnTo>
                  <a:lnTo>
                    <a:pt x="2984" y="1591"/>
                  </a:lnTo>
                  <a:lnTo>
                    <a:pt x="2960" y="1597"/>
                  </a:lnTo>
                  <a:lnTo>
                    <a:pt x="2906" y="1603"/>
                  </a:lnTo>
                  <a:lnTo>
                    <a:pt x="2882" y="1609"/>
                  </a:lnTo>
                  <a:lnTo>
                    <a:pt x="2864" y="1609"/>
                  </a:lnTo>
                  <a:lnTo>
                    <a:pt x="2846" y="1609"/>
                  </a:lnTo>
                  <a:lnTo>
                    <a:pt x="2828" y="1609"/>
                  </a:lnTo>
                  <a:lnTo>
                    <a:pt x="2774" y="1615"/>
                  </a:lnTo>
                  <a:lnTo>
                    <a:pt x="2750" y="1615"/>
                  </a:lnTo>
                  <a:lnTo>
                    <a:pt x="2726" y="1621"/>
                  </a:lnTo>
                  <a:lnTo>
                    <a:pt x="2714" y="1621"/>
                  </a:lnTo>
                  <a:lnTo>
                    <a:pt x="2708" y="1621"/>
                  </a:lnTo>
                  <a:lnTo>
                    <a:pt x="2606" y="1657"/>
                  </a:lnTo>
                  <a:lnTo>
                    <a:pt x="2594" y="1657"/>
                  </a:lnTo>
                  <a:lnTo>
                    <a:pt x="2569" y="1657"/>
                  </a:lnTo>
                  <a:lnTo>
                    <a:pt x="2533" y="1663"/>
                  </a:lnTo>
                  <a:lnTo>
                    <a:pt x="2486" y="1669"/>
                  </a:lnTo>
                  <a:lnTo>
                    <a:pt x="2444" y="1675"/>
                  </a:lnTo>
                  <a:lnTo>
                    <a:pt x="2408" y="1681"/>
                  </a:lnTo>
                  <a:lnTo>
                    <a:pt x="2378" y="1687"/>
                  </a:lnTo>
                  <a:lnTo>
                    <a:pt x="2366" y="1699"/>
                  </a:lnTo>
                  <a:lnTo>
                    <a:pt x="2360" y="1705"/>
                  </a:lnTo>
                  <a:lnTo>
                    <a:pt x="2342" y="1705"/>
                  </a:lnTo>
                  <a:lnTo>
                    <a:pt x="2305" y="1687"/>
                  </a:lnTo>
                  <a:lnTo>
                    <a:pt x="2275" y="1669"/>
                  </a:lnTo>
                  <a:lnTo>
                    <a:pt x="2263" y="1663"/>
                  </a:lnTo>
                  <a:lnTo>
                    <a:pt x="2257" y="1657"/>
                  </a:lnTo>
                  <a:lnTo>
                    <a:pt x="2017" y="1585"/>
                  </a:lnTo>
                  <a:lnTo>
                    <a:pt x="1844" y="1489"/>
                  </a:lnTo>
                  <a:lnTo>
                    <a:pt x="1711" y="1453"/>
                  </a:lnTo>
                  <a:lnTo>
                    <a:pt x="1856" y="1693"/>
                  </a:lnTo>
                  <a:lnTo>
                    <a:pt x="1880" y="1844"/>
                  </a:lnTo>
                  <a:lnTo>
                    <a:pt x="1856" y="1994"/>
                  </a:lnTo>
                  <a:lnTo>
                    <a:pt x="1771" y="1922"/>
                  </a:lnTo>
                  <a:lnTo>
                    <a:pt x="1616" y="1795"/>
                  </a:lnTo>
                  <a:lnTo>
                    <a:pt x="1531" y="1753"/>
                  </a:lnTo>
                  <a:lnTo>
                    <a:pt x="1483" y="1633"/>
                  </a:lnTo>
                  <a:lnTo>
                    <a:pt x="1411" y="1477"/>
                  </a:lnTo>
                  <a:lnTo>
                    <a:pt x="1358" y="1381"/>
                  </a:lnTo>
                  <a:lnTo>
                    <a:pt x="1219" y="1291"/>
                  </a:lnTo>
                  <a:lnTo>
                    <a:pt x="1147" y="1279"/>
                  </a:lnTo>
                  <a:lnTo>
                    <a:pt x="127" y="2006"/>
                  </a:lnTo>
                  <a:lnTo>
                    <a:pt x="0" y="2024"/>
                  </a:lnTo>
                  <a:lnTo>
                    <a:pt x="865" y="1429"/>
                  </a:lnTo>
                  <a:lnTo>
                    <a:pt x="865" y="1429"/>
                  </a:lnTo>
                  <a:close/>
                </a:path>
              </a:pathLst>
            </a:custGeom>
            <a:gradFill rotWithShape="0">
              <a:gsLst>
                <a:gs pos="0">
                  <a:schemeClr val="bg2"/>
                </a:gs>
                <a:gs pos="100000">
                  <a:schemeClr val="bg1"/>
                </a:gs>
              </a:gsLst>
              <a:lin ang="27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4114" name="Freeform 18"/>
            <p:cNvSpPr>
              <a:spLocks/>
            </p:cNvSpPr>
            <p:nvPr/>
          </p:nvSpPr>
          <p:spPr bwMode="hidden">
            <a:xfrm>
              <a:off x="1344" y="293"/>
              <a:ext cx="2144" cy="1787"/>
            </a:xfrm>
            <a:custGeom>
              <a:avLst/>
              <a:gdLst/>
              <a:ahLst/>
              <a:cxnLst>
                <a:cxn ang="0">
                  <a:pos x="318" y="1078"/>
                </a:cxn>
                <a:cxn ang="0">
                  <a:pos x="217" y="928"/>
                </a:cxn>
                <a:cxn ang="0">
                  <a:pos x="102" y="808"/>
                </a:cxn>
                <a:cxn ang="0">
                  <a:pos x="36" y="742"/>
                </a:cxn>
                <a:cxn ang="0">
                  <a:pos x="0" y="700"/>
                </a:cxn>
                <a:cxn ang="0">
                  <a:pos x="270" y="958"/>
                </a:cxn>
                <a:cxn ang="0">
                  <a:pos x="294" y="1006"/>
                </a:cxn>
                <a:cxn ang="0">
                  <a:pos x="367" y="670"/>
                </a:cxn>
                <a:cxn ang="0">
                  <a:pos x="379" y="411"/>
                </a:cxn>
                <a:cxn ang="0">
                  <a:pos x="347" y="118"/>
                </a:cxn>
                <a:cxn ang="0">
                  <a:pos x="393" y="0"/>
                </a:cxn>
                <a:cxn ang="0">
                  <a:pos x="397" y="357"/>
                </a:cxn>
                <a:cxn ang="0">
                  <a:pos x="421" y="609"/>
                </a:cxn>
                <a:cxn ang="0">
                  <a:pos x="385" y="826"/>
                </a:cxn>
                <a:cxn ang="0">
                  <a:pos x="385" y="1036"/>
                </a:cxn>
                <a:cxn ang="0">
                  <a:pos x="877" y="784"/>
                </a:cxn>
                <a:cxn ang="0">
                  <a:pos x="1309" y="555"/>
                </a:cxn>
                <a:cxn ang="0">
                  <a:pos x="1802" y="249"/>
                </a:cxn>
                <a:cxn ang="0">
                  <a:pos x="2096" y="69"/>
                </a:cxn>
                <a:cxn ang="0">
                  <a:pos x="1814" y="279"/>
                </a:cxn>
                <a:cxn ang="0">
                  <a:pos x="1453" y="501"/>
                </a:cxn>
                <a:cxn ang="0">
                  <a:pos x="1123" y="700"/>
                </a:cxn>
                <a:cxn ang="0">
                  <a:pos x="739" y="898"/>
                </a:cxn>
                <a:cxn ang="0">
                  <a:pos x="463" y="1084"/>
                </a:cxn>
                <a:cxn ang="0">
                  <a:pos x="817" y="1193"/>
                </a:cxn>
                <a:cxn ang="0">
                  <a:pos x="1285" y="1187"/>
                </a:cxn>
                <a:cxn ang="0">
                  <a:pos x="1916" y="1396"/>
                </a:cxn>
                <a:cxn ang="0">
                  <a:pos x="2144" y="1420"/>
                </a:cxn>
                <a:cxn ang="0">
                  <a:pos x="1814" y="1408"/>
                </a:cxn>
                <a:cxn ang="0">
                  <a:pos x="1435" y="1288"/>
                </a:cxn>
                <a:cxn ang="0">
                  <a:pos x="1219" y="1229"/>
                </a:cxn>
                <a:cxn ang="0">
                  <a:pos x="799" y="1223"/>
                </a:cxn>
                <a:cxn ang="0">
                  <a:pos x="505" y="1145"/>
                </a:cxn>
                <a:cxn ang="0">
                  <a:pos x="733" y="1378"/>
                </a:cxn>
                <a:cxn ang="0">
                  <a:pos x="877" y="1619"/>
                </a:cxn>
                <a:cxn ang="0">
                  <a:pos x="1009" y="1787"/>
                </a:cxn>
                <a:cxn ang="0">
                  <a:pos x="817" y="1607"/>
                </a:cxn>
                <a:cxn ang="0">
                  <a:pos x="673" y="1372"/>
                </a:cxn>
                <a:cxn ang="0">
                  <a:pos x="415" y="1109"/>
                </a:cxn>
                <a:cxn ang="0">
                  <a:pos x="318" y="1078"/>
                </a:cxn>
                <a:cxn ang="0">
                  <a:pos x="318" y="1078"/>
                </a:cxn>
              </a:cxnLst>
              <a:rect l="0" t="0" r="r" b="b"/>
              <a:pathLst>
                <a:path w="2144" h="1787">
                  <a:moveTo>
                    <a:pt x="318" y="1078"/>
                  </a:moveTo>
                  <a:lnTo>
                    <a:pt x="217" y="928"/>
                  </a:lnTo>
                  <a:lnTo>
                    <a:pt x="102" y="808"/>
                  </a:lnTo>
                  <a:lnTo>
                    <a:pt x="36" y="742"/>
                  </a:lnTo>
                  <a:lnTo>
                    <a:pt x="0" y="700"/>
                  </a:lnTo>
                  <a:lnTo>
                    <a:pt x="270" y="958"/>
                  </a:lnTo>
                  <a:lnTo>
                    <a:pt x="294" y="1006"/>
                  </a:lnTo>
                  <a:lnTo>
                    <a:pt x="367" y="670"/>
                  </a:lnTo>
                  <a:lnTo>
                    <a:pt x="379" y="411"/>
                  </a:lnTo>
                  <a:lnTo>
                    <a:pt x="347" y="118"/>
                  </a:lnTo>
                  <a:lnTo>
                    <a:pt x="393" y="0"/>
                  </a:lnTo>
                  <a:lnTo>
                    <a:pt x="397" y="357"/>
                  </a:lnTo>
                  <a:lnTo>
                    <a:pt x="421" y="609"/>
                  </a:lnTo>
                  <a:lnTo>
                    <a:pt x="385" y="826"/>
                  </a:lnTo>
                  <a:lnTo>
                    <a:pt x="385" y="1036"/>
                  </a:lnTo>
                  <a:lnTo>
                    <a:pt x="877" y="784"/>
                  </a:lnTo>
                  <a:lnTo>
                    <a:pt x="1309" y="555"/>
                  </a:lnTo>
                  <a:lnTo>
                    <a:pt x="1802" y="249"/>
                  </a:lnTo>
                  <a:lnTo>
                    <a:pt x="2096" y="69"/>
                  </a:lnTo>
                  <a:lnTo>
                    <a:pt x="1814" y="279"/>
                  </a:lnTo>
                  <a:lnTo>
                    <a:pt x="1453" y="501"/>
                  </a:lnTo>
                  <a:lnTo>
                    <a:pt x="1123" y="700"/>
                  </a:lnTo>
                  <a:lnTo>
                    <a:pt x="739" y="898"/>
                  </a:lnTo>
                  <a:lnTo>
                    <a:pt x="463" y="1084"/>
                  </a:lnTo>
                  <a:lnTo>
                    <a:pt x="817" y="1193"/>
                  </a:lnTo>
                  <a:lnTo>
                    <a:pt x="1285" y="1187"/>
                  </a:lnTo>
                  <a:lnTo>
                    <a:pt x="1916" y="1396"/>
                  </a:lnTo>
                  <a:lnTo>
                    <a:pt x="2144" y="1420"/>
                  </a:lnTo>
                  <a:lnTo>
                    <a:pt x="1814" y="1408"/>
                  </a:lnTo>
                  <a:lnTo>
                    <a:pt x="1435" y="1288"/>
                  </a:lnTo>
                  <a:lnTo>
                    <a:pt x="1219" y="1229"/>
                  </a:lnTo>
                  <a:lnTo>
                    <a:pt x="799" y="1223"/>
                  </a:lnTo>
                  <a:lnTo>
                    <a:pt x="505" y="1145"/>
                  </a:lnTo>
                  <a:lnTo>
                    <a:pt x="733" y="1378"/>
                  </a:lnTo>
                  <a:lnTo>
                    <a:pt x="877" y="1619"/>
                  </a:lnTo>
                  <a:lnTo>
                    <a:pt x="1009" y="1787"/>
                  </a:lnTo>
                  <a:lnTo>
                    <a:pt x="817" y="1607"/>
                  </a:lnTo>
                  <a:lnTo>
                    <a:pt x="673" y="1372"/>
                  </a:lnTo>
                  <a:lnTo>
                    <a:pt x="415" y="1109"/>
                  </a:lnTo>
                  <a:lnTo>
                    <a:pt x="318" y="1078"/>
                  </a:lnTo>
                  <a:lnTo>
                    <a:pt x="318" y="1078"/>
                  </a:lnTo>
                  <a:close/>
                </a:path>
              </a:pathLst>
            </a:custGeom>
            <a:gradFill rotWithShape="0">
              <a:gsLst>
                <a:gs pos="0">
                  <a:schemeClr val="accent2"/>
                </a:gs>
                <a:gs pos="100000">
                  <a:schemeClr val="bg1"/>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4115" name="Freeform 19"/>
            <p:cNvSpPr>
              <a:spLocks/>
            </p:cNvSpPr>
            <p:nvPr/>
          </p:nvSpPr>
          <p:spPr bwMode="hidden">
            <a:xfrm>
              <a:off x="2932" y="1728"/>
              <a:ext cx="2828" cy="2366"/>
            </a:xfrm>
            <a:custGeom>
              <a:avLst/>
              <a:gdLst/>
              <a:ahLst/>
              <a:cxnLst>
                <a:cxn ang="0">
                  <a:pos x="1814" y="606"/>
                </a:cxn>
                <a:cxn ang="0">
                  <a:pos x="1615" y="252"/>
                </a:cxn>
                <a:cxn ang="0">
                  <a:pos x="1345" y="132"/>
                </a:cxn>
                <a:cxn ang="0">
                  <a:pos x="1381" y="492"/>
                </a:cxn>
                <a:cxn ang="0">
                  <a:pos x="955" y="221"/>
                </a:cxn>
                <a:cxn ang="0">
                  <a:pos x="877" y="161"/>
                </a:cxn>
                <a:cxn ang="0">
                  <a:pos x="841" y="167"/>
                </a:cxn>
                <a:cxn ang="0">
                  <a:pos x="720" y="161"/>
                </a:cxn>
                <a:cxn ang="0">
                  <a:pos x="613" y="144"/>
                </a:cxn>
                <a:cxn ang="0">
                  <a:pos x="492" y="161"/>
                </a:cxn>
                <a:cxn ang="0">
                  <a:pos x="432" y="150"/>
                </a:cxn>
                <a:cxn ang="0">
                  <a:pos x="342" y="138"/>
                </a:cxn>
                <a:cxn ang="0">
                  <a:pos x="246" y="126"/>
                </a:cxn>
                <a:cxn ang="0">
                  <a:pos x="174" y="114"/>
                </a:cxn>
                <a:cxn ang="0">
                  <a:pos x="216" y="240"/>
                </a:cxn>
                <a:cxn ang="0">
                  <a:pos x="607" y="588"/>
                </a:cxn>
                <a:cxn ang="0">
                  <a:pos x="1177" y="817"/>
                </a:cxn>
                <a:cxn ang="0">
                  <a:pos x="972" y="871"/>
                </a:cxn>
                <a:cxn ang="0">
                  <a:pos x="492" y="1111"/>
                </a:cxn>
                <a:cxn ang="0">
                  <a:pos x="276" y="1441"/>
                </a:cxn>
                <a:cxn ang="0">
                  <a:pos x="42" y="1441"/>
                </a:cxn>
                <a:cxn ang="0">
                  <a:pos x="367" y="1585"/>
                </a:cxn>
                <a:cxn ang="0">
                  <a:pos x="949" y="1712"/>
                </a:cxn>
                <a:cxn ang="0">
                  <a:pos x="1519" y="1537"/>
                </a:cxn>
                <a:cxn ang="0">
                  <a:pos x="1735" y="1513"/>
                </a:cxn>
                <a:cxn ang="0">
                  <a:pos x="1723" y="1802"/>
                </a:cxn>
                <a:cxn ang="0">
                  <a:pos x="2042" y="2229"/>
                </a:cxn>
                <a:cxn ang="0">
                  <a:pos x="2191" y="2133"/>
                </a:cxn>
                <a:cxn ang="0">
                  <a:pos x="2270" y="1970"/>
                </a:cxn>
                <a:cxn ang="0">
                  <a:pos x="2233" y="1573"/>
                </a:cxn>
                <a:cxn ang="0">
                  <a:pos x="2294" y="1483"/>
                </a:cxn>
                <a:cxn ang="0">
                  <a:pos x="2588" y="1688"/>
                </a:cxn>
                <a:cxn ang="0">
                  <a:pos x="2695" y="1682"/>
                </a:cxn>
                <a:cxn ang="0">
                  <a:pos x="2588" y="1543"/>
                </a:cxn>
                <a:cxn ang="0">
                  <a:pos x="2510" y="1357"/>
                </a:cxn>
                <a:cxn ang="0">
                  <a:pos x="2354" y="1184"/>
                </a:cxn>
                <a:cxn ang="0">
                  <a:pos x="2102" y="931"/>
                </a:cxn>
                <a:cxn ang="0">
                  <a:pos x="2137" y="907"/>
                </a:cxn>
                <a:cxn ang="0">
                  <a:pos x="2215" y="871"/>
                </a:cxn>
                <a:cxn ang="0">
                  <a:pos x="2324" y="817"/>
                </a:cxn>
                <a:cxn ang="0">
                  <a:pos x="2372" y="787"/>
                </a:cxn>
                <a:cxn ang="0">
                  <a:pos x="2078" y="865"/>
                </a:cxn>
              </a:cxnLst>
              <a:rect l="0" t="0" r="r" b="b"/>
              <a:pathLst>
                <a:path w="2828" h="2366">
                  <a:moveTo>
                    <a:pt x="2006" y="835"/>
                  </a:moveTo>
                  <a:lnTo>
                    <a:pt x="1873" y="715"/>
                  </a:lnTo>
                  <a:lnTo>
                    <a:pt x="1814" y="606"/>
                  </a:lnTo>
                  <a:lnTo>
                    <a:pt x="1747" y="438"/>
                  </a:lnTo>
                  <a:lnTo>
                    <a:pt x="1699" y="312"/>
                  </a:lnTo>
                  <a:lnTo>
                    <a:pt x="1615" y="252"/>
                  </a:lnTo>
                  <a:lnTo>
                    <a:pt x="1453" y="84"/>
                  </a:lnTo>
                  <a:lnTo>
                    <a:pt x="1375" y="0"/>
                  </a:lnTo>
                  <a:lnTo>
                    <a:pt x="1345" y="132"/>
                  </a:lnTo>
                  <a:lnTo>
                    <a:pt x="1369" y="294"/>
                  </a:lnTo>
                  <a:lnTo>
                    <a:pt x="1513" y="558"/>
                  </a:lnTo>
                  <a:lnTo>
                    <a:pt x="1381" y="492"/>
                  </a:lnTo>
                  <a:lnTo>
                    <a:pt x="1201" y="360"/>
                  </a:lnTo>
                  <a:lnTo>
                    <a:pt x="961" y="227"/>
                  </a:lnTo>
                  <a:lnTo>
                    <a:pt x="955" y="221"/>
                  </a:lnTo>
                  <a:lnTo>
                    <a:pt x="949" y="215"/>
                  </a:lnTo>
                  <a:lnTo>
                    <a:pt x="913" y="185"/>
                  </a:lnTo>
                  <a:lnTo>
                    <a:pt x="877" y="161"/>
                  </a:lnTo>
                  <a:lnTo>
                    <a:pt x="859" y="156"/>
                  </a:lnTo>
                  <a:lnTo>
                    <a:pt x="853" y="161"/>
                  </a:lnTo>
                  <a:lnTo>
                    <a:pt x="841" y="167"/>
                  </a:lnTo>
                  <a:lnTo>
                    <a:pt x="810" y="173"/>
                  </a:lnTo>
                  <a:lnTo>
                    <a:pt x="768" y="167"/>
                  </a:lnTo>
                  <a:lnTo>
                    <a:pt x="720" y="161"/>
                  </a:lnTo>
                  <a:lnTo>
                    <a:pt x="678" y="156"/>
                  </a:lnTo>
                  <a:lnTo>
                    <a:pt x="637" y="150"/>
                  </a:lnTo>
                  <a:lnTo>
                    <a:pt x="613" y="144"/>
                  </a:lnTo>
                  <a:lnTo>
                    <a:pt x="601" y="144"/>
                  </a:lnTo>
                  <a:lnTo>
                    <a:pt x="498" y="161"/>
                  </a:lnTo>
                  <a:lnTo>
                    <a:pt x="492" y="161"/>
                  </a:lnTo>
                  <a:lnTo>
                    <a:pt x="480" y="156"/>
                  </a:lnTo>
                  <a:lnTo>
                    <a:pt x="456" y="156"/>
                  </a:lnTo>
                  <a:lnTo>
                    <a:pt x="432" y="150"/>
                  </a:lnTo>
                  <a:lnTo>
                    <a:pt x="379" y="144"/>
                  </a:lnTo>
                  <a:lnTo>
                    <a:pt x="361" y="138"/>
                  </a:lnTo>
                  <a:lnTo>
                    <a:pt x="342" y="138"/>
                  </a:lnTo>
                  <a:lnTo>
                    <a:pt x="324" y="138"/>
                  </a:lnTo>
                  <a:lnTo>
                    <a:pt x="300" y="132"/>
                  </a:lnTo>
                  <a:lnTo>
                    <a:pt x="246" y="126"/>
                  </a:lnTo>
                  <a:lnTo>
                    <a:pt x="216" y="120"/>
                  </a:lnTo>
                  <a:lnTo>
                    <a:pt x="192" y="120"/>
                  </a:lnTo>
                  <a:lnTo>
                    <a:pt x="174" y="114"/>
                  </a:lnTo>
                  <a:lnTo>
                    <a:pt x="168" y="114"/>
                  </a:lnTo>
                  <a:lnTo>
                    <a:pt x="6" y="120"/>
                  </a:lnTo>
                  <a:lnTo>
                    <a:pt x="216" y="240"/>
                  </a:lnTo>
                  <a:lnTo>
                    <a:pt x="306" y="294"/>
                  </a:lnTo>
                  <a:lnTo>
                    <a:pt x="480" y="462"/>
                  </a:lnTo>
                  <a:lnTo>
                    <a:pt x="607" y="588"/>
                  </a:lnTo>
                  <a:lnTo>
                    <a:pt x="655" y="672"/>
                  </a:lnTo>
                  <a:lnTo>
                    <a:pt x="949" y="769"/>
                  </a:lnTo>
                  <a:lnTo>
                    <a:pt x="1177" y="817"/>
                  </a:lnTo>
                  <a:lnTo>
                    <a:pt x="1249" y="871"/>
                  </a:lnTo>
                  <a:lnTo>
                    <a:pt x="1117" y="853"/>
                  </a:lnTo>
                  <a:lnTo>
                    <a:pt x="972" y="871"/>
                  </a:lnTo>
                  <a:lnTo>
                    <a:pt x="756" y="919"/>
                  </a:lnTo>
                  <a:lnTo>
                    <a:pt x="619" y="961"/>
                  </a:lnTo>
                  <a:lnTo>
                    <a:pt x="492" y="1111"/>
                  </a:lnTo>
                  <a:lnTo>
                    <a:pt x="420" y="1214"/>
                  </a:lnTo>
                  <a:lnTo>
                    <a:pt x="348" y="1345"/>
                  </a:lnTo>
                  <a:lnTo>
                    <a:pt x="276" y="1441"/>
                  </a:lnTo>
                  <a:lnTo>
                    <a:pt x="192" y="1471"/>
                  </a:lnTo>
                  <a:lnTo>
                    <a:pt x="66" y="1465"/>
                  </a:lnTo>
                  <a:lnTo>
                    <a:pt x="42" y="1441"/>
                  </a:lnTo>
                  <a:lnTo>
                    <a:pt x="0" y="1471"/>
                  </a:lnTo>
                  <a:lnTo>
                    <a:pt x="126" y="1519"/>
                  </a:lnTo>
                  <a:lnTo>
                    <a:pt x="367" y="1585"/>
                  </a:lnTo>
                  <a:lnTo>
                    <a:pt x="570" y="1591"/>
                  </a:lnTo>
                  <a:lnTo>
                    <a:pt x="690" y="1664"/>
                  </a:lnTo>
                  <a:lnTo>
                    <a:pt x="949" y="1712"/>
                  </a:lnTo>
                  <a:lnTo>
                    <a:pt x="1260" y="1694"/>
                  </a:lnTo>
                  <a:lnTo>
                    <a:pt x="1411" y="1603"/>
                  </a:lnTo>
                  <a:lnTo>
                    <a:pt x="1519" y="1537"/>
                  </a:lnTo>
                  <a:lnTo>
                    <a:pt x="1645" y="1399"/>
                  </a:lnTo>
                  <a:lnTo>
                    <a:pt x="1699" y="1387"/>
                  </a:lnTo>
                  <a:lnTo>
                    <a:pt x="1735" y="1513"/>
                  </a:lnTo>
                  <a:lnTo>
                    <a:pt x="1729" y="1567"/>
                  </a:lnTo>
                  <a:lnTo>
                    <a:pt x="1723" y="1670"/>
                  </a:lnTo>
                  <a:lnTo>
                    <a:pt x="1723" y="1802"/>
                  </a:lnTo>
                  <a:lnTo>
                    <a:pt x="1831" y="1964"/>
                  </a:lnTo>
                  <a:lnTo>
                    <a:pt x="1957" y="2090"/>
                  </a:lnTo>
                  <a:lnTo>
                    <a:pt x="2042" y="2229"/>
                  </a:lnTo>
                  <a:lnTo>
                    <a:pt x="2155" y="2366"/>
                  </a:lnTo>
                  <a:lnTo>
                    <a:pt x="2161" y="2295"/>
                  </a:lnTo>
                  <a:lnTo>
                    <a:pt x="2191" y="2133"/>
                  </a:lnTo>
                  <a:lnTo>
                    <a:pt x="2215" y="2048"/>
                  </a:lnTo>
                  <a:lnTo>
                    <a:pt x="2258" y="2042"/>
                  </a:lnTo>
                  <a:lnTo>
                    <a:pt x="2270" y="1970"/>
                  </a:lnTo>
                  <a:lnTo>
                    <a:pt x="2342" y="1868"/>
                  </a:lnTo>
                  <a:lnTo>
                    <a:pt x="2324" y="1748"/>
                  </a:lnTo>
                  <a:lnTo>
                    <a:pt x="2233" y="1573"/>
                  </a:lnTo>
                  <a:lnTo>
                    <a:pt x="2209" y="1453"/>
                  </a:lnTo>
                  <a:lnTo>
                    <a:pt x="2209" y="1345"/>
                  </a:lnTo>
                  <a:lnTo>
                    <a:pt x="2294" y="1483"/>
                  </a:lnTo>
                  <a:lnTo>
                    <a:pt x="2461" y="1651"/>
                  </a:lnTo>
                  <a:lnTo>
                    <a:pt x="2504" y="1651"/>
                  </a:lnTo>
                  <a:lnTo>
                    <a:pt x="2588" y="1688"/>
                  </a:lnTo>
                  <a:lnTo>
                    <a:pt x="2678" y="1718"/>
                  </a:lnTo>
                  <a:lnTo>
                    <a:pt x="2720" y="1712"/>
                  </a:lnTo>
                  <a:lnTo>
                    <a:pt x="2695" y="1682"/>
                  </a:lnTo>
                  <a:lnTo>
                    <a:pt x="2678" y="1627"/>
                  </a:lnTo>
                  <a:lnTo>
                    <a:pt x="2630" y="1597"/>
                  </a:lnTo>
                  <a:lnTo>
                    <a:pt x="2588" y="1543"/>
                  </a:lnTo>
                  <a:lnTo>
                    <a:pt x="2618" y="1483"/>
                  </a:lnTo>
                  <a:lnTo>
                    <a:pt x="2576" y="1399"/>
                  </a:lnTo>
                  <a:lnTo>
                    <a:pt x="2510" y="1357"/>
                  </a:lnTo>
                  <a:lnTo>
                    <a:pt x="2576" y="1351"/>
                  </a:lnTo>
                  <a:lnTo>
                    <a:pt x="2552" y="1315"/>
                  </a:lnTo>
                  <a:lnTo>
                    <a:pt x="2354" y="1184"/>
                  </a:lnTo>
                  <a:lnTo>
                    <a:pt x="2252" y="1123"/>
                  </a:lnTo>
                  <a:lnTo>
                    <a:pt x="2173" y="1009"/>
                  </a:lnTo>
                  <a:lnTo>
                    <a:pt x="2102" y="931"/>
                  </a:lnTo>
                  <a:lnTo>
                    <a:pt x="2108" y="931"/>
                  </a:lnTo>
                  <a:lnTo>
                    <a:pt x="2114" y="925"/>
                  </a:lnTo>
                  <a:lnTo>
                    <a:pt x="2137" y="907"/>
                  </a:lnTo>
                  <a:lnTo>
                    <a:pt x="2167" y="883"/>
                  </a:lnTo>
                  <a:lnTo>
                    <a:pt x="2197" y="877"/>
                  </a:lnTo>
                  <a:lnTo>
                    <a:pt x="2215" y="871"/>
                  </a:lnTo>
                  <a:lnTo>
                    <a:pt x="2240" y="859"/>
                  </a:lnTo>
                  <a:lnTo>
                    <a:pt x="2300" y="829"/>
                  </a:lnTo>
                  <a:lnTo>
                    <a:pt x="2324" y="817"/>
                  </a:lnTo>
                  <a:lnTo>
                    <a:pt x="2348" y="799"/>
                  </a:lnTo>
                  <a:lnTo>
                    <a:pt x="2366" y="793"/>
                  </a:lnTo>
                  <a:lnTo>
                    <a:pt x="2372" y="787"/>
                  </a:lnTo>
                  <a:lnTo>
                    <a:pt x="2828" y="588"/>
                  </a:lnTo>
                  <a:lnTo>
                    <a:pt x="2828" y="528"/>
                  </a:lnTo>
                  <a:lnTo>
                    <a:pt x="2078" y="865"/>
                  </a:lnTo>
                  <a:lnTo>
                    <a:pt x="2006" y="835"/>
                  </a:lnTo>
                  <a:lnTo>
                    <a:pt x="2006" y="835"/>
                  </a:lnTo>
                  <a:close/>
                </a:path>
              </a:pathLst>
            </a:custGeom>
            <a:gradFill rotWithShape="0">
              <a:gsLst>
                <a:gs pos="0">
                  <a:schemeClr val="bg2"/>
                </a:gs>
                <a:gs pos="50000">
                  <a:schemeClr val="bg1"/>
                </a:gs>
                <a:gs pos="100000">
                  <a:schemeClr val="bg2"/>
                </a:gs>
              </a:gsLst>
              <a:lin ang="27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4116" name="Freeform 20"/>
            <p:cNvSpPr>
              <a:spLocks/>
            </p:cNvSpPr>
            <p:nvPr/>
          </p:nvSpPr>
          <p:spPr bwMode="hidden">
            <a:xfrm>
              <a:off x="3160" y="1860"/>
              <a:ext cx="2162" cy="1934"/>
            </a:xfrm>
            <a:custGeom>
              <a:avLst/>
              <a:gdLst/>
              <a:ahLst/>
              <a:cxnLst>
                <a:cxn ang="0">
                  <a:pos x="1842" y="851"/>
                </a:cxn>
                <a:cxn ang="0">
                  <a:pos x="1937" y="1019"/>
                </a:cxn>
                <a:cxn ang="0">
                  <a:pos x="2051" y="1168"/>
                </a:cxn>
                <a:cxn ang="0">
                  <a:pos x="2117" y="1246"/>
                </a:cxn>
                <a:cxn ang="0">
                  <a:pos x="2153" y="1294"/>
                </a:cxn>
                <a:cxn ang="0">
                  <a:pos x="1889" y="977"/>
                </a:cxn>
                <a:cxn ang="0">
                  <a:pos x="1860" y="929"/>
                </a:cxn>
                <a:cxn ang="0">
                  <a:pos x="1782" y="1240"/>
                </a:cxn>
                <a:cxn ang="0">
                  <a:pos x="1770" y="1486"/>
                </a:cxn>
                <a:cxn ang="0">
                  <a:pos x="1818" y="1906"/>
                </a:cxn>
                <a:cxn ang="0">
                  <a:pos x="1788" y="1930"/>
                </a:cxn>
                <a:cxn ang="0">
                  <a:pos x="1746" y="1534"/>
                </a:cxn>
                <a:cxn ang="0">
                  <a:pos x="1728" y="1288"/>
                </a:cxn>
                <a:cxn ang="0">
                  <a:pos x="1764" y="1085"/>
                </a:cxn>
                <a:cxn ang="0">
                  <a:pos x="1770" y="875"/>
                </a:cxn>
                <a:cxn ang="0">
                  <a:pos x="1268" y="1007"/>
                </a:cxn>
                <a:cxn ang="0">
                  <a:pos x="825" y="1132"/>
                </a:cxn>
                <a:cxn ang="0">
                  <a:pos x="323" y="1312"/>
                </a:cxn>
                <a:cxn ang="0">
                  <a:pos x="18" y="1420"/>
                </a:cxn>
                <a:cxn ang="0">
                  <a:pos x="311" y="1282"/>
                </a:cxn>
                <a:cxn ang="0">
                  <a:pos x="682" y="1144"/>
                </a:cxn>
                <a:cxn ang="0">
                  <a:pos x="1022" y="1037"/>
                </a:cxn>
                <a:cxn ang="0">
                  <a:pos x="1411" y="929"/>
                </a:cxn>
                <a:cxn ang="0">
                  <a:pos x="1692" y="815"/>
                </a:cxn>
                <a:cxn ang="0">
                  <a:pos x="1333" y="623"/>
                </a:cxn>
                <a:cxn ang="0">
                  <a:pos x="861" y="515"/>
                </a:cxn>
                <a:cxn ang="0">
                  <a:pos x="227" y="161"/>
                </a:cxn>
                <a:cxn ang="0">
                  <a:pos x="0" y="83"/>
                </a:cxn>
                <a:cxn ang="0">
                  <a:pos x="329" y="179"/>
                </a:cxn>
                <a:cxn ang="0">
                  <a:pos x="712" y="383"/>
                </a:cxn>
                <a:cxn ang="0">
                  <a:pos x="933" y="491"/>
                </a:cxn>
                <a:cxn ang="0">
                  <a:pos x="1351" y="593"/>
                </a:cxn>
                <a:cxn ang="0">
                  <a:pos x="1650" y="743"/>
                </a:cxn>
                <a:cxn ang="0">
                  <a:pos x="1423" y="461"/>
                </a:cxn>
                <a:cxn ang="0">
                  <a:pos x="1286" y="191"/>
                </a:cxn>
                <a:cxn ang="0">
                  <a:pos x="1154" y="0"/>
                </a:cxn>
                <a:cxn ang="0">
                  <a:pos x="1339" y="215"/>
                </a:cxn>
                <a:cxn ang="0">
                  <a:pos x="1489" y="485"/>
                </a:cxn>
                <a:cxn ang="0">
                  <a:pos x="1746" y="803"/>
                </a:cxn>
                <a:cxn ang="0">
                  <a:pos x="1842" y="851"/>
                </a:cxn>
                <a:cxn ang="0">
                  <a:pos x="1842" y="851"/>
                </a:cxn>
              </a:cxnLst>
              <a:rect l="0" t="0" r="r" b="b"/>
              <a:pathLst>
                <a:path w="2153" h="1930">
                  <a:moveTo>
                    <a:pt x="1842" y="851"/>
                  </a:moveTo>
                  <a:lnTo>
                    <a:pt x="1937" y="1019"/>
                  </a:lnTo>
                  <a:lnTo>
                    <a:pt x="2051" y="1168"/>
                  </a:lnTo>
                  <a:lnTo>
                    <a:pt x="2117" y="1246"/>
                  </a:lnTo>
                  <a:lnTo>
                    <a:pt x="2153" y="1294"/>
                  </a:lnTo>
                  <a:lnTo>
                    <a:pt x="1889" y="977"/>
                  </a:lnTo>
                  <a:lnTo>
                    <a:pt x="1860" y="929"/>
                  </a:lnTo>
                  <a:lnTo>
                    <a:pt x="1782" y="1240"/>
                  </a:lnTo>
                  <a:lnTo>
                    <a:pt x="1770" y="1486"/>
                  </a:lnTo>
                  <a:lnTo>
                    <a:pt x="1818" y="1906"/>
                  </a:lnTo>
                  <a:lnTo>
                    <a:pt x="1788" y="1930"/>
                  </a:lnTo>
                  <a:lnTo>
                    <a:pt x="1746" y="1534"/>
                  </a:lnTo>
                  <a:lnTo>
                    <a:pt x="1728" y="1288"/>
                  </a:lnTo>
                  <a:lnTo>
                    <a:pt x="1764" y="1085"/>
                  </a:lnTo>
                  <a:lnTo>
                    <a:pt x="1770" y="875"/>
                  </a:lnTo>
                  <a:lnTo>
                    <a:pt x="1268" y="1007"/>
                  </a:lnTo>
                  <a:lnTo>
                    <a:pt x="825" y="1132"/>
                  </a:lnTo>
                  <a:lnTo>
                    <a:pt x="323" y="1312"/>
                  </a:lnTo>
                  <a:lnTo>
                    <a:pt x="18" y="1420"/>
                  </a:lnTo>
                  <a:lnTo>
                    <a:pt x="311" y="1282"/>
                  </a:lnTo>
                  <a:lnTo>
                    <a:pt x="682" y="1144"/>
                  </a:lnTo>
                  <a:lnTo>
                    <a:pt x="1022" y="1037"/>
                  </a:lnTo>
                  <a:lnTo>
                    <a:pt x="1411" y="929"/>
                  </a:lnTo>
                  <a:lnTo>
                    <a:pt x="1692" y="815"/>
                  </a:lnTo>
                  <a:lnTo>
                    <a:pt x="1333" y="623"/>
                  </a:lnTo>
                  <a:lnTo>
                    <a:pt x="861" y="515"/>
                  </a:lnTo>
                  <a:lnTo>
                    <a:pt x="227" y="161"/>
                  </a:lnTo>
                  <a:lnTo>
                    <a:pt x="0" y="83"/>
                  </a:lnTo>
                  <a:lnTo>
                    <a:pt x="329" y="179"/>
                  </a:lnTo>
                  <a:lnTo>
                    <a:pt x="712" y="383"/>
                  </a:lnTo>
                  <a:lnTo>
                    <a:pt x="933" y="491"/>
                  </a:lnTo>
                  <a:lnTo>
                    <a:pt x="1351" y="593"/>
                  </a:lnTo>
                  <a:lnTo>
                    <a:pt x="1650" y="743"/>
                  </a:lnTo>
                  <a:lnTo>
                    <a:pt x="1423" y="461"/>
                  </a:lnTo>
                  <a:lnTo>
                    <a:pt x="1286" y="191"/>
                  </a:lnTo>
                  <a:lnTo>
                    <a:pt x="1154" y="0"/>
                  </a:lnTo>
                  <a:lnTo>
                    <a:pt x="1339" y="215"/>
                  </a:lnTo>
                  <a:lnTo>
                    <a:pt x="1489" y="485"/>
                  </a:lnTo>
                  <a:lnTo>
                    <a:pt x="1746" y="803"/>
                  </a:lnTo>
                  <a:lnTo>
                    <a:pt x="1842" y="851"/>
                  </a:lnTo>
                  <a:lnTo>
                    <a:pt x="1842" y="851"/>
                  </a:lnTo>
                  <a:close/>
                </a:path>
              </a:pathLst>
            </a:custGeom>
            <a:gradFill rotWithShape="0">
              <a:gsLst>
                <a:gs pos="0">
                  <a:schemeClr val="accent2"/>
                </a:gs>
                <a:gs pos="100000">
                  <a:schemeClr val="bg1"/>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grpSp>
      <p:sp>
        <p:nvSpPr>
          <p:cNvPr id="76803" name="Rectangle 21"/>
          <p:cNvSpPr>
            <a:spLocks noGrp="1" noChangeArrowheads="1"/>
          </p:cNvSpPr>
          <p:nvPr>
            <p:ph type="title"/>
          </p:nvPr>
        </p:nvSpPr>
        <p:spPr bwMode="auto">
          <a:xfrm>
            <a:off x="457200" y="277813"/>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76804" name="Rectangle 22"/>
          <p:cNvSpPr>
            <a:spLocks noGrp="1" noChangeArrowheads="1"/>
          </p:cNvSpPr>
          <p:nvPr>
            <p:ph type="body" idx="1"/>
          </p:nvPr>
        </p:nvSpPr>
        <p:spPr bwMode="auto">
          <a:xfrm>
            <a:off x="457200" y="1600200"/>
            <a:ext cx="8229600" cy="4530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119" name="Rectangle 23"/>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i="0">
                <a:effectLst>
                  <a:outerShdw blurRad="38100" dist="38100" dir="2700000" algn="tl">
                    <a:srgbClr val="777777"/>
                  </a:outerShdw>
                </a:effectLst>
                <a:latin typeface="Avenir Book" panose="02000503020000020003" pitchFamily="2" charset="0"/>
                <a:ea typeface="Avenir Book" panose="02000503020000020003" pitchFamily="2" charset="0"/>
                <a:cs typeface="Avenir Book" panose="02000503020000020003" pitchFamily="2" charset="0"/>
              </a:defRPr>
            </a:lvl1pPr>
          </a:lstStyle>
          <a:p>
            <a:pPr>
              <a:defRPr/>
            </a:pPr>
            <a:endParaRPr lang="en-US" dirty="0">
              <a:solidFill>
                <a:srgbClr val="FFFFFF"/>
              </a:solidFill>
            </a:endParaRPr>
          </a:p>
        </p:txBody>
      </p:sp>
      <p:sp>
        <p:nvSpPr>
          <p:cNvPr id="4120" name="Rectangle 24"/>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i="0">
                <a:effectLst>
                  <a:outerShdw blurRad="38100" dist="38100" dir="2700000" algn="tl">
                    <a:srgbClr val="777777"/>
                  </a:outerShdw>
                </a:effectLst>
                <a:latin typeface="Avenir Book" panose="02000503020000020003" pitchFamily="2" charset="0"/>
                <a:ea typeface="Avenir Book" panose="02000503020000020003" pitchFamily="2" charset="0"/>
                <a:cs typeface="Avenir Book" panose="02000503020000020003" pitchFamily="2" charset="0"/>
              </a:defRPr>
            </a:lvl1pPr>
          </a:lstStyle>
          <a:p>
            <a:pPr>
              <a:defRPr/>
            </a:pPr>
            <a:endParaRPr lang="en-US" dirty="0">
              <a:solidFill>
                <a:srgbClr val="FFFFFF"/>
              </a:solidFill>
            </a:endParaRPr>
          </a:p>
        </p:txBody>
      </p:sp>
      <p:sp>
        <p:nvSpPr>
          <p:cNvPr id="4121" name="Rectangle 25"/>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i="0">
                <a:effectLst>
                  <a:outerShdw blurRad="38100" dist="38100" dir="2700000" algn="tl">
                    <a:srgbClr val="777777"/>
                  </a:outerShdw>
                </a:effectLst>
                <a:latin typeface="Avenir Book" panose="02000503020000020003" pitchFamily="2" charset="0"/>
                <a:ea typeface="Avenir Book" panose="02000503020000020003" pitchFamily="2" charset="0"/>
                <a:cs typeface="Avenir Book" panose="02000503020000020003" pitchFamily="2" charset="0"/>
              </a:defRPr>
            </a:lvl1pPr>
          </a:lstStyle>
          <a:p>
            <a:pPr>
              <a:defRPr/>
            </a:pPr>
            <a:fld id="{4343F332-A34B-714D-B903-DDC633C05C20}" type="slidenum">
              <a:rPr lang="en-US" smtClean="0">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470888089"/>
      </p:ext>
    </p:extLst>
  </p:cSld>
  <p:clrMap bg1="dk2" tx1="lt1" bg2="dk1" tx2="lt2" accent1="accent1" accent2="accent2" accent3="accent3" accent4="accent4" accent5="accent5" accent6="accent6" hlink="hlink" folHlink="folHlink"/>
  <p:sldLayoutIdLst>
    <p:sldLayoutId id="2147490431" r:id="rId1"/>
    <p:sldLayoutId id="2147490432" r:id="rId2"/>
    <p:sldLayoutId id="2147490433" r:id="rId3"/>
    <p:sldLayoutId id="2147490434" r:id="rId4"/>
    <p:sldLayoutId id="2147490435" r:id="rId5"/>
    <p:sldLayoutId id="2147490436" r:id="rId6"/>
    <p:sldLayoutId id="2147490437" r:id="rId7"/>
    <p:sldLayoutId id="2147490438" r:id="rId8"/>
    <p:sldLayoutId id="2147490439" r:id="rId9"/>
    <p:sldLayoutId id="2147490440" r:id="rId10"/>
    <p:sldLayoutId id="2147490441" r:id="rId11"/>
  </p:sldLayoutIdLst>
  <p:transition advTm="5000">
    <p:fade/>
  </p:transition>
  <p:hf sldNum="0" hdr="0" ftr="0"/>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Avenir Book" panose="02000503020000020003" pitchFamily="2" charset="0"/>
          <a:cs typeface="Avenir Book" panose="02000503020000020003" pitchFamily="2" charset="0"/>
        </a:defRPr>
      </a:lvl1pPr>
      <a:lvl2pPr algn="ctr" rtl="0" eaLnBrk="0" fontAlgn="base" hangingPunct="0">
        <a:spcBef>
          <a:spcPct val="0"/>
        </a:spcBef>
        <a:spcAft>
          <a:spcPct val="0"/>
        </a:spcAft>
        <a:defRPr sz="4400" b="1">
          <a:solidFill>
            <a:schemeClr val="tx2"/>
          </a:solidFill>
          <a:latin typeface="Times New Roman" pitchFamily="-106" charset="0"/>
          <a:ea typeface="Arial" pitchFamily="-106" charset="0"/>
          <a:cs typeface="Arial" pitchFamily="-106" charset="0"/>
        </a:defRPr>
      </a:lvl2pPr>
      <a:lvl3pPr algn="ctr" rtl="0" eaLnBrk="0" fontAlgn="base" hangingPunct="0">
        <a:spcBef>
          <a:spcPct val="0"/>
        </a:spcBef>
        <a:spcAft>
          <a:spcPct val="0"/>
        </a:spcAft>
        <a:defRPr sz="4400" b="1">
          <a:solidFill>
            <a:schemeClr val="tx2"/>
          </a:solidFill>
          <a:latin typeface="Times New Roman" pitchFamily="-106" charset="0"/>
          <a:ea typeface="Arial" pitchFamily="-106" charset="0"/>
          <a:cs typeface="Arial" pitchFamily="-106" charset="0"/>
        </a:defRPr>
      </a:lvl3pPr>
      <a:lvl4pPr algn="ctr" rtl="0" eaLnBrk="0" fontAlgn="base" hangingPunct="0">
        <a:spcBef>
          <a:spcPct val="0"/>
        </a:spcBef>
        <a:spcAft>
          <a:spcPct val="0"/>
        </a:spcAft>
        <a:defRPr sz="4400" b="1">
          <a:solidFill>
            <a:schemeClr val="tx2"/>
          </a:solidFill>
          <a:latin typeface="Times New Roman" pitchFamily="-106" charset="0"/>
          <a:ea typeface="Arial" pitchFamily="-106" charset="0"/>
          <a:cs typeface="Arial" pitchFamily="-106" charset="0"/>
        </a:defRPr>
      </a:lvl4pPr>
      <a:lvl5pPr algn="ctr" rtl="0" eaLnBrk="0" fontAlgn="base" hangingPunct="0">
        <a:spcBef>
          <a:spcPct val="0"/>
        </a:spcBef>
        <a:spcAft>
          <a:spcPct val="0"/>
        </a:spcAft>
        <a:defRPr sz="4400" b="1">
          <a:solidFill>
            <a:schemeClr val="tx2"/>
          </a:solidFill>
          <a:latin typeface="Times New Roman" pitchFamily="-106" charset="0"/>
          <a:ea typeface="Arial" pitchFamily="-106" charset="0"/>
          <a:cs typeface="Arial" pitchFamily="-106" charset="0"/>
        </a:defRPr>
      </a:lvl5pPr>
      <a:lvl6pPr marL="457200" algn="ctr" rtl="0" fontAlgn="base">
        <a:spcBef>
          <a:spcPct val="0"/>
        </a:spcBef>
        <a:spcAft>
          <a:spcPct val="0"/>
        </a:spcAft>
        <a:defRPr sz="4400" b="1">
          <a:solidFill>
            <a:schemeClr val="tx2"/>
          </a:solidFill>
          <a:latin typeface="Times New Roman" pitchFamily="-106" charset="0"/>
          <a:ea typeface="Arial" pitchFamily="-106" charset="0"/>
          <a:cs typeface="Arial" pitchFamily="-106" charset="0"/>
        </a:defRPr>
      </a:lvl6pPr>
      <a:lvl7pPr marL="914400" algn="ctr" rtl="0" fontAlgn="base">
        <a:spcBef>
          <a:spcPct val="0"/>
        </a:spcBef>
        <a:spcAft>
          <a:spcPct val="0"/>
        </a:spcAft>
        <a:defRPr sz="4400" b="1">
          <a:solidFill>
            <a:schemeClr val="tx2"/>
          </a:solidFill>
          <a:latin typeface="Times New Roman" pitchFamily="-106" charset="0"/>
          <a:ea typeface="Arial" pitchFamily="-106" charset="0"/>
          <a:cs typeface="Arial" pitchFamily="-106" charset="0"/>
        </a:defRPr>
      </a:lvl7pPr>
      <a:lvl8pPr marL="1371600" algn="ctr" rtl="0" fontAlgn="base">
        <a:spcBef>
          <a:spcPct val="0"/>
        </a:spcBef>
        <a:spcAft>
          <a:spcPct val="0"/>
        </a:spcAft>
        <a:defRPr sz="4400" b="1">
          <a:solidFill>
            <a:schemeClr val="tx2"/>
          </a:solidFill>
          <a:latin typeface="Times New Roman" pitchFamily="-106" charset="0"/>
          <a:ea typeface="Arial" pitchFamily="-106" charset="0"/>
          <a:cs typeface="Arial" pitchFamily="-106" charset="0"/>
        </a:defRPr>
      </a:lvl8pPr>
      <a:lvl9pPr marL="1828800" algn="ctr" rtl="0" fontAlgn="base">
        <a:spcBef>
          <a:spcPct val="0"/>
        </a:spcBef>
        <a:spcAft>
          <a:spcPct val="0"/>
        </a:spcAft>
        <a:defRPr sz="4400" b="1">
          <a:solidFill>
            <a:schemeClr val="tx2"/>
          </a:solidFill>
          <a:latin typeface="Times New Roman" pitchFamily="-106" charset="0"/>
          <a:ea typeface="Arial" pitchFamily="-106" charset="0"/>
          <a:cs typeface="Arial" pitchFamily="-106" charset="0"/>
        </a:defRPr>
      </a:lvl9pPr>
    </p:titleStyle>
    <p:bodyStyle>
      <a:lvl1pPr marL="342900" indent="-342900" algn="l" rtl="0" eaLnBrk="0" fontAlgn="base" hangingPunct="0">
        <a:spcBef>
          <a:spcPct val="20000"/>
        </a:spcBef>
        <a:spcAft>
          <a:spcPct val="0"/>
        </a:spcAft>
        <a:buClr>
          <a:schemeClr val="hlink"/>
        </a:buClr>
        <a:buSzPct val="60000"/>
        <a:buFont typeface="Wingdings" charset="2"/>
        <a:buChar char="n"/>
        <a:defRPr sz="3200" b="0" i="0">
          <a:solidFill>
            <a:schemeClr val="tx1"/>
          </a:solidFill>
          <a:latin typeface="Avenir Book" panose="02000503020000020003" pitchFamily="2" charset="0"/>
          <a:ea typeface="Avenir Book" panose="02000503020000020003" pitchFamily="2" charset="0"/>
          <a:cs typeface="Avenir Book" panose="02000503020000020003" pitchFamily="2" charset="0"/>
        </a:defRPr>
      </a:lvl1pPr>
      <a:lvl2pPr marL="742950" indent="-285750" algn="l" rtl="0" eaLnBrk="0" fontAlgn="base" hangingPunct="0">
        <a:spcBef>
          <a:spcPct val="20000"/>
        </a:spcBef>
        <a:spcAft>
          <a:spcPct val="0"/>
        </a:spcAft>
        <a:buClr>
          <a:schemeClr val="tx2"/>
        </a:buClr>
        <a:buSzPct val="60000"/>
        <a:buFont typeface="Wingdings" charset="2"/>
        <a:buChar char="n"/>
        <a:defRPr sz="2800" b="0" i="0">
          <a:solidFill>
            <a:schemeClr val="tx1"/>
          </a:solidFill>
          <a:latin typeface="Avenir Book" panose="02000503020000020003" pitchFamily="2" charset="0"/>
          <a:ea typeface="Avenir Book" panose="02000503020000020003" pitchFamily="2" charset="0"/>
          <a:cs typeface="Avenir Book" panose="02000503020000020003" pitchFamily="2" charset="0"/>
        </a:defRPr>
      </a:lvl2pPr>
      <a:lvl3pPr marL="1143000" indent="-228600" algn="l" rtl="0" eaLnBrk="0" fontAlgn="base" hangingPunct="0">
        <a:spcBef>
          <a:spcPct val="20000"/>
        </a:spcBef>
        <a:spcAft>
          <a:spcPct val="0"/>
        </a:spcAft>
        <a:buClr>
          <a:schemeClr val="folHlink"/>
        </a:buClr>
        <a:buSzPct val="60000"/>
        <a:buFont typeface="Wingdings" charset="2"/>
        <a:buChar char="n"/>
        <a:defRPr sz="2400" b="0" i="0">
          <a:solidFill>
            <a:schemeClr val="tx1"/>
          </a:solidFill>
          <a:latin typeface="Avenir Book" panose="02000503020000020003" pitchFamily="2" charset="0"/>
          <a:ea typeface="Avenir Book" panose="02000503020000020003" pitchFamily="2" charset="0"/>
          <a:cs typeface="Avenir Book" panose="02000503020000020003" pitchFamily="2" charset="0"/>
        </a:defRPr>
      </a:lvl3pPr>
      <a:lvl4pPr marL="1600200" indent="-228600" algn="l" rtl="0" eaLnBrk="0" fontAlgn="base" hangingPunct="0">
        <a:spcBef>
          <a:spcPct val="20000"/>
        </a:spcBef>
        <a:spcAft>
          <a:spcPct val="0"/>
        </a:spcAft>
        <a:buClr>
          <a:schemeClr val="tx1"/>
        </a:buClr>
        <a:buSzPct val="60000"/>
        <a:buFont typeface="Wingdings" charset="2"/>
        <a:buChar char="n"/>
        <a:defRPr sz="2000" b="0" i="0">
          <a:solidFill>
            <a:schemeClr val="tx1"/>
          </a:solidFill>
          <a:latin typeface="Avenir Book" panose="02000503020000020003" pitchFamily="2" charset="0"/>
          <a:ea typeface="Avenir Book" panose="02000503020000020003" pitchFamily="2" charset="0"/>
          <a:cs typeface="Avenir Book" panose="02000503020000020003" pitchFamily="2" charset="0"/>
        </a:defRPr>
      </a:lvl4pPr>
      <a:lvl5pPr marL="2057400" indent="-228600" algn="l" rtl="0" eaLnBrk="0" fontAlgn="base" hangingPunct="0">
        <a:spcBef>
          <a:spcPct val="20000"/>
        </a:spcBef>
        <a:spcAft>
          <a:spcPct val="0"/>
        </a:spcAft>
        <a:buClr>
          <a:schemeClr val="hlink"/>
        </a:buClr>
        <a:buSzPct val="60000"/>
        <a:buFont typeface="Wingdings" charset="2"/>
        <a:buChar char="n"/>
        <a:defRPr sz="2000" b="0" i="0">
          <a:solidFill>
            <a:schemeClr val="tx1"/>
          </a:solidFill>
          <a:latin typeface="Avenir Book" panose="02000503020000020003" pitchFamily="2" charset="0"/>
          <a:ea typeface="Avenir Book" panose="02000503020000020003" pitchFamily="2" charset="0"/>
          <a:cs typeface="Avenir Book" panose="02000503020000020003" pitchFamily="2" charset="0"/>
        </a:defRPr>
      </a:lvl5pPr>
      <a:lvl6pPr marL="2514600" indent="-228600" algn="l" rtl="0" fontAlgn="base">
        <a:spcBef>
          <a:spcPct val="20000"/>
        </a:spcBef>
        <a:spcAft>
          <a:spcPct val="0"/>
        </a:spcAft>
        <a:buClr>
          <a:schemeClr val="hlink"/>
        </a:buClr>
        <a:buSzPct val="60000"/>
        <a:buFont typeface="Wingdings" pitchFamily="-106" charset="2"/>
        <a:buChar char="n"/>
        <a:defRPr sz="2000">
          <a:solidFill>
            <a:schemeClr val="tx1"/>
          </a:solidFill>
          <a:latin typeface="+mn-lt"/>
          <a:ea typeface="+mn-ea"/>
          <a:cs typeface="+mn-cs"/>
        </a:defRPr>
      </a:lvl6pPr>
      <a:lvl7pPr marL="2971800" indent="-228600" algn="l" rtl="0" fontAlgn="base">
        <a:spcBef>
          <a:spcPct val="20000"/>
        </a:spcBef>
        <a:spcAft>
          <a:spcPct val="0"/>
        </a:spcAft>
        <a:buClr>
          <a:schemeClr val="hlink"/>
        </a:buClr>
        <a:buSzPct val="60000"/>
        <a:buFont typeface="Wingdings" pitchFamily="-106" charset="2"/>
        <a:buChar char="n"/>
        <a:defRPr sz="2000">
          <a:solidFill>
            <a:schemeClr val="tx1"/>
          </a:solidFill>
          <a:latin typeface="+mn-lt"/>
          <a:ea typeface="+mn-ea"/>
          <a:cs typeface="+mn-cs"/>
        </a:defRPr>
      </a:lvl7pPr>
      <a:lvl8pPr marL="3429000" indent="-228600" algn="l" rtl="0" fontAlgn="base">
        <a:spcBef>
          <a:spcPct val="20000"/>
        </a:spcBef>
        <a:spcAft>
          <a:spcPct val="0"/>
        </a:spcAft>
        <a:buClr>
          <a:schemeClr val="hlink"/>
        </a:buClr>
        <a:buSzPct val="60000"/>
        <a:buFont typeface="Wingdings" pitchFamily="-106" charset="2"/>
        <a:buChar char="n"/>
        <a:defRPr sz="2000">
          <a:solidFill>
            <a:schemeClr val="tx1"/>
          </a:solidFill>
          <a:latin typeface="+mn-lt"/>
          <a:ea typeface="+mn-ea"/>
          <a:cs typeface="+mn-cs"/>
        </a:defRPr>
      </a:lvl8pPr>
      <a:lvl9pPr marL="3886200" indent="-228600" algn="l" rtl="0" fontAlgn="base">
        <a:spcBef>
          <a:spcPct val="20000"/>
        </a:spcBef>
        <a:spcAft>
          <a:spcPct val="0"/>
        </a:spcAft>
        <a:buClr>
          <a:schemeClr val="hlink"/>
        </a:buClr>
        <a:buSzPct val="60000"/>
        <a:buFont typeface="Wingdings" pitchFamily="-106" charset="2"/>
        <a:buChar char="n"/>
        <a:defRPr sz="20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6217920" y="6488431"/>
            <a:ext cx="2926080" cy="365125"/>
          </a:xfrm>
          <a:prstGeom prst="rect">
            <a:avLst/>
          </a:prstGeom>
        </p:spPr>
        <p:txBody>
          <a:bodyPr vert="horz" lIns="91440" tIns="45720" rIns="91440" bIns="45720" rtlCol="0" anchor="ctr"/>
          <a:lstStyle>
            <a:lvl1pPr algn="ctr">
              <a:defRPr sz="1000">
                <a:solidFill>
                  <a:schemeClr val="tx1"/>
                </a:solidFill>
              </a:defRPr>
            </a:lvl1pPr>
          </a:lstStyle>
          <a:p>
            <a:r>
              <a:rPr lang="de-DE" kern="0" dirty="0">
                <a:latin typeface="Avenir Book" panose="02000503020000020003" pitchFamily="2" charset="0"/>
                <a:ea typeface="Avenir Book" charset="0"/>
                <a:cs typeface="Avenir Book" charset="0"/>
                <a:sym typeface="Arial" pitchFamily="-106" charset="0"/>
              </a:rPr>
              <a:t>© Voices On The Economy. All Rights </a:t>
            </a:r>
            <a:r>
              <a:rPr lang="de-DE" kern="0" dirty="0" err="1">
                <a:latin typeface="Avenir Book" panose="02000503020000020003" pitchFamily="2" charset="0"/>
                <a:ea typeface="Avenir Book" charset="0"/>
                <a:cs typeface="Avenir Book" charset="0"/>
                <a:sym typeface="Arial" pitchFamily="-106" charset="0"/>
              </a:rPr>
              <a:t>Reserved</a:t>
            </a:r>
            <a:r>
              <a:rPr lang="de-DE" kern="0" dirty="0">
                <a:latin typeface="Avenir Book" panose="02000503020000020003" pitchFamily="2" charset="0"/>
                <a:ea typeface="Avenir Book" charset="0"/>
                <a:cs typeface="Avenir Book" charset="0"/>
                <a:sym typeface="Arial" pitchFamily="-106" charset="0"/>
              </a:rPr>
              <a:t>.</a:t>
            </a:r>
            <a:endParaRPr lang="en-US" dirty="0">
              <a:latin typeface="Avenir Book" panose="02000503020000020003" pitchFamily="2" charset="0"/>
            </a:endParaRPr>
          </a:p>
        </p:txBody>
      </p:sp>
    </p:spTree>
    <p:extLst>
      <p:ext uri="{BB962C8B-B14F-4D97-AF65-F5344CB8AC3E}">
        <p14:creationId xmlns:p14="http://schemas.microsoft.com/office/powerpoint/2010/main" val="908988591"/>
      </p:ext>
    </p:extLst>
  </p:cSld>
  <p:clrMap bg1="lt1" tx1="dk1" bg2="lt2" tx2="dk2" accent1="accent1" accent2="accent2" accent3="accent3" accent4="accent4" accent5="accent5" accent6="accent6" hlink="hlink" folHlink="folHlink"/>
  <p:sldLayoutIdLst>
    <p:sldLayoutId id="2147490443" r:id="rId1"/>
    <p:sldLayoutId id="2147490444" r:id="rId2"/>
    <p:sldLayoutId id="2147490445" r:id="rId3"/>
    <p:sldLayoutId id="2147490446" r:id="rId4"/>
    <p:sldLayoutId id="2147490447" r:id="rId5"/>
    <p:sldLayoutId id="2147490448" r:id="rId6"/>
    <p:sldLayoutId id="2147490449" r:id="rId7"/>
    <p:sldLayoutId id="2147490450" r:id="rId8"/>
    <p:sldLayoutId id="2147490451" r:id="rId9"/>
    <p:sldLayoutId id="2147490452" r:id="rId10"/>
    <p:sldLayoutId id="214749045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99CC00"/>
            </a:gs>
            <a:gs pos="100000">
              <a:srgbClr val="475E00"/>
            </a:gs>
          </a:gsLst>
          <a:lin ang="54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1589" y="0"/>
            <a:ext cx="9148763" cy="6851650"/>
            <a:chOff x="1" y="0"/>
            <a:chExt cx="5763" cy="4316"/>
          </a:xfrm>
        </p:grpSpPr>
        <p:sp>
          <p:nvSpPr>
            <p:cNvPr id="4099"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lgn="l" eaLnBrk="1" hangingPunct="1"/>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sp>
          <p:nvSpPr>
            <p:cNvPr id="4100"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lgn="l" eaLnBrk="1" hangingPunct="1"/>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sp>
          <p:nvSpPr>
            <p:cNvPr id="4101"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lgn="l" eaLnBrk="1" hangingPunct="1"/>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grpSp>
          <p:nvGrpSpPr>
            <p:cNvPr id="3" name="Group 6"/>
            <p:cNvGrpSpPr>
              <a:grpSpLocks/>
            </p:cNvGrpSpPr>
            <p:nvPr/>
          </p:nvGrpSpPr>
          <p:grpSpPr bwMode="auto">
            <a:xfrm>
              <a:off x="288" y="0"/>
              <a:ext cx="5098" cy="4316"/>
              <a:chOff x="288" y="0"/>
              <a:chExt cx="5098" cy="4316"/>
            </a:xfrm>
          </p:grpSpPr>
          <p:sp>
            <p:nvSpPr>
              <p:cNvPr id="4103"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lgn="l" eaLnBrk="1" hangingPunct="1"/>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sp>
            <p:nvSpPr>
              <p:cNvPr id="4104"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lgn="l" eaLnBrk="1" hangingPunct="1"/>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sp>
            <p:nvSpPr>
              <p:cNvPr id="4105"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lgn="l" eaLnBrk="1" hangingPunct="1"/>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sp>
            <p:nvSpPr>
              <p:cNvPr id="4106"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lgn="l" eaLnBrk="1" hangingPunct="1"/>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sp>
            <p:nvSpPr>
              <p:cNvPr id="4107"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lgn="l" eaLnBrk="1" hangingPunct="1"/>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sp>
            <p:nvSpPr>
              <p:cNvPr id="4108"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lgn="l" eaLnBrk="1" hangingPunct="1"/>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sp>
            <p:nvSpPr>
              <p:cNvPr id="4109"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lgn="l" eaLnBrk="1" hangingPunct="1"/>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sp>
            <p:nvSpPr>
              <p:cNvPr id="4110"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lgn="l" eaLnBrk="1" hangingPunct="1"/>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sp>
            <p:nvSpPr>
              <p:cNvPr id="4111"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lgn="l" eaLnBrk="1" hangingPunct="1"/>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sp>
            <p:nvSpPr>
              <p:cNvPr id="4112"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lgn="l" eaLnBrk="1" hangingPunct="1"/>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sp>
            <p:nvSpPr>
              <p:cNvPr id="4113"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lgn="l" eaLnBrk="1" hangingPunct="1"/>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sp>
            <p:nvSpPr>
              <p:cNvPr id="4114"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lgn="l" eaLnBrk="1" hangingPunct="1"/>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sp>
            <p:nvSpPr>
              <p:cNvPr id="4115"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lgn="l" eaLnBrk="1" hangingPunct="1"/>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grpSp>
        <p:sp>
          <p:nvSpPr>
            <p:cNvPr id="4116"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lgn="l" eaLnBrk="1" hangingPunct="1"/>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sp>
          <p:nvSpPr>
            <p:cNvPr id="4117"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lgn="l" eaLnBrk="1" hangingPunct="1"/>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sp>
          <p:nvSpPr>
            <p:cNvPr id="4118"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prstTxWarp prst="textNoShape">
                <a:avLst/>
              </a:prstTxWarp>
            </a:bodyPr>
            <a:lstStyle/>
            <a:p>
              <a:pPr algn="l" eaLnBrk="1" hangingPunct="1"/>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sp>
          <p:nvSpPr>
            <p:cNvPr id="4119" name="Freeform 23"/>
            <p:cNvSpPr>
              <a:spLocks/>
            </p:cNvSpPr>
            <p:nvPr/>
          </p:nvSpPr>
          <p:spPr bwMode="hidden">
            <a:xfrm>
              <a:off x="5041" y="0"/>
              <a:ext cx="719" cy="845"/>
            </a:xfrm>
            <a:custGeom>
              <a:avLst/>
              <a:gdLst/>
              <a:ahLst/>
              <a:cxnLst>
                <a:cxn ang="0">
                  <a:pos x="717" y="845"/>
                </a:cxn>
                <a:cxn ang="0">
                  <a:pos x="717" y="821"/>
                </a:cxn>
                <a:cxn ang="0">
                  <a:pos x="574" y="605"/>
                </a:cxn>
                <a:cxn ang="0">
                  <a:pos x="406" y="396"/>
                </a:cxn>
                <a:cxn ang="0">
                  <a:pos x="221" y="192"/>
                </a:cxn>
                <a:cxn ang="0">
                  <a:pos x="17" y="0"/>
                </a:cxn>
                <a:cxn ang="0">
                  <a:pos x="0" y="0"/>
                </a:cxn>
                <a:cxn ang="0">
                  <a:pos x="209" y="198"/>
                </a:cxn>
                <a:cxn ang="0">
                  <a:pos x="400" y="408"/>
                </a:cxn>
                <a:cxn ang="0">
                  <a:pos x="568" y="623"/>
                </a:cxn>
                <a:cxn ang="0">
                  <a:pos x="717" y="845"/>
                </a:cxn>
                <a:cxn ang="0">
                  <a:pos x="717" y="845"/>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w="9525">
              <a:noFill/>
              <a:round/>
              <a:headEnd/>
              <a:tailEnd/>
            </a:ln>
          </p:spPr>
          <p:txBody>
            <a:bodyPr>
              <a:prstTxWarp prst="textNoShape">
                <a:avLst/>
              </a:prstTxWarp>
            </a:bodyPr>
            <a:lstStyle/>
            <a:p>
              <a:pPr algn="l" eaLnBrk="1" hangingPunct="1"/>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sp>
          <p:nvSpPr>
            <p:cNvPr id="4120" name="Freeform 24"/>
            <p:cNvSpPr>
              <a:spLocks/>
            </p:cNvSpPr>
            <p:nvPr/>
          </p:nvSpPr>
          <p:spPr bwMode="hidden">
            <a:xfrm>
              <a:off x="5352" y="0"/>
              <a:ext cx="408" cy="414"/>
            </a:xfrm>
            <a:custGeom>
              <a:avLst/>
              <a:gdLst/>
              <a:ahLst/>
              <a:cxnLst>
                <a:cxn ang="0">
                  <a:pos x="407" y="414"/>
                </a:cxn>
                <a:cxn ang="0">
                  <a:pos x="407" y="396"/>
                </a:cxn>
                <a:cxn ang="0">
                  <a:pos x="222" y="192"/>
                </a:cxn>
                <a:cxn ang="0">
                  <a:pos x="12" y="0"/>
                </a:cxn>
                <a:cxn ang="0">
                  <a:pos x="0" y="0"/>
                </a:cxn>
                <a:cxn ang="0">
                  <a:pos x="108" y="102"/>
                </a:cxn>
                <a:cxn ang="0">
                  <a:pos x="216" y="204"/>
                </a:cxn>
                <a:cxn ang="0">
                  <a:pos x="407" y="414"/>
                </a:cxn>
                <a:cxn ang="0">
                  <a:pos x="407" y="414"/>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w="9525">
              <a:noFill/>
              <a:round/>
              <a:headEnd/>
              <a:tailEnd/>
            </a:ln>
          </p:spPr>
          <p:txBody>
            <a:bodyPr>
              <a:prstTxWarp prst="textNoShape">
                <a:avLst/>
              </a:prstTxWarp>
            </a:bodyPr>
            <a:lstStyle/>
            <a:p>
              <a:pPr algn="l" eaLnBrk="1" hangingPunct="1"/>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sp>
          <p:nvSpPr>
            <p:cNvPr id="4121"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prstTxWarp prst="textNoShape">
                <a:avLst/>
              </a:prstTxWarp>
            </a:bodyPr>
            <a:lstStyle/>
            <a:p>
              <a:pPr algn="l" eaLnBrk="1" hangingPunct="1"/>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sp>
          <p:nvSpPr>
            <p:cNvPr id="4122" name="Freeform 26"/>
            <p:cNvSpPr>
              <a:spLocks/>
            </p:cNvSpPr>
            <p:nvPr/>
          </p:nvSpPr>
          <p:spPr bwMode="hidden">
            <a:xfrm>
              <a:off x="6" y="0"/>
              <a:ext cx="588" cy="599"/>
            </a:xfrm>
            <a:custGeom>
              <a:avLst/>
              <a:gdLst/>
              <a:ahLst/>
              <a:cxnLst>
                <a:cxn ang="0">
                  <a:pos x="586" y="0"/>
                </a:cxn>
                <a:cxn ang="0">
                  <a:pos x="568" y="0"/>
                </a:cxn>
                <a:cxn ang="0">
                  <a:pos x="407" y="132"/>
                </a:cxn>
                <a:cxn ang="0">
                  <a:pos x="257" y="270"/>
                </a:cxn>
                <a:cxn ang="0">
                  <a:pos x="120" y="420"/>
                </a:cxn>
                <a:cxn ang="0">
                  <a:pos x="0" y="575"/>
                </a:cxn>
                <a:cxn ang="0">
                  <a:pos x="0" y="599"/>
                </a:cxn>
                <a:cxn ang="0">
                  <a:pos x="120" y="432"/>
                </a:cxn>
                <a:cxn ang="0">
                  <a:pos x="257" y="282"/>
                </a:cxn>
                <a:cxn ang="0">
                  <a:pos x="413" y="138"/>
                </a:cxn>
                <a:cxn ang="0">
                  <a:pos x="586" y="0"/>
                </a:cxn>
                <a:cxn ang="0">
                  <a:pos x="586" y="0"/>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w="9525">
              <a:noFill/>
              <a:round/>
              <a:headEnd/>
              <a:tailEnd/>
            </a:ln>
          </p:spPr>
          <p:txBody>
            <a:bodyPr>
              <a:prstTxWarp prst="textNoShape">
                <a:avLst/>
              </a:prstTxWarp>
            </a:bodyPr>
            <a:lstStyle/>
            <a:p>
              <a:pPr algn="l" eaLnBrk="1" hangingPunct="1"/>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sp>
          <p:nvSpPr>
            <p:cNvPr id="4123" name="Freeform 27"/>
            <p:cNvSpPr>
              <a:spLocks/>
            </p:cNvSpPr>
            <p:nvPr/>
          </p:nvSpPr>
          <p:spPr bwMode="hidden">
            <a:xfrm>
              <a:off x="6" y="0"/>
              <a:ext cx="270" cy="252"/>
            </a:xfrm>
            <a:custGeom>
              <a:avLst/>
              <a:gdLst/>
              <a:ahLst/>
              <a:cxnLst>
                <a:cxn ang="0">
                  <a:pos x="269" y="0"/>
                </a:cxn>
                <a:cxn ang="0">
                  <a:pos x="251" y="0"/>
                </a:cxn>
                <a:cxn ang="0">
                  <a:pos x="120" y="114"/>
                </a:cxn>
                <a:cxn ang="0">
                  <a:pos x="60" y="174"/>
                </a:cxn>
                <a:cxn ang="0">
                  <a:pos x="0" y="234"/>
                </a:cxn>
                <a:cxn ang="0">
                  <a:pos x="0" y="252"/>
                </a:cxn>
                <a:cxn ang="0">
                  <a:pos x="126" y="120"/>
                </a:cxn>
                <a:cxn ang="0">
                  <a:pos x="269" y="0"/>
                </a:cxn>
                <a:cxn ang="0">
                  <a:pos x="269" y="0"/>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w="9525">
              <a:noFill/>
              <a:round/>
              <a:headEnd/>
              <a:tailEnd/>
            </a:ln>
          </p:spPr>
          <p:txBody>
            <a:bodyPr>
              <a:prstTxWarp prst="textNoShape">
                <a:avLst/>
              </a:prstTxWarp>
            </a:bodyPr>
            <a:lstStyle/>
            <a:p>
              <a:pPr algn="l" eaLnBrk="1" hangingPunct="1"/>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sp>
          <p:nvSpPr>
            <p:cNvPr id="4124" name="Line 28"/>
            <p:cNvSpPr>
              <a:spLocks noChangeShapeType="1"/>
            </p:cNvSpPr>
            <p:nvPr/>
          </p:nvSpPr>
          <p:spPr bwMode="hidden">
            <a:xfrm>
              <a:off x="1" y="2749"/>
              <a:ext cx="5758" cy="0"/>
            </a:xfrm>
            <a:prstGeom prst="line">
              <a:avLst/>
            </a:prstGeom>
            <a:noFill/>
            <a:ln w="15875">
              <a:solidFill>
                <a:schemeClr val="bg1"/>
              </a:solidFill>
              <a:round/>
              <a:headEnd/>
              <a:tailEnd/>
            </a:ln>
            <a:effectLst/>
          </p:spPr>
          <p:txBody>
            <a:bodyPr/>
            <a:lstStyle/>
            <a:p>
              <a:pPr algn="l" eaLnBrk="1" hangingPunct="1">
                <a:defRPr/>
              </a:pPr>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sp>
          <p:nvSpPr>
            <p:cNvPr id="4125" name="Line 29"/>
            <p:cNvSpPr>
              <a:spLocks noChangeShapeType="1"/>
            </p:cNvSpPr>
            <p:nvPr/>
          </p:nvSpPr>
          <p:spPr bwMode="hidden">
            <a:xfrm>
              <a:off x="1" y="2356"/>
              <a:ext cx="5758" cy="0"/>
            </a:xfrm>
            <a:prstGeom prst="line">
              <a:avLst/>
            </a:prstGeom>
            <a:noFill/>
            <a:ln w="15875">
              <a:solidFill>
                <a:schemeClr val="bg1"/>
              </a:solidFill>
              <a:round/>
              <a:headEnd/>
              <a:tailEnd/>
            </a:ln>
            <a:effectLst/>
          </p:spPr>
          <p:txBody>
            <a:bodyPr/>
            <a:lstStyle/>
            <a:p>
              <a:pPr algn="l" eaLnBrk="1" hangingPunct="1">
                <a:defRPr/>
              </a:pPr>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sp>
          <p:nvSpPr>
            <p:cNvPr id="4126" name="Line 30"/>
            <p:cNvSpPr>
              <a:spLocks noChangeShapeType="1"/>
            </p:cNvSpPr>
            <p:nvPr/>
          </p:nvSpPr>
          <p:spPr bwMode="hidden">
            <a:xfrm>
              <a:off x="1" y="3142"/>
              <a:ext cx="5758" cy="0"/>
            </a:xfrm>
            <a:prstGeom prst="line">
              <a:avLst/>
            </a:prstGeom>
            <a:noFill/>
            <a:ln w="15875">
              <a:solidFill>
                <a:schemeClr val="bg2"/>
              </a:solidFill>
              <a:round/>
              <a:headEnd/>
              <a:tailEnd/>
            </a:ln>
            <a:effectLst/>
          </p:spPr>
          <p:txBody>
            <a:bodyPr/>
            <a:lstStyle/>
            <a:p>
              <a:pPr algn="l" eaLnBrk="1" hangingPunct="1">
                <a:defRPr/>
              </a:pPr>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grpSp>
          <p:nvGrpSpPr>
            <p:cNvPr id="4" name="Group 31"/>
            <p:cNvGrpSpPr>
              <a:grpSpLocks/>
            </p:cNvGrpSpPr>
            <p:nvPr/>
          </p:nvGrpSpPr>
          <p:grpSpPr bwMode="auto">
            <a:xfrm>
              <a:off x="1" y="392"/>
              <a:ext cx="5758" cy="1571"/>
              <a:chOff x="1" y="392"/>
              <a:chExt cx="5758" cy="1571"/>
            </a:xfrm>
          </p:grpSpPr>
          <p:sp>
            <p:nvSpPr>
              <p:cNvPr id="4128" name="Line 32"/>
              <p:cNvSpPr>
                <a:spLocks noChangeShapeType="1"/>
              </p:cNvSpPr>
              <p:nvPr userDrawn="1"/>
            </p:nvSpPr>
            <p:spPr bwMode="hidden">
              <a:xfrm>
                <a:off x="1" y="784"/>
                <a:ext cx="5758" cy="0"/>
              </a:xfrm>
              <a:prstGeom prst="line">
                <a:avLst/>
              </a:prstGeom>
              <a:noFill/>
              <a:ln w="15875">
                <a:solidFill>
                  <a:schemeClr val="bg1"/>
                </a:solidFill>
                <a:round/>
                <a:headEnd/>
                <a:tailEnd/>
              </a:ln>
              <a:effectLst/>
            </p:spPr>
            <p:txBody>
              <a:bodyPr/>
              <a:lstStyle/>
              <a:p>
                <a:pPr algn="l" eaLnBrk="1" hangingPunct="1">
                  <a:defRPr/>
                </a:pPr>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sp>
            <p:nvSpPr>
              <p:cNvPr id="4129" name="Line 33"/>
              <p:cNvSpPr>
                <a:spLocks noChangeShapeType="1"/>
              </p:cNvSpPr>
              <p:nvPr userDrawn="1"/>
            </p:nvSpPr>
            <p:spPr bwMode="hidden">
              <a:xfrm>
                <a:off x="1" y="1963"/>
                <a:ext cx="5758" cy="0"/>
              </a:xfrm>
              <a:prstGeom prst="line">
                <a:avLst/>
              </a:prstGeom>
              <a:noFill/>
              <a:ln w="15875">
                <a:solidFill>
                  <a:schemeClr val="bg1"/>
                </a:solidFill>
                <a:round/>
                <a:headEnd/>
                <a:tailEnd/>
              </a:ln>
              <a:effectLst/>
            </p:spPr>
            <p:txBody>
              <a:bodyPr/>
              <a:lstStyle/>
              <a:p>
                <a:pPr algn="l" eaLnBrk="1" hangingPunct="1">
                  <a:defRPr/>
                </a:pPr>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sp>
            <p:nvSpPr>
              <p:cNvPr id="4130" name="Line 34"/>
              <p:cNvSpPr>
                <a:spLocks noChangeShapeType="1"/>
              </p:cNvSpPr>
              <p:nvPr userDrawn="1"/>
            </p:nvSpPr>
            <p:spPr bwMode="hidden">
              <a:xfrm>
                <a:off x="1" y="1570"/>
                <a:ext cx="5758" cy="0"/>
              </a:xfrm>
              <a:prstGeom prst="line">
                <a:avLst/>
              </a:prstGeom>
              <a:noFill/>
              <a:ln w="15875">
                <a:solidFill>
                  <a:schemeClr val="bg1"/>
                </a:solidFill>
                <a:round/>
                <a:headEnd/>
                <a:tailEnd/>
              </a:ln>
              <a:effectLst/>
            </p:spPr>
            <p:txBody>
              <a:bodyPr/>
              <a:lstStyle/>
              <a:p>
                <a:pPr algn="l" eaLnBrk="1" hangingPunct="1">
                  <a:defRPr/>
                </a:pPr>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sp>
            <p:nvSpPr>
              <p:cNvPr id="4131" name="Line 35"/>
              <p:cNvSpPr>
                <a:spLocks noChangeShapeType="1"/>
              </p:cNvSpPr>
              <p:nvPr userDrawn="1"/>
            </p:nvSpPr>
            <p:spPr bwMode="hidden">
              <a:xfrm>
                <a:off x="1" y="1177"/>
                <a:ext cx="5758" cy="0"/>
              </a:xfrm>
              <a:prstGeom prst="line">
                <a:avLst/>
              </a:prstGeom>
              <a:noFill/>
              <a:ln w="15875">
                <a:solidFill>
                  <a:schemeClr val="bg1"/>
                </a:solidFill>
                <a:round/>
                <a:headEnd/>
                <a:tailEnd/>
              </a:ln>
              <a:effectLst/>
            </p:spPr>
            <p:txBody>
              <a:bodyPr/>
              <a:lstStyle/>
              <a:p>
                <a:pPr algn="l" eaLnBrk="1" hangingPunct="1">
                  <a:defRPr/>
                </a:pPr>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sp>
            <p:nvSpPr>
              <p:cNvPr id="4132" name="Line 36"/>
              <p:cNvSpPr>
                <a:spLocks noChangeShapeType="1"/>
              </p:cNvSpPr>
              <p:nvPr userDrawn="1"/>
            </p:nvSpPr>
            <p:spPr bwMode="hidden">
              <a:xfrm>
                <a:off x="1" y="392"/>
                <a:ext cx="5758" cy="0"/>
              </a:xfrm>
              <a:prstGeom prst="line">
                <a:avLst/>
              </a:prstGeom>
              <a:noFill/>
              <a:ln w="15875">
                <a:solidFill>
                  <a:schemeClr val="bg1"/>
                </a:solidFill>
                <a:round/>
                <a:headEnd/>
                <a:tailEnd/>
              </a:ln>
              <a:effectLst/>
            </p:spPr>
            <p:txBody>
              <a:bodyPr/>
              <a:lstStyle/>
              <a:p>
                <a:pPr algn="l" eaLnBrk="1" hangingPunct="1">
                  <a:defRPr/>
                </a:pPr>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grpSp>
        <p:sp>
          <p:nvSpPr>
            <p:cNvPr id="4133" name="Line 37"/>
            <p:cNvSpPr>
              <a:spLocks noChangeShapeType="1"/>
            </p:cNvSpPr>
            <p:nvPr/>
          </p:nvSpPr>
          <p:spPr bwMode="hidden">
            <a:xfrm>
              <a:off x="1" y="3928"/>
              <a:ext cx="5758" cy="0"/>
            </a:xfrm>
            <a:prstGeom prst="line">
              <a:avLst/>
            </a:prstGeom>
            <a:noFill/>
            <a:ln w="15875">
              <a:solidFill>
                <a:schemeClr val="bg2"/>
              </a:solidFill>
              <a:round/>
              <a:headEnd/>
              <a:tailEnd/>
            </a:ln>
            <a:effectLst/>
          </p:spPr>
          <p:txBody>
            <a:bodyPr/>
            <a:lstStyle/>
            <a:p>
              <a:pPr algn="l" eaLnBrk="1" hangingPunct="1">
                <a:defRPr/>
              </a:pPr>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sp>
          <p:nvSpPr>
            <p:cNvPr id="4134" name="Line 38"/>
            <p:cNvSpPr>
              <a:spLocks noChangeShapeType="1"/>
            </p:cNvSpPr>
            <p:nvPr/>
          </p:nvSpPr>
          <p:spPr bwMode="hidden">
            <a:xfrm>
              <a:off x="1" y="3535"/>
              <a:ext cx="5758" cy="0"/>
            </a:xfrm>
            <a:prstGeom prst="line">
              <a:avLst/>
            </a:prstGeom>
            <a:noFill/>
            <a:ln w="15875">
              <a:solidFill>
                <a:schemeClr val="bg2"/>
              </a:solidFill>
              <a:round/>
              <a:headEnd/>
              <a:tailEnd/>
            </a:ln>
            <a:effectLst/>
          </p:spPr>
          <p:txBody>
            <a:bodyPr/>
            <a:lstStyle/>
            <a:p>
              <a:pPr algn="l" eaLnBrk="1" hangingPunct="1">
                <a:defRPr/>
              </a:pPr>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grpSp>
      <p:sp>
        <p:nvSpPr>
          <p:cNvPr id="4135" name="Rectangle 39"/>
          <p:cNvSpPr>
            <a:spLocks noGrp="1" noChangeArrowheads="1"/>
          </p:cNvSpPr>
          <p:nvPr>
            <p:ph type="title"/>
          </p:nvPr>
        </p:nvSpPr>
        <p:spPr bwMode="auto">
          <a:xfrm>
            <a:off x="457200" y="277846"/>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dirty="0"/>
              <a:t>Click to edit Master title style</a:t>
            </a:r>
          </a:p>
        </p:txBody>
      </p:sp>
      <p:sp>
        <p:nvSpPr>
          <p:cNvPr id="4136" name="Rectangle 40"/>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b="0" i="0">
                <a:effectLst>
                  <a:outerShdw blurRad="38100" dist="38100" dir="2700000" algn="tl">
                    <a:srgbClr val="000000"/>
                  </a:outerShdw>
                </a:effectLst>
                <a:latin typeface="Avenir Book" panose="02000503020000020003" pitchFamily="2" charset="0"/>
              </a:defRPr>
            </a:lvl1pPr>
          </a:lstStyle>
          <a:p>
            <a:endParaRPr lang="en-US" dirty="0">
              <a:solidFill>
                <a:srgbClr val="FFFFFF"/>
              </a:solidFill>
            </a:endParaRPr>
          </a:p>
        </p:txBody>
      </p:sp>
      <p:sp>
        <p:nvSpPr>
          <p:cNvPr id="4137" name="Rectangle 41"/>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b="0" i="0">
                <a:effectLst>
                  <a:outerShdw blurRad="38100" dist="38100" dir="2700000" algn="tl">
                    <a:srgbClr val="000000"/>
                  </a:outerShdw>
                </a:effectLst>
                <a:latin typeface="Avenir Book" panose="02000503020000020003" pitchFamily="2" charset="0"/>
              </a:defRPr>
            </a:lvl1pPr>
          </a:lstStyle>
          <a:p>
            <a:endParaRPr lang="en-US" dirty="0">
              <a:solidFill>
                <a:srgbClr val="FFFFFF"/>
              </a:solidFill>
            </a:endParaRPr>
          </a:p>
        </p:txBody>
      </p:sp>
      <p:sp>
        <p:nvSpPr>
          <p:cNvPr id="4138" name="Rectangle 42"/>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b="0" i="0">
                <a:effectLst>
                  <a:outerShdw blurRad="38100" dist="38100" dir="2700000" algn="tl">
                    <a:srgbClr val="000000"/>
                  </a:outerShdw>
                </a:effectLst>
                <a:latin typeface="Avenir Book" panose="02000503020000020003" pitchFamily="2" charset="0"/>
              </a:defRPr>
            </a:lvl1pPr>
          </a:lstStyle>
          <a:p>
            <a:fld id="{6D82DCBA-AC16-9D47-B09C-A71BF4B39FE4}" type="slidenum">
              <a:rPr lang="en-US" smtClean="0">
                <a:solidFill>
                  <a:srgbClr val="FFFFFF"/>
                </a:solidFill>
              </a:rPr>
              <a:pPr/>
              <a:t>‹#›</a:t>
            </a:fld>
            <a:endParaRPr lang="en-US" dirty="0">
              <a:solidFill>
                <a:srgbClr val="FFFFFF"/>
              </a:solidFill>
            </a:endParaRPr>
          </a:p>
        </p:txBody>
      </p:sp>
      <p:sp>
        <p:nvSpPr>
          <p:cNvPr id="4139" name="Rectangle 43"/>
          <p:cNvSpPr>
            <a:spLocks noGrp="1" noChangeArrowheads="1"/>
          </p:cNvSpPr>
          <p:nvPr>
            <p:ph type="body" idx="1"/>
          </p:nvPr>
        </p:nvSpPr>
        <p:spPr bwMode="auto">
          <a:xfrm>
            <a:off x="457200" y="1600207"/>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06425089"/>
      </p:ext>
    </p:extLst>
  </p:cSld>
  <p:clrMap bg1="dk2" tx1="lt1" bg2="dk1" tx2="lt2" accent1="accent1" accent2="accent2" accent3="accent3" accent4="accent4" accent5="accent5" accent6="accent6" hlink="hlink" folHlink="folHlink"/>
  <p:sldLayoutIdLst>
    <p:sldLayoutId id="2147490455" r:id="rId1"/>
  </p:sldLayoutIdLst>
  <p:transition spd="med">
    <p:fade/>
  </p:transition>
  <p:txStyles>
    <p:titleStyle>
      <a:lvl1pPr algn="ctr" rtl="0" eaLnBrk="0" fontAlgn="base" hangingPunct="0">
        <a:spcBef>
          <a:spcPct val="0"/>
        </a:spcBef>
        <a:spcAft>
          <a:spcPct val="0"/>
        </a:spcAft>
        <a:defRPr sz="4400" b="0" i="0">
          <a:solidFill>
            <a:schemeClr val="tx2"/>
          </a:solidFill>
          <a:effectLst>
            <a:outerShdw blurRad="38100" dist="38100" dir="2700000" algn="tl">
              <a:srgbClr val="000000"/>
            </a:outerShdw>
          </a:effectLst>
          <a:latin typeface="Avenir Book" panose="02000503020000020003" pitchFamily="2" charset="0"/>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60000"/>
        <a:buFont typeface="Wingdings" pitchFamily="-112" charset="2"/>
        <a:buChar char="n"/>
        <a:defRPr sz="3200" b="0" i="0">
          <a:solidFill>
            <a:schemeClr val="tx1"/>
          </a:solidFill>
          <a:effectLst>
            <a:outerShdw blurRad="38100" dist="38100" dir="2700000" algn="tl">
              <a:srgbClr val="000000"/>
            </a:outerShdw>
          </a:effectLst>
          <a:latin typeface="Avenir Book" panose="02000503020000020003" pitchFamily="2" charset="0"/>
          <a:ea typeface="+mn-ea"/>
          <a:cs typeface="+mn-cs"/>
        </a:defRPr>
      </a:lvl1pPr>
      <a:lvl2pPr marL="742950" indent="-285750" algn="l" rtl="0" eaLnBrk="0" fontAlgn="base" hangingPunct="0">
        <a:spcBef>
          <a:spcPct val="20000"/>
        </a:spcBef>
        <a:spcAft>
          <a:spcPct val="0"/>
        </a:spcAft>
        <a:buClr>
          <a:schemeClr val="tx1"/>
        </a:buClr>
        <a:buChar char="•"/>
        <a:defRPr sz="2800" b="0" i="0">
          <a:solidFill>
            <a:schemeClr val="tx1"/>
          </a:solidFill>
          <a:effectLst>
            <a:outerShdw blurRad="38100" dist="38100" dir="2700000" algn="tl">
              <a:srgbClr val="000000"/>
            </a:outerShdw>
          </a:effectLst>
          <a:latin typeface="Avenir Book" panose="02000503020000020003" pitchFamily="2" charset="0"/>
          <a:ea typeface="ＭＳ Ｐゴシック" pitchFamily="-112" charset="-128"/>
        </a:defRPr>
      </a:lvl2pPr>
      <a:lvl3pPr marL="1143000" indent="-228600" algn="l" rtl="0" eaLnBrk="0" fontAlgn="base" hangingPunct="0">
        <a:spcBef>
          <a:spcPct val="20000"/>
        </a:spcBef>
        <a:spcAft>
          <a:spcPct val="0"/>
        </a:spcAft>
        <a:buClr>
          <a:schemeClr val="accent2"/>
        </a:buClr>
        <a:buSzPct val="60000"/>
        <a:buFont typeface="Wingdings" pitchFamily="-112" charset="2"/>
        <a:buChar char="n"/>
        <a:defRPr sz="2400" b="0" i="0">
          <a:solidFill>
            <a:schemeClr val="tx1"/>
          </a:solidFill>
          <a:effectLst>
            <a:outerShdw blurRad="38100" dist="38100" dir="2700000" algn="tl">
              <a:srgbClr val="000000"/>
            </a:outerShdw>
          </a:effectLst>
          <a:latin typeface="Avenir Book" panose="02000503020000020003" pitchFamily="2" charset="0"/>
          <a:ea typeface="ＭＳ Ｐゴシック" pitchFamily="-112" charset="-128"/>
        </a:defRPr>
      </a:lvl3pPr>
      <a:lvl4pPr marL="1600200" indent="-228600" algn="l" rtl="0" eaLnBrk="0" fontAlgn="base" hangingPunct="0">
        <a:spcBef>
          <a:spcPct val="20000"/>
        </a:spcBef>
        <a:spcAft>
          <a:spcPct val="0"/>
        </a:spcAft>
        <a:buClr>
          <a:schemeClr val="tx2"/>
        </a:buClr>
        <a:buChar char="•"/>
        <a:defRPr sz="2000" b="0" i="0">
          <a:solidFill>
            <a:schemeClr val="tx1"/>
          </a:solidFill>
          <a:effectLst>
            <a:outerShdw blurRad="38100" dist="38100" dir="2700000" algn="tl">
              <a:srgbClr val="000000"/>
            </a:outerShdw>
          </a:effectLst>
          <a:latin typeface="Avenir Book" panose="02000503020000020003" pitchFamily="2" charset="0"/>
          <a:ea typeface="ＭＳ Ｐゴシック" pitchFamily="-112" charset="-128"/>
        </a:defRPr>
      </a:lvl4pPr>
      <a:lvl5pPr marL="2057400" indent="-228600" algn="l" rtl="0" eaLnBrk="0" fontAlgn="base" hangingPunct="0">
        <a:spcBef>
          <a:spcPct val="20000"/>
        </a:spcBef>
        <a:spcAft>
          <a:spcPct val="0"/>
        </a:spcAft>
        <a:buClr>
          <a:schemeClr val="folHlink"/>
        </a:buClr>
        <a:buSzPct val="60000"/>
        <a:buFont typeface="Wingdings" pitchFamily="-112" charset="2"/>
        <a:buChar char="n"/>
        <a:defRPr sz="2000" b="0" i="0">
          <a:solidFill>
            <a:schemeClr val="tx1"/>
          </a:solidFill>
          <a:effectLst>
            <a:outerShdw blurRad="38100" dist="38100" dir="2700000" algn="tl">
              <a:srgbClr val="000000"/>
            </a:outerShdw>
          </a:effectLst>
          <a:latin typeface="Avenir Book" panose="02000503020000020003" pitchFamily="2" charset="0"/>
          <a:ea typeface="ＭＳ Ｐゴシック" pitchFamily="-112" charset="-128"/>
        </a:defRPr>
      </a:lvl5pPr>
      <a:lvl6pPr marL="25146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99CC00"/>
            </a:gs>
            <a:gs pos="100000">
              <a:srgbClr val="475E00"/>
            </a:gs>
          </a:gsLst>
          <a:lin ang="54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1589" y="0"/>
            <a:ext cx="9148763" cy="6851650"/>
            <a:chOff x="1" y="0"/>
            <a:chExt cx="5763" cy="4316"/>
          </a:xfrm>
        </p:grpSpPr>
        <p:sp>
          <p:nvSpPr>
            <p:cNvPr id="4099"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00"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01"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grpSp>
          <p:nvGrpSpPr>
            <p:cNvPr id="3" name="Group 6"/>
            <p:cNvGrpSpPr>
              <a:grpSpLocks/>
            </p:cNvGrpSpPr>
            <p:nvPr/>
          </p:nvGrpSpPr>
          <p:grpSpPr bwMode="auto">
            <a:xfrm>
              <a:off x="288" y="0"/>
              <a:ext cx="5098" cy="4316"/>
              <a:chOff x="288" y="0"/>
              <a:chExt cx="5098" cy="4316"/>
            </a:xfrm>
          </p:grpSpPr>
          <p:sp>
            <p:nvSpPr>
              <p:cNvPr id="4103"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04"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05"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06"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07"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08"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09"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10"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11"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12"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13"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14"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15"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grpSp>
        <p:sp>
          <p:nvSpPr>
            <p:cNvPr id="4116"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17"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18"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19" name="Freeform 23"/>
            <p:cNvSpPr>
              <a:spLocks/>
            </p:cNvSpPr>
            <p:nvPr/>
          </p:nvSpPr>
          <p:spPr bwMode="hidden">
            <a:xfrm>
              <a:off x="5041" y="0"/>
              <a:ext cx="719" cy="845"/>
            </a:xfrm>
            <a:custGeom>
              <a:avLst/>
              <a:gdLst/>
              <a:ahLst/>
              <a:cxnLst>
                <a:cxn ang="0">
                  <a:pos x="717" y="845"/>
                </a:cxn>
                <a:cxn ang="0">
                  <a:pos x="717" y="821"/>
                </a:cxn>
                <a:cxn ang="0">
                  <a:pos x="574" y="605"/>
                </a:cxn>
                <a:cxn ang="0">
                  <a:pos x="406" y="396"/>
                </a:cxn>
                <a:cxn ang="0">
                  <a:pos x="221" y="192"/>
                </a:cxn>
                <a:cxn ang="0">
                  <a:pos x="17" y="0"/>
                </a:cxn>
                <a:cxn ang="0">
                  <a:pos x="0" y="0"/>
                </a:cxn>
                <a:cxn ang="0">
                  <a:pos x="209" y="198"/>
                </a:cxn>
                <a:cxn ang="0">
                  <a:pos x="400" y="408"/>
                </a:cxn>
                <a:cxn ang="0">
                  <a:pos x="568" y="623"/>
                </a:cxn>
                <a:cxn ang="0">
                  <a:pos x="717" y="845"/>
                </a:cxn>
                <a:cxn ang="0">
                  <a:pos x="717" y="845"/>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20" name="Freeform 24"/>
            <p:cNvSpPr>
              <a:spLocks/>
            </p:cNvSpPr>
            <p:nvPr/>
          </p:nvSpPr>
          <p:spPr bwMode="hidden">
            <a:xfrm>
              <a:off x="5352" y="0"/>
              <a:ext cx="408" cy="414"/>
            </a:xfrm>
            <a:custGeom>
              <a:avLst/>
              <a:gdLst/>
              <a:ahLst/>
              <a:cxnLst>
                <a:cxn ang="0">
                  <a:pos x="407" y="414"/>
                </a:cxn>
                <a:cxn ang="0">
                  <a:pos x="407" y="396"/>
                </a:cxn>
                <a:cxn ang="0">
                  <a:pos x="222" y="192"/>
                </a:cxn>
                <a:cxn ang="0">
                  <a:pos x="12" y="0"/>
                </a:cxn>
                <a:cxn ang="0">
                  <a:pos x="0" y="0"/>
                </a:cxn>
                <a:cxn ang="0">
                  <a:pos x="108" y="102"/>
                </a:cxn>
                <a:cxn ang="0">
                  <a:pos x="216" y="204"/>
                </a:cxn>
                <a:cxn ang="0">
                  <a:pos x="407" y="414"/>
                </a:cxn>
                <a:cxn ang="0">
                  <a:pos x="407" y="414"/>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21"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22" name="Freeform 26"/>
            <p:cNvSpPr>
              <a:spLocks/>
            </p:cNvSpPr>
            <p:nvPr/>
          </p:nvSpPr>
          <p:spPr bwMode="hidden">
            <a:xfrm>
              <a:off x="6" y="0"/>
              <a:ext cx="588" cy="599"/>
            </a:xfrm>
            <a:custGeom>
              <a:avLst/>
              <a:gdLst/>
              <a:ahLst/>
              <a:cxnLst>
                <a:cxn ang="0">
                  <a:pos x="586" y="0"/>
                </a:cxn>
                <a:cxn ang="0">
                  <a:pos x="568" y="0"/>
                </a:cxn>
                <a:cxn ang="0">
                  <a:pos x="407" y="132"/>
                </a:cxn>
                <a:cxn ang="0">
                  <a:pos x="257" y="270"/>
                </a:cxn>
                <a:cxn ang="0">
                  <a:pos x="120" y="420"/>
                </a:cxn>
                <a:cxn ang="0">
                  <a:pos x="0" y="575"/>
                </a:cxn>
                <a:cxn ang="0">
                  <a:pos x="0" y="599"/>
                </a:cxn>
                <a:cxn ang="0">
                  <a:pos x="120" y="432"/>
                </a:cxn>
                <a:cxn ang="0">
                  <a:pos x="257" y="282"/>
                </a:cxn>
                <a:cxn ang="0">
                  <a:pos x="413" y="138"/>
                </a:cxn>
                <a:cxn ang="0">
                  <a:pos x="586" y="0"/>
                </a:cxn>
                <a:cxn ang="0">
                  <a:pos x="586" y="0"/>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23" name="Freeform 27"/>
            <p:cNvSpPr>
              <a:spLocks/>
            </p:cNvSpPr>
            <p:nvPr/>
          </p:nvSpPr>
          <p:spPr bwMode="hidden">
            <a:xfrm>
              <a:off x="6" y="0"/>
              <a:ext cx="270" cy="252"/>
            </a:xfrm>
            <a:custGeom>
              <a:avLst/>
              <a:gdLst/>
              <a:ahLst/>
              <a:cxnLst>
                <a:cxn ang="0">
                  <a:pos x="269" y="0"/>
                </a:cxn>
                <a:cxn ang="0">
                  <a:pos x="251" y="0"/>
                </a:cxn>
                <a:cxn ang="0">
                  <a:pos x="120" y="114"/>
                </a:cxn>
                <a:cxn ang="0">
                  <a:pos x="60" y="174"/>
                </a:cxn>
                <a:cxn ang="0">
                  <a:pos x="0" y="234"/>
                </a:cxn>
                <a:cxn ang="0">
                  <a:pos x="0" y="252"/>
                </a:cxn>
                <a:cxn ang="0">
                  <a:pos x="126" y="120"/>
                </a:cxn>
                <a:cxn ang="0">
                  <a:pos x="269" y="0"/>
                </a:cxn>
                <a:cxn ang="0">
                  <a:pos x="269" y="0"/>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24" name="Line 28"/>
            <p:cNvSpPr>
              <a:spLocks noChangeShapeType="1"/>
            </p:cNvSpPr>
            <p:nvPr/>
          </p:nvSpPr>
          <p:spPr bwMode="hidden">
            <a:xfrm>
              <a:off x="1" y="2749"/>
              <a:ext cx="5758" cy="0"/>
            </a:xfrm>
            <a:prstGeom prst="line">
              <a:avLst/>
            </a:prstGeom>
            <a:noFill/>
            <a:ln w="15875">
              <a:solidFill>
                <a:schemeClr val="bg1"/>
              </a:solidFill>
              <a:round/>
              <a:headEnd/>
              <a:tailEnd/>
            </a:ln>
            <a:effectLst/>
          </p:spPr>
          <p:txBody>
            <a:bodyPr/>
            <a:lstStyle/>
            <a:p>
              <a:pPr>
                <a:defRPr/>
              </a:pPr>
              <a:endParaRPr lang="en-US" b="0" i="0" dirty="0">
                <a:solidFill>
                  <a:srgbClr val="FFFFFF"/>
                </a:solidFill>
                <a:latin typeface="Avenir Book" panose="02000503020000020003" pitchFamily="2" charset="0"/>
              </a:endParaRPr>
            </a:p>
          </p:txBody>
        </p:sp>
        <p:sp>
          <p:nvSpPr>
            <p:cNvPr id="4125" name="Line 29"/>
            <p:cNvSpPr>
              <a:spLocks noChangeShapeType="1"/>
            </p:cNvSpPr>
            <p:nvPr/>
          </p:nvSpPr>
          <p:spPr bwMode="hidden">
            <a:xfrm>
              <a:off x="1" y="2356"/>
              <a:ext cx="5758" cy="0"/>
            </a:xfrm>
            <a:prstGeom prst="line">
              <a:avLst/>
            </a:prstGeom>
            <a:noFill/>
            <a:ln w="15875">
              <a:solidFill>
                <a:schemeClr val="bg1"/>
              </a:solidFill>
              <a:round/>
              <a:headEnd/>
              <a:tailEnd/>
            </a:ln>
            <a:effectLst/>
          </p:spPr>
          <p:txBody>
            <a:bodyPr/>
            <a:lstStyle/>
            <a:p>
              <a:pPr>
                <a:defRPr/>
              </a:pPr>
              <a:endParaRPr lang="en-US" b="0" i="0" dirty="0">
                <a:solidFill>
                  <a:srgbClr val="FFFFFF"/>
                </a:solidFill>
                <a:latin typeface="Avenir Book" panose="02000503020000020003" pitchFamily="2" charset="0"/>
              </a:endParaRPr>
            </a:p>
          </p:txBody>
        </p:sp>
        <p:sp>
          <p:nvSpPr>
            <p:cNvPr id="4126" name="Line 30"/>
            <p:cNvSpPr>
              <a:spLocks noChangeShapeType="1"/>
            </p:cNvSpPr>
            <p:nvPr/>
          </p:nvSpPr>
          <p:spPr bwMode="hidden">
            <a:xfrm>
              <a:off x="1" y="3142"/>
              <a:ext cx="5758" cy="0"/>
            </a:xfrm>
            <a:prstGeom prst="line">
              <a:avLst/>
            </a:prstGeom>
            <a:noFill/>
            <a:ln w="15875">
              <a:solidFill>
                <a:schemeClr val="bg2"/>
              </a:solidFill>
              <a:round/>
              <a:headEnd/>
              <a:tailEnd/>
            </a:ln>
            <a:effectLst/>
          </p:spPr>
          <p:txBody>
            <a:bodyPr/>
            <a:lstStyle/>
            <a:p>
              <a:pPr>
                <a:defRPr/>
              </a:pPr>
              <a:endParaRPr lang="en-US" b="0" i="0" dirty="0">
                <a:solidFill>
                  <a:srgbClr val="FFFFFF"/>
                </a:solidFill>
                <a:latin typeface="Avenir Book" panose="02000503020000020003" pitchFamily="2" charset="0"/>
              </a:endParaRPr>
            </a:p>
          </p:txBody>
        </p:sp>
        <p:grpSp>
          <p:nvGrpSpPr>
            <p:cNvPr id="4" name="Group 31"/>
            <p:cNvGrpSpPr>
              <a:grpSpLocks/>
            </p:cNvGrpSpPr>
            <p:nvPr/>
          </p:nvGrpSpPr>
          <p:grpSpPr bwMode="auto">
            <a:xfrm>
              <a:off x="1" y="392"/>
              <a:ext cx="5758" cy="1571"/>
              <a:chOff x="1" y="392"/>
              <a:chExt cx="5758" cy="1571"/>
            </a:xfrm>
          </p:grpSpPr>
          <p:sp>
            <p:nvSpPr>
              <p:cNvPr id="4128" name="Line 32"/>
              <p:cNvSpPr>
                <a:spLocks noChangeShapeType="1"/>
              </p:cNvSpPr>
              <p:nvPr userDrawn="1"/>
            </p:nvSpPr>
            <p:spPr bwMode="hidden">
              <a:xfrm>
                <a:off x="1" y="784"/>
                <a:ext cx="5758" cy="0"/>
              </a:xfrm>
              <a:prstGeom prst="line">
                <a:avLst/>
              </a:prstGeom>
              <a:noFill/>
              <a:ln w="15875">
                <a:solidFill>
                  <a:schemeClr val="bg1"/>
                </a:solidFill>
                <a:round/>
                <a:headEnd/>
                <a:tailEnd/>
              </a:ln>
              <a:effectLst/>
            </p:spPr>
            <p:txBody>
              <a:bodyPr/>
              <a:lstStyle/>
              <a:p>
                <a:pPr>
                  <a:defRPr/>
                </a:pPr>
                <a:endParaRPr lang="en-US" b="0" i="0" dirty="0">
                  <a:solidFill>
                    <a:srgbClr val="FFFFFF"/>
                  </a:solidFill>
                  <a:latin typeface="Avenir Book" panose="02000503020000020003" pitchFamily="2" charset="0"/>
                </a:endParaRPr>
              </a:p>
            </p:txBody>
          </p:sp>
          <p:sp>
            <p:nvSpPr>
              <p:cNvPr id="4129" name="Line 33"/>
              <p:cNvSpPr>
                <a:spLocks noChangeShapeType="1"/>
              </p:cNvSpPr>
              <p:nvPr userDrawn="1"/>
            </p:nvSpPr>
            <p:spPr bwMode="hidden">
              <a:xfrm>
                <a:off x="1" y="1963"/>
                <a:ext cx="5758" cy="0"/>
              </a:xfrm>
              <a:prstGeom prst="line">
                <a:avLst/>
              </a:prstGeom>
              <a:noFill/>
              <a:ln w="15875">
                <a:solidFill>
                  <a:schemeClr val="bg1"/>
                </a:solidFill>
                <a:round/>
                <a:headEnd/>
                <a:tailEnd/>
              </a:ln>
              <a:effectLst/>
            </p:spPr>
            <p:txBody>
              <a:bodyPr/>
              <a:lstStyle/>
              <a:p>
                <a:pPr>
                  <a:defRPr/>
                </a:pPr>
                <a:endParaRPr lang="en-US" b="0" i="0" dirty="0">
                  <a:solidFill>
                    <a:srgbClr val="FFFFFF"/>
                  </a:solidFill>
                  <a:latin typeface="Avenir Book" panose="02000503020000020003" pitchFamily="2" charset="0"/>
                </a:endParaRPr>
              </a:p>
            </p:txBody>
          </p:sp>
          <p:sp>
            <p:nvSpPr>
              <p:cNvPr id="4130" name="Line 34"/>
              <p:cNvSpPr>
                <a:spLocks noChangeShapeType="1"/>
              </p:cNvSpPr>
              <p:nvPr userDrawn="1"/>
            </p:nvSpPr>
            <p:spPr bwMode="hidden">
              <a:xfrm>
                <a:off x="1" y="1570"/>
                <a:ext cx="5758" cy="0"/>
              </a:xfrm>
              <a:prstGeom prst="line">
                <a:avLst/>
              </a:prstGeom>
              <a:noFill/>
              <a:ln w="15875">
                <a:solidFill>
                  <a:schemeClr val="bg1"/>
                </a:solidFill>
                <a:round/>
                <a:headEnd/>
                <a:tailEnd/>
              </a:ln>
              <a:effectLst/>
            </p:spPr>
            <p:txBody>
              <a:bodyPr/>
              <a:lstStyle/>
              <a:p>
                <a:pPr>
                  <a:defRPr/>
                </a:pPr>
                <a:endParaRPr lang="en-US" b="0" i="0" dirty="0">
                  <a:solidFill>
                    <a:srgbClr val="FFFFFF"/>
                  </a:solidFill>
                  <a:latin typeface="Avenir Book" panose="02000503020000020003" pitchFamily="2" charset="0"/>
                </a:endParaRPr>
              </a:p>
            </p:txBody>
          </p:sp>
          <p:sp>
            <p:nvSpPr>
              <p:cNvPr id="4131" name="Line 35"/>
              <p:cNvSpPr>
                <a:spLocks noChangeShapeType="1"/>
              </p:cNvSpPr>
              <p:nvPr userDrawn="1"/>
            </p:nvSpPr>
            <p:spPr bwMode="hidden">
              <a:xfrm>
                <a:off x="1" y="1177"/>
                <a:ext cx="5758" cy="0"/>
              </a:xfrm>
              <a:prstGeom prst="line">
                <a:avLst/>
              </a:prstGeom>
              <a:noFill/>
              <a:ln w="15875">
                <a:solidFill>
                  <a:schemeClr val="bg1"/>
                </a:solidFill>
                <a:round/>
                <a:headEnd/>
                <a:tailEnd/>
              </a:ln>
              <a:effectLst/>
            </p:spPr>
            <p:txBody>
              <a:bodyPr/>
              <a:lstStyle/>
              <a:p>
                <a:pPr>
                  <a:defRPr/>
                </a:pPr>
                <a:endParaRPr lang="en-US" b="0" i="0" dirty="0">
                  <a:solidFill>
                    <a:srgbClr val="FFFFFF"/>
                  </a:solidFill>
                  <a:latin typeface="Avenir Book" panose="02000503020000020003" pitchFamily="2" charset="0"/>
                </a:endParaRPr>
              </a:p>
            </p:txBody>
          </p:sp>
          <p:sp>
            <p:nvSpPr>
              <p:cNvPr id="4132" name="Line 36"/>
              <p:cNvSpPr>
                <a:spLocks noChangeShapeType="1"/>
              </p:cNvSpPr>
              <p:nvPr userDrawn="1"/>
            </p:nvSpPr>
            <p:spPr bwMode="hidden">
              <a:xfrm>
                <a:off x="1" y="392"/>
                <a:ext cx="5758" cy="0"/>
              </a:xfrm>
              <a:prstGeom prst="line">
                <a:avLst/>
              </a:prstGeom>
              <a:noFill/>
              <a:ln w="15875">
                <a:solidFill>
                  <a:schemeClr val="bg1"/>
                </a:solidFill>
                <a:round/>
                <a:headEnd/>
                <a:tailEnd/>
              </a:ln>
              <a:effectLst/>
            </p:spPr>
            <p:txBody>
              <a:bodyPr/>
              <a:lstStyle/>
              <a:p>
                <a:pPr>
                  <a:defRPr/>
                </a:pPr>
                <a:endParaRPr lang="en-US" b="0" i="0" dirty="0">
                  <a:solidFill>
                    <a:srgbClr val="FFFFFF"/>
                  </a:solidFill>
                  <a:latin typeface="Avenir Book" panose="02000503020000020003" pitchFamily="2" charset="0"/>
                </a:endParaRPr>
              </a:p>
            </p:txBody>
          </p:sp>
        </p:grpSp>
        <p:sp>
          <p:nvSpPr>
            <p:cNvPr id="4133" name="Line 37"/>
            <p:cNvSpPr>
              <a:spLocks noChangeShapeType="1"/>
            </p:cNvSpPr>
            <p:nvPr/>
          </p:nvSpPr>
          <p:spPr bwMode="hidden">
            <a:xfrm>
              <a:off x="1" y="3928"/>
              <a:ext cx="5758" cy="0"/>
            </a:xfrm>
            <a:prstGeom prst="line">
              <a:avLst/>
            </a:prstGeom>
            <a:noFill/>
            <a:ln w="15875">
              <a:solidFill>
                <a:schemeClr val="bg2"/>
              </a:solidFill>
              <a:round/>
              <a:headEnd/>
              <a:tailEnd/>
            </a:ln>
            <a:effectLst/>
          </p:spPr>
          <p:txBody>
            <a:bodyPr/>
            <a:lstStyle/>
            <a:p>
              <a:pPr>
                <a:defRPr/>
              </a:pPr>
              <a:endParaRPr lang="en-US" b="0" i="0" dirty="0">
                <a:solidFill>
                  <a:srgbClr val="FFFFFF"/>
                </a:solidFill>
                <a:latin typeface="Avenir Book" panose="02000503020000020003" pitchFamily="2" charset="0"/>
              </a:endParaRPr>
            </a:p>
          </p:txBody>
        </p:sp>
        <p:sp>
          <p:nvSpPr>
            <p:cNvPr id="4134" name="Line 38"/>
            <p:cNvSpPr>
              <a:spLocks noChangeShapeType="1"/>
            </p:cNvSpPr>
            <p:nvPr/>
          </p:nvSpPr>
          <p:spPr bwMode="hidden">
            <a:xfrm>
              <a:off x="1" y="3535"/>
              <a:ext cx="5758" cy="0"/>
            </a:xfrm>
            <a:prstGeom prst="line">
              <a:avLst/>
            </a:prstGeom>
            <a:noFill/>
            <a:ln w="15875">
              <a:solidFill>
                <a:schemeClr val="bg2"/>
              </a:solidFill>
              <a:round/>
              <a:headEnd/>
              <a:tailEnd/>
            </a:ln>
            <a:effectLst/>
          </p:spPr>
          <p:txBody>
            <a:bodyPr/>
            <a:lstStyle/>
            <a:p>
              <a:pPr>
                <a:defRPr/>
              </a:pPr>
              <a:endParaRPr lang="en-US" b="0" i="0" dirty="0">
                <a:solidFill>
                  <a:srgbClr val="FFFFFF"/>
                </a:solidFill>
                <a:latin typeface="Avenir Book" panose="02000503020000020003" pitchFamily="2" charset="0"/>
              </a:endParaRPr>
            </a:p>
          </p:txBody>
        </p:sp>
      </p:grpSp>
      <p:sp>
        <p:nvSpPr>
          <p:cNvPr id="4135" name="Rectangle 39"/>
          <p:cNvSpPr>
            <a:spLocks noGrp="1" noChangeArrowheads="1"/>
          </p:cNvSpPr>
          <p:nvPr>
            <p:ph type="title"/>
          </p:nvPr>
        </p:nvSpPr>
        <p:spPr bwMode="auto">
          <a:xfrm>
            <a:off x="457200" y="277846"/>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dirty="0"/>
              <a:t>Click to edit Master title style</a:t>
            </a:r>
          </a:p>
        </p:txBody>
      </p:sp>
      <p:sp>
        <p:nvSpPr>
          <p:cNvPr id="4136" name="Rectangle 40"/>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b="0" i="0">
                <a:effectLst>
                  <a:outerShdw blurRad="38100" dist="38100" dir="2700000" algn="tl">
                    <a:srgbClr val="000000"/>
                  </a:outerShdw>
                </a:effectLst>
                <a:latin typeface="Avenir Book" panose="02000503020000020003" pitchFamily="2" charset="0"/>
              </a:defRPr>
            </a:lvl1pPr>
          </a:lstStyle>
          <a:p>
            <a:endParaRPr lang="en-US" dirty="0">
              <a:solidFill>
                <a:srgbClr val="FFFFFF"/>
              </a:solidFill>
            </a:endParaRPr>
          </a:p>
        </p:txBody>
      </p:sp>
      <p:sp>
        <p:nvSpPr>
          <p:cNvPr id="4137" name="Rectangle 41"/>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b="0" i="0">
                <a:effectLst>
                  <a:outerShdw blurRad="38100" dist="38100" dir="2700000" algn="tl">
                    <a:srgbClr val="000000"/>
                  </a:outerShdw>
                </a:effectLst>
                <a:latin typeface="Avenir Book" panose="02000503020000020003" pitchFamily="2" charset="0"/>
              </a:defRPr>
            </a:lvl1pPr>
          </a:lstStyle>
          <a:p>
            <a:endParaRPr lang="en-US" dirty="0">
              <a:solidFill>
                <a:srgbClr val="FFFFFF"/>
              </a:solidFill>
            </a:endParaRPr>
          </a:p>
        </p:txBody>
      </p:sp>
      <p:sp>
        <p:nvSpPr>
          <p:cNvPr id="4138" name="Rectangle 42"/>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b="0" i="0">
                <a:effectLst>
                  <a:outerShdw blurRad="38100" dist="38100" dir="2700000" algn="tl">
                    <a:srgbClr val="000000"/>
                  </a:outerShdw>
                </a:effectLst>
                <a:latin typeface="Avenir Book" panose="02000503020000020003" pitchFamily="2" charset="0"/>
              </a:defRPr>
            </a:lvl1pPr>
          </a:lstStyle>
          <a:p>
            <a:fld id="{6D82DCBA-AC16-9D47-B09C-A71BF4B39FE4}" type="slidenum">
              <a:rPr lang="en-US" smtClean="0">
                <a:solidFill>
                  <a:srgbClr val="FFFFFF"/>
                </a:solidFill>
              </a:rPr>
              <a:pPr/>
              <a:t>‹#›</a:t>
            </a:fld>
            <a:endParaRPr lang="en-US" dirty="0">
              <a:solidFill>
                <a:srgbClr val="FFFFFF"/>
              </a:solidFill>
            </a:endParaRPr>
          </a:p>
        </p:txBody>
      </p:sp>
      <p:sp>
        <p:nvSpPr>
          <p:cNvPr id="4139" name="Rectangle 43"/>
          <p:cNvSpPr>
            <a:spLocks noGrp="1" noChangeArrowheads="1"/>
          </p:cNvSpPr>
          <p:nvPr>
            <p:ph type="body" idx="1"/>
          </p:nvPr>
        </p:nvSpPr>
        <p:spPr bwMode="auto">
          <a:xfrm>
            <a:off x="457200" y="1600207"/>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28694868"/>
      </p:ext>
    </p:extLst>
  </p:cSld>
  <p:clrMap bg1="dk2" tx1="lt1" bg2="dk1" tx2="lt2" accent1="accent1" accent2="accent2" accent3="accent3" accent4="accent4" accent5="accent5" accent6="accent6" hlink="hlink" folHlink="folHlink"/>
  <p:sldLayoutIdLst>
    <p:sldLayoutId id="2147490457" r:id="rId1"/>
  </p:sldLayoutIdLst>
  <p:transition spd="med">
    <p:fade/>
  </p:transition>
  <p:txStyles>
    <p:titleStyle>
      <a:lvl1pPr algn="ctr" rtl="0" eaLnBrk="0" fontAlgn="base" hangingPunct="0">
        <a:spcBef>
          <a:spcPct val="0"/>
        </a:spcBef>
        <a:spcAft>
          <a:spcPct val="0"/>
        </a:spcAft>
        <a:defRPr sz="4400" b="0" i="0">
          <a:solidFill>
            <a:schemeClr val="tx2"/>
          </a:solidFill>
          <a:effectLst>
            <a:outerShdw blurRad="38100" dist="38100" dir="2700000" algn="tl">
              <a:srgbClr val="000000"/>
            </a:outerShdw>
          </a:effectLst>
          <a:latin typeface="Avenir Book" panose="02000503020000020003" pitchFamily="2" charset="0"/>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60000"/>
        <a:buFont typeface="Wingdings" pitchFamily="-112" charset="2"/>
        <a:buChar char="n"/>
        <a:defRPr sz="3200" b="0" i="0">
          <a:solidFill>
            <a:schemeClr val="tx1"/>
          </a:solidFill>
          <a:effectLst>
            <a:outerShdw blurRad="38100" dist="38100" dir="2700000" algn="tl">
              <a:srgbClr val="000000"/>
            </a:outerShdw>
          </a:effectLst>
          <a:latin typeface="Avenir Book" panose="02000503020000020003" pitchFamily="2" charset="0"/>
          <a:ea typeface="+mn-ea"/>
          <a:cs typeface="+mn-cs"/>
        </a:defRPr>
      </a:lvl1pPr>
      <a:lvl2pPr marL="742950" indent="-285750" algn="l" rtl="0" eaLnBrk="0" fontAlgn="base" hangingPunct="0">
        <a:spcBef>
          <a:spcPct val="20000"/>
        </a:spcBef>
        <a:spcAft>
          <a:spcPct val="0"/>
        </a:spcAft>
        <a:buClr>
          <a:schemeClr val="tx1"/>
        </a:buClr>
        <a:buChar char="•"/>
        <a:defRPr sz="2800" b="0" i="0">
          <a:solidFill>
            <a:schemeClr val="tx1"/>
          </a:solidFill>
          <a:effectLst>
            <a:outerShdw blurRad="38100" dist="38100" dir="2700000" algn="tl">
              <a:srgbClr val="000000"/>
            </a:outerShdw>
          </a:effectLst>
          <a:latin typeface="Avenir Book" panose="02000503020000020003" pitchFamily="2" charset="0"/>
          <a:ea typeface="ＭＳ Ｐゴシック" pitchFamily="-112" charset="-128"/>
        </a:defRPr>
      </a:lvl2pPr>
      <a:lvl3pPr marL="1143000" indent="-228600" algn="l" rtl="0" eaLnBrk="0" fontAlgn="base" hangingPunct="0">
        <a:spcBef>
          <a:spcPct val="20000"/>
        </a:spcBef>
        <a:spcAft>
          <a:spcPct val="0"/>
        </a:spcAft>
        <a:buClr>
          <a:schemeClr val="accent2"/>
        </a:buClr>
        <a:buSzPct val="60000"/>
        <a:buFont typeface="Wingdings" pitchFamily="-112" charset="2"/>
        <a:buChar char="n"/>
        <a:defRPr sz="2400" b="0" i="0">
          <a:solidFill>
            <a:schemeClr val="tx1"/>
          </a:solidFill>
          <a:effectLst>
            <a:outerShdw blurRad="38100" dist="38100" dir="2700000" algn="tl">
              <a:srgbClr val="000000"/>
            </a:outerShdw>
          </a:effectLst>
          <a:latin typeface="Avenir Book" panose="02000503020000020003" pitchFamily="2" charset="0"/>
          <a:ea typeface="ＭＳ Ｐゴシック" pitchFamily="-112" charset="-128"/>
        </a:defRPr>
      </a:lvl3pPr>
      <a:lvl4pPr marL="1600200" indent="-228600" algn="l" rtl="0" eaLnBrk="0" fontAlgn="base" hangingPunct="0">
        <a:spcBef>
          <a:spcPct val="20000"/>
        </a:spcBef>
        <a:spcAft>
          <a:spcPct val="0"/>
        </a:spcAft>
        <a:buClr>
          <a:schemeClr val="tx2"/>
        </a:buClr>
        <a:buChar char="•"/>
        <a:defRPr sz="2000" b="0" i="0">
          <a:solidFill>
            <a:schemeClr val="tx1"/>
          </a:solidFill>
          <a:effectLst>
            <a:outerShdw blurRad="38100" dist="38100" dir="2700000" algn="tl">
              <a:srgbClr val="000000"/>
            </a:outerShdw>
          </a:effectLst>
          <a:latin typeface="Avenir Book" panose="02000503020000020003" pitchFamily="2" charset="0"/>
          <a:ea typeface="ＭＳ Ｐゴシック" pitchFamily="-112" charset="-128"/>
        </a:defRPr>
      </a:lvl4pPr>
      <a:lvl5pPr marL="2057400" indent="-228600" algn="l" rtl="0" eaLnBrk="0" fontAlgn="base" hangingPunct="0">
        <a:spcBef>
          <a:spcPct val="20000"/>
        </a:spcBef>
        <a:spcAft>
          <a:spcPct val="0"/>
        </a:spcAft>
        <a:buClr>
          <a:schemeClr val="folHlink"/>
        </a:buClr>
        <a:buSzPct val="60000"/>
        <a:buFont typeface="Wingdings" pitchFamily="-112" charset="2"/>
        <a:buChar char="n"/>
        <a:defRPr sz="2000" b="0" i="0">
          <a:solidFill>
            <a:schemeClr val="tx1"/>
          </a:solidFill>
          <a:effectLst>
            <a:outerShdw blurRad="38100" dist="38100" dir="2700000" algn="tl">
              <a:srgbClr val="000000"/>
            </a:outerShdw>
          </a:effectLst>
          <a:latin typeface="Avenir Book" panose="02000503020000020003" pitchFamily="2" charset="0"/>
          <a:ea typeface="ＭＳ Ｐゴシック" pitchFamily="-112" charset="-128"/>
        </a:defRPr>
      </a:lvl5pPr>
      <a:lvl6pPr marL="25146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D6B19C"/>
            </a:gs>
            <a:gs pos="30000">
              <a:srgbClr val="D49E6C"/>
            </a:gs>
            <a:gs pos="70000">
              <a:srgbClr val="A65528"/>
            </a:gs>
            <a:gs pos="100000">
              <a:srgbClr val="663012"/>
            </a:gs>
          </a:gsLst>
          <a:lin ang="5400000" scaled="1"/>
        </a:gradFill>
        <a:effectLst/>
      </p:bgPr>
    </p:bg>
    <p:spTree>
      <p:nvGrpSpPr>
        <p:cNvPr id="1" name=""/>
        <p:cNvGrpSpPr/>
        <p:nvPr/>
      </p:nvGrpSpPr>
      <p:grpSpPr>
        <a:xfrm>
          <a:off x="0" y="0"/>
          <a:ext cx="0" cy="0"/>
          <a:chOff x="0" y="0"/>
          <a:chExt cx="0" cy="0"/>
        </a:xfrm>
      </p:grpSpPr>
      <p:grpSp>
        <p:nvGrpSpPr>
          <p:cNvPr id="75778" name="Group 2"/>
          <p:cNvGrpSpPr>
            <a:grpSpLocks/>
          </p:cNvGrpSpPr>
          <p:nvPr/>
        </p:nvGrpSpPr>
        <p:grpSpPr bwMode="auto">
          <a:xfrm>
            <a:off x="1590" y="0"/>
            <a:ext cx="9148762" cy="6851650"/>
            <a:chOff x="1" y="0"/>
            <a:chExt cx="5763" cy="4316"/>
          </a:xfrm>
        </p:grpSpPr>
        <p:sp>
          <p:nvSpPr>
            <p:cNvPr id="158723"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58724"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58725"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grpSp>
          <p:nvGrpSpPr>
            <p:cNvPr id="75787" name="Group 6"/>
            <p:cNvGrpSpPr>
              <a:grpSpLocks/>
            </p:cNvGrpSpPr>
            <p:nvPr/>
          </p:nvGrpSpPr>
          <p:grpSpPr bwMode="auto">
            <a:xfrm>
              <a:off x="288" y="0"/>
              <a:ext cx="5098" cy="4316"/>
              <a:chOff x="288" y="0"/>
              <a:chExt cx="5098" cy="4316"/>
            </a:xfrm>
          </p:grpSpPr>
          <p:sp>
            <p:nvSpPr>
              <p:cNvPr id="158727"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58728"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58729"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58730"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58731"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58732"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58733"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58734"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58735"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58736"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58737"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58738"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58739"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grpSp>
        <p:sp>
          <p:nvSpPr>
            <p:cNvPr id="158740"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58741"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58742"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75791" name="Freeform 23"/>
            <p:cNvSpPr>
              <a:spLocks/>
            </p:cNvSpPr>
            <p:nvPr/>
          </p:nvSpPr>
          <p:spPr bwMode="hidden">
            <a:xfrm>
              <a:off x="5041" y="0"/>
              <a:ext cx="719" cy="845"/>
            </a:xfrm>
            <a:custGeom>
              <a:avLst/>
              <a:gdLst>
                <a:gd name="T0" fmla="*/ 719 w 717"/>
                <a:gd name="T1" fmla="*/ 845 h 845"/>
                <a:gd name="T2" fmla="*/ 719 w 717"/>
                <a:gd name="T3" fmla="*/ 821 h 845"/>
                <a:gd name="T4" fmla="*/ 576 w 717"/>
                <a:gd name="T5" fmla="*/ 605 h 845"/>
                <a:gd name="T6" fmla="*/ 407 w 717"/>
                <a:gd name="T7" fmla="*/ 396 h 845"/>
                <a:gd name="T8" fmla="*/ 222 w 717"/>
                <a:gd name="T9" fmla="*/ 192 h 845"/>
                <a:gd name="T10" fmla="*/ 17 w 717"/>
                <a:gd name="T11" fmla="*/ 0 h 845"/>
                <a:gd name="T12" fmla="*/ 0 w 717"/>
                <a:gd name="T13" fmla="*/ 0 h 845"/>
                <a:gd name="T14" fmla="*/ 210 w 717"/>
                <a:gd name="T15" fmla="*/ 198 h 845"/>
                <a:gd name="T16" fmla="*/ 401 w 717"/>
                <a:gd name="T17" fmla="*/ 408 h 845"/>
                <a:gd name="T18" fmla="*/ 570 w 717"/>
                <a:gd name="T19" fmla="*/ 623 h 845"/>
                <a:gd name="T20" fmla="*/ 719 w 717"/>
                <a:gd name="T21" fmla="*/ 845 h 845"/>
                <a:gd name="T22" fmla="*/ 719 w 717"/>
                <a:gd name="T23" fmla="*/ 845 h 84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0" hangingPunct="0"/>
              <a:endParaRPr lang="en-US" b="0" i="0" dirty="0">
                <a:solidFill>
                  <a:srgbClr val="FFFFFF"/>
                </a:solidFill>
                <a:latin typeface="Avenir Book" panose="02000503020000020003" pitchFamily="2" charset="0"/>
                <a:ea typeface="Avenir Medium" charset="0"/>
                <a:cs typeface="Avenir Medium" charset="0"/>
              </a:endParaRPr>
            </a:p>
          </p:txBody>
        </p:sp>
        <p:sp>
          <p:nvSpPr>
            <p:cNvPr id="75792" name="Freeform 24"/>
            <p:cNvSpPr>
              <a:spLocks/>
            </p:cNvSpPr>
            <p:nvPr/>
          </p:nvSpPr>
          <p:spPr bwMode="hidden">
            <a:xfrm>
              <a:off x="5352" y="0"/>
              <a:ext cx="408" cy="414"/>
            </a:xfrm>
            <a:custGeom>
              <a:avLst/>
              <a:gdLst>
                <a:gd name="T0" fmla="*/ 408 w 407"/>
                <a:gd name="T1" fmla="*/ 414 h 414"/>
                <a:gd name="T2" fmla="*/ 408 w 407"/>
                <a:gd name="T3" fmla="*/ 396 h 414"/>
                <a:gd name="T4" fmla="*/ 223 w 407"/>
                <a:gd name="T5" fmla="*/ 192 h 414"/>
                <a:gd name="T6" fmla="*/ 12 w 407"/>
                <a:gd name="T7" fmla="*/ 0 h 414"/>
                <a:gd name="T8" fmla="*/ 0 w 407"/>
                <a:gd name="T9" fmla="*/ 0 h 414"/>
                <a:gd name="T10" fmla="*/ 108 w 407"/>
                <a:gd name="T11" fmla="*/ 102 h 414"/>
                <a:gd name="T12" fmla="*/ 217 w 407"/>
                <a:gd name="T13" fmla="*/ 204 h 414"/>
                <a:gd name="T14" fmla="*/ 408 w 407"/>
                <a:gd name="T15" fmla="*/ 414 h 414"/>
                <a:gd name="T16" fmla="*/ 408 w 407"/>
                <a:gd name="T17" fmla="*/ 414 h 4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07" h="414">
                  <a:moveTo>
                    <a:pt x="407" y="414"/>
                  </a:moveTo>
                  <a:lnTo>
                    <a:pt x="407" y="396"/>
                  </a:lnTo>
                  <a:lnTo>
                    <a:pt x="222" y="192"/>
                  </a:lnTo>
                  <a:lnTo>
                    <a:pt x="12" y="0"/>
                  </a:lnTo>
                  <a:lnTo>
                    <a:pt x="0" y="0"/>
                  </a:lnTo>
                  <a:lnTo>
                    <a:pt x="108" y="102"/>
                  </a:lnTo>
                  <a:lnTo>
                    <a:pt x="216" y="204"/>
                  </a:lnTo>
                  <a:lnTo>
                    <a:pt x="407" y="414"/>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0" hangingPunct="0"/>
              <a:endParaRPr lang="en-US" b="0" i="0" dirty="0">
                <a:solidFill>
                  <a:srgbClr val="FFFFFF"/>
                </a:solidFill>
                <a:latin typeface="Avenir Book" panose="02000503020000020003" pitchFamily="2" charset="0"/>
                <a:ea typeface="Avenir Medium" charset="0"/>
                <a:cs typeface="Avenir Medium" charset="0"/>
              </a:endParaRPr>
            </a:p>
          </p:txBody>
        </p:sp>
        <p:sp>
          <p:nvSpPr>
            <p:cNvPr id="158745"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75794" name="Freeform 26"/>
            <p:cNvSpPr>
              <a:spLocks/>
            </p:cNvSpPr>
            <p:nvPr/>
          </p:nvSpPr>
          <p:spPr bwMode="hidden">
            <a:xfrm>
              <a:off x="6" y="0"/>
              <a:ext cx="588" cy="599"/>
            </a:xfrm>
            <a:custGeom>
              <a:avLst/>
              <a:gdLst>
                <a:gd name="T0" fmla="*/ 588 w 586"/>
                <a:gd name="T1" fmla="*/ 0 h 599"/>
                <a:gd name="T2" fmla="*/ 570 w 586"/>
                <a:gd name="T3" fmla="*/ 0 h 599"/>
                <a:gd name="T4" fmla="*/ 408 w 586"/>
                <a:gd name="T5" fmla="*/ 132 h 599"/>
                <a:gd name="T6" fmla="*/ 258 w 586"/>
                <a:gd name="T7" fmla="*/ 270 h 599"/>
                <a:gd name="T8" fmla="*/ 120 w 586"/>
                <a:gd name="T9" fmla="*/ 420 h 599"/>
                <a:gd name="T10" fmla="*/ 0 w 586"/>
                <a:gd name="T11" fmla="*/ 575 h 599"/>
                <a:gd name="T12" fmla="*/ 0 w 586"/>
                <a:gd name="T13" fmla="*/ 599 h 599"/>
                <a:gd name="T14" fmla="*/ 120 w 586"/>
                <a:gd name="T15" fmla="*/ 432 h 599"/>
                <a:gd name="T16" fmla="*/ 258 w 586"/>
                <a:gd name="T17" fmla="*/ 282 h 599"/>
                <a:gd name="T18" fmla="*/ 414 w 586"/>
                <a:gd name="T19" fmla="*/ 138 h 599"/>
                <a:gd name="T20" fmla="*/ 588 w 586"/>
                <a:gd name="T21" fmla="*/ 0 h 599"/>
                <a:gd name="T22" fmla="*/ 588 w 586"/>
                <a:gd name="T23" fmla="*/ 0 h 59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0" hangingPunct="0"/>
              <a:endParaRPr lang="en-US" b="0" i="0" dirty="0">
                <a:solidFill>
                  <a:srgbClr val="FFFFFF"/>
                </a:solidFill>
                <a:latin typeface="Avenir Book" panose="02000503020000020003" pitchFamily="2" charset="0"/>
                <a:ea typeface="Avenir Medium" charset="0"/>
                <a:cs typeface="Avenir Medium" charset="0"/>
              </a:endParaRPr>
            </a:p>
          </p:txBody>
        </p:sp>
        <p:sp>
          <p:nvSpPr>
            <p:cNvPr id="75795" name="Freeform 27"/>
            <p:cNvSpPr>
              <a:spLocks/>
            </p:cNvSpPr>
            <p:nvPr/>
          </p:nvSpPr>
          <p:spPr bwMode="hidden">
            <a:xfrm>
              <a:off x="6" y="0"/>
              <a:ext cx="270" cy="252"/>
            </a:xfrm>
            <a:custGeom>
              <a:avLst/>
              <a:gdLst>
                <a:gd name="T0" fmla="*/ 270 w 269"/>
                <a:gd name="T1" fmla="*/ 0 h 252"/>
                <a:gd name="T2" fmla="*/ 252 w 269"/>
                <a:gd name="T3" fmla="*/ 0 h 252"/>
                <a:gd name="T4" fmla="*/ 120 w 269"/>
                <a:gd name="T5" fmla="*/ 114 h 252"/>
                <a:gd name="T6" fmla="*/ 60 w 269"/>
                <a:gd name="T7" fmla="*/ 174 h 252"/>
                <a:gd name="T8" fmla="*/ 0 w 269"/>
                <a:gd name="T9" fmla="*/ 234 h 252"/>
                <a:gd name="T10" fmla="*/ 0 w 269"/>
                <a:gd name="T11" fmla="*/ 252 h 252"/>
                <a:gd name="T12" fmla="*/ 126 w 269"/>
                <a:gd name="T13" fmla="*/ 120 h 252"/>
                <a:gd name="T14" fmla="*/ 270 w 269"/>
                <a:gd name="T15" fmla="*/ 0 h 252"/>
                <a:gd name="T16" fmla="*/ 270 w 269"/>
                <a:gd name="T17" fmla="*/ 0 h 2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69" h="252">
                  <a:moveTo>
                    <a:pt x="269" y="0"/>
                  </a:moveTo>
                  <a:lnTo>
                    <a:pt x="251" y="0"/>
                  </a:lnTo>
                  <a:lnTo>
                    <a:pt x="120" y="114"/>
                  </a:lnTo>
                  <a:lnTo>
                    <a:pt x="60" y="174"/>
                  </a:lnTo>
                  <a:lnTo>
                    <a:pt x="0" y="234"/>
                  </a:lnTo>
                  <a:lnTo>
                    <a:pt x="0" y="252"/>
                  </a:lnTo>
                  <a:lnTo>
                    <a:pt x="126" y="120"/>
                  </a:lnTo>
                  <a:lnTo>
                    <a:pt x="269" y="0"/>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0" hangingPunct="0"/>
              <a:endParaRPr lang="en-US" b="0" i="0" dirty="0">
                <a:solidFill>
                  <a:srgbClr val="FFFFFF"/>
                </a:solidFill>
                <a:latin typeface="Avenir Book" panose="02000503020000020003" pitchFamily="2" charset="0"/>
                <a:ea typeface="Avenir Medium" charset="0"/>
                <a:cs typeface="Avenir Medium" charset="0"/>
              </a:endParaRPr>
            </a:p>
          </p:txBody>
        </p:sp>
        <p:sp>
          <p:nvSpPr>
            <p:cNvPr id="75796" name="Line 28"/>
            <p:cNvSpPr>
              <a:spLocks noChangeShapeType="1"/>
            </p:cNvSpPr>
            <p:nvPr/>
          </p:nvSpPr>
          <p:spPr bwMode="hidden">
            <a:xfrm>
              <a:off x="1" y="2749"/>
              <a:ext cx="5758" cy="0"/>
            </a:xfrm>
            <a:prstGeom prst="line">
              <a:avLst/>
            </a:prstGeom>
            <a:noFill/>
            <a:ln w="15875">
              <a:solidFill>
                <a:schemeClr val="bg1"/>
              </a:solidFill>
              <a:round/>
              <a:headEnd/>
              <a:tailEnd/>
            </a:ln>
            <a:extLst>
              <a:ext uri="{909E8E84-426E-40dd-AFC4-6F175D3DCCD1}">
                <a14:hiddenFill xmlns:a14="http://schemas.microsoft.com/office/drawing/2010/main" xmlns="">
                  <a:noFill/>
                </a14:hiddenFill>
              </a:ext>
            </a:extLst>
          </p:spPr>
          <p:txBody>
            <a:bodyPr/>
            <a:lstStyle/>
            <a:p>
              <a:pPr eaLnBrk="0" hangingPunct="0"/>
              <a:endParaRPr lang="en-US" b="0" i="0" dirty="0">
                <a:solidFill>
                  <a:srgbClr val="FFFFFF"/>
                </a:solidFill>
                <a:latin typeface="Avenir Book" panose="02000503020000020003" pitchFamily="2" charset="0"/>
                <a:ea typeface="Avenir Medium" charset="0"/>
                <a:cs typeface="Avenir Medium" charset="0"/>
              </a:endParaRPr>
            </a:p>
          </p:txBody>
        </p:sp>
        <p:sp>
          <p:nvSpPr>
            <p:cNvPr id="75797" name="Line 29"/>
            <p:cNvSpPr>
              <a:spLocks noChangeShapeType="1"/>
            </p:cNvSpPr>
            <p:nvPr/>
          </p:nvSpPr>
          <p:spPr bwMode="hidden">
            <a:xfrm>
              <a:off x="1" y="2356"/>
              <a:ext cx="5758" cy="0"/>
            </a:xfrm>
            <a:prstGeom prst="line">
              <a:avLst/>
            </a:prstGeom>
            <a:noFill/>
            <a:ln w="15875">
              <a:solidFill>
                <a:schemeClr val="bg1"/>
              </a:solidFill>
              <a:round/>
              <a:headEnd/>
              <a:tailEnd/>
            </a:ln>
            <a:extLst>
              <a:ext uri="{909E8E84-426E-40dd-AFC4-6F175D3DCCD1}">
                <a14:hiddenFill xmlns:a14="http://schemas.microsoft.com/office/drawing/2010/main" xmlns="">
                  <a:noFill/>
                </a14:hiddenFill>
              </a:ext>
            </a:extLst>
          </p:spPr>
          <p:txBody>
            <a:bodyPr/>
            <a:lstStyle/>
            <a:p>
              <a:pPr eaLnBrk="0" hangingPunct="0"/>
              <a:endParaRPr lang="en-US" b="0" i="0" dirty="0">
                <a:solidFill>
                  <a:srgbClr val="FFFFFF"/>
                </a:solidFill>
                <a:latin typeface="Avenir Book" panose="02000503020000020003" pitchFamily="2" charset="0"/>
                <a:ea typeface="Avenir Medium" charset="0"/>
                <a:cs typeface="Avenir Medium" charset="0"/>
              </a:endParaRPr>
            </a:p>
          </p:txBody>
        </p:sp>
        <p:sp>
          <p:nvSpPr>
            <p:cNvPr id="75798" name="Line 30"/>
            <p:cNvSpPr>
              <a:spLocks noChangeShapeType="1"/>
            </p:cNvSpPr>
            <p:nvPr/>
          </p:nvSpPr>
          <p:spPr bwMode="hidden">
            <a:xfrm>
              <a:off x="1" y="3142"/>
              <a:ext cx="5758" cy="0"/>
            </a:xfrm>
            <a:prstGeom prst="line">
              <a:avLst/>
            </a:prstGeom>
            <a:noFill/>
            <a:ln w="15875">
              <a:solidFill>
                <a:schemeClr val="bg2"/>
              </a:solidFill>
              <a:round/>
              <a:headEnd/>
              <a:tailEnd/>
            </a:ln>
            <a:extLst>
              <a:ext uri="{909E8E84-426E-40dd-AFC4-6F175D3DCCD1}">
                <a14:hiddenFill xmlns:a14="http://schemas.microsoft.com/office/drawing/2010/main" xmlns="">
                  <a:noFill/>
                </a14:hiddenFill>
              </a:ext>
            </a:extLst>
          </p:spPr>
          <p:txBody>
            <a:bodyPr/>
            <a:lstStyle/>
            <a:p>
              <a:pPr eaLnBrk="0" hangingPunct="0"/>
              <a:endParaRPr lang="en-US" b="0" i="0" dirty="0">
                <a:solidFill>
                  <a:srgbClr val="FFFFFF"/>
                </a:solidFill>
                <a:latin typeface="Avenir Book" panose="02000503020000020003" pitchFamily="2" charset="0"/>
                <a:ea typeface="Avenir Medium" charset="0"/>
                <a:cs typeface="Avenir Medium" charset="0"/>
              </a:endParaRPr>
            </a:p>
          </p:txBody>
        </p:sp>
        <p:grpSp>
          <p:nvGrpSpPr>
            <p:cNvPr id="75799" name="Group 31"/>
            <p:cNvGrpSpPr>
              <a:grpSpLocks/>
            </p:cNvGrpSpPr>
            <p:nvPr/>
          </p:nvGrpSpPr>
          <p:grpSpPr bwMode="auto">
            <a:xfrm>
              <a:off x="1" y="392"/>
              <a:ext cx="5758" cy="1571"/>
              <a:chOff x="1" y="392"/>
              <a:chExt cx="5758" cy="1571"/>
            </a:xfrm>
          </p:grpSpPr>
          <p:sp>
            <p:nvSpPr>
              <p:cNvPr id="75802" name="Line 32"/>
              <p:cNvSpPr>
                <a:spLocks noChangeShapeType="1"/>
              </p:cNvSpPr>
              <p:nvPr userDrawn="1"/>
            </p:nvSpPr>
            <p:spPr bwMode="hidden">
              <a:xfrm>
                <a:off x="1" y="784"/>
                <a:ext cx="5758" cy="0"/>
              </a:xfrm>
              <a:prstGeom prst="line">
                <a:avLst/>
              </a:prstGeom>
              <a:noFill/>
              <a:ln w="15875">
                <a:solidFill>
                  <a:schemeClr val="bg1"/>
                </a:solidFill>
                <a:round/>
                <a:headEnd/>
                <a:tailEnd/>
              </a:ln>
              <a:extLst>
                <a:ext uri="{909E8E84-426E-40dd-AFC4-6F175D3DCCD1}">
                  <a14:hiddenFill xmlns:a14="http://schemas.microsoft.com/office/drawing/2010/main" xmlns="">
                    <a:noFill/>
                  </a14:hiddenFill>
                </a:ext>
              </a:extLst>
            </p:spPr>
            <p:txBody>
              <a:bodyPr/>
              <a:lstStyle/>
              <a:p>
                <a:pPr eaLnBrk="0" hangingPunct="0"/>
                <a:endParaRPr lang="en-US" b="0" i="0" dirty="0">
                  <a:solidFill>
                    <a:srgbClr val="FFFFFF"/>
                  </a:solidFill>
                  <a:latin typeface="Avenir Book" panose="02000503020000020003" pitchFamily="2" charset="0"/>
                  <a:ea typeface="Avenir Medium" charset="0"/>
                  <a:cs typeface="Avenir Medium" charset="0"/>
                </a:endParaRPr>
              </a:p>
            </p:txBody>
          </p:sp>
          <p:sp>
            <p:nvSpPr>
              <p:cNvPr id="75803" name="Line 33"/>
              <p:cNvSpPr>
                <a:spLocks noChangeShapeType="1"/>
              </p:cNvSpPr>
              <p:nvPr userDrawn="1"/>
            </p:nvSpPr>
            <p:spPr bwMode="hidden">
              <a:xfrm>
                <a:off x="1" y="1963"/>
                <a:ext cx="5758" cy="0"/>
              </a:xfrm>
              <a:prstGeom prst="line">
                <a:avLst/>
              </a:prstGeom>
              <a:noFill/>
              <a:ln w="15875">
                <a:solidFill>
                  <a:schemeClr val="bg1"/>
                </a:solidFill>
                <a:round/>
                <a:headEnd/>
                <a:tailEnd/>
              </a:ln>
              <a:extLst>
                <a:ext uri="{909E8E84-426E-40dd-AFC4-6F175D3DCCD1}">
                  <a14:hiddenFill xmlns:a14="http://schemas.microsoft.com/office/drawing/2010/main" xmlns="">
                    <a:noFill/>
                  </a14:hiddenFill>
                </a:ext>
              </a:extLst>
            </p:spPr>
            <p:txBody>
              <a:bodyPr/>
              <a:lstStyle/>
              <a:p>
                <a:pPr eaLnBrk="0" hangingPunct="0"/>
                <a:endParaRPr lang="en-US" b="0" i="0" dirty="0">
                  <a:solidFill>
                    <a:srgbClr val="FFFFFF"/>
                  </a:solidFill>
                  <a:latin typeface="Avenir Book" panose="02000503020000020003" pitchFamily="2" charset="0"/>
                  <a:ea typeface="Avenir Medium" charset="0"/>
                  <a:cs typeface="Avenir Medium" charset="0"/>
                </a:endParaRPr>
              </a:p>
            </p:txBody>
          </p:sp>
          <p:sp>
            <p:nvSpPr>
              <p:cNvPr id="75804" name="Line 34"/>
              <p:cNvSpPr>
                <a:spLocks noChangeShapeType="1"/>
              </p:cNvSpPr>
              <p:nvPr userDrawn="1"/>
            </p:nvSpPr>
            <p:spPr bwMode="hidden">
              <a:xfrm>
                <a:off x="1" y="1570"/>
                <a:ext cx="5758" cy="0"/>
              </a:xfrm>
              <a:prstGeom prst="line">
                <a:avLst/>
              </a:prstGeom>
              <a:noFill/>
              <a:ln w="15875">
                <a:solidFill>
                  <a:schemeClr val="bg1"/>
                </a:solidFill>
                <a:round/>
                <a:headEnd/>
                <a:tailEnd/>
              </a:ln>
              <a:extLst>
                <a:ext uri="{909E8E84-426E-40dd-AFC4-6F175D3DCCD1}">
                  <a14:hiddenFill xmlns:a14="http://schemas.microsoft.com/office/drawing/2010/main" xmlns="">
                    <a:noFill/>
                  </a14:hiddenFill>
                </a:ext>
              </a:extLst>
            </p:spPr>
            <p:txBody>
              <a:bodyPr/>
              <a:lstStyle/>
              <a:p>
                <a:pPr eaLnBrk="0" hangingPunct="0"/>
                <a:endParaRPr lang="en-US" b="0" i="0" dirty="0">
                  <a:solidFill>
                    <a:srgbClr val="FFFFFF"/>
                  </a:solidFill>
                  <a:latin typeface="Avenir Book" panose="02000503020000020003" pitchFamily="2" charset="0"/>
                  <a:ea typeface="Avenir Medium" charset="0"/>
                  <a:cs typeface="Avenir Medium" charset="0"/>
                </a:endParaRPr>
              </a:p>
            </p:txBody>
          </p:sp>
          <p:sp>
            <p:nvSpPr>
              <p:cNvPr id="75805" name="Line 35"/>
              <p:cNvSpPr>
                <a:spLocks noChangeShapeType="1"/>
              </p:cNvSpPr>
              <p:nvPr userDrawn="1"/>
            </p:nvSpPr>
            <p:spPr bwMode="hidden">
              <a:xfrm>
                <a:off x="1" y="1177"/>
                <a:ext cx="5758" cy="0"/>
              </a:xfrm>
              <a:prstGeom prst="line">
                <a:avLst/>
              </a:prstGeom>
              <a:noFill/>
              <a:ln w="15875">
                <a:solidFill>
                  <a:schemeClr val="bg1"/>
                </a:solidFill>
                <a:round/>
                <a:headEnd/>
                <a:tailEnd/>
              </a:ln>
              <a:extLst>
                <a:ext uri="{909E8E84-426E-40dd-AFC4-6F175D3DCCD1}">
                  <a14:hiddenFill xmlns:a14="http://schemas.microsoft.com/office/drawing/2010/main" xmlns="">
                    <a:noFill/>
                  </a14:hiddenFill>
                </a:ext>
              </a:extLst>
            </p:spPr>
            <p:txBody>
              <a:bodyPr/>
              <a:lstStyle/>
              <a:p>
                <a:pPr eaLnBrk="0" hangingPunct="0"/>
                <a:endParaRPr lang="en-US" b="0" i="0" dirty="0">
                  <a:solidFill>
                    <a:srgbClr val="FFFFFF"/>
                  </a:solidFill>
                  <a:latin typeface="Avenir Book" panose="02000503020000020003" pitchFamily="2" charset="0"/>
                  <a:ea typeface="Avenir Medium" charset="0"/>
                  <a:cs typeface="Avenir Medium" charset="0"/>
                </a:endParaRPr>
              </a:p>
            </p:txBody>
          </p:sp>
          <p:sp>
            <p:nvSpPr>
              <p:cNvPr id="75806" name="Line 36"/>
              <p:cNvSpPr>
                <a:spLocks noChangeShapeType="1"/>
              </p:cNvSpPr>
              <p:nvPr userDrawn="1"/>
            </p:nvSpPr>
            <p:spPr bwMode="hidden">
              <a:xfrm>
                <a:off x="1" y="392"/>
                <a:ext cx="5758" cy="0"/>
              </a:xfrm>
              <a:prstGeom prst="line">
                <a:avLst/>
              </a:prstGeom>
              <a:noFill/>
              <a:ln w="15875">
                <a:solidFill>
                  <a:schemeClr val="bg1"/>
                </a:solidFill>
                <a:round/>
                <a:headEnd/>
                <a:tailEnd/>
              </a:ln>
              <a:extLst>
                <a:ext uri="{909E8E84-426E-40dd-AFC4-6F175D3DCCD1}">
                  <a14:hiddenFill xmlns:a14="http://schemas.microsoft.com/office/drawing/2010/main" xmlns="">
                    <a:noFill/>
                  </a14:hiddenFill>
                </a:ext>
              </a:extLst>
            </p:spPr>
            <p:txBody>
              <a:bodyPr/>
              <a:lstStyle/>
              <a:p>
                <a:pPr eaLnBrk="0" hangingPunct="0"/>
                <a:endParaRPr lang="en-US" b="0" i="0" dirty="0">
                  <a:solidFill>
                    <a:srgbClr val="FFFFFF"/>
                  </a:solidFill>
                  <a:latin typeface="Avenir Book" panose="02000503020000020003" pitchFamily="2" charset="0"/>
                  <a:ea typeface="Avenir Medium" charset="0"/>
                  <a:cs typeface="Avenir Medium" charset="0"/>
                </a:endParaRPr>
              </a:p>
            </p:txBody>
          </p:sp>
        </p:grpSp>
        <p:sp>
          <p:nvSpPr>
            <p:cNvPr id="75800" name="Line 37"/>
            <p:cNvSpPr>
              <a:spLocks noChangeShapeType="1"/>
            </p:cNvSpPr>
            <p:nvPr/>
          </p:nvSpPr>
          <p:spPr bwMode="hidden">
            <a:xfrm>
              <a:off x="1" y="3928"/>
              <a:ext cx="5758" cy="0"/>
            </a:xfrm>
            <a:prstGeom prst="line">
              <a:avLst/>
            </a:prstGeom>
            <a:noFill/>
            <a:ln w="15875">
              <a:solidFill>
                <a:schemeClr val="bg2"/>
              </a:solidFill>
              <a:round/>
              <a:headEnd/>
              <a:tailEnd/>
            </a:ln>
            <a:extLst>
              <a:ext uri="{909E8E84-426E-40dd-AFC4-6F175D3DCCD1}">
                <a14:hiddenFill xmlns:a14="http://schemas.microsoft.com/office/drawing/2010/main" xmlns="">
                  <a:noFill/>
                </a14:hiddenFill>
              </a:ext>
            </a:extLst>
          </p:spPr>
          <p:txBody>
            <a:bodyPr/>
            <a:lstStyle/>
            <a:p>
              <a:pPr eaLnBrk="0" hangingPunct="0"/>
              <a:endParaRPr lang="en-US" b="0" i="0" dirty="0">
                <a:solidFill>
                  <a:srgbClr val="FFFFFF"/>
                </a:solidFill>
                <a:latin typeface="Avenir Book" panose="02000503020000020003" pitchFamily="2" charset="0"/>
                <a:ea typeface="Avenir Medium" charset="0"/>
                <a:cs typeface="Avenir Medium" charset="0"/>
              </a:endParaRPr>
            </a:p>
          </p:txBody>
        </p:sp>
        <p:sp>
          <p:nvSpPr>
            <p:cNvPr id="75801" name="Line 38"/>
            <p:cNvSpPr>
              <a:spLocks noChangeShapeType="1"/>
            </p:cNvSpPr>
            <p:nvPr/>
          </p:nvSpPr>
          <p:spPr bwMode="hidden">
            <a:xfrm>
              <a:off x="1" y="3535"/>
              <a:ext cx="5758" cy="0"/>
            </a:xfrm>
            <a:prstGeom prst="line">
              <a:avLst/>
            </a:prstGeom>
            <a:noFill/>
            <a:ln w="15875">
              <a:solidFill>
                <a:schemeClr val="bg2"/>
              </a:solidFill>
              <a:round/>
              <a:headEnd/>
              <a:tailEnd/>
            </a:ln>
            <a:extLst>
              <a:ext uri="{909E8E84-426E-40dd-AFC4-6F175D3DCCD1}">
                <a14:hiddenFill xmlns:a14="http://schemas.microsoft.com/office/drawing/2010/main" xmlns="">
                  <a:noFill/>
                </a14:hiddenFill>
              </a:ext>
            </a:extLst>
          </p:spPr>
          <p:txBody>
            <a:bodyPr/>
            <a:lstStyle/>
            <a:p>
              <a:pPr eaLnBrk="0" hangingPunct="0"/>
              <a:endParaRPr lang="en-US" b="0" i="0" dirty="0">
                <a:solidFill>
                  <a:srgbClr val="FFFFFF"/>
                </a:solidFill>
                <a:latin typeface="Avenir Book" panose="02000503020000020003" pitchFamily="2" charset="0"/>
                <a:ea typeface="Avenir Medium" charset="0"/>
                <a:cs typeface="Avenir Medium" charset="0"/>
              </a:endParaRPr>
            </a:p>
          </p:txBody>
        </p:sp>
      </p:grpSp>
      <p:sp>
        <p:nvSpPr>
          <p:cNvPr id="158759" name="Rectangle 39"/>
          <p:cNvSpPr>
            <a:spLocks noGrp="1" noChangeArrowheads="1"/>
          </p:cNvSpPr>
          <p:nvPr>
            <p:ph type="title"/>
          </p:nvPr>
        </p:nvSpPr>
        <p:spPr bwMode="auto">
          <a:xfrm>
            <a:off x="457200" y="27782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dirty="0"/>
              <a:t>Click to edit Master title style</a:t>
            </a:r>
          </a:p>
        </p:txBody>
      </p:sp>
      <p:sp>
        <p:nvSpPr>
          <p:cNvPr id="158760" name="Rectangle 40"/>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b="0" i="0">
                <a:solidFill>
                  <a:srgbClr val="FFFFFF"/>
                </a:solidFill>
                <a:effectLst>
                  <a:outerShdw blurRad="38100" dist="38100" dir="2700000" algn="tl">
                    <a:srgbClr val="000000"/>
                  </a:outerShdw>
                </a:effectLst>
                <a:latin typeface="Avenir Book" panose="02000503020000020003" pitchFamily="2" charset="0"/>
                <a:ea typeface="Avenir Book" panose="02000503020000020003" pitchFamily="2" charset="0"/>
                <a:cs typeface="Avenir Book" panose="02000503020000020003" pitchFamily="2" charset="0"/>
              </a:defRPr>
            </a:lvl1pPr>
          </a:lstStyle>
          <a:p>
            <a:pPr eaLnBrk="0" hangingPunct="0">
              <a:defRPr/>
            </a:pPr>
            <a:endParaRPr lang="en-US" dirty="0"/>
          </a:p>
        </p:txBody>
      </p:sp>
      <p:sp>
        <p:nvSpPr>
          <p:cNvPr id="158761" name="Rectangle 41"/>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b="0" i="0">
                <a:solidFill>
                  <a:srgbClr val="FFFFFF"/>
                </a:solidFill>
                <a:effectLst>
                  <a:outerShdw blurRad="38100" dist="38100" dir="2700000" algn="tl">
                    <a:srgbClr val="000000"/>
                  </a:outerShdw>
                </a:effectLst>
                <a:latin typeface="Avenir Book" panose="02000503020000020003" pitchFamily="2" charset="0"/>
                <a:ea typeface="Avenir Book" panose="02000503020000020003" pitchFamily="2" charset="0"/>
                <a:cs typeface="Avenir Book" panose="02000503020000020003" pitchFamily="2" charset="0"/>
              </a:defRPr>
            </a:lvl1pPr>
          </a:lstStyle>
          <a:p>
            <a:pPr eaLnBrk="0" hangingPunct="0">
              <a:defRPr/>
            </a:pPr>
            <a:endParaRPr lang="en-US" dirty="0"/>
          </a:p>
        </p:txBody>
      </p:sp>
      <p:sp>
        <p:nvSpPr>
          <p:cNvPr id="158762" name="Rectangle 42"/>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b="0" i="0" smtClean="0">
                <a:solidFill>
                  <a:srgbClr val="FFFFFF"/>
                </a:solidFill>
                <a:effectLst>
                  <a:outerShdw blurRad="38100" dist="38100" dir="2700000" algn="tl">
                    <a:srgbClr val="000000"/>
                  </a:outerShdw>
                </a:effectLst>
                <a:latin typeface="Avenir Book" panose="02000503020000020003" pitchFamily="2" charset="0"/>
                <a:ea typeface="Avenir Book" panose="02000503020000020003" pitchFamily="2" charset="0"/>
                <a:cs typeface="Avenir Book" panose="02000503020000020003" pitchFamily="2" charset="0"/>
              </a:defRPr>
            </a:lvl1pPr>
          </a:lstStyle>
          <a:p>
            <a:pPr eaLnBrk="0" hangingPunct="0">
              <a:defRPr/>
            </a:pPr>
            <a:fld id="{A64326B7-8839-0D48-987E-6918489FDA63}" type="slidenum">
              <a:rPr lang="en-US" smtClean="0"/>
              <a:pPr eaLnBrk="0" hangingPunct="0">
                <a:defRPr/>
              </a:pPr>
              <a:t>‹#›</a:t>
            </a:fld>
            <a:endParaRPr lang="en-US" dirty="0"/>
          </a:p>
        </p:txBody>
      </p:sp>
      <p:sp>
        <p:nvSpPr>
          <p:cNvPr id="158763" name="Rectangle 43"/>
          <p:cNvSpPr>
            <a:spLocks noGrp="1" noChangeArrowheads="1"/>
          </p:cNvSpPr>
          <p:nvPr>
            <p:ph type="body" idx="1"/>
          </p:nvPr>
        </p:nvSpPr>
        <p:spPr bwMode="auto">
          <a:xfrm>
            <a:off x="457200" y="1600206"/>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688572394"/>
      </p:ext>
    </p:extLst>
  </p:cSld>
  <p:clrMap bg1="dk2" tx1="lt1" bg2="dk1" tx2="lt2" accent1="accent1" accent2="accent2" accent3="accent3" accent4="accent4" accent5="accent5" accent6="accent6" hlink="hlink" folHlink="folHlink"/>
  <p:sldLayoutIdLst>
    <p:sldLayoutId id="2147490462" r:id="rId1"/>
    <p:sldLayoutId id="2147490463" r:id="rId2"/>
    <p:sldLayoutId id="2147490464" r:id="rId3"/>
    <p:sldLayoutId id="2147490465" r:id="rId4"/>
    <p:sldLayoutId id="2147490466" r:id="rId5"/>
    <p:sldLayoutId id="2147490467" r:id="rId6"/>
    <p:sldLayoutId id="2147490468" r:id="rId7"/>
    <p:sldLayoutId id="2147490469" r:id="rId8"/>
    <p:sldLayoutId id="2147490470" r:id="rId9"/>
    <p:sldLayoutId id="2147490471" r:id="rId10"/>
    <p:sldLayoutId id="2147490472" r:id="rId11"/>
  </p:sldLayoutIdLst>
  <p:transition spd="med">
    <p:fade/>
  </p:transition>
  <p:txStyles>
    <p:titleStyle>
      <a:lvl1pPr algn="ctr" rtl="0" eaLnBrk="0" fontAlgn="base" hangingPunct="0">
        <a:spcBef>
          <a:spcPct val="0"/>
        </a:spcBef>
        <a:spcAft>
          <a:spcPct val="0"/>
        </a:spcAft>
        <a:defRPr sz="4400" b="0" i="0">
          <a:solidFill>
            <a:schemeClr val="tx2"/>
          </a:solidFill>
          <a:effectLst>
            <a:outerShdw blurRad="38100" dist="38100" dir="2700000" algn="tl">
              <a:srgbClr val="000000"/>
            </a:outerShdw>
          </a:effectLst>
          <a:latin typeface="Avenir Book" panose="02000503020000020003" pitchFamily="2" charset="0"/>
          <a:ea typeface="Avenir Book" panose="02000503020000020003" pitchFamily="2" charset="0"/>
          <a:cs typeface="Avenir Book" panose="02000503020000020003" pitchFamily="2" charset="0"/>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Helvetica Neue" charset="0"/>
          <a:ea typeface="ＭＳ Ｐゴシック" pitchFamily="-112" charset="-128"/>
          <a:cs typeface="Helvetica Neue"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Helvetica Neue" charset="0"/>
          <a:ea typeface="ＭＳ Ｐゴシック" pitchFamily="-112" charset="-128"/>
          <a:cs typeface="Helvetica Neue"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Helvetica Neue" charset="0"/>
          <a:ea typeface="ＭＳ Ｐゴシック" pitchFamily="-112" charset="-128"/>
          <a:cs typeface="Helvetica Neue"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Helvetica Neue" charset="0"/>
          <a:ea typeface="ＭＳ Ｐゴシック" pitchFamily="-112" charset="-128"/>
          <a:cs typeface="Helvetica Neue"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60000"/>
        <a:buFont typeface="Wingdings" charset="0"/>
        <a:buChar char="n"/>
        <a:defRPr sz="32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cs typeface="Avenir Book" panose="02000503020000020003" pitchFamily="2" charset="0"/>
        </a:defRPr>
      </a:lvl1pPr>
      <a:lvl2pPr marL="742950" indent="-285750" algn="l" rtl="0" eaLnBrk="0" fontAlgn="base" hangingPunct="0">
        <a:spcBef>
          <a:spcPct val="20000"/>
        </a:spcBef>
        <a:spcAft>
          <a:spcPct val="0"/>
        </a:spcAft>
        <a:buClr>
          <a:schemeClr val="tx1"/>
        </a:buClr>
        <a:buChar char="•"/>
        <a:defRPr sz="28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cs typeface="Avenir Book" panose="02000503020000020003" pitchFamily="2" charset="0"/>
        </a:defRPr>
      </a:lvl2pPr>
      <a:lvl3pPr marL="1143000" indent="-228600" algn="l" rtl="0" eaLnBrk="0" fontAlgn="base" hangingPunct="0">
        <a:spcBef>
          <a:spcPct val="20000"/>
        </a:spcBef>
        <a:spcAft>
          <a:spcPct val="0"/>
        </a:spcAft>
        <a:buClr>
          <a:schemeClr val="accent2"/>
        </a:buClr>
        <a:buSzPct val="60000"/>
        <a:buFont typeface="Wingdings" charset="0"/>
        <a:buChar char="n"/>
        <a:defRPr sz="24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cs typeface="Avenir Book" panose="02000503020000020003" pitchFamily="2" charset="0"/>
        </a:defRPr>
      </a:lvl3pPr>
      <a:lvl4pPr marL="1600200" indent="-228600" algn="l" rtl="0" eaLnBrk="0" fontAlgn="base" hangingPunct="0">
        <a:spcBef>
          <a:spcPct val="20000"/>
        </a:spcBef>
        <a:spcAft>
          <a:spcPct val="0"/>
        </a:spcAft>
        <a:buClr>
          <a:schemeClr val="tx2"/>
        </a:buClr>
        <a:buChar char="•"/>
        <a:defRPr sz="20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cs typeface="Avenir Book" panose="02000503020000020003" pitchFamily="2" charset="0"/>
        </a:defRPr>
      </a:lvl4pPr>
      <a:lvl5pPr marL="2057400" indent="-228600" algn="l" rtl="0" eaLnBrk="0" fontAlgn="base" hangingPunct="0">
        <a:spcBef>
          <a:spcPct val="20000"/>
        </a:spcBef>
        <a:spcAft>
          <a:spcPct val="0"/>
        </a:spcAft>
        <a:buClr>
          <a:schemeClr val="folHlink"/>
        </a:buClr>
        <a:buSzPct val="60000"/>
        <a:buFont typeface="Wingdings" charset="0"/>
        <a:buChar char="n"/>
        <a:defRPr sz="20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cs typeface="Avenir Book" panose="02000503020000020003" pitchFamily="2" charset="0"/>
        </a:defRPr>
      </a:lvl5pPr>
      <a:lvl6pPr marL="25146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b="0" i="0">
                <a:latin typeface="Avenir Book" panose="02000503020000020003" pitchFamily="2" charset="0"/>
                <a:ea typeface="+mn-ea"/>
                <a:cs typeface="+mn-cs"/>
              </a:defRPr>
            </a:lvl1pPr>
          </a:lstStyle>
          <a:p>
            <a:pPr>
              <a:defRPr/>
            </a:pPr>
            <a:endParaRPr lang="en-US" dirty="0">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i="0">
                <a:latin typeface="Avenir Book" panose="02000503020000020003" pitchFamily="2" charset="0"/>
                <a:ea typeface="+mn-ea"/>
                <a:cs typeface="+mn-cs"/>
              </a:defRPr>
            </a:lvl1pPr>
          </a:lstStyle>
          <a:p>
            <a:pPr algn="ctr">
              <a:defRPr/>
            </a:pPr>
            <a:endParaRPr lang="en-US" dirty="0">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i="0">
                <a:latin typeface="Avenir Book" panose="02000503020000020003" pitchFamily="2" charset="0"/>
              </a:defRPr>
            </a:lvl1pPr>
          </a:lstStyle>
          <a:p>
            <a:fld id="{74EB3EB5-9FE1-7940-8426-03CDFF401F50}" type="slidenum">
              <a:rPr lang="en-US" smtClean="0">
                <a:solidFill>
                  <a:srgbClr val="000000"/>
                </a:solidFill>
                <a:ea typeface="ＭＳ Ｐゴシック" charset="0"/>
                <a:cs typeface="ＭＳ Ｐゴシック" charset="0"/>
              </a:rPr>
              <a:pPr/>
              <a:t>‹#›</a:t>
            </a:fld>
            <a:endParaRPr lang="en-US" dirty="0">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910140533"/>
      </p:ext>
    </p:extLst>
  </p:cSld>
  <p:clrMap bg1="lt1" tx1="dk1" bg2="lt2" tx2="dk2" accent1="accent1" accent2="accent2" accent3="accent3" accent4="accent4" accent5="accent5" accent6="accent6" hlink="hlink" folHlink="folHlink"/>
  <p:sldLayoutIdLst>
    <p:sldLayoutId id="2147490474" r:id="rId1"/>
    <p:sldLayoutId id="2147490475" r:id="rId2"/>
    <p:sldLayoutId id="2147490476" r:id="rId3"/>
    <p:sldLayoutId id="2147490477" r:id="rId4"/>
    <p:sldLayoutId id="2147490478" r:id="rId5"/>
    <p:sldLayoutId id="2147490479" r:id="rId6"/>
    <p:sldLayoutId id="2147490480" r:id="rId7"/>
    <p:sldLayoutId id="2147490481" r:id="rId8"/>
    <p:sldLayoutId id="2147490482" r:id="rId9"/>
    <p:sldLayoutId id="2147490483" r:id="rId10"/>
    <p:sldLayoutId id="2147490484" r:id="rId11"/>
    <p:sldLayoutId id="2147490485" r:id="rId12"/>
  </p:sldLayoutIdLst>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1000" fill="hold"/>
                                        <p:tgtEl>
                                          <p:spTgt spid="1026"/>
                                        </p:tgtEl>
                                        <p:attrNameLst>
                                          <p:attrName>ppt_x</p:attrName>
                                        </p:attrNameLst>
                                      </p:cBhvr>
                                      <p:tavLst>
                                        <p:tav tm="0">
                                          <p:val>
                                            <p:strVal val="#ppt_x-.2"/>
                                          </p:val>
                                        </p:tav>
                                        <p:tav tm="100000">
                                          <p:val>
                                            <p:strVal val="#ppt_x"/>
                                          </p:val>
                                        </p:tav>
                                      </p:tavLst>
                                    </p:anim>
                                    <p:anim calcmode="lin" valueType="num">
                                      <p:cBhvr>
                                        <p:cTn id="8" dur="1000" fill="hold"/>
                                        <p:tgtEl>
                                          <p:spTgt spid="1026"/>
                                        </p:tgtEl>
                                        <p:attrNameLst>
                                          <p:attrName>ppt_y</p:attrName>
                                        </p:attrNameLst>
                                      </p:cBhvr>
                                      <p:tavLst>
                                        <p:tav tm="0">
                                          <p:val>
                                            <p:strVal val="#ppt_y"/>
                                          </p:val>
                                        </p:tav>
                                        <p:tav tm="100000">
                                          <p:val>
                                            <p:strVal val="#ppt_y"/>
                                          </p:val>
                                        </p:tav>
                                      </p:tavLst>
                                    </p:anim>
                                    <p:animEffect transition="in" filter="wipe(right)" prLst="gradientSize: 0.1">
                                      <p:cBhvr>
                                        <p:cTn id="9" dur="1000"/>
                                        <p:tgtEl>
                                          <p:spTgt spid="1026"/>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1027">
                                            <p:txEl>
                                              <p:pRg st="0" end="0"/>
                                            </p:txEl>
                                          </p:spTgt>
                                        </p:tgtEl>
                                        <p:attrNameLst>
                                          <p:attrName>style.visibility</p:attrName>
                                        </p:attrNameLst>
                                      </p:cBhvr>
                                      <p:to>
                                        <p:strVal val="visible"/>
                                      </p:to>
                                    </p:set>
                                    <p:animEffect transition="in" filter="fade">
                                      <p:cBhvr>
                                        <p:cTn id="14" dur="500"/>
                                        <p:tgtEl>
                                          <p:spTgt spid="1027">
                                            <p:txEl>
                                              <p:pRg st="0" end="0"/>
                                            </p:txEl>
                                          </p:spTgt>
                                        </p:tgtEl>
                                      </p:cBhvr>
                                    </p:animEffect>
                                    <p:anim calcmode="lin" valueType="num">
                                      <p:cBhvr>
                                        <p:cTn id="15" dur="500" fill="hold"/>
                                        <p:tgtEl>
                                          <p:spTgt spid="1027">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1027">
                                            <p:txEl>
                                              <p:pRg st="0" end="0"/>
                                            </p:txEl>
                                          </p:spTgt>
                                        </p:tgtEl>
                                        <p:attrNameLst>
                                          <p:attrName>ppt_y</p:attrName>
                                        </p:attrNameLst>
                                      </p:cBhvr>
                                      <p:tavLst>
                                        <p:tav tm="0">
                                          <p:val>
                                            <p:strVal val="#ppt_y+.05"/>
                                          </p:val>
                                        </p:tav>
                                        <p:tav tm="100000">
                                          <p:val>
                                            <p:strVal val="#ppt_y"/>
                                          </p:val>
                                        </p:tav>
                                      </p:tavLst>
                                    </p:anim>
                                  </p:childTnLst>
                                </p:cTn>
                              </p:par>
                              <p:par>
                                <p:cTn id="17" presetID="44" presetClass="entr" presetSubtype="0" fill="hold" grpId="0" nodeType="withEffect">
                                  <p:stCondLst>
                                    <p:cond delay="0"/>
                                  </p:stCondLst>
                                  <p:childTnLst>
                                    <p:set>
                                      <p:cBhvr>
                                        <p:cTn id="18" dur="1" fill="hold">
                                          <p:stCondLst>
                                            <p:cond delay="0"/>
                                          </p:stCondLst>
                                        </p:cTn>
                                        <p:tgtEl>
                                          <p:spTgt spid="1027">
                                            <p:txEl>
                                              <p:pRg st="1" end="1"/>
                                            </p:txEl>
                                          </p:spTgt>
                                        </p:tgtEl>
                                        <p:attrNameLst>
                                          <p:attrName>style.visibility</p:attrName>
                                        </p:attrNameLst>
                                      </p:cBhvr>
                                      <p:to>
                                        <p:strVal val="visible"/>
                                      </p:to>
                                    </p:set>
                                    <p:animEffect transition="in" filter="fade">
                                      <p:cBhvr>
                                        <p:cTn id="19" dur="500"/>
                                        <p:tgtEl>
                                          <p:spTgt spid="1027">
                                            <p:txEl>
                                              <p:pRg st="1" end="1"/>
                                            </p:txEl>
                                          </p:spTgt>
                                        </p:tgtEl>
                                      </p:cBhvr>
                                    </p:animEffect>
                                    <p:anim calcmode="lin" valueType="num">
                                      <p:cBhvr>
                                        <p:cTn id="20" dur="500" fill="hold"/>
                                        <p:tgtEl>
                                          <p:spTgt spid="1027">
                                            <p:txEl>
                                              <p:pRg st="1" end="1"/>
                                            </p:txEl>
                                          </p:spTgt>
                                        </p:tgtEl>
                                        <p:attrNameLst>
                                          <p:attrName>ppt_x</p:attrName>
                                        </p:attrNameLst>
                                      </p:cBhvr>
                                      <p:tavLst>
                                        <p:tav tm="0">
                                          <p:val>
                                            <p:strVal val="#ppt_x"/>
                                          </p:val>
                                        </p:tav>
                                        <p:tav tm="100000">
                                          <p:val>
                                            <p:strVal val="#ppt_x"/>
                                          </p:val>
                                        </p:tav>
                                      </p:tavLst>
                                    </p:anim>
                                    <p:anim calcmode="lin" valueType="num">
                                      <p:cBhvr>
                                        <p:cTn id="21" dur="500" fill="hold"/>
                                        <p:tgtEl>
                                          <p:spTgt spid="1027">
                                            <p:txEl>
                                              <p:pRg st="1" end="1"/>
                                            </p:txEl>
                                          </p:spTgt>
                                        </p:tgtEl>
                                        <p:attrNameLst>
                                          <p:attrName>ppt_y</p:attrName>
                                        </p:attrNameLst>
                                      </p:cBhvr>
                                      <p:tavLst>
                                        <p:tav tm="0">
                                          <p:val>
                                            <p:strVal val="#ppt_y+.05"/>
                                          </p:val>
                                        </p:tav>
                                        <p:tav tm="100000">
                                          <p:val>
                                            <p:strVal val="#ppt_y"/>
                                          </p:val>
                                        </p:tav>
                                      </p:tavLst>
                                    </p:anim>
                                  </p:childTnLst>
                                </p:cTn>
                              </p:par>
                              <p:par>
                                <p:cTn id="22" presetID="44" presetClass="entr" presetSubtype="0" fill="hold" grpId="0" nodeType="withEffect">
                                  <p:stCondLst>
                                    <p:cond delay="0"/>
                                  </p:stCondLst>
                                  <p:childTnLst>
                                    <p:set>
                                      <p:cBhvr>
                                        <p:cTn id="23" dur="1" fill="hold">
                                          <p:stCondLst>
                                            <p:cond delay="0"/>
                                          </p:stCondLst>
                                        </p:cTn>
                                        <p:tgtEl>
                                          <p:spTgt spid="1027">
                                            <p:txEl>
                                              <p:pRg st="2" end="2"/>
                                            </p:txEl>
                                          </p:spTgt>
                                        </p:tgtEl>
                                        <p:attrNameLst>
                                          <p:attrName>style.visibility</p:attrName>
                                        </p:attrNameLst>
                                      </p:cBhvr>
                                      <p:to>
                                        <p:strVal val="visible"/>
                                      </p:to>
                                    </p:set>
                                    <p:animEffect transition="in" filter="fade">
                                      <p:cBhvr>
                                        <p:cTn id="24" dur="500"/>
                                        <p:tgtEl>
                                          <p:spTgt spid="1027">
                                            <p:txEl>
                                              <p:pRg st="2" end="2"/>
                                            </p:txEl>
                                          </p:spTgt>
                                        </p:tgtEl>
                                      </p:cBhvr>
                                    </p:animEffect>
                                    <p:anim calcmode="lin" valueType="num">
                                      <p:cBhvr>
                                        <p:cTn id="25" dur="500" fill="hold"/>
                                        <p:tgtEl>
                                          <p:spTgt spid="1027">
                                            <p:txEl>
                                              <p:pRg st="2" end="2"/>
                                            </p:txEl>
                                          </p:spTgt>
                                        </p:tgtEl>
                                        <p:attrNameLst>
                                          <p:attrName>ppt_x</p:attrName>
                                        </p:attrNameLst>
                                      </p:cBhvr>
                                      <p:tavLst>
                                        <p:tav tm="0">
                                          <p:val>
                                            <p:strVal val="#ppt_x"/>
                                          </p:val>
                                        </p:tav>
                                        <p:tav tm="100000">
                                          <p:val>
                                            <p:strVal val="#ppt_x"/>
                                          </p:val>
                                        </p:tav>
                                      </p:tavLst>
                                    </p:anim>
                                    <p:anim calcmode="lin" valueType="num">
                                      <p:cBhvr>
                                        <p:cTn id="26" dur="500" fill="hold"/>
                                        <p:tgtEl>
                                          <p:spTgt spid="1027">
                                            <p:txEl>
                                              <p:pRg st="2" end="2"/>
                                            </p:txEl>
                                          </p:spTgt>
                                        </p:tgtEl>
                                        <p:attrNameLst>
                                          <p:attrName>ppt_y</p:attrName>
                                        </p:attrNameLst>
                                      </p:cBhvr>
                                      <p:tavLst>
                                        <p:tav tm="0">
                                          <p:val>
                                            <p:strVal val="#ppt_y+.05"/>
                                          </p:val>
                                        </p:tav>
                                        <p:tav tm="100000">
                                          <p:val>
                                            <p:strVal val="#ppt_y"/>
                                          </p:val>
                                        </p:tav>
                                      </p:tavLst>
                                    </p:anim>
                                  </p:childTnLst>
                                </p:cTn>
                              </p:par>
                              <p:par>
                                <p:cTn id="27" presetID="44" presetClass="entr" presetSubtype="0" fill="hold" grpId="0" nodeType="withEffect">
                                  <p:stCondLst>
                                    <p:cond delay="0"/>
                                  </p:stCondLst>
                                  <p:childTnLst>
                                    <p:set>
                                      <p:cBhvr>
                                        <p:cTn id="28" dur="1" fill="hold">
                                          <p:stCondLst>
                                            <p:cond delay="0"/>
                                          </p:stCondLst>
                                        </p:cTn>
                                        <p:tgtEl>
                                          <p:spTgt spid="1027">
                                            <p:txEl>
                                              <p:pRg st="3" end="3"/>
                                            </p:txEl>
                                          </p:spTgt>
                                        </p:tgtEl>
                                        <p:attrNameLst>
                                          <p:attrName>style.visibility</p:attrName>
                                        </p:attrNameLst>
                                      </p:cBhvr>
                                      <p:to>
                                        <p:strVal val="visible"/>
                                      </p:to>
                                    </p:set>
                                    <p:animEffect transition="in" filter="fade">
                                      <p:cBhvr>
                                        <p:cTn id="29" dur="500"/>
                                        <p:tgtEl>
                                          <p:spTgt spid="1027">
                                            <p:txEl>
                                              <p:pRg st="3" end="3"/>
                                            </p:txEl>
                                          </p:spTgt>
                                        </p:tgtEl>
                                      </p:cBhvr>
                                    </p:animEffect>
                                    <p:anim calcmode="lin" valueType="num">
                                      <p:cBhvr>
                                        <p:cTn id="30" dur="500" fill="hold"/>
                                        <p:tgtEl>
                                          <p:spTgt spid="1027">
                                            <p:txEl>
                                              <p:pRg st="3" end="3"/>
                                            </p:txEl>
                                          </p:spTgt>
                                        </p:tgtEl>
                                        <p:attrNameLst>
                                          <p:attrName>ppt_x</p:attrName>
                                        </p:attrNameLst>
                                      </p:cBhvr>
                                      <p:tavLst>
                                        <p:tav tm="0">
                                          <p:val>
                                            <p:strVal val="#ppt_x"/>
                                          </p:val>
                                        </p:tav>
                                        <p:tav tm="100000">
                                          <p:val>
                                            <p:strVal val="#ppt_x"/>
                                          </p:val>
                                        </p:tav>
                                      </p:tavLst>
                                    </p:anim>
                                    <p:anim calcmode="lin" valueType="num">
                                      <p:cBhvr>
                                        <p:cTn id="31" dur="500" fill="hold"/>
                                        <p:tgtEl>
                                          <p:spTgt spid="1027">
                                            <p:txEl>
                                              <p:pRg st="3" end="3"/>
                                            </p:txEl>
                                          </p:spTgt>
                                        </p:tgtEl>
                                        <p:attrNameLst>
                                          <p:attrName>ppt_y</p:attrName>
                                        </p:attrNameLst>
                                      </p:cBhvr>
                                      <p:tavLst>
                                        <p:tav tm="0">
                                          <p:val>
                                            <p:strVal val="#ppt_y+.05"/>
                                          </p:val>
                                        </p:tav>
                                        <p:tav tm="100000">
                                          <p:val>
                                            <p:strVal val="#ppt_y"/>
                                          </p:val>
                                        </p:tav>
                                      </p:tavLst>
                                    </p:anim>
                                  </p:childTnLst>
                                </p:cTn>
                              </p:par>
                              <p:par>
                                <p:cTn id="32" presetID="44" presetClass="entr" presetSubtype="0" fill="hold" grpId="0" nodeType="withEffect">
                                  <p:stCondLst>
                                    <p:cond delay="0"/>
                                  </p:stCondLst>
                                  <p:childTnLst>
                                    <p:set>
                                      <p:cBhvr>
                                        <p:cTn id="33" dur="1" fill="hold">
                                          <p:stCondLst>
                                            <p:cond delay="0"/>
                                          </p:stCondLst>
                                        </p:cTn>
                                        <p:tgtEl>
                                          <p:spTgt spid="1027">
                                            <p:txEl>
                                              <p:pRg st="4" end="4"/>
                                            </p:txEl>
                                          </p:spTgt>
                                        </p:tgtEl>
                                        <p:attrNameLst>
                                          <p:attrName>style.visibility</p:attrName>
                                        </p:attrNameLst>
                                      </p:cBhvr>
                                      <p:to>
                                        <p:strVal val="visible"/>
                                      </p:to>
                                    </p:set>
                                    <p:animEffect transition="in" filter="fade">
                                      <p:cBhvr>
                                        <p:cTn id="34" dur="500"/>
                                        <p:tgtEl>
                                          <p:spTgt spid="1027">
                                            <p:txEl>
                                              <p:pRg st="4" end="4"/>
                                            </p:txEl>
                                          </p:spTgt>
                                        </p:tgtEl>
                                      </p:cBhvr>
                                    </p:animEffect>
                                    <p:anim calcmode="lin" valueType="num">
                                      <p:cBhvr>
                                        <p:cTn id="35" dur="500" fill="hold"/>
                                        <p:tgtEl>
                                          <p:spTgt spid="1027">
                                            <p:txEl>
                                              <p:pRg st="4" end="4"/>
                                            </p:txEl>
                                          </p:spTgt>
                                        </p:tgtEl>
                                        <p:attrNameLst>
                                          <p:attrName>ppt_x</p:attrName>
                                        </p:attrNameLst>
                                      </p:cBhvr>
                                      <p:tavLst>
                                        <p:tav tm="0">
                                          <p:val>
                                            <p:strVal val="#ppt_x"/>
                                          </p:val>
                                        </p:tav>
                                        <p:tav tm="100000">
                                          <p:val>
                                            <p:strVal val="#ppt_x"/>
                                          </p:val>
                                        </p:tav>
                                      </p:tavLst>
                                    </p:anim>
                                    <p:anim calcmode="lin" valueType="num">
                                      <p:cBhvr>
                                        <p:cTn id="36" dur="500" fill="hold"/>
                                        <p:tgtEl>
                                          <p:spTgt spid="1027">
                                            <p:txEl>
                                              <p:pRg st="4" end="4"/>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p:bldP spid="1027" grpId="0" build="p">
        <p:tmplLst>
          <p:tmpl lvl="1">
            <p:tnLst>
              <p:par>
                <p:cTn presetID="44" presetClass="entr" presetSubtype="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500"/>
                        <p:tgtEl>
                          <p:spTgt spid="1027"/>
                        </p:tgtEl>
                      </p:cBhvr>
                    </p:animEffect>
                    <p:anim calcmode="lin" valueType="num">
                      <p:cBhvr>
                        <p:cTn dur="500" fill="hold"/>
                        <p:tgtEl>
                          <p:spTgt spid="1027"/>
                        </p:tgtEl>
                        <p:attrNameLst>
                          <p:attrName>ppt_x</p:attrName>
                        </p:attrNameLst>
                      </p:cBhvr>
                      <p:tavLst>
                        <p:tav tm="0">
                          <p:val>
                            <p:strVal val="#ppt_x"/>
                          </p:val>
                        </p:tav>
                        <p:tav tm="100000">
                          <p:val>
                            <p:strVal val="#ppt_x"/>
                          </p:val>
                        </p:tav>
                      </p:tavLst>
                    </p:anim>
                    <p:anim calcmode="lin" valueType="num">
                      <p:cBhvr>
                        <p:cTn dur="500" fill="hold"/>
                        <p:tgtEl>
                          <p:spTgt spid="1027"/>
                        </p:tgtEl>
                        <p:attrNameLst>
                          <p:attrName>ppt_y</p:attrName>
                        </p:attrNameLst>
                      </p:cBhvr>
                      <p:tavLst>
                        <p:tav tm="0">
                          <p:val>
                            <p:strVal val="#ppt_y+.05"/>
                          </p:val>
                        </p:tav>
                        <p:tav tm="100000">
                          <p:val>
                            <p:strVal val="#ppt_y"/>
                          </p:val>
                        </p:tav>
                      </p:tavLst>
                    </p:anim>
                  </p:childTnLst>
                </p:cTn>
              </p:par>
            </p:tnLst>
          </p:tmpl>
          <p:tmpl lvl="2">
            <p:tnLst>
              <p:par>
                <p:cTn presetID="44"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500"/>
                        <p:tgtEl>
                          <p:spTgt spid="1027"/>
                        </p:tgtEl>
                      </p:cBhvr>
                    </p:animEffect>
                    <p:anim calcmode="lin" valueType="num">
                      <p:cBhvr>
                        <p:cTn dur="500" fill="hold"/>
                        <p:tgtEl>
                          <p:spTgt spid="1027"/>
                        </p:tgtEl>
                        <p:attrNameLst>
                          <p:attrName>ppt_x</p:attrName>
                        </p:attrNameLst>
                      </p:cBhvr>
                      <p:tavLst>
                        <p:tav tm="0">
                          <p:val>
                            <p:strVal val="#ppt_x"/>
                          </p:val>
                        </p:tav>
                        <p:tav tm="100000">
                          <p:val>
                            <p:strVal val="#ppt_x"/>
                          </p:val>
                        </p:tav>
                      </p:tavLst>
                    </p:anim>
                    <p:anim calcmode="lin" valueType="num">
                      <p:cBhvr>
                        <p:cTn dur="500" fill="hold"/>
                        <p:tgtEl>
                          <p:spTgt spid="1027"/>
                        </p:tgtEl>
                        <p:attrNameLst>
                          <p:attrName>ppt_y</p:attrName>
                        </p:attrNameLst>
                      </p:cBhvr>
                      <p:tavLst>
                        <p:tav tm="0">
                          <p:val>
                            <p:strVal val="#ppt_y+.05"/>
                          </p:val>
                        </p:tav>
                        <p:tav tm="100000">
                          <p:val>
                            <p:strVal val="#ppt_y"/>
                          </p:val>
                        </p:tav>
                      </p:tavLst>
                    </p:anim>
                  </p:childTnLst>
                </p:cTn>
              </p:par>
            </p:tnLst>
          </p:tmpl>
          <p:tmpl lvl="3">
            <p:tnLst>
              <p:par>
                <p:cTn presetID="44"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500"/>
                        <p:tgtEl>
                          <p:spTgt spid="1027"/>
                        </p:tgtEl>
                      </p:cBhvr>
                    </p:animEffect>
                    <p:anim calcmode="lin" valueType="num">
                      <p:cBhvr>
                        <p:cTn dur="500" fill="hold"/>
                        <p:tgtEl>
                          <p:spTgt spid="1027"/>
                        </p:tgtEl>
                        <p:attrNameLst>
                          <p:attrName>ppt_x</p:attrName>
                        </p:attrNameLst>
                      </p:cBhvr>
                      <p:tavLst>
                        <p:tav tm="0">
                          <p:val>
                            <p:strVal val="#ppt_x"/>
                          </p:val>
                        </p:tav>
                        <p:tav tm="100000">
                          <p:val>
                            <p:strVal val="#ppt_x"/>
                          </p:val>
                        </p:tav>
                      </p:tavLst>
                    </p:anim>
                    <p:anim calcmode="lin" valueType="num">
                      <p:cBhvr>
                        <p:cTn dur="500" fill="hold"/>
                        <p:tgtEl>
                          <p:spTgt spid="1027"/>
                        </p:tgtEl>
                        <p:attrNameLst>
                          <p:attrName>ppt_y</p:attrName>
                        </p:attrNameLst>
                      </p:cBhvr>
                      <p:tavLst>
                        <p:tav tm="0">
                          <p:val>
                            <p:strVal val="#ppt_y+.05"/>
                          </p:val>
                        </p:tav>
                        <p:tav tm="100000">
                          <p:val>
                            <p:strVal val="#ppt_y"/>
                          </p:val>
                        </p:tav>
                      </p:tavLst>
                    </p:anim>
                  </p:childTnLst>
                </p:cTn>
              </p:par>
            </p:tnLst>
          </p:tmpl>
          <p:tmpl lvl="4">
            <p:tnLst>
              <p:par>
                <p:cTn presetID="44"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500"/>
                        <p:tgtEl>
                          <p:spTgt spid="1027"/>
                        </p:tgtEl>
                      </p:cBhvr>
                    </p:animEffect>
                    <p:anim calcmode="lin" valueType="num">
                      <p:cBhvr>
                        <p:cTn dur="500" fill="hold"/>
                        <p:tgtEl>
                          <p:spTgt spid="1027"/>
                        </p:tgtEl>
                        <p:attrNameLst>
                          <p:attrName>ppt_x</p:attrName>
                        </p:attrNameLst>
                      </p:cBhvr>
                      <p:tavLst>
                        <p:tav tm="0">
                          <p:val>
                            <p:strVal val="#ppt_x"/>
                          </p:val>
                        </p:tav>
                        <p:tav tm="100000">
                          <p:val>
                            <p:strVal val="#ppt_x"/>
                          </p:val>
                        </p:tav>
                      </p:tavLst>
                    </p:anim>
                    <p:anim calcmode="lin" valueType="num">
                      <p:cBhvr>
                        <p:cTn dur="500" fill="hold"/>
                        <p:tgtEl>
                          <p:spTgt spid="1027"/>
                        </p:tgtEl>
                        <p:attrNameLst>
                          <p:attrName>ppt_y</p:attrName>
                        </p:attrNameLst>
                      </p:cBhvr>
                      <p:tavLst>
                        <p:tav tm="0">
                          <p:val>
                            <p:strVal val="#ppt_y+.05"/>
                          </p:val>
                        </p:tav>
                        <p:tav tm="100000">
                          <p:val>
                            <p:strVal val="#ppt_y"/>
                          </p:val>
                        </p:tav>
                      </p:tavLst>
                    </p:anim>
                  </p:childTnLst>
                </p:cTn>
              </p:par>
            </p:tnLst>
          </p:tmpl>
          <p:tmpl lvl="5">
            <p:tnLst>
              <p:par>
                <p:cTn presetID="44"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500"/>
                        <p:tgtEl>
                          <p:spTgt spid="1027"/>
                        </p:tgtEl>
                      </p:cBhvr>
                    </p:animEffect>
                    <p:anim calcmode="lin" valueType="num">
                      <p:cBhvr>
                        <p:cTn dur="500" fill="hold"/>
                        <p:tgtEl>
                          <p:spTgt spid="1027"/>
                        </p:tgtEl>
                        <p:attrNameLst>
                          <p:attrName>ppt_x</p:attrName>
                        </p:attrNameLst>
                      </p:cBhvr>
                      <p:tavLst>
                        <p:tav tm="0">
                          <p:val>
                            <p:strVal val="#ppt_x"/>
                          </p:val>
                        </p:tav>
                        <p:tav tm="100000">
                          <p:val>
                            <p:strVal val="#ppt_x"/>
                          </p:val>
                        </p:tav>
                      </p:tavLst>
                    </p:anim>
                    <p:anim calcmode="lin" valueType="num">
                      <p:cBhvr>
                        <p:cTn dur="500" fill="hold"/>
                        <p:tgtEl>
                          <p:spTgt spid="1027"/>
                        </p:tgtEl>
                        <p:attrNameLst>
                          <p:attrName>ppt_y</p:attrName>
                        </p:attrNameLst>
                      </p:cBhvr>
                      <p:tavLst>
                        <p:tav tm="0">
                          <p:val>
                            <p:strVal val="#ppt_y+.05"/>
                          </p:val>
                        </p:tav>
                        <p:tav tm="100000">
                          <p:val>
                            <p:strVal val="#ppt_y"/>
                          </p:val>
                        </p:tav>
                      </p:tavLst>
                    </p:anim>
                  </p:childTnLst>
                </p:cTn>
              </p:par>
            </p:tnLst>
          </p:tmpl>
        </p:tmplLst>
      </p:bldP>
    </p:bldLst>
  </p:timing>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ＭＳ Ｐゴシック" pitchFamily="-112" charset="-128"/>
          <a:cs typeface="ＭＳ Ｐゴシック" pitchFamily="-112" charset="-128"/>
        </a:defRPr>
      </a:lvl1pPr>
      <a:lvl2pPr algn="ctr" rtl="0" eaLnBrk="0" fontAlgn="base" hangingPunct="0">
        <a:spcBef>
          <a:spcPct val="0"/>
        </a:spcBef>
        <a:spcAft>
          <a:spcPct val="0"/>
        </a:spcAft>
        <a:defRPr sz="4400">
          <a:solidFill>
            <a:schemeClr val="tx2"/>
          </a:solidFill>
          <a:latin typeface="Helvetica Neue" charset="0"/>
          <a:ea typeface="ＭＳ Ｐゴシック" pitchFamily="-112" charset="-128"/>
          <a:cs typeface="ＭＳ Ｐゴシック" pitchFamily="-112" charset="-128"/>
        </a:defRPr>
      </a:lvl2pPr>
      <a:lvl3pPr algn="ctr" rtl="0" eaLnBrk="0" fontAlgn="base" hangingPunct="0">
        <a:spcBef>
          <a:spcPct val="0"/>
        </a:spcBef>
        <a:spcAft>
          <a:spcPct val="0"/>
        </a:spcAft>
        <a:defRPr sz="4400">
          <a:solidFill>
            <a:schemeClr val="tx2"/>
          </a:solidFill>
          <a:latin typeface="Helvetica Neue" charset="0"/>
          <a:ea typeface="ＭＳ Ｐゴシック" pitchFamily="-112" charset="-128"/>
          <a:cs typeface="ＭＳ Ｐゴシック" pitchFamily="-112" charset="-128"/>
        </a:defRPr>
      </a:lvl3pPr>
      <a:lvl4pPr algn="ctr" rtl="0" eaLnBrk="0" fontAlgn="base" hangingPunct="0">
        <a:spcBef>
          <a:spcPct val="0"/>
        </a:spcBef>
        <a:spcAft>
          <a:spcPct val="0"/>
        </a:spcAft>
        <a:defRPr sz="4400">
          <a:solidFill>
            <a:schemeClr val="tx2"/>
          </a:solidFill>
          <a:latin typeface="Helvetica Neue" charset="0"/>
          <a:ea typeface="ＭＳ Ｐゴシック" pitchFamily="-112" charset="-128"/>
          <a:cs typeface="ＭＳ Ｐゴシック" pitchFamily="-112" charset="-128"/>
        </a:defRPr>
      </a:lvl4pPr>
      <a:lvl5pPr algn="ctr" rtl="0" eaLnBrk="0" fontAlgn="base" hangingPunct="0">
        <a:spcBef>
          <a:spcPct val="0"/>
        </a:spcBef>
        <a:spcAft>
          <a:spcPct val="0"/>
        </a:spcAft>
        <a:defRPr sz="4400">
          <a:solidFill>
            <a:schemeClr val="tx2"/>
          </a:solidFill>
          <a:latin typeface="Helvetica Neue" charset="0"/>
          <a:ea typeface="ＭＳ Ｐゴシック" pitchFamily="-112" charset="-128"/>
          <a:cs typeface="ＭＳ Ｐゴシック" pitchFamily="-112"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ＭＳ Ｐゴシック" pitchFamily="-112" charset="-128"/>
          <a:cs typeface="ＭＳ Ｐゴシック" pitchFamily="-112" charset="-128"/>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ＭＳ Ｐゴシック" pitchFamily="-112" charset="-128"/>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ＭＳ Ｐゴシック" pitchFamily="-112" charset="-128"/>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ＭＳ Ｐゴシック" pitchFamily="-112" charset="-128"/>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ＭＳ Ｐゴシック" pitchFamily="-112"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i="0">
                <a:latin typeface="Avenir Book" panose="02000503020000020003" pitchFamily="2" charset="0"/>
                <a:ea typeface="+mn-ea"/>
                <a:cs typeface="+mn-cs"/>
              </a:defRPr>
            </a:lvl1pPr>
          </a:lstStyle>
          <a:p>
            <a:pPr>
              <a:defRPr/>
            </a:pPr>
            <a:endParaRPr lang="en-US" dirty="0">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i="0">
                <a:latin typeface="Avenir Book" panose="02000503020000020003" pitchFamily="2" charset="0"/>
                <a:ea typeface="+mn-ea"/>
                <a:cs typeface="+mn-cs"/>
              </a:defRPr>
            </a:lvl1pPr>
          </a:lstStyle>
          <a:p>
            <a:pPr>
              <a:defRPr/>
            </a:pPr>
            <a:endParaRPr lang="en-US" dirty="0">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i="0">
                <a:latin typeface="Avenir Book" panose="02000503020000020003" pitchFamily="2" charset="0"/>
                <a:ea typeface="Avenir Book" panose="02000503020000020003" pitchFamily="2" charset="0"/>
                <a:cs typeface="Avenir Book" panose="02000503020000020003" pitchFamily="2" charset="0"/>
              </a:defRPr>
            </a:lvl1pPr>
          </a:lstStyle>
          <a:p>
            <a:fld id="{538B013B-7B95-A54D-95C0-47B1BE4333EB}"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089264583"/>
      </p:ext>
    </p:extLst>
  </p:cSld>
  <p:clrMap bg1="lt1" tx1="dk1" bg2="lt2" tx2="dk2" accent1="accent1" accent2="accent2" accent3="accent3" accent4="accent4" accent5="accent5" accent6="accent6" hlink="hlink" folHlink="folHlink"/>
  <p:sldLayoutIdLst>
    <p:sldLayoutId id="2147490487" r:id="rId1"/>
    <p:sldLayoutId id="2147490488" r:id="rId2"/>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2000"/>
                                        <p:tgtEl>
                                          <p:spTgt spid="10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27">
                                            <p:txEl>
                                              <p:pRg st="0" end="0"/>
                                            </p:txEl>
                                          </p:spTgt>
                                        </p:tgtEl>
                                        <p:attrNameLst>
                                          <p:attrName>style.visibility</p:attrName>
                                        </p:attrNameLst>
                                      </p:cBhvr>
                                      <p:to>
                                        <p:strVal val="visible"/>
                                      </p:to>
                                    </p:set>
                                    <p:animEffect transition="in" filter="fade">
                                      <p:cBhvr>
                                        <p:cTn id="12" dur="2000"/>
                                        <p:tgtEl>
                                          <p:spTgt spid="1027">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27">
                                            <p:txEl>
                                              <p:pRg st="1" end="1"/>
                                            </p:txEl>
                                          </p:spTgt>
                                        </p:tgtEl>
                                        <p:attrNameLst>
                                          <p:attrName>style.visibility</p:attrName>
                                        </p:attrNameLst>
                                      </p:cBhvr>
                                      <p:to>
                                        <p:strVal val="visible"/>
                                      </p:to>
                                    </p:set>
                                    <p:animEffect transition="in" filter="fade">
                                      <p:cBhvr>
                                        <p:cTn id="15" dur="2000"/>
                                        <p:tgtEl>
                                          <p:spTgt spid="1027">
                                            <p:txEl>
                                              <p:pRg st="1" end="1"/>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027">
                                            <p:txEl>
                                              <p:pRg st="2" end="2"/>
                                            </p:txEl>
                                          </p:spTgt>
                                        </p:tgtEl>
                                        <p:attrNameLst>
                                          <p:attrName>style.visibility</p:attrName>
                                        </p:attrNameLst>
                                      </p:cBhvr>
                                      <p:to>
                                        <p:strVal val="visible"/>
                                      </p:to>
                                    </p:set>
                                    <p:animEffect transition="in" filter="fade">
                                      <p:cBhvr>
                                        <p:cTn id="18" dur="2000"/>
                                        <p:tgtEl>
                                          <p:spTgt spid="1027">
                                            <p:txEl>
                                              <p:pRg st="2" end="2"/>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027">
                                            <p:txEl>
                                              <p:pRg st="3" end="3"/>
                                            </p:txEl>
                                          </p:spTgt>
                                        </p:tgtEl>
                                        <p:attrNameLst>
                                          <p:attrName>style.visibility</p:attrName>
                                        </p:attrNameLst>
                                      </p:cBhvr>
                                      <p:to>
                                        <p:strVal val="visible"/>
                                      </p:to>
                                    </p:set>
                                    <p:animEffect transition="in" filter="fade">
                                      <p:cBhvr>
                                        <p:cTn id="21" dur="2000"/>
                                        <p:tgtEl>
                                          <p:spTgt spid="1027">
                                            <p:txEl>
                                              <p:pRg st="3" end="3"/>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027">
                                            <p:txEl>
                                              <p:pRg st="4" end="4"/>
                                            </p:txEl>
                                          </p:spTgt>
                                        </p:tgtEl>
                                        <p:attrNameLst>
                                          <p:attrName>style.visibility</p:attrName>
                                        </p:attrNameLst>
                                      </p:cBhvr>
                                      <p:to>
                                        <p:strVal val="visible"/>
                                      </p:to>
                                    </p:set>
                                    <p:animEffect transition="in" filter="fade">
                                      <p:cBhvr>
                                        <p:cTn id="24" dur="2000"/>
                                        <p:tgtEl>
                                          <p:spTgt spid="102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p:bldP spid="1027" grpId="0" build="p">
        <p:tmplLst>
          <p:tmpl lvl="1">
            <p:tnLst>
              <p:par>
                <p:cTn presetID="10" presetClass="entr" presetSubtype="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 lvl="4">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 lvl="5">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Lst>
      </p:bldP>
    </p:bldLst>
  </p:timing>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Avenir Book" panose="02000503020000020003" pitchFamily="2" charset="0"/>
          <a:cs typeface="Avenir Book" panose="02000503020000020003" pitchFamily="2" charset="0"/>
        </a:defRPr>
      </a:lvl1pPr>
      <a:lvl2pPr algn="ctr" rtl="0" eaLnBrk="0" fontAlgn="base" hangingPunct="0">
        <a:spcBef>
          <a:spcPct val="0"/>
        </a:spcBef>
        <a:spcAft>
          <a:spcPct val="0"/>
        </a:spcAft>
        <a:defRPr sz="4400">
          <a:solidFill>
            <a:schemeClr val="tx2"/>
          </a:solidFill>
          <a:latin typeface="Arial" charset="0"/>
          <a:ea typeface="ＭＳ Ｐゴシック" pitchFamily="-106" charset="-128"/>
          <a:cs typeface="ＭＳ Ｐゴシック" pitchFamily="-106" charset="-128"/>
        </a:defRPr>
      </a:lvl2pPr>
      <a:lvl3pPr algn="ctr" rtl="0" eaLnBrk="0" fontAlgn="base" hangingPunct="0">
        <a:spcBef>
          <a:spcPct val="0"/>
        </a:spcBef>
        <a:spcAft>
          <a:spcPct val="0"/>
        </a:spcAft>
        <a:defRPr sz="4400">
          <a:solidFill>
            <a:schemeClr val="tx2"/>
          </a:solidFill>
          <a:latin typeface="Arial" charset="0"/>
          <a:ea typeface="ＭＳ Ｐゴシック" pitchFamily="-106" charset="-128"/>
          <a:cs typeface="ＭＳ Ｐゴシック" pitchFamily="-106" charset="-128"/>
        </a:defRPr>
      </a:lvl3pPr>
      <a:lvl4pPr algn="ctr" rtl="0" eaLnBrk="0" fontAlgn="base" hangingPunct="0">
        <a:spcBef>
          <a:spcPct val="0"/>
        </a:spcBef>
        <a:spcAft>
          <a:spcPct val="0"/>
        </a:spcAft>
        <a:defRPr sz="4400">
          <a:solidFill>
            <a:schemeClr val="tx2"/>
          </a:solidFill>
          <a:latin typeface="Arial" charset="0"/>
          <a:ea typeface="ＭＳ Ｐゴシック" pitchFamily="-106" charset="-128"/>
          <a:cs typeface="ＭＳ Ｐゴシック" pitchFamily="-106" charset="-128"/>
        </a:defRPr>
      </a:lvl4pPr>
      <a:lvl5pPr algn="ctr" rtl="0" eaLnBrk="0" fontAlgn="base" hangingPunct="0">
        <a:spcBef>
          <a:spcPct val="0"/>
        </a:spcBef>
        <a:spcAft>
          <a:spcPct val="0"/>
        </a:spcAft>
        <a:defRPr sz="4400">
          <a:solidFill>
            <a:schemeClr val="tx2"/>
          </a:solidFill>
          <a:latin typeface="Arial" charset="0"/>
          <a:ea typeface="ＭＳ Ｐゴシック" pitchFamily="-106" charset="-128"/>
          <a:cs typeface="ＭＳ Ｐゴシック" pitchFamily="-106"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Avenir Book" panose="02000503020000020003" pitchFamily="2" charset="0"/>
          <a:cs typeface="Avenir Book" panose="02000503020000020003" pitchFamily="2" charset="0"/>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Avenir Book" panose="02000503020000020003" pitchFamily="2" charset="0"/>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Avenir Book" panose="02000503020000020003" pitchFamily="2" charset="0"/>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Avenir Book" panose="02000503020000020003" pitchFamily="2" charset="0"/>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Avenir Book" panose="02000503020000020003" pitchFamily="2"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fontAlgn="auto">
              <a:spcBef>
                <a:spcPts val="0"/>
              </a:spcBef>
              <a:spcAft>
                <a:spcPts val="0"/>
              </a:spcAft>
            </a:pPr>
            <a:fld id="{E7A76789-3A0A-7E49-8D78-814074B33A34}" type="datetimeFigureOut">
              <a:rPr lang="en-US" smtClean="0">
                <a:solidFill>
                  <a:prstClr val="black">
                    <a:tint val="75000"/>
                  </a:prstClr>
                </a:solidFill>
                <a:latin typeface="Calibri" panose="020F0502020204030204"/>
                <a:ea typeface=""/>
                <a:cs typeface=""/>
              </a:rPr>
              <a:pPr defTabSz="457200" fontAlgn="auto">
                <a:spcBef>
                  <a:spcPts val="0"/>
                </a:spcBef>
                <a:spcAft>
                  <a:spcPts val="0"/>
                </a:spcAft>
              </a:pPr>
              <a:t>7/2/24</a:t>
            </a:fld>
            <a:endParaRPr lang="en-US">
              <a:solidFill>
                <a:prstClr val="black">
                  <a:tint val="75000"/>
                </a:prstClr>
              </a:solidFill>
              <a:latin typeface="Calibri" panose="020F0502020204030204"/>
              <a:ea typeface=""/>
              <a:cs typeface=""/>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fontAlgn="auto">
              <a:spcBef>
                <a:spcPts val="0"/>
              </a:spcBef>
              <a:spcAft>
                <a:spcPts val="0"/>
              </a:spcAft>
            </a:pPr>
            <a:endParaRPr lang="en-US">
              <a:solidFill>
                <a:prstClr val="black">
                  <a:tint val="75000"/>
                </a:prstClr>
              </a:solidFill>
              <a:latin typeface="Calibri" panose="020F0502020204030204"/>
              <a:ea typeface=""/>
              <a:cs typeface=""/>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fontAlgn="auto">
              <a:spcBef>
                <a:spcPts val="0"/>
              </a:spcBef>
              <a:spcAft>
                <a:spcPts val="0"/>
              </a:spcAft>
            </a:pPr>
            <a:fld id="{F8EC3F64-A645-F04D-A6A3-A378B9427880}" type="slidenum">
              <a:rPr lang="en-US" smtClean="0">
                <a:solidFill>
                  <a:prstClr val="black">
                    <a:tint val="75000"/>
                  </a:prstClr>
                </a:solidFill>
                <a:latin typeface="Calibri" panose="020F0502020204030204"/>
                <a:ea typeface=""/>
                <a:cs typeface=""/>
              </a:rPr>
              <a:pPr defTabSz="457200" fontAlgn="auto">
                <a:spcBef>
                  <a:spcPts val="0"/>
                </a:spcBef>
                <a:spcAft>
                  <a:spcPts val="0"/>
                </a:spcAft>
              </a:pPr>
              <a:t>‹#›</a:t>
            </a:fld>
            <a:endParaRPr lang="en-US">
              <a:solidFill>
                <a:prstClr val="black">
                  <a:tint val="75000"/>
                </a:prstClr>
              </a:solidFill>
              <a:latin typeface="Calibri" panose="020F0502020204030204"/>
              <a:ea typeface=""/>
              <a:cs typeface=""/>
            </a:endParaRPr>
          </a:p>
        </p:txBody>
      </p:sp>
    </p:spTree>
    <p:extLst>
      <p:ext uri="{BB962C8B-B14F-4D97-AF65-F5344CB8AC3E}">
        <p14:creationId xmlns:p14="http://schemas.microsoft.com/office/powerpoint/2010/main" val="2437955558"/>
      </p:ext>
    </p:extLst>
  </p:cSld>
  <p:clrMap bg1="lt1" tx1="dk1" bg2="lt2" tx2="dk2" accent1="accent1" accent2="accent2" accent3="accent3" accent4="accent4" accent5="accent5" accent6="accent6" hlink="hlink" folHlink="folHlink"/>
  <p:sldLayoutIdLst>
    <p:sldLayoutId id="2147490490" r:id="rId1"/>
    <p:sldLayoutId id="2147490491" r:id="rId2"/>
    <p:sldLayoutId id="2147490492" r:id="rId3"/>
    <p:sldLayoutId id="2147490493" r:id="rId4"/>
    <p:sldLayoutId id="2147490494" r:id="rId5"/>
    <p:sldLayoutId id="2147490495" r:id="rId6"/>
    <p:sldLayoutId id="2147490496" r:id="rId7"/>
    <p:sldLayoutId id="2147490497" r:id="rId8"/>
    <p:sldLayoutId id="2147490498" r:id="rId9"/>
    <p:sldLayoutId id="2147490499" r:id="rId10"/>
    <p:sldLayoutId id="214749050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1">
                <a:gamma/>
                <a:shade val="39216"/>
                <a:invGamma/>
              </a:schemeClr>
            </a:gs>
          </a:gsLst>
          <a:lin ang="54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1588" y="0"/>
            <a:ext cx="9148762" cy="6851650"/>
            <a:chOff x="1" y="0"/>
            <a:chExt cx="5763" cy="4316"/>
          </a:xfrm>
        </p:grpSpPr>
        <p:sp>
          <p:nvSpPr>
            <p:cNvPr id="4099"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00"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01"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grpSp>
          <p:nvGrpSpPr>
            <p:cNvPr id="3" name="Group 6"/>
            <p:cNvGrpSpPr>
              <a:grpSpLocks/>
            </p:cNvGrpSpPr>
            <p:nvPr/>
          </p:nvGrpSpPr>
          <p:grpSpPr bwMode="auto">
            <a:xfrm>
              <a:off x="288" y="0"/>
              <a:ext cx="5098" cy="4316"/>
              <a:chOff x="288" y="0"/>
              <a:chExt cx="5098" cy="4316"/>
            </a:xfrm>
          </p:grpSpPr>
          <p:sp>
            <p:nvSpPr>
              <p:cNvPr id="4103"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04"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05"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06"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07"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08"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09"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10"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11"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12"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13"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14"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15"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grpSp>
        <p:sp>
          <p:nvSpPr>
            <p:cNvPr id="4116"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17"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18"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19" name="Freeform 23"/>
            <p:cNvSpPr>
              <a:spLocks/>
            </p:cNvSpPr>
            <p:nvPr/>
          </p:nvSpPr>
          <p:spPr bwMode="hidden">
            <a:xfrm>
              <a:off x="5041" y="0"/>
              <a:ext cx="719" cy="845"/>
            </a:xfrm>
            <a:custGeom>
              <a:avLst/>
              <a:gdLst/>
              <a:ahLst/>
              <a:cxnLst>
                <a:cxn ang="0">
                  <a:pos x="717" y="845"/>
                </a:cxn>
                <a:cxn ang="0">
                  <a:pos x="717" y="821"/>
                </a:cxn>
                <a:cxn ang="0">
                  <a:pos x="574" y="605"/>
                </a:cxn>
                <a:cxn ang="0">
                  <a:pos x="406" y="396"/>
                </a:cxn>
                <a:cxn ang="0">
                  <a:pos x="221" y="192"/>
                </a:cxn>
                <a:cxn ang="0">
                  <a:pos x="17" y="0"/>
                </a:cxn>
                <a:cxn ang="0">
                  <a:pos x="0" y="0"/>
                </a:cxn>
                <a:cxn ang="0">
                  <a:pos x="209" y="198"/>
                </a:cxn>
                <a:cxn ang="0">
                  <a:pos x="400" y="408"/>
                </a:cxn>
                <a:cxn ang="0">
                  <a:pos x="568" y="623"/>
                </a:cxn>
                <a:cxn ang="0">
                  <a:pos x="717" y="845"/>
                </a:cxn>
                <a:cxn ang="0">
                  <a:pos x="717" y="845"/>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20" name="Freeform 24"/>
            <p:cNvSpPr>
              <a:spLocks/>
            </p:cNvSpPr>
            <p:nvPr/>
          </p:nvSpPr>
          <p:spPr bwMode="hidden">
            <a:xfrm>
              <a:off x="5352" y="0"/>
              <a:ext cx="408" cy="414"/>
            </a:xfrm>
            <a:custGeom>
              <a:avLst/>
              <a:gdLst/>
              <a:ahLst/>
              <a:cxnLst>
                <a:cxn ang="0">
                  <a:pos x="407" y="414"/>
                </a:cxn>
                <a:cxn ang="0">
                  <a:pos x="407" y="396"/>
                </a:cxn>
                <a:cxn ang="0">
                  <a:pos x="222" y="192"/>
                </a:cxn>
                <a:cxn ang="0">
                  <a:pos x="12" y="0"/>
                </a:cxn>
                <a:cxn ang="0">
                  <a:pos x="0" y="0"/>
                </a:cxn>
                <a:cxn ang="0">
                  <a:pos x="108" y="102"/>
                </a:cxn>
                <a:cxn ang="0">
                  <a:pos x="216" y="204"/>
                </a:cxn>
                <a:cxn ang="0">
                  <a:pos x="407" y="414"/>
                </a:cxn>
                <a:cxn ang="0">
                  <a:pos x="407" y="414"/>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21"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22" name="Freeform 26"/>
            <p:cNvSpPr>
              <a:spLocks/>
            </p:cNvSpPr>
            <p:nvPr/>
          </p:nvSpPr>
          <p:spPr bwMode="hidden">
            <a:xfrm>
              <a:off x="6" y="0"/>
              <a:ext cx="588" cy="599"/>
            </a:xfrm>
            <a:custGeom>
              <a:avLst/>
              <a:gdLst/>
              <a:ahLst/>
              <a:cxnLst>
                <a:cxn ang="0">
                  <a:pos x="586" y="0"/>
                </a:cxn>
                <a:cxn ang="0">
                  <a:pos x="568" y="0"/>
                </a:cxn>
                <a:cxn ang="0">
                  <a:pos x="407" y="132"/>
                </a:cxn>
                <a:cxn ang="0">
                  <a:pos x="257" y="270"/>
                </a:cxn>
                <a:cxn ang="0">
                  <a:pos x="120" y="420"/>
                </a:cxn>
                <a:cxn ang="0">
                  <a:pos x="0" y="575"/>
                </a:cxn>
                <a:cxn ang="0">
                  <a:pos x="0" y="599"/>
                </a:cxn>
                <a:cxn ang="0">
                  <a:pos x="120" y="432"/>
                </a:cxn>
                <a:cxn ang="0">
                  <a:pos x="257" y="282"/>
                </a:cxn>
                <a:cxn ang="0">
                  <a:pos x="413" y="138"/>
                </a:cxn>
                <a:cxn ang="0">
                  <a:pos x="586" y="0"/>
                </a:cxn>
                <a:cxn ang="0">
                  <a:pos x="586" y="0"/>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23" name="Freeform 27"/>
            <p:cNvSpPr>
              <a:spLocks/>
            </p:cNvSpPr>
            <p:nvPr/>
          </p:nvSpPr>
          <p:spPr bwMode="hidden">
            <a:xfrm>
              <a:off x="6" y="0"/>
              <a:ext cx="270" cy="252"/>
            </a:xfrm>
            <a:custGeom>
              <a:avLst/>
              <a:gdLst/>
              <a:ahLst/>
              <a:cxnLst>
                <a:cxn ang="0">
                  <a:pos x="269" y="0"/>
                </a:cxn>
                <a:cxn ang="0">
                  <a:pos x="251" y="0"/>
                </a:cxn>
                <a:cxn ang="0">
                  <a:pos x="120" y="114"/>
                </a:cxn>
                <a:cxn ang="0">
                  <a:pos x="60" y="174"/>
                </a:cxn>
                <a:cxn ang="0">
                  <a:pos x="0" y="234"/>
                </a:cxn>
                <a:cxn ang="0">
                  <a:pos x="0" y="252"/>
                </a:cxn>
                <a:cxn ang="0">
                  <a:pos x="126" y="120"/>
                </a:cxn>
                <a:cxn ang="0">
                  <a:pos x="269" y="0"/>
                </a:cxn>
                <a:cxn ang="0">
                  <a:pos x="269" y="0"/>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24" name="Line 28"/>
            <p:cNvSpPr>
              <a:spLocks noChangeShapeType="1"/>
            </p:cNvSpPr>
            <p:nvPr/>
          </p:nvSpPr>
          <p:spPr bwMode="hidden">
            <a:xfrm>
              <a:off x="1" y="2749"/>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25" name="Line 29"/>
            <p:cNvSpPr>
              <a:spLocks noChangeShapeType="1"/>
            </p:cNvSpPr>
            <p:nvPr/>
          </p:nvSpPr>
          <p:spPr bwMode="hidden">
            <a:xfrm>
              <a:off x="1" y="2356"/>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26" name="Line 30"/>
            <p:cNvSpPr>
              <a:spLocks noChangeShapeType="1"/>
            </p:cNvSpPr>
            <p:nvPr/>
          </p:nvSpPr>
          <p:spPr bwMode="hidden">
            <a:xfrm>
              <a:off x="1" y="3142"/>
              <a:ext cx="5758" cy="0"/>
            </a:xfrm>
            <a:prstGeom prst="line">
              <a:avLst/>
            </a:prstGeom>
            <a:noFill/>
            <a:ln w="15875">
              <a:solidFill>
                <a:schemeClr val="bg2"/>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grpSp>
          <p:nvGrpSpPr>
            <p:cNvPr id="4" name="Group 31"/>
            <p:cNvGrpSpPr>
              <a:grpSpLocks/>
            </p:cNvGrpSpPr>
            <p:nvPr/>
          </p:nvGrpSpPr>
          <p:grpSpPr bwMode="auto">
            <a:xfrm>
              <a:off x="1" y="392"/>
              <a:ext cx="5758" cy="1571"/>
              <a:chOff x="1" y="392"/>
              <a:chExt cx="5758" cy="1571"/>
            </a:xfrm>
          </p:grpSpPr>
          <p:sp>
            <p:nvSpPr>
              <p:cNvPr id="4128" name="Line 32"/>
              <p:cNvSpPr>
                <a:spLocks noChangeShapeType="1"/>
              </p:cNvSpPr>
              <p:nvPr userDrawn="1"/>
            </p:nvSpPr>
            <p:spPr bwMode="hidden">
              <a:xfrm>
                <a:off x="1" y="784"/>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29" name="Line 33"/>
              <p:cNvSpPr>
                <a:spLocks noChangeShapeType="1"/>
              </p:cNvSpPr>
              <p:nvPr userDrawn="1"/>
            </p:nvSpPr>
            <p:spPr bwMode="hidden">
              <a:xfrm>
                <a:off x="1" y="1963"/>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30" name="Line 34"/>
              <p:cNvSpPr>
                <a:spLocks noChangeShapeType="1"/>
              </p:cNvSpPr>
              <p:nvPr userDrawn="1"/>
            </p:nvSpPr>
            <p:spPr bwMode="hidden">
              <a:xfrm>
                <a:off x="1" y="1570"/>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31" name="Line 35"/>
              <p:cNvSpPr>
                <a:spLocks noChangeShapeType="1"/>
              </p:cNvSpPr>
              <p:nvPr userDrawn="1"/>
            </p:nvSpPr>
            <p:spPr bwMode="hidden">
              <a:xfrm>
                <a:off x="1" y="1177"/>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32" name="Line 36"/>
              <p:cNvSpPr>
                <a:spLocks noChangeShapeType="1"/>
              </p:cNvSpPr>
              <p:nvPr userDrawn="1"/>
            </p:nvSpPr>
            <p:spPr bwMode="hidden">
              <a:xfrm>
                <a:off x="1" y="392"/>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grpSp>
        <p:sp>
          <p:nvSpPr>
            <p:cNvPr id="4133" name="Line 37"/>
            <p:cNvSpPr>
              <a:spLocks noChangeShapeType="1"/>
            </p:cNvSpPr>
            <p:nvPr/>
          </p:nvSpPr>
          <p:spPr bwMode="hidden">
            <a:xfrm>
              <a:off x="1" y="3928"/>
              <a:ext cx="5758" cy="0"/>
            </a:xfrm>
            <a:prstGeom prst="line">
              <a:avLst/>
            </a:prstGeom>
            <a:noFill/>
            <a:ln w="15875">
              <a:solidFill>
                <a:schemeClr val="bg2"/>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34" name="Line 38"/>
            <p:cNvSpPr>
              <a:spLocks noChangeShapeType="1"/>
            </p:cNvSpPr>
            <p:nvPr/>
          </p:nvSpPr>
          <p:spPr bwMode="hidden">
            <a:xfrm>
              <a:off x="1" y="3535"/>
              <a:ext cx="5758" cy="0"/>
            </a:xfrm>
            <a:prstGeom prst="line">
              <a:avLst/>
            </a:prstGeom>
            <a:noFill/>
            <a:ln w="15875">
              <a:solidFill>
                <a:schemeClr val="bg2"/>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grpSp>
      <p:sp>
        <p:nvSpPr>
          <p:cNvPr id="4135" name="Rectangle 39"/>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dirty="0"/>
              <a:t>Click to edit Master title style</a:t>
            </a:r>
          </a:p>
        </p:txBody>
      </p:sp>
      <p:sp>
        <p:nvSpPr>
          <p:cNvPr id="4136" name="Rectangle 40"/>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b="0" i="0">
                <a:effectLst>
                  <a:outerShdw blurRad="38100" dist="38100" dir="2700000" algn="tl">
                    <a:srgbClr val="000000"/>
                  </a:outerShdw>
                </a:effectLst>
                <a:latin typeface="Avenir Book" panose="02000503020000020003" pitchFamily="2" charset="0"/>
              </a:defRPr>
            </a:lvl1pPr>
          </a:lstStyle>
          <a:p>
            <a:pPr>
              <a:defRPr/>
            </a:pPr>
            <a:endParaRPr lang="en-US" dirty="0">
              <a:solidFill>
                <a:srgbClr val="FFFFFF"/>
              </a:solidFill>
              <a:ea typeface=""/>
              <a:cs typeface=""/>
            </a:endParaRPr>
          </a:p>
        </p:txBody>
      </p:sp>
      <p:sp>
        <p:nvSpPr>
          <p:cNvPr id="4137" name="Rectangle 41"/>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b="0" i="0">
                <a:effectLst>
                  <a:outerShdw blurRad="38100" dist="38100" dir="2700000" algn="tl">
                    <a:srgbClr val="000000"/>
                  </a:outerShdw>
                </a:effectLst>
                <a:latin typeface="Avenir Book" panose="02000503020000020003" pitchFamily="2" charset="0"/>
              </a:defRPr>
            </a:lvl1pPr>
          </a:lstStyle>
          <a:p>
            <a:pPr>
              <a:defRPr/>
            </a:pPr>
            <a:endParaRPr lang="en-US" dirty="0">
              <a:solidFill>
                <a:srgbClr val="FFFFFF"/>
              </a:solidFill>
              <a:ea typeface=""/>
              <a:cs typeface=""/>
            </a:endParaRPr>
          </a:p>
        </p:txBody>
      </p:sp>
      <p:sp>
        <p:nvSpPr>
          <p:cNvPr id="4138" name="Rectangle 42"/>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b="0" i="0">
                <a:effectLst>
                  <a:outerShdw blurRad="38100" dist="38100" dir="2700000" algn="tl">
                    <a:srgbClr val="000000"/>
                  </a:outerShdw>
                </a:effectLst>
                <a:latin typeface="Avenir Book" panose="02000503020000020003" pitchFamily="2" charset="0"/>
              </a:defRPr>
            </a:lvl1pPr>
          </a:lstStyle>
          <a:p>
            <a:pPr>
              <a:defRPr/>
            </a:pPr>
            <a:fld id="{9D5B30B5-DC15-624F-9332-74C8A0D52990}" type="slidenum">
              <a:rPr lang="en-US" smtClean="0">
                <a:solidFill>
                  <a:srgbClr val="FFFFFF"/>
                </a:solidFill>
                <a:ea typeface=""/>
                <a:cs typeface=""/>
              </a:rPr>
              <a:pPr>
                <a:defRPr/>
              </a:pPr>
              <a:t>‹#›</a:t>
            </a:fld>
            <a:endParaRPr lang="en-US" dirty="0">
              <a:solidFill>
                <a:srgbClr val="FFFFFF"/>
              </a:solidFill>
              <a:ea typeface=""/>
              <a:cs typeface=""/>
            </a:endParaRPr>
          </a:p>
        </p:txBody>
      </p:sp>
      <p:sp>
        <p:nvSpPr>
          <p:cNvPr id="4139" name="Rectangle 43"/>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14491167"/>
      </p:ext>
    </p:extLst>
  </p:cSld>
  <p:clrMap bg1="dk2" tx1="lt1" bg2="dk1" tx2="lt2" accent1="accent1" accent2="accent2" accent3="accent3" accent4="accent4" accent5="accent5" accent6="accent6" hlink="hlink" folHlink="folHlink"/>
  <p:sldLayoutIdLst>
    <p:sldLayoutId id="2147490502" r:id="rId1"/>
    <p:sldLayoutId id="2147490503" r:id="rId2"/>
    <p:sldLayoutId id="2147490504" r:id="rId3"/>
    <p:sldLayoutId id="2147490505" r:id="rId4"/>
    <p:sldLayoutId id="2147490506" r:id="rId5"/>
    <p:sldLayoutId id="2147490507" r:id="rId6"/>
    <p:sldLayoutId id="2147490508" r:id="rId7"/>
    <p:sldLayoutId id="2147490509" r:id="rId8"/>
    <p:sldLayoutId id="2147490510" r:id="rId9"/>
    <p:sldLayoutId id="2147490511" r:id="rId10"/>
    <p:sldLayoutId id="2147490512" r:id="rId11"/>
    <p:sldLayoutId id="2147490513" r:id="rId12"/>
  </p:sldLayoutIdLst>
  <p:transition>
    <p:fade/>
  </p:transition>
  <p:txStyles>
    <p:titleStyle>
      <a:lvl1pPr algn="ctr" rtl="0" eaLnBrk="0" fontAlgn="base" hangingPunct="0">
        <a:spcBef>
          <a:spcPct val="0"/>
        </a:spcBef>
        <a:spcAft>
          <a:spcPct val="0"/>
        </a:spcAft>
        <a:defRPr sz="4400" b="0" i="0">
          <a:solidFill>
            <a:schemeClr val="tx2"/>
          </a:solidFill>
          <a:effectLst>
            <a:outerShdw blurRad="38100" dist="38100" dir="2700000" algn="tl">
              <a:srgbClr val="000000"/>
            </a:outerShdw>
          </a:effectLst>
          <a:latin typeface="Avenir Book" panose="02000503020000020003" pitchFamily="2" charset="0"/>
          <a:ea typeface="Avenir Book" panose="02000503020000020003" pitchFamily="2" charset="0"/>
          <a:cs typeface="Avenir Book" panose="02000503020000020003" pitchFamily="2" charset="0"/>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Helvetica Neue" pitchFamily="-112" charset="0"/>
          <a:ea typeface="ＭＳ Ｐゴシック" pitchFamily="-106" charset="-128"/>
          <a:cs typeface="ＭＳ Ｐゴシック" pitchFamily="-106" charset="-128"/>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Helvetica Neue" pitchFamily="-112" charset="0"/>
          <a:ea typeface="ＭＳ Ｐゴシック" pitchFamily="-106" charset="-128"/>
          <a:cs typeface="ＭＳ Ｐゴシック" pitchFamily="-106" charset="-128"/>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Helvetica Neue" pitchFamily="-112" charset="0"/>
          <a:ea typeface="ＭＳ Ｐゴシック" pitchFamily="-106" charset="-128"/>
          <a:cs typeface="ＭＳ Ｐゴシック" pitchFamily="-106" charset="-128"/>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Helvetica Neue" pitchFamily="-112" charset="0"/>
          <a:ea typeface="ＭＳ Ｐゴシック" pitchFamily="-106" charset="-128"/>
          <a:cs typeface="ＭＳ Ｐゴシック" pitchFamily="-106" charset="-128"/>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60000"/>
        <a:buFont typeface="Wingdings" charset="2"/>
        <a:buChar char="n"/>
        <a:defRPr sz="32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cs typeface="Avenir Book" panose="02000503020000020003" pitchFamily="2" charset="0"/>
        </a:defRPr>
      </a:lvl1pPr>
      <a:lvl2pPr marL="742950" indent="-285750" algn="l" rtl="0" eaLnBrk="0" fontAlgn="base" hangingPunct="0">
        <a:spcBef>
          <a:spcPct val="20000"/>
        </a:spcBef>
        <a:spcAft>
          <a:spcPct val="0"/>
        </a:spcAft>
        <a:buClr>
          <a:schemeClr val="tx1"/>
        </a:buClr>
        <a:buChar char="•"/>
        <a:defRPr sz="28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defRPr>
      </a:lvl2pPr>
      <a:lvl3pPr marL="1143000" indent="-228600" algn="l" rtl="0" eaLnBrk="0" fontAlgn="base" hangingPunct="0">
        <a:spcBef>
          <a:spcPct val="20000"/>
        </a:spcBef>
        <a:spcAft>
          <a:spcPct val="0"/>
        </a:spcAft>
        <a:buClr>
          <a:schemeClr val="accent2"/>
        </a:buClr>
        <a:buSzPct val="60000"/>
        <a:buFont typeface="Wingdings" charset="2"/>
        <a:buChar char="n"/>
        <a:defRPr sz="24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defRPr>
      </a:lvl3pPr>
      <a:lvl4pPr marL="1600200" indent="-228600" algn="l" rtl="0" eaLnBrk="0" fontAlgn="base" hangingPunct="0">
        <a:spcBef>
          <a:spcPct val="20000"/>
        </a:spcBef>
        <a:spcAft>
          <a:spcPct val="0"/>
        </a:spcAft>
        <a:buClr>
          <a:schemeClr val="tx2"/>
        </a:buClr>
        <a:buChar char="•"/>
        <a:defRPr sz="20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defRPr>
      </a:lvl4pPr>
      <a:lvl5pPr marL="2057400" indent="-228600" algn="l" rtl="0" eaLnBrk="0" fontAlgn="base" hangingPunct="0">
        <a:spcBef>
          <a:spcPct val="20000"/>
        </a:spcBef>
        <a:spcAft>
          <a:spcPct val="0"/>
        </a:spcAft>
        <a:buClr>
          <a:schemeClr val="folHlink"/>
        </a:buClr>
        <a:buSzPct val="60000"/>
        <a:buFont typeface="Wingdings" charset="2"/>
        <a:buChar char="n"/>
        <a:defRPr sz="20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defRPr>
      </a:lvl5pPr>
      <a:lvl6pPr marL="25146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i="0">
                <a:latin typeface="Avenir Medium" charset="0"/>
                <a:ea typeface="Avenir Medium" charset="0"/>
                <a:cs typeface="Avenir Medium" charset="0"/>
              </a:defRPr>
            </a:lvl1pPr>
          </a:lstStyle>
          <a:p>
            <a:pPr algn="l" eaLnBrk="1" hangingPunct="1">
              <a:defRPr/>
            </a:pPr>
            <a:endParaRPr lang="en-US" dirty="0">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i="0">
                <a:latin typeface="Avenir Medium" charset="0"/>
                <a:ea typeface="Avenir Medium" charset="0"/>
                <a:cs typeface="Avenir Medium" charset="0"/>
              </a:defRPr>
            </a:lvl1pPr>
          </a:lstStyle>
          <a:p>
            <a:pPr eaLnBrk="1" hangingPunct="1">
              <a:defRPr/>
            </a:pPr>
            <a:endParaRPr lang="en-US" dirty="0">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i="0">
                <a:latin typeface="Avenir Medium" charset="0"/>
                <a:ea typeface="Avenir Medium" charset="0"/>
                <a:cs typeface="Avenir Medium" charset="0"/>
              </a:defRPr>
            </a:lvl1pPr>
          </a:lstStyle>
          <a:p>
            <a:pPr eaLnBrk="1" hangingPunct="1"/>
            <a:fld id="{9000CBC9-D8EF-714A-9C9C-57FE7F179C97}" type="slidenum">
              <a:rPr lang="en-US" smtClean="0">
                <a:solidFill>
                  <a:srgbClr val="000000"/>
                </a:solidFill>
              </a:rPr>
              <a:pPr eaLnBrk="1" hangingPunct="1"/>
              <a:t>‹#›</a:t>
            </a:fld>
            <a:endParaRPr lang="en-US" dirty="0">
              <a:solidFill>
                <a:srgbClr val="000000"/>
              </a:solidFill>
            </a:endParaRPr>
          </a:p>
        </p:txBody>
      </p:sp>
    </p:spTree>
    <p:extLst>
      <p:ext uri="{BB962C8B-B14F-4D97-AF65-F5344CB8AC3E}">
        <p14:creationId xmlns:p14="http://schemas.microsoft.com/office/powerpoint/2010/main" val="1698208097"/>
      </p:ext>
    </p:extLst>
  </p:cSld>
  <p:clrMap bg1="lt1" tx1="dk1" bg2="lt2" tx2="dk2" accent1="accent1" accent2="accent2" accent3="accent3" accent4="accent4" accent5="accent5" accent6="accent6" hlink="hlink" folHlink="folHlink"/>
  <p:sldLayoutIdLst>
    <p:sldLayoutId id="2147490515" r:id="rId1"/>
    <p:sldLayoutId id="2147490516" r:id="rId2"/>
    <p:sldLayoutId id="2147490517" r:id="rId3"/>
    <p:sldLayoutId id="2147490518" r:id="rId4"/>
    <p:sldLayoutId id="2147490519" r:id="rId5"/>
    <p:sldLayoutId id="2147490520" r:id="rId6"/>
    <p:sldLayoutId id="2147490521" r:id="rId7"/>
    <p:sldLayoutId id="2147490522" r:id="rId8"/>
    <p:sldLayoutId id="2147490523" r:id="rId9"/>
    <p:sldLayoutId id="2147490524" r:id="rId10"/>
    <p:sldLayoutId id="2147490525" r:id="rId11"/>
    <p:sldLayoutId id="2147490526" r:id="rId12"/>
  </p:sldLayoutIdLst>
  <p:txStyles>
    <p:titleStyle>
      <a:lvl1pPr algn="ctr" rtl="0" eaLnBrk="0" fontAlgn="base" hangingPunct="0">
        <a:spcBef>
          <a:spcPct val="0"/>
        </a:spcBef>
        <a:spcAft>
          <a:spcPct val="0"/>
        </a:spcAft>
        <a:defRPr sz="4400" b="0" i="0">
          <a:solidFill>
            <a:schemeClr val="tx2"/>
          </a:solidFill>
          <a:latin typeface="Avenir Medium" charset="0"/>
          <a:ea typeface="Avenir Medium" charset="0"/>
          <a:cs typeface="Avenir Medium" charset="0"/>
        </a:defRPr>
      </a:lvl1pPr>
      <a:lvl2pPr algn="ctr" rtl="0" eaLnBrk="0" fontAlgn="base" hangingPunct="0">
        <a:spcBef>
          <a:spcPct val="0"/>
        </a:spcBef>
        <a:spcAft>
          <a:spcPct val="0"/>
        </a:spcAft>
        <a:defRPr sz="4400">
          <a:solidFill>
            <a:schemeClr val="tx2"/>
          </a:solidFill>
          <a:latin typeface="Helvetica Neue" charset="0"/>
          <a:ea typeface="ＭＳ Ｐゴシック" pitchFamily="-106" charset="-128"/>
          <a:cs typeface="ＭＳ Ｐゴシック" pitchFamily="-106" charset="-128"/>
        </a:defRPr>
      </a:lvl2pPr>
      <a:lvl3pPr algn="ctr" rtl="0" eaLnBrk="0" fontAlgn="base" hangingPunct="0">
        <a:spcBef>
          <a:spcPct val="0"/>
        </a:spcBef>
        <a:spcAft>
          <a:spcPct val="0"/>
        </a:spcAft>
        <a:defRPr sz="4400">
          <a:solidFill>
            <a:schemeClr val="tx2"/>
          </a:solidFill>
          <a:latin typeface="Helvetica Neue" charset="0"/>
          <a:ea typeface="ＭＳ Ｐゴシック" pitchFamily="-106" charset="-128"/>
          <a:cs typeface="ＭＳ Ｐゴシック" pitchFamily="-106" charset="-128"/>
        </a:defRPr>
      </a:lvl3pPr>
      <a:lvl4pPr algn="ctr" rtl="0" eaLnBrk="0" fontAlgn="base" hangingPunct="0">
        <a:spcBef>
          <a:spcPct val="0"/>
        </a:spcBef>
        <a:spcAft>
          <a:spcPct val="0"/>
        </a:spcAft>
        <a:defRPr sz="4400">
          <a:solidFill>
            <a:schemeClr val="tx2"/>
          </a:solidFill>
          <a:latin typeface="Helvetica Neue" charset="0"/>
          <a:ea typeface="ＭＳ Ｐゴシック" pitchFamily="-106" charset="-128"/>
          <a:cs typeface="ＭＳ Ｐゴシック" pitchFamily="-106" charset="-128"/>
        </a:defRPr>
      </a:lvl4pPr>
      <a:lvl5pPr algn="ctr" rtl="0" eaLnBrk="0" fontAlgn="base" hangingPunct="0">
        <a:spcBef>
          <a:spcPct val="0"/>
        </a:spcBef>
        <a:spcAft>
          <a:spcPct val="0"/>
        </a:spcAft>
        <a:defRPr sz="4400">
          <a:solidFill>
            <a:schemeClr val="tx2"/>
          </a:solidFill>
          <a:latin typeface="Helvetica Neue" charset="0"/>
          <a:ea typeface="ＭＳ Ｐゴシック" pitchFamily="-106" charset="-128"/>
          <a:cs typeface="ＭＳ Ｐゴシック" pitchFamily="-106"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Medium" charset="0"/>
          <a:ea typeface="Avenir Medium" charset="0"/>
          <a:cs typeface="Avenir Medium" charset="0"/>
        </a:defRPr>
      </a:lvl1pPr>
      <a:lvl2pPr marL="742950" indent="-285750" algn="l" rtl="0" eaLnBrk="0" fontAlgn="base" hangingPunct="0">
        <a:spcBef>
          <a:spcPct val="20000"/>
        </a:spcBef>
        <a:spcAft>
          <a:spcPct val="0"/>
        </a:spcAft>
        <a:buChar char="–"/>
        <a:defRPr sz="2800" b="0" i="0">
          <a:solidFill>
            <a:schemeClr val="tx1"/>
          </a:solidFill>
          <a:latin typeface="Avenir Medium" charset="0"/>
          <a:ea typeface="Avenir Medium" charset="0"/>
        </a:defRPr>
      </a:lvl2pPr>
      <a:lvl3pPr marL="1143000" indent="-228600" algn="l" rtl="0" eaLnBrk="0" fontAlgn="base" hangingPunct="0">
        <a:spcBef>
          <a:spcPct val="20000"/>
        </a:spcBef>
        <a:spcAft>
          <a:spcPct val="0"/>
        </a:spcAft>
        <a:buChar char="•"/>
        <a:defRPr sz="2400" b="0" i="0">
          <a:solidFill>
            <a:schemeClr val="tx1"/>
          </a:solidFill>
          <a:latin typeface="Avenir Medium" charset="0"/>
          <a:ea typeface="Avenir Medium" charset="0"/>
        </a:defRPr>
      </a:lvl3pPr>
      <a:lvl4pPr marL="1600200" indent="-228600" algn="l" rtl="0" eaLnBrk="0" fontAlgn="base" hangingPunct="0">
        <a:spcBef>
          <a:spcPct val="20000"/>
        </a:spcBef>
        <a:spcAft>
          <a:spcPct val="0"/>
        </a:spcAft>
        <a:buChar char="–"/>
        <a:defRPr sz="2000" b="0" i="0">
          <a:solidFill>
            <a:schemeClr val="tx1"/>
          </a:solidFill>
          <a:latin typeface="Avenir Medium" charset="0"/>
          <a:ea typeface="Avenir Medium" charset="0"/>
        </a:defRPr>
      </a:lvl4pPr>
      <a:lvl5pPr marL="2057400" indent="-228600" algn="l" rtl="0" eaLnBrk="0" fontAlgn="base" hangingPunct="0">
        <a:spcBef>
          <a:spcPct val="20000"/>
        </a:spcBef>
        <a:spcAft>
          <a:spcPct val="0"/>
        </a:spcAft>
        <a:buChar char="»"/>
        <a:defRPr sz="2000" b="0" i="0">
          <a:solidFill>
            <a:schemeClr val="tx1"/>
          </a:solidFill>
          <a:latin typeface="Avenir Medium" charset="0"/>
          <a:ea typeface="Avenir Medium"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457200" y="1600206"/>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i="0">
                <a:latin typeface="Avenir Medium" charset="0"/>
              </a:defRPr>
            </a:lvl1pPr>
          </a:lstStyle>
          <a:p>
            <a:pPr algn="l" eaLnBrk="1" hangingPunct="1">
              <a:defRPr/>
            </a:pPr>
            <a:endParaRPr lang="en-US" dirty="0">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i="0">
                <a:latin typeface="Avenir Medium" charset="0"/>
              </a:defRPr>
            </a:lvl1pPr>
          </a:lstStyle>
          <a:p>
            <a:pPr eaLnBrk="1" hangingPunct="1">
              <a:defRPr/>
            </a:pPr>
            <a:endParaRPr lang="en-US" dirty="0">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i="0">
                <a:latin typeface="Avenir Medium" charset="0"/>
              </a:defRPr>
            </a:lvl1pPr>
          </a:lstStyle>
          <a:p>
            <a:pPr eaLnBrk="1" hangingPunct="1">
              <a:defRPr/>
            </a:pPr>
            <a:fld id="{DE13CBAB-BD6E-9747-882B-C23CD4220B65}" type="slidenum">
              <a:rPr lang="en-US" smtClean="0">
                <a:solidFill>
                  <a:srgbClr val="000000"/>
                </a:solidFill>
              </a:rPr>
              <a:pPr eaLnBrk="1" hangingPunct="1">
                <a:defRPr/>
              </a:pPr>
              <a:t>‹#›</a:t>
            </a:fld>
            <a:endParaRPr lang="en-US" dirty="0">
              <a:solidFill>
                <a:srgbClr val="000000"/>
              </a:solidFill>
            </a:endParaRPr>
          </a:p>
        </p:txBody>
      </p:sp>
    </p:spTree>
    <p:extLst>
      <p:ext uri="{BB962C8B-B14F-4D97-AF65-F5344CB8AC3E}">
        <p14:creationId xmlns:p14="http://schemas.microsoft.com/office/powerpoint/2010/main" val="1884031711"/>
      </p:ext>
    </p:extLst>
  </p:cSld>
  <p:clrMap bg1="lt1" tx1="dk1" bg2="lt2" tx2="dk2" accent1="accent1" accent2="accent2" accent3="accent3" accent4="accent4" accent5="accent5" accent6="accent6" hlink="hlink" folHlink="folHlink"/>
  <p:sldLayoutIdLst>
    <p:sldLayoutId id="2147490528" r:id="rId1"/>
    <p:sldLayoutId id="2147490529" r:id="rId2"/>
    <p:sldLayoutId id="2147490530" r:id="rId3"/>
    <p:sldLayoutId id="2147490531" r:id="rId4"/>
    <p:sldLayoutId id="2147490532" r:id="rId5"/>
    <p:sldLayoutId id="2147490533" r:id="rId6"/>
    <p:sldLayoutId id="2147490534" r:id="rId7"/>
    <p:sldLayoutId id="2147490535" r:id="rId8"/>
    <p:sldLayoutId id="2147490536" r:id="rId9"/>
    <p:sldLayoutId id="2147490537" r:id="rId10"/>
    <p:sldLayoutId id="2147490538" r:id="rId11"/>
    <p:sldLayoutId id="2147490539" r:id="rId12"/>
  </p:sldLayoutIdLst>
  <p:txStyles>
    <p:titleStyle>
      <a:lvl1pPr algn="ctr" rtl="0" eaLnBrk="0" fontAlgn="base" hangingPunct="0">
        <a:spcBef>
          <a:spcPct val="0"/>
        </a:spcBef>
        <a:spcAft>
          <a:spcPct val="0"/>
        </a:spcAft>
        <a:defRPr sz="4400" b="0" i="0">
          <a:solidFill>
            <a:schemeClr val="tx2"/>
          </a:solidFill>
          <a:latin typeface="Avenir Medium" charset="0"/>
          <a:ea typeface="Avenir Medium" charset="0"/>
          <a:cs typeface="Avenir Medium" charset="0"/>
        </a:defRPr>
      </a:lvl1pPr>
      <a:lvl2pPr algn="ctr" rtl="0" eaLnBrk="0" fontAlgn="base" hangingPunct="0">
        <a:spcBef>
          <a:spcPct val="0"/>
        </a:spcBef>
        <a:spcAft>
          <a:spcPct val="0"/>
        </a:spcAft>
        <a:defRPr sz="4400">
          <a:solidFill>
            <a:schemeClr val="tx2"/>
          </a:solidFill>
          <a:latin typeface="Helvetica Neue" charset="0"/>
          <a:ea typeface="ＭＳ Ｐゴシック" pitchFamily="-112" charset="-128"/>
          <a:cs typeface="ＭＳ Ｐゴシック" pitchFamily="-112" charset="-128"/>
        </a:defRPr>
      </a:lvl2pPr>
      <a:lvl3pPr algn="ctr" rtl="0" eaLnBrk="0" fontAlgn="base" hangingPunct="0">
        <a:spcBef>
          <a:spcPct val="0"/>
        </a:spcBef>
        <a:spcAft>
          <a:spcPct val="0"/>
        </a:spcAft>
        <a:defRPr sz="4400">
          <a:solidFill>
            <a:schemeClr val="tx2"/>
          </a:solidFill>
          <a:latin typeface="Helvetica Neue" charset="0"/>
          <a:ea typeface="ＭＳ Ｐゴシック" pitchFamily="-112" charset="-128"/>
          <a:cs typeface="ＭＳ Ｐゴシック" pitchFamily="-112" charset="-128"/>
        </a:defRPr>
      </a:lvl3pPr>
      <a:lvl4pPr algn="ctr" rtl="0" eaLnBrk="0" fontAlgn="base" hangingPunct="0">
        <a:spcBef>
          <a:spcPct val="0"/>
        </a:spcBef>
        <a:spcAft>
          <a:spcPct val="0"/>
        </a:spcAft>
        <a:defRPr sz="4400">
          <a:solidFill>
            <a:schemeClr val="tx2"/>
          </a:solidFill>
          <a:latin typeface="Helvetica Neue" charset="0"/>
          <a:ea typeface="ＭＳ Ｐゴシック" pitchFamily="-112" charset="-128"/>
          <a:cs typeface="ＭＳ Ｐゴシック" pitchFamily="-112" charset="-128"/>
        </a:defRPr>
      </a:lvl4pPr>
      <a:lvl5pPr algn="ctr" rtl="0" eaLnBrk="0" fontAlgn="base" hangingPunct="0">
        <a:spcBef>
          <a:spcPct val="0"/>
        </a:spcBef>
        <a:spcAft>
          <a:spcPct val="0"/>
        </a:spcAft>
        <a:defRPr sz="4400">
          <a:solidFill>
            <a:schemeClr val="tx2"/>
          </a:solidFill>
          <a:latin typeface="Helvetica Neue" charset="0"/>
          <a:ea typeface="ＭＳ Ｐゴシック" pitchFamily="-112" charset="-128"/>
          <a:cs typeface="ＭＳ Ｐゴシック" pitchFamily="-112" charset="-128"/>
        </a:defRPr>
      </a:lvl5pPr>
      <a:lvl6pPr marL="457200" algn="ctr" rtl="0" fontAlgn="base">
        <a:spcBef>
          <a:spcPct val="0"/>
        </a:spcBef>
        <a:spcAft>
          <a:spcPct val="0"/>
        </a:spcAft>
        <a:defRPr sz="4400">
          <a:solidFill>
            <a:schemeClr val="tx2"/>
          </a:solidFill>
          <a:latin typeface="Arial" pitchFamily="-112" charset="0"/>
        </a:defRPr>
      </a:lvl6pPr>
      <a:lvl7pPr marL="914400" algn="ctr" rtl="0" fontAlgn="base">
        <a:spcBef>
          <a:spcPct val="0"/>
        </a:spcBef>
        <a:spcAft>
          <a:spcPct val="0"/>
        </a:spcAft>
        <a:defRPr sz="4400">
          <a:solidFill>
            <a:schemeClr val="tx2"/>
          </a:solidFill>
          <a:latin typeface="Arial" pitchFamily="-112" charset="0"/>
        </a:defRPr>
      </a:lvl7pPr>
      <a:lvl8pPr marL="1371600" algn="ctr" rtl="0" fontAlgn="base">
        <a:spcBef>
          <a:spcPct val="0"/>
        </a:spcBef>
        <a:spcAft>
          <a:spcPct val="0"/>
        </a:spcAft>
        <a:defRPr sz="4400">
          <a:solidFill>
            <a:schemeClr val="tx2"/>
          </a:solidFill>
          <a:latin typeface="Arial" pitchFamily="-112" charset="0"/>
        </a:defRPr>
      </a:lvl8pPr>
      <a:lvl9pPr marL="1828800" algn="ctr" rtl="0" fontAlgn="base">
        <a:spcBef>
          <a:spcPct val="0"/>
        </a:spcBef>
        <a:spcAft>
          <a:spcPct val="0"/>
        </a:spcAft>
        <a:defRPr sz="4400">
          <a:solidFill>
            <a:schemeClr val="tx2"/>
          </a:solidFill>
          <a:latin typeface="Arial" pitchFamily="-112"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Medium" charset="0"/>
          <a:ea typeface="Avenir Medium" charset="0"/>
          <a:cs typeface="Avenir Medium" charset="0"/>
        </a:defRPr>
      </a:lvl1pPr>
      <a:lvl2pPr marL="742950" indent="-285750" algn="l" rtl="0" eaLnBrk="0" fontAlgn="base" hangingPunct="0">
        <a:spcBef>
          <a:spcPct val="20000"/>
        </a:spcBef>
        <a:spcAft>
          <a:spcPct val="0"/>
        </a:spcAft>
        <a:buChar char="–"/>
        <a:defRPr sz="2800" b="0" i="0">
          <a:solidFill>
            <a:schemeClr val="tx1"/>
          </a:solidFill>
          <a:latin typeface="Avenir Medium" charset="0"/>
          <a:ea typeface="Avenir Medium" charset="0"/>
        </a:defRPr>
      </a:lvl2pPr>
      <a:lvl3pPr marL="1143000" indent="-228600" algn="l" rtl="0" eaLnBrk="0" fontAlgn="base" hangingPunct="0">
        <a:spcBef>
          <a:spcPct val="20000"/>
        </a:spcBef>
        <a:spcAft>
          <a:spcPct val="0"/>
        </a:spcAft>
        <a:buChar char="•"/>
        <a:defRPr sz="2400" b="0" i="0">
          <a:solidFill>
            <a:schemeClr val="tx1"/>
          </a:solidFill>
          <a:latin typeface="Avenir Medium" charset="0"/>
          <a:ea typeface="Avenir Medium" charset="0"/>
        </a:defRPr>
      </a:lvl3pPr>
      <a:lvl4pPr marL="1600200" indent="-228600" algn="l" rtl="0" eaLnBrk="0" fontAlgn="base" hangingPunct="0">
        <a:spcBef>
          <a:spcPct val="20000"/>
        </a:spcBef>
        <a:spcAft>
          <a:spcPct val="0"/>
        </a:spcAft>
        <a:buChar char="–"/>
        <a:defRPr sz="2000" b="0" i="0">
          <a:solidFill>
            <a:schemeClr val="tx1"/>
          </a:solidFill>
          <a:latin typeface="Avenir Medium" charset="0"/>
          <a:ea typeface="Avenir Medium" charset="0"/>
        </a:defRPr>
      </a:lvl4pPr>
      <a:lvl5pPr marL="2057400" indent="-228600" algn="l" rtl="0" eaLnBrk="0" fontAlgn="base" hangingPunct="0">
        <a:spcBef>
          <a:spcPct val="20000"/>
        </a:spcBef>
        <a:spcAft>
          <a:spcPct val="0"/>
        </a:spcAft>
        <a:buChar char="»"/>
        <a:defRPr sz="2000" b="0" i="0">
          <a:solidFill>
            <a:schemeClr val="tx1"/>
          </a:solidFill>
          <a:latin typeface="Avenir Medium" charset="0"/>
          <a:ea typeface="Avenir Medium" charset="0"/>
        </a:defRPr>
      </a:lvl5pPr>
      <a:lvl6pPr marL="2514600" indent="-228600" algn="l" rtl="0" fontAlgn="base">
        <a:spcBef>
          <a:spcPct val="20000"/>
        </a:spcBef>
        <a:spcAft>
          <a:spcPct val="0"/>
        </a:spcAft>
        <a:buChar char="»"/>
        <a:defRPr sz="2000">
          <a:solidFill>
            <a:schemeClr val="tx1"/>
          </a:solidFill>
          <a:latin typeface="+mn-lt"/>
          <a:ea typeface="ＭＳ Ｐゴシック" pitchFamily="-112"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2"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2"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2"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i="0">
                <a:latin typeface="Avenir Book" panose="02000503020000020003" pitchFamily="2" charset="0"/>
                <a:ea typeface="+mn-ea"/>
                <a:cs typeface="+mn-cs"/>
              </a:defRPr>
            </a:lvl1pPr>
          </a:lstStyle>
          <a:p>
            <a:pPr>
              <a:defRPr/>
            </a:pPr>
            <a:endParaRPr lang="en-US" dirty="0">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i="0">
                <a:latin typeface="Avenir Book" panose="02000503020000020003" pitchFamily="2" charset="0"/>
                <a:ea typeface="+mn-ea"/>
                <a:cs typeface="+mn-cs"/>
              </a:defRPr>
            </a:lvl1pPr>
          </a:lstStyle>
          <a:p>
            <a:pPr>
              <a:defRPr/>
            </a:pPr>
            <a:endParaRPr lang="en-US" dirty="0">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i="0" smtClean="0">
                <a:latin typeface="Avenir Book" panose="02000503020000020003" pitchFamily="2" charset="0"/>
              </a:defRPr>
            </a:lvl1pPr>
          </a:lstStyle>
          <a:p>
            <a:pPr>
              <a:defRPr/>
            </a:pPr>
            <a:fld id="{27708028-B56F-604D-BD9E-88DDC5BE3D56}" type="slidenum">
              <a:rPr lang="en-US" smtClean="0">
                <a:solidFill>
                  <a:srgbClr val="000000"/>
                </a:solidFill>
                <a:ea typeface="ＭＳ Ｐゴシック" charset="0"/>
                <a:cs typeface="ＭＳ Ｐゴシック" charset="0"/>
              </a:rPr>
              <a:pPr>
                <a:defRPr/>
              </a:pPr>
              <a:t>‹#›</a:t>
            </a:fld>
            <a:endParaRPr lang="en-US" dirty="0">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1311463511"/>
      </p:ext>
    </p:extLst>
  </p:cSld>
  <p:clrMap bg1="lt1" tx1="dk1" bg2="lt2" tx2="dk2" accent1="accent1" accent2="accent2" accent3="accent3" accent4="accent4" accent5="accent5" accent6="accent6" hlink="hlink" folHlink="folHlink"/>
  <p:sldLayoutIdLst>
    <p:sldLayoutId id="2147490541" r:id="rId1"/>
    <p:sldLayoutId id="2147490542" r:id="rId2"/>
    <p:sldLayoutId id="2147490543" r:id="rId3"/>
    <p:sldLayoutId id="2147490544" r:id="rId4"/>
    <p:sldLayoutId id="2147490545" r:id="rId5"/>
    <p:sldLayoutId id="2147490546" r:id="rId6"/>
    <p:sldLayoutId id="2147490547" r:id="rId7"/>
    <p:sldLayoutId id="2147490548" r:id="rId8"/>
    <p:sldLayoutId id="2147490549" r:id="rId9"/>
    <p:sldLayoutId id="2147490550" r:id="rId10"/>
    <p:sldLayoutId id="2147490551" r:id="rId11"/>
    <p:sldLayoutId id="2147490552" r:id="rId12"/>
  </p:sldLayoutIdLst>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ＭＳ Ｐゴシック" pitchFamily="-106" charset="-128"/>
          <a:cs typeface="ＭＳ Ｐゴシック" pitchFamily="-106" charset="-128"/>
        </a:defRPr>
      </a:lvl1pPr>
      <a:lvl2pPr algn="ctr" rtl="0" eaLnBrk="0" fontAlgn="base" hangingPunct="0">
        <a:spcBef>
          <a:spcPct val="0"/>
        </a:spcBef>
        <a:spcAft>
          <a:spcPct val="0"/>
        </a:spcAft>
        <a:defRPr sz="4400">
          <a:solidFill>
            <a:schemeClr val="tx2"/>
          </a:solidFill>
          <a:latin typeface="Helvetica Neue" charset="0"/>
          <a:ea typeface="ＭＳ Ｐゴシック" pitchFamily="-106" charset="-128"/>
          <a:cs typeface="ＭＳ Ｐゴシック" pitchFamily="-106" charset="-128"/>
        </a:defRPr>
      </a:lvl2pPr>
      <a:lvl3pPr algn="ctr" rtl="0" eaLnBrk="0" fontAlgn="base" hangingPunct="0">
        <a:spcBef>
          <a:spcPct val="0"/>
        </a:spcBef>
        <a:spcAft>
          <a:spcPct val="0"/>
        </a:spcAft>
        <a:defRPr sz="4400">
          <a:solidFill>
            <a:schemeClr val="tx2"/>
          </a:solidFill>
          <a:latin typeface="Helvetica Neue" charset="0"/>
          <a:ea typeface="ＭＳ Ｐゴシック" pitchFamily="-106" charset="-128"/>
          <a:cs typeface="ＭＳ Ｐゴシック" pitchFamily="-106" charset="-128"/>
        </a:defRPr>
      </a:lvl3pPr>
      <a:lvl4pPr algn="ctr" rtl="0" eaLnBrk="0" fontAlgn="base" hangingPunct="0">
        <a:spcBef>
          <a:spcPct val="0"/>
        </a:spcBef>
        <a:spcAft>
          <a:spcPct val="0"/>
        </a:spcAft>
        <a:defRPr sz="4400">
          <a:solidFill>
            <a:schemeClr val="tx2"/>
          </a:solidFill>
          <a:latin typeface="Helvetica Neue" charset="0"/>
          <a:ea typeface="ＭＳ Ｐゴシック" pitchFamily="-106" charset="-128"/>
          <a:cs typeface="ＭＳ Ｐゴシック" pitchFamily="-106" charset="-128"/>
        </a:defRPr>
      </a:lvl4pPr>
      <a:lvl5pPr algn="ctr" rtl="0" eaLnBrk="0" fontAlgn="base" hangingPunct="0">
        <a:spcBef>
          <a:spcPct val="0"/>
        </a:spcBef>
        <a:spcAft>
          <a:spcPct val="0"/>
        </a:spcAft>
        <a:defRPr sz="4400">
          <a:solidFill>
            <a:schemeClr val="tx2"/>
          </a:solidFill>
          <a:latin typeface="Helvetica Neue" charset="0"/>
          <a:ea typeface="ＭＳ Ｐゴシック" pitchFamily="-106" charset="-128"/>
          <a:cs typeface="ＭＳ Ｐゴシック" pitchFamily="-106"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ＭＳ Ｐゴシック" pitchFamily="-106" charset="-128"/>
          <a:cs typeface="ＭＳ Ｐゴシック" pitchFamily="-106" charset="-128"/>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ＭＳ Ｐゴシック" pitchFamily="-112" charset="-128"/>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ＭＳ Ｐゴシック" pitchFamily="-112" charset="-128"/>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ＭＳ Ｐゴシック" pitchFamily="-112" charset="-128"/>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ＭＳ Ｐゴシック" pitchFamily="-112"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69635" name="Rectangle 3"/>
          <p:cNvSpPr>
            <a:spLocks noGrp="1" noChangeArrowheads="1"/>
          </p:cNvSpPr>
          <p:nvPr>
            <p:ph type="body" idx="1"/>
          </p:nvPr>
        </p:nvSpPr>
        <p:spPr bwMode="auto">
          <a:xfrm>
            <a:off x="685800" y="1981200"/>
            <a:ext cx="7772400" cy="4114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454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latin typeface="Avenir Book" panose="02000503020000020003" pitchFamily="2" charset="0"/>
                <a:cs typeface="Avenir Book" panose="02000503020000020003" pitchFamily="2" charset="0"/>
              </a:defRPr>
            </a:lvl1pPr>
          </a:lstStyle>
          <a:p>
            <a:pPr algn="ctr"/>
            <a:fld id="{2150B3A5-C02E-F841-B13D-B078A2C9F546}" type="datetime1">
              <a:rPr lang="en-US" smtClean="0">
                <a:solidFill>
                  <a:srgbClr val="000000"/>
                </a:solidFill>
                <a:ea typeface="ＭＳ Ｐゴシック"/>
              </a:rPr>
              <a:pPr algn="ctr"/>
              <a:t>7/2/24</a:t>
            </a:fld>
            <a:endParaRPr lang="en-US" dirty="0">
              <a:solidFill>
                <a:srgbClr val="000000"/>
              </a:solidFill>
              <a:ea typeface="ＭＳ Ｐゴシック"/>
            </a:endParaRPr>
          </a:p>
        </p:txBody>
      </p:sp>
      <p:sp>
        <p:nvSpPr>
          <p:cNvPr id="36454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latin typeface="Avenir Book" panose="02000503020000020003" pitchFamily="2" charset="0"/>
                <a:ea typeface="Avenir Book" panose="02000503020000020003" pitchFamily="2" charset="0"/>
                <a:cs typeface="Avenir Book" panose="02000503020000020003" pitchFamily="2" charset="0"/>
              </a:defRPr>
            </a:lvl1pPr>
          </a:lstStyle>
          <a:p>
            <a:pPr algn="ctr">
              <a:defRPr/>
            </a:pPr>
            <a:endParaRPr lang="en-US" dirty="0">
              <a:solidFill>
                <a:srgbClr val="000000"/>
              </a:solidFill>
            </a:endParaRPr>
          </a:p>
        </p:txBody>
      </p:sp>
      <p:sp>
        <p:nvSpPr>
          <p:cNvPr id="36455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b="0" i="0">
                <a:latin typeface="Avenir Book" panose="02000503020000020003" pitchFamily="2" charset="0"/>
                <a:cs typeface="Avenir Book" panose="02000503020000020003" pitchFamily="2" charset="0"/>
              </a:defRPr>
            </a:lvl1pPr>
          </a:lstStyle>
          <a:p>
            <a:fld id="{894B8E6A-DF06-AD4D-AD6C-51FC4C84F825}" type="slidenum">
              <a:rPr lang="en-US" smtClean="0">
                <a:solidFill>
                  <a:srgbClr val="000000"/>
                </a:solidFill>
                <a:ea typeface="ＭＳ Ｐゴシック"/>
              </a:rPr>
              <a:pPr/>
              <a:t>‹#›</a:t>
            </a:fld>
            <a:endParaRPr lang="en-US" dirty="0">
              <a:solidFill>
                <a:srgbClr val="000000"/>
              </a:solidFill>
              <a:ea typeface="ＭＳ Ｐゴシック"/>
            </a:endParaRPr>
          </a:p>
        </p:txBody>
      </p:sp>
    </p:spTree>
    <p:extLst>
      <p:ext uri="{BB962C8B-B14F-4D97-AF65-F5344CB8AC3E}">
        <p14:creationId xmlns:p14="http://schemas.microsoft.com/office/powerpoint/2010/main" val="750882517"/>
      </p:ext>
    </p:extLst>
  </p:cSld>
  <p:clrMap bg1="lt1" tx1="dk1" bg2="lt2" tx2="dk2" accent1="accent1" accent2="accent2" accent3="accent3" accent4="accent4" accent5="accent5" accent6="accent6" hlink="hlink" folHlink="folHlink"/>
  <p:sldLayoutIdLst>
    <p:sldLayoutId id="2147490554" r:id="rId1"/>
    <p:sldLayoutId id="2147490555" r:id="rId2"/>
    <p:sldLayoutId id="2147490556" r:id="rId3"/>
    <p:sldLayoutId id="2147490557" r:id="rId4"/>
    <p:sldLayoutId id="2147490558" r:id="rId5"/>
    <p:sldLayoutId id="2147490559" r:id="rId6"/>
    <p:sldLayoutId id="2147490560" r:id="rId7"/>
    <p:sldLayoutId id="2147490561" r:id="rId8"/>
    <p:sldLayoutId id="2147490562" r:id="rId9"/>
    <p:sldLayoutId id="2147490563" r:id="rId10"/>
    <p:sldLayoutId id="2147490564" r:id="rId11"/>
  </p:sldLayoutIdLst>
  <p:transition spd="slow">
    <p:fade/>
  </p:transition>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mj-ea"/>
          <a:cs typeface="Avenir Book" panose="02000503020000020003" pitchFamily="2" charset="0"/>
        </a:defRPr>
      </a:lvl1pPr>
      <a:lvl2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2pPr>
      <a:lvl3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3pPr>
      <a:lvl4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4pPr>
      <a:lvl5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5pPr>
      <a:lvl6pPr marL="4572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6pPr>
      <a:lvl7pPr marL="9144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7pPr>
      <a:lvl8pPr marL="13716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8pPr>
      <a:lvl9pPr marL="18288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mn-ea"/>
          <a:cs typeface="Avenir Book" panose="02000503020000020003" pitchFamily="2" charset="0"/>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mn-ea"/>
          <a:cs typeface="Avenir Book" panose="02000503020000020003" pitchFamily="2" charset="0"/>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mn-ea"/>
          <a:cs typeface="Avenir Book" panose="02000503020000020003" pitchFamily="2" charset="0"/>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mn-ea"/>
          <a:cs typeface="Avenir Book" panose="02000503020000020003" pitchFamily="2" charset="0"/>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mn-ea"/>
          <a:cs typeface="Avenir Book" panose="02000503020000020003" pitchFamily="2" charset="0"/>
        </a:defRPr>
      </a:lvl5pPr>
      <a:lvl6pPr marL="2514600" indent="-228600" algn="l" rtl="0" eaLnBrk="0" fontAlgn="base" hangingPunct="0">
        <a:spcBef>
          <a:spcPct val="20000"/>
        </a:spcBef>
        <a:spcAft>
          <a:spcPct val="0"/>
        </a:spcAft>
        <a:buChar char="»"/>
        <a:defRPr sz="2000">
          <a:solidFill>
            <a:schemeClr val="tx1"/>
          </a:solidFill>
          <a:latin typeface="+mn-lt"/>
          <a:ea typeface="+mn-ea"/>
          <a:cs typeface="+mn-cs"/>
        </a:defRPr>
      </a:lvl6pPr>
      <a:lvl7pPr marL="2971800" indent="-228600" algn="l" rtl="0" eaLnBrk="0" fontAlgn="base" hangingPunct="0">
        <a:spcBef>
          <a:spcPct val="20000"/>
        </a:spcBef>
        <a:spcAft>
          <a:spcPct val="0"/>
        </a:spcAft>
        <a:buChar char="»"/>
        <a:defRPr sz="2000">
          <a:solidFill>
            <a:schemeClr val="tx1"/>
          </a:solidFill>
          <a:latin typeface="+mn-lt"/>
          <a:ea typeface="+mn-ea"/>
          <a:cs typeface="+mn-cs"/>
        </a:defRPr>
      </a:lvl7pPr>
      <a:lvl8pPr marL="3429000" indent="-228600" algn="l" rtl="0" eaLnBrk="0" fontAlgn="base" hangingPunct="0">
        <a:spcBef>
          <a:spcPct val="20000"/>
        </a:spcBef>
        <a:spcAft>
          <a:spcPct val="0"/>
        </a:spcAft>
        <a:buChar char="»"/>
        <a:defRPr sz="2000">
          <a:solidFill>
            <a:schemeClr val="tx1"/>
          </a:solidFill>
          <a:latin typeface="+mn-lt"/>
          <a:ea typeface="+mn-ea"/>
          <a:cs typeface="+mn-cs"/>
        </a:defRPr>
      </a:lvl8pPr>
      <a:lvl9pPr marL="3886200" indent="-228600" algn="l" rtl="0" eaLnBrk="0" fontAlgn="base" hangingPunct="0">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628650" y="365128"/>
            <a:ext cx="7886700" cy="1325563"/>
          </a:xfrm>
          <a:prstGeom prst="rect">
            <a:avLst/>
          </a:prstGeom>
          <a:ln w="12700">
            <a:miter lim="400000"/>
          </a:ln>
          <a:extLst>
            <a:ext uri="{C572A759-6A51-4108-AA02-DFA0A04FC94B}">
              <ma14:wrappingTextBoxFlag xmlns:ma14="http://schemas.microsoft.com/office/mac/drawingml/2011/main" xmlns="" val="1"/>
            </a:ext>
          </a:extLst>
        </p:spPr>
        <p:txBody>
          <a:bodyPr lIns="45719" rIns="45719" anchor="ctr">
            <a:normAutofit/>
          </a:bodyPr>
          <a:lstStyle/>
          <a:p>
            <a:r>
              <a:rPr dirty="0"/>
              <a:t>Click to edit Master title style</a:t>
            </a:r>
          </a:p>
        </p:txBody>
      </p:sp>
      <p:sp>
        <p:nvSpPr>
          <p:cNvPr id="3" name="Shape 3"/>
          <p:cNvSpPr>
            <a:spLocks noGrp="1"/>
          </p:cNvSpPr>
          <p:nvPr>
            <p:ph type="body" idx="1"/>
          </p:nvPr>
        </p:nvSpPr>
        <p:spPr>
          <a:xfrm>
            <a:off x="628650" y="1825625"/>
            <a:ext cx="7886700" cy="4351338"/>
          </a:xfrm>
          <a:prstGeom prst="rect">
            <a:avLst/>
          </a:prstGeom>
          <a:ln w="12700">
            <a:miter lim="400000"/>
          </a:ln>
          <a:extLst>
            <a:ext uri="{C572A759-6A51-4108-AA02-DFA0A04FC94B}">
              <ma14:wrappingTextBoxFlag xmlns:ma14="http://schemas.microsoft.com/office/mac/drawingml/2011/main" xmlns="" val="1"/>
            </a:ext>
          </a:extLst>
        </p:spPr>
        <p:txBody>
          <a:bodyPr lIns="45719" rIns="45719">
            <a:normAutofit/>
          </a:bodyPr>
          <a:lstStyle/>
          <a:p>
            <a:r>
              <a:rPr dirty="0"/>
              <a:t>Click to edit Master text styles</a:t>
            </a:r>
          </a:p>
          <a:p>
            <a:pPr lvl="1"/>
            <a:r>
              <a:rPr dirty="0"/>
              <a:t>Second level</a:t>
            </a:r>
          </a:p>
          <a:p>
            <a:pPr lvl="2"/>
            <a:r>
              <a:rPr dirty="0"/>
              <a:t>Third level</a:t>
            </a:r>
          </a:p>
          <a:p>
            <a:pPr lvl="3"/>
            <a:r>
              <a:rPr dirty="0"/>
              <a:t>Fourth level</a:t>
            </a:r>
          </a:p>
          <a:p>
            <a:pPr lvl="4"/>
            <a:r>
              <a:rPr dirty="0"/>
              <a:t>Fifth level</a:t>
            </a:r>
          </a:p>
        </p:txBody>
      </p:sp>
      <p:sp>
        <p:nvSpPr>
          <p:cNvPr id="4" name="Shape 4"/>
          <p:cNvSpPr>
            <a:spLocks noGrp="1"/>
          </p:cNvSpPr>
          <p:nvPr>
            <p:ph type="sldNum" sz="quarter" idx="2"/>
          </p:nvPr>
        </p:nvSpPr>
        <p:spPr>
          <a:xfrm>
            <a:off x="8241880" y="6400416"/>
            <a:ext cx="273471" cy="276999"/>
          </a:xfrm>
          <a:prstGeom prst="rect">
            <a:avLst/>
          </a:prstGeom>
          <a:ln w="12700">
            <a:miter lim="400000"/>
          </a:ln>
        </p:spPr>
        <p:txBody>
          <a:bodyPr wrap="none" lIns="45719" rIns="45719" anchor="ctr">
            <a:spAutoFit/>
          </a:bodyPr>
          <a:lstStyle>
            <a:lvl1pPr algn="r">
              <a:defRPr sz="1200" b="0" i="0">
                <a:solidFill>
                  <a:srgbClr val="888888"/>
                </a:solidFill>
                <a:latin typeface="Avenir Book" panose="02000503020000020003" pitchFamily="2" charset="0"/>
                <a:ea typeface="Avenir Book" panose="02000503020000020003" pitchFamily="2" charset="0"/>
                <a:cs typeface="Avenir Book" panose="02000503020000020003" pitchFamily="2" charset="0"/>
              </a:defRPr>
            </a:lvl1pPr>
          </a:lstStyle>
          <a:p>
            <a:pPr fontAlgn="auto">
              <a:spcBef>
                <a:spcPts val="0"/>
              </a:spcBef>
              <a:spcAft>
                <a:spcPts val="0"/>
              </a:spcAft>
            </a:pPr>
            <a:fld id="{86CB4B4D-7CA3-9044-876B-883B54F8677D}" type="slidenum">
              <a:rPr lang="uk-UA" kern="0" smtClean="0">
                <a:sym typeface="Calibri"/>
              </a:rPr>
              <a:pPr fontAlgn="auto">
                <a:spcBef>
                  <a:spcPts val="0"/>
                </a:spcBef>
                <a:spcAft>
                  <a:spcPts val="0"/>
                </a:spcAft>
              </a:pPr>
              <a:t>‹#›</a:t>
            </a:fld>
            <a:endParaRPr lang="uk-UA" kern="0" dirty="0">
              <a:sym typeface="Calibri"/>
            </a:endParaRPr>
          </a:p>
        </p:txBody>
      </p:sp>
    </p:spTree>
    <p:extLst>
      <p:ext uri="{BB962C8B-B14F-4D97-AF65-F5344CB8AC3E}">
        <p14:creationId xmlns:p14="http://schemas.microsoft.com/office/powerpoint/2010/main" val="184505016"/>
      </p:ext>
    </p:extLst>
  </p:cSld>
  <p:clrMap bg1="lt1" tx1="dk1" bg2="lt2" tx2="dk2" accent1="accent1" accent2="accent2" accent3="accent3" accent4="accent4" accent5="accent5" accent6="accent6" hlink="hlink" folHlink="folHlink"/>
  <p:sldLayoutIdLst>
    <p:sldLayoutId id="2147490566" r:id="rId1"/>
    <p:sldLayoutId id="2147490567" r:id="rId2"/>
    <p:sldLayoutId id="2147490568" r:id="rId3"/>
    <p:sldLayoutId id="2147490569" r:id="rId4"/>
    <p:sldLayoutId id="2147490570" r:id="rId5"/>
    <p:sldLayoutId id="2147490571" r:id="rId6"/>
    <p:sldLayoutId id="2147490572" r:id="rId7"/>
    <p:sldLayoutId id="2147490573" r:id="rId8"/>
    <p:sldLayoutId id="2147490574" r:id="rId9"/>
    <p:sldLayoutId id="2147490575" r:id="rId10"/>
    <p:sldLayoutId id="2147490576" r:id="rId11"/>
    <p:sldLayoutId id="2147490577" r:id="rId12"/>
    <p:sldLayoutId id="2147490578" r:id="rId13"/>
    <p:sldLayoutId id="2147490579" r:id="rId14"/>
    <p:sldLayoutId id="2147490580" r:id="rId15"/>
    <p:sldLayoutId id="2147490581" r:id="rId16"/>
    <p:sldLayoutId id="2147490582" r:id="rId17"/>
    <p:sldLayoutId id="2147490583" r:id="rId18"/>
    <p:sldLayoutId id="2147490584" r:id="rId19"/>
    <p:sldLayoutId id="2147490585" r:id="rId20"/>
    <p:sldLayoutId id="2147490586" r:id="rId21"/>
    <p:sldLayoutId id="2147490587" r:id="rId22"/>
    <p:sldLayoutId id="2147490588" r:id="rId23"/>
    <p:sldLayoutId id="2147490589" r:id="rId24"/>
    <p:sldLayoutId id="2147490590" r:id="rId25"/>
    <p:sldLayoutId id="2147490591" r:id="rId26"/>
    <p:sldLayoutId id="2147490592" r:id="rId27"/>
    <p:sldLayoutId id="2147490593" r:id="rId28"/>
    <p:sldLayoutId id="2147490594" r:id="rId29"/>
    <p:sldLayoutId id="2147490595" r:id="rId30"/>
    <p:sldLayoutId id="2147490596" r:id="rId31"/>
    <p:sldLayoutId id="2147490597" r:id="rId32"/>
    <p:sldLayoutId id="2147490598" r:id="rId33"/>
    <p:sldLayoutId id="2147490599" r:id="rId34"/>
    <p:sldLayoutId id="2147490600" r:id="rId35"/>
    <p:sldLayoutId id="2147490601" r:id="rId36"/>
    <p:sldLayoutId id="2147490602" r:id="rId37"/>
    <p:sldLayoutId id="2147490603" r:id="rId38"/>
    <p:sldLayoutId id="2147490604" r:id="rId39"/>
    <p:sldLayoutId id="2147490605" r:id="rId40"/>
    <p:sldLayoutId id="2147490606" r:id="rId41"/>
    <p:sldLayoutId id="2147490607" r:id="rId42"/>
    <p:sldLayoutId id="2147490608" r:id="rId43"/>
    <p:sldLayoutId id="2147490609" r:id="rId44"/>
  </p:sldLayoutIdLst>
  <p:transition spd="med"/>
  <p:txStyles>
    <p:titleStyle>
      <a:lvl1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Avenir Book" panose="02000503020000020003" pitchFamily="2" charset="0"/>
          <a:ea typeface="Avenir Book" panose="02000503020000020003" pitchFamily="2" charset="0"/>
          <a:cs typeface="Avenir Book" panose="02000503020000020003" pitchFamily="2" charset="0"/>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Avenir Book" panose="02000503020000020003" pitchFamily="2" charset="0"/>
          <a:ea typeface="Avenir Book" panose="02000503020000020003" pitchFamily="2" charset="0"/>
          <a:cs typeface="Avenir Book" panose="02000503020000020003" pitchFamily="2" charset="0"/>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Avenir Book" panose="02000503020000020003" pitchFamily="2" charset="0"/>
          <a:ea typeface="Avenir Book" panose="02000503020000020003" pitchFamily="2" charset="0"/>
          <a:cs typeface="Avenir Book" panose="02000503020000020003" pitchFamily="2" charset="0"/>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Avenir Book" panose="02000503020000020003" pitchFamily="2" charset="0"/>
          <a:ea typeface="Avenir Book" panose="02000503020000020003" pitchFamily="2" charset="0"/>
          <a:cs typeface="Avenir Book" panose="02000503020000020003" pitchFamily="2" charset="0"/>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Avenir Book" panose="02000503020000020003" pitchFamily="2" charset="0"/>
          <a:ea typeface="Avenir Book" panose="02000503020000020003" pitchFamily="2" charset="0"/>
          <a:cs typeface="Avenir Book" panose="02000503020000020003" pitchFamily="2" charset="0"/>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Avenir Book" panose="02000503020000020003" pitchFamily="2" charset="0"/>
          <a:ea typeface="Avenir Book" panose="02000503020000020003" pitchFamily="2" charset="0"/>
          <a:cs typeface="Avenir Book" panose="02000503020000020003" pitchFamily="2" charset="0"/>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Calibri"/>
          <a:ea typeface="Calibri"/>
          <a:cs typeface="Calibri"/>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Calibri"/>
          <a:ea typeface="Calibri"/>
          <a:cs typeface="Calibri"/>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Calibri"/>
          <a:ea typeface="Calibri"/>
          <a:cs typeface="Calibri"/>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Calibri"/>
          <a:ea typeface="Calibri"/>
          <a:cs typeface="Calibri"/>
          <a:sym typeface="Calibri"/>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75779" name="Rectangle 3"/>
          <p:cNvSpPr>
            <a:spLocks noGrp="1" noChangeArrowheads="1"/>
          </p:cNvSpPr>
          <p:nvPr>
            <p:ph type="body" idx="1"/>
          </p:nvPr>
        </p:nvSpPr>
        <p:spPr bwMode="auto">
          <a:xfrm>
            <a:off x="685800" y="1981200"/>
            <a:ext cx="7772400" cy="4114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9396"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solidFill>
                  <a:srgbClr val="000000"/>
                </a:solidFill>
                <a:latin typeface="Avenir Book" panose="02000503020000020003" pitchFamily="2" charset="0"/>
                <a:ea typeface="Avenir Book" panose="02000503020000020003" pitchFamily="2" charset="0"/>
                <a:cs typeface="Avenir Book" panose="02000503020000020003" pitchFamily="2" charset="0"/>
                <a:sym typeface="Arial" pitchFamily="-106" charset="0"/>
              </a:defRPr>
            </a:lvl1pPr>
          </a:lstStyle>
          <a:p>
            <a:pPr>
              <a:defRPr/>
            </a:pPr>
            <a:endParaRPr lang="en-US" dirty="0"/>
          </a:p>
        </p:txBody>
      </p:sp>
      <p:sp>
        <p:nvSpPr>
          <p:cNvPr id="59397"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solidFill>
                  <a:srgbClr val="000000"/>
                </a:solidFill>
                <a:latin typeface="Avenir Book" panose="02000503020000020003" pitchFamily="2" charset="0"/>
                <a:ea typeface="Avenir Book" panose="02000503020000020003" pitchFamily="2" charset="0"/>
                <a:cs typeface="Avenir Book" panose="02000503020000020003" pitchFamily="2" charset="0"/>
                <a:sym typeface="Arial" pitchFamily="-106" charset="0"/>
              </a:defRPr>
            </a:lvl1pPr>
          </a:lstStyle>
          <a:p>
            <a:pPr>
              <a:defRPr/>
            </a:pPr>
            <a:endParaRPr lang="en-US" dirty="0"/>
          </a:p>
        </p:txBody>
      </p:sp>
      <p:sp>
        <p:nvSpPr>
          <p:cNvPr id="59398"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b="0" i="0" smtClean="0">
                <a:solidFill>
                  <a:srgbClr val="000000"/>
                </a:solidFill>
                <a:latin typeface="Avenir Book" panose="02000503020000020003" pitchFamily="2" charset="0"/>
                <a:ea typeface="Avenir Book" panose="02000503020000020003" pitchFamily="2" charset="0"/>
                <a:cs typeface="Avenir Book" panose="02000503020000020003" pitchFamily="2" charset="0"/>
                <a:sym typeface="Arial" charset="0"/>
              </a:defRPr>
            </a:lvl1pPr>
          </a:lstStyle>
          <a:p>
            <a:pPr>
              <a:defRPr/>
            </a:pPr>
            <a:fld id="{D4EF604B-1DA3-CE49-9366-D619D7FEBBA7}" type="slidenum">
              <a:rPr lang="en-US" smtClean="0"/>
              <a:pPr>
                <a:defRPr/>
              </a:pPr>
              <a:t>‹#›</a:t>
            </a:fld>
            <a:endParaRPr lang="en-US" dirty="0"/>
          </a:p>
        </p:txBody>
      </p:sp>
    </p:spTree>
    <p:extLst>
      <p:ext uri="{BB962C8B-B14F-4D97-AF65-F5344CB8AC3E}">
        <p14:creationId xmlns:p14="http://schemas.microsoft.com/office/powerpoint/2010/main" val="2581402615"/>
      </p:ext>
    </p:extLst>
  </p:cSld>
  <p:clrMap bg1="lt1" tx1="dk1" bg2="lt2" tx2="dk2" accent1="accent1" accent2="accent2" accent3="accent3" accent4="accent4" accent5="accent5" accent6="accent6" hlink="hlink" folHlink="folHlink"/>
  <p:sldLayoutIdLst>
    <p:sldLayoutId id="2147490611" r:id="rId1"/>
  </p:sldLayoutIdLst>
  <p:transition spd="slow"/>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Avenir Book" panose="02000503020000020003" pitchFamily="2" charset="0"/>
          <a:cs typeface="Avenir Book" panose="02000503020000020003" pitchFamily="2" charset="0"/>
        </a:defRPr>
      </a:lvl1pPr>
      <a:lvl2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2pPr>
      <a:lvl3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3pPr>
      <a:lvl4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4pPr>
      <a:lvl5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5pPr>
      <a:lvl6pPr marL="4572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6pPr>
      <a:lvl7pPr marL="9144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7pPr>
      <a:lvl8pPr marL="13716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8pPr>
      <a:lvl9pPr marL="18288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Avenir Book" panose="02000503020000020003" pitchFamily="2" charset="0"/>
          <a:cs typeface="Avenir Book" panose="02000503020000020003" pitchFamily="2" charset="0"/>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Avenir Book" panose="02000503020000020003" pitchFamily="2" charset="0"/>
          <a:cs typeface="Avenir Book" panose="02000503020000020003" pitchFamily="2" charset="0"/>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Avenir Book" panose="02000503020000020003" pitchFamily="2" charset="0"/>
          <a:cs typeface="Avenir Book" panose="02000503020000020003" pitchFamily="2" charset="0"/>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Avenir Book" panose="02000503020000020003" pitchFamily="2" charset="0"/>
          <a:cs typeface="Avenir Book" panose="02000503020000020003" pitchFamily="2" charset="0"/>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Avenir Book" panose="02000503020000020003" pitchFamily="2" charset="0"/>
          <a:cs typeface="Avenir Book" panose="02000503020000020003" pitchFamily="2" charset="0"/>
        </a:defRPr>
      </a:lvl5pPr>
      <a:lvl6pPr marL="2514600" indent="-228600" algn="l" rtl="0" eaLnBrk="0" fontAlgn="base" hangingPunct="0">
        <a:spcBef>
          <a:spcPct val="20000"/>
        </a:spcBef>
        <a:spcAft>
          <a:spcPct val="0"/>
        </a:spcAft>
        <a:buChar char="»"/>
        <a:defRPr sz="2000">
          <a:solidFill>
            <a:schemeClr val="tx1"/>
          </a:solidFill>
          <a:latin typeface="+mn-lt"/>
          <a:ea typeface="+mn-ea"/>
          <a:cs typeface="+mn-cs"/>
        </a:defRPr>
      </a:lvl6pPr>
      <a:lvl7pPr marL="2971800" indent="-228600" algn="l" rtl="0" eaLnBrk="0" fontAlgn="base" hangingPunct="0">
        <a:spcBef>
          <a:spcPct val="20000"/>
        </a:spcBef>
        <a:spcAft>
          <a:spcPct val="0"/>
        </a:spcAft>
        <a:buChar char="»"/>
        <a:defRPr sz="2000">
          <a:solidFill>
            <a:schemeClr val="tx1"/>
          </a:solidFill>
          <a:latin typeface="+mn-lt"/>
          <a:ea typeface="+mn-ea"/>
          <a:cs typeface="+mn-cs"/>
        </a:defRPr>
      </a:lvl7pPr>
      <a:lvl8pPr marL="3429000" indent="-228600" algn="l" rtl="0" eaLnBrk="0" fontAlgn="base" hangingPunct="0">
        <a:spcBef>
          <a:spcPct val="20000"/>
        </a:spcBef>
        <a:spcAft>
          <a:spcPct val="0"/>
        </a:spcAft>
        <a:buChar char="»"/>
        <a:defRPr sz="2000">
          <a:solidFill>
            <a:schemeClr val="tx1"/>
          </a:solidFill>
          <a:latin typeface="+mn-lt"/>
          <a:ea typeface="+mn-ea"/>
          <a:cs typeface="+mn-cs"/>
        </a:defRPr>
      </a:lvl8pPr>
      <a:lvl9pPr marL="3886200" indent="-228600" algn="l" rtl="0" eaLnBrk="0" fontAlgn="base" hangingPunct="0">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8"/>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3"/>
            <a:ext cx="2057400" cy="365125"/>
          </a:xfrm>
          <a:prstGeom prst="rect">
            <a:avLst/>
          </a:prstGeom>
        </p:spPr>
        <p:txBody>
          <a:bodyPr vert="horz" lIns="91440" tIns="45720" rIns="91440" bIns="45720" rtlCol="0" anchor="ctr"/>
          <a:lstStyle>
            <a:lvl1pPr algn="l">
              <a:defRPr sz="1200" b="0" i="0">
                <a:solidFill>
                  <a:schemeClr val="tx1">
                    <a:tint val="75000"/>
                  </a:schemeClr>
                </a:solidFill>
                <a:latin typeface="Avenir Book" panose="02000503020000020003" pitchFamily="2" charset="0"/>
              </a:defRPr>
            </a:lvl1pPr>
          </a:lstStyle>
          <a:p>
            <a:pPr fontAlgn="auto">
              <a:spcBef>
                <a:spcPts val="0"/>
              </a:spcBef>
              <a:spcAft>
                <a:spcPts val="0"/>
              </a:spcAft>
            </a:pPr>
            <a:fld id="{ACC8AD9F-EE6A-46CC-80F6-A6389DD2CB7F}" type="datetimeFigureOut">
              <a:rPr lang="en-US" smtClean="0">
                <a:solidFill>
                  <a:prstClr val="black">
                    <a:tint val="75000"/>
                  </a:prstClr>
                </a:solidFill>
                <a:ea typeface="ＭＳ Ｐゴシック" charset="0"/>
                <a:cs typeface="ＭＳ Ｐゴシック" charset="0"/>
              </a:rPr>
              <a:pPr fontAlgn="auto">
                <a:spcBef>
                  <a:spcPts val="0"/>
                </a:spcBef>
                <a:spcAft>
                  <a:spcPts val="0"/>
                </a:spcAft>
              </a:pPr>
              <a:t>7/2/24</a:t>
            </a:fld>
            <a:endParaRPr lang="en-US" dirty="0">
              <a:solidFill>
                <a:prstClr val="black">
                  <a:tint val="75000"/>
                </a:prstClr>
              </a:solidFill>
              <a:ea typeface="ＭＳ Ｐゴシック" charset="0"/>
              <a:cs typeface="ＭＳ Ｐゴシック" charset="0"/>
            </a:endParaRPr>
          </a:p>
        </p:txBody>
      </p:sp>
      <p:sp>
        <p:nvSpPr>
          <p:cNvPr id="5" name="Footer Placeholder 4"/>
          <p:cNvSpPr>
            <a:spLocks noGrp="1"/>
          </p:cNvSpPr>
          <p:nvPr>
            <p:ph type="ftr" sz="quarter" idx="3"/>
          </p:nvPr>
        </p:nvSpPr>
        <p:spPr>
          <a:xfrm>
            <a:off x="3028950" y="6356353"/>
            <a:ext cx="3086100" cy="365125"/>
          </a:xfrm>
          <a:prstGeom prst="rect">
            <a:avLst/>
          </a:prstGeom>
        </p:spPr>
        <p:txBody>
          <a:bodyPr vert="horz" lIns="91440" tIns="45720" rIns="91440" bIns="45720" rtlCol="0" anchor="ctr"/>
          <a:lstStyle>
            <a:lvl1pPr algn="ctr">
              <a:defRPr sz="1200" b="0" i="0">
                <a:solidFill>
                  <a:schemeClr val="tx1">
                    <a:tint val="75000"/>
                  </a:schemeClr>
                </a:solidFill>
                <a:latin typeface="Avenir Book" panose="02000503020000020003" pitchFamily="2" charset="0"/>
              </a:defRPr>
            </a:lvl1pPr>
          </a:lstStyle>
          <a:p>
            <a:pPr fontAlgn="auto">
              <a:spcBef>
                <a:spcPts val="0"/>
              </a:spcBef>
              <a:spcAft>
                <a:spcPts val="0"/>
              </a:spcAft>
            </a:pPr>
            <a:endParaRPr lang="en-US" dirty="0">
              <a:solidFill>
                <a:prstClr val="black">
                  <a:tint val="75000"/>
                </a:prstClr>
              </a:solidFill>
              <a:ea typeface="ＭＳ Ｐゴシック" charset="0"/>
              <a:cs typeface="ＭＳ Ｐゴシック" charset="0"/>
            </a:endParaRPr>
          </a:p>
        </p:txBody>
      </p:sp>
      <p:sp>
        <p:nvSpPr>
          <p:cNvPr id="6" name="Slide Number Placeholder 5"/>
          <p:cNvSpPr>
            <a:spLocks noGrp="1"/>
          </p:cNvSpPr>
          <p:nvPr>
            <p:ph type="sldNum" sz="quarter" idx="4"/>
          </p:nvPr>
        </p:nvSpPr>
        <p:spPr>
          <a:xfrm>
            <a:off x="6457950" y="6356353"/>
            <a:ext cx="2057400" cy="365125"/>
          </a:xfrm>
          <a:prstGeom prst="rect">
            <a:avLst/>
          </a:prstGeom>
        </p:spPr>
        <p:txBody>
          <a:bodyPr vert="horz" lIns="91440" tIns="45720" rIns="91440" bIns="45720" rtlCol="0" anchor="ctr"/>
          <a:lstStyle>
            <a:lvl1pPr algn="r">
              <a:defRPr sz="1200" b="0" i="0">
                <a:solidFill>
                  <a:schemeClr val="tx1">
                    <a:tint val="75000"/>
                  </a:schemeClr>
                </a:solidFill>
                <a:latin typeface="Avenir Book" panose="02000503020000020003" pitchFamily="2" charset="0"/>
              </a:defRPr>
            </a:lvl1pPr>
          </a:lstStyle>
          <a:p>
            <a:pPr fontAlgn="auto">
              <a:spcBef>
                <a:spcPts val="0"/>
              </a:spcBef>
              <a:spcAft>
                <a:spcPts val="0"/>
              </a:spcAft>
            </a:pPr>
            <a:fld id="{E1321830-AA5A-4B3C-B340-0419E4008380}" type="slidenum">
              <a:rPr lang="en-US" smtClean="0">
                <a:solidFill>
                  <a:prstClr val="black">
                    <a:tint val="75000"/>
                  </a:prstClr>
                </a:solidFill>
                <a:ea typeface="ＭＳ Ｐゴシック" charset="0"/>
                <a:cs typeface="ＭＳ Ｐゴシック" charset="0"/>
              </a:rPr>
              <a:pPr fontAlgn="auto">
                <a:spcBef>
                  <a:spcPts val="0"/>
                </a:spcBef>
                <a:spcAft>
                  <a:spcPts val="0"/>
                </a:spcAft>
              </a:pPr>
              <a:t>‹#›</a:t>
            </a:fld>
            <a:endParaRPr lang="en-US" dirty="0">
              <a:solidFill>
                <a:prstClr val="black">
                  <a:tint val="75000"/>
                </a:prstClr>
              </a:solidFill>
              <a:ea typeface="ＭＳ Ｐゴシック" charset="0"/>
              <a:cs typeface="ＭＳ Ｐゴシック" charset="0"/>
            </a:endParaRPr>
          </a:p>
        </p:txBody>
      </p:sp>
    </p:spTree>
    <p:extLst>
      <p:ext uri="{BB962C8B-B14F-4D97-AF65-F5344CB8AC3E}">
        <p14:creationId xmlns:p14="http://schemas.microsoft.com/office/powerpoint/2010/main" val="2173685496"/>
      </p:ext>
    </p:extLst>
  </p:cSld>
  <p:clrMap bg1="lt1" tx1="dk1" bg2="lt2" tx2="dk2" accent1="accent1" accent2="accent2" accent3="accent3" accent4="accent4" accent5="accent5" accent6="accent6" hlink="hlink" folHlink="folHlink"/>
  <p:sldLayoutIdLst>
    <p:sldLayoutId id="2147490613" r:id="rId1"/>
    <p:sldLayoutId id="2147490614" r:id="rId2"/>
    <p:sldLayoutId id="2147490615" r:id="rId3"/>
    <p:sldLayoutId id="2147490616" r:id="rId4"/>
    <p:sldLayoutId id="2147490617" r:id="rId5"/>
    <p:sldLayoutId id="2147490618" r:id="rId6"/>
    <p:sldLayoutId id="2147490619" r:id="rId7"/>
    <p:sldLayoutId id="2147490620" r:id="rId8"/>
    <p:sldLayoutId id="2147490621" r:id="rId9"/>
    <p:sldLayoutId id="2147490622" r:id="rId10"/>
    <p:sldLayoutId id="2147490623" r:id="rId11"/>
  </p:sldLayoutIdLst>
  <p:txStyles>
    <p:titleStyle>
      <a:lvl1pPr algn="l" defTabSz="914400" rtl="0" eaLnBrk="1" latinLnBrk="0" hangingPunct="1">
        <a:lnSpc>
          <a:spcPct val="90000"/>
        </a:lnSpc>
        <a:spcBef>
          <a:spcPct val="0"/>
        </a:spcBef>
        <a:buNone/>
        <a:defRPr sz="4400" b="0" i="0" kern="1200">
          <a:solidFill>
            <a:schemeClr val="tx1"/>
          </a:solidFill>
          <a:latin typeface="Avenir Book" panose="02000503020000020003"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12.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2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jp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2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23.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23.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3.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24.xml"/><Relationship Id="rId4" Type="http://schemas.openxmlformats.org/officeDocument/2006/relationships/image" Target="../media/image5.jp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4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49.xml"/></Relationships>
</file>

<file path=ppt/slides/_rels/slide9.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9.xml"/><Relationship Id="rId1" Type="http://schemas.openxmlformats.org/officeDocument/2006/relationships/slideLayout" Target="../slideLayouts/slideLayout399.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49.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59.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26.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59.xml"/></Relationships>
</file>

<file path=ppt/slides/_rels/slide14.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4.xml"/><Relationship Id="rId1" Type="http://schemas.openxmlformats.org/officeDocument/2006/relationships/slideLayout" Target="../slideLayouts/slideLayout5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0.xml"/></Relationships>
</file>

<file path=ppt/slides/_rels/slide16.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notesSlide" Target="../notesSlides/notesSlide16.xml"/><Relationship Id="rId1" Type="http://schemas.openxmlformats.org/officeDocument/2006/relationships/slideLayout" Target="../slideLayouts/slideLayout65.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19.xml"/><Relationship Id="rId4" Type="http://schemas.openxmlformats.org/officeDocument/2006/relationships/image" Target="../media/image16.tiff"/></Relationships>
</file>

<file path=ppt/slides/_rels/slide18.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notesSlide" Target="../notesSlides/notesSlide18.xml"/><Relationship Id="rId1" Type="http://schemas.openxmlformats.org/officeDocument/2006/relationships/slideLayout" Target="../slideLayouts/slideLayout43.xml"/><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258.xml"/><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wav"/><Relationship Id="rId1" Type="http://schemas.microsoft.com/office/2007/relationships/media" Target="../media/media3.wav"/><Relationship Id="rId5" Type="http://schemas.openxmlformats.org/officeDocument/2006/relationships/image" Target="../media/image3.pn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7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09.xml"/></Relationships>
</file>

<file path=ppt/slides/_rels/slide25.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25.xml"/><Relationship Id="rId1" Type="http://schemas.openxmlformats.org/officeDocument/2006/relationships/slideLayout" Target="../slideLayouts/slideLayout30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09.xml"/></Relationships>
</file>

<file path=ppt/slides/_rels/slide27.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27.xml"/><Relationship Id="rId1" Type="http://schemas.openxmlformats.org/officeDocument/2006/relationships/slideLayout" Target="../slideLayouts/slideLayout30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09.xml"/></Relationships>
</file>

<file path=ppt/slides/_rels/slide29.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29.xml"/><Relationship Id="rId1" Type="http://schemas.openxmlformats.org/officeDocument/2006/relationships/slideLayout" Target="../slideLayouts/slideLayout30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09.xml"/></Relationships>
</file>

<file path=ppt/slides/_rels/slide31.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31.xml"/><Relationship Id="rId1" Type="http://schemas.openxmlformats.org/officeDocument/2006/relationships/slideLayout" Target="../slideLayouts/slideLayout309.xml"/></Relationships>
</file>

<file path=ppt/slides/_rels/slide3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2.xml"/><Relationship Id="rId1" Type="http://schemas.openxmlformats.org/officeDocument/2006/relationships/slideLayout" Target="../slideLayouts/slideLayout309.xml"/></Relationships>
</file>

<file path=ppt/slides/_rels/slide33.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33.xml"/><Relationship Id="rId1" Type="http://schemas.openxmlformats.org/officeDocument/2006/relationships/slideLayout" Target="../slideLayouts/slideLayout309.xml"/></Relationships>
</file>

<file path=ppt/slides/_rels/slide34.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34.xml"/><Relationship Id="rId1" Type="http://schemas.openxmlformats.org/officeDocument/2006/relationships/slideLayout" Target="../slideLayouts/slideLayout309.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2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09.xml"/></Relationships>
</file>

<file path=ppt/slides/_rels/slide37.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37.xml"/><Relationship Id="rId1" Type="http://schemas.openxmlformats.org/officeDocument/2006/relationships/slideLayout" Target="../slideLayouts/slideLayout309.xml"/></Relationships>
</file>

<file path=ppt/slides/_rels/slide38.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notesSlide" Target="../notesSlides/notesSlide38.xml"/><Relationship Id="rId1" Type="http://schemas.openxmlformats.org/officeDocument/2006/relationships/slideLayout" Target="../slideLayouts/slideLayout4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1.xml"/></Relationships>
</file>

<file path=ppt/slides/_rels/slide4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0.xml"/><Relationship Id="rId1" Type="http://schemas.openxmlformats.org/officeDocument/2006/relationships/slideLayout" Target="../slideLayouts/slideLayout259.xml"/><Relationship Id="rId4" Type="http://schemas.openxmlformats.org/officeDocument/2006/relationships/image" Target="../media/image19.png"/></Relationships>
</file>

<file path=ppt/slides/_rels/slide4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41.xml"/><Relationship Id="rId1" Type="http://schemas.openxmlformats.org/officeDocument/2006/relationships/slideLayout" Target="../slideLayouts/slideLayout333.xml"/></Relationships>
</file>

<file path=ppt/slides/_rels/slide4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42.xml"/><Relationship Id="rId1" Type="http://schemas.openxmlformats.org/officeDocument/2006/relationships/slideLayout" Target="../slideLayouts/slideLayout26.xml"/></Relationships>
</file>

<file path=ppt/slides/_rels/slide43.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43.xml"/><Relationship Id="rId1" Type="http://schemas.openxmlformats.org/officeDocument/2006/relationships/slideLayout" Target="../slideLayouts/slideLayout12.xml"/><Relationship Id="rId5" Type="http://schemas.openxmlformats.org/officeDocument/2006/relationships/image" Target="../media/image33.emf"/><Relationship Id="rId4" Type="http://schemas.openxmlformats.org/officeDocument/2006/relationships/image" Target="../media/image32.emf"/></Relationships>
</file>

<file path=ppt/slides/_rels/slide44.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44.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45.xml"/><Relationship Id="rId1" Type="http://schemas.openxmlformats.org/officeDocument/2006/relationships/slideLayout" Target="../slideLayouts/slideLayout94.xml"/><Relationship Id="rId6" Type="http://schemas.openxmlformats.org/officeDocument/2006/relationships/image" Target="../media/image38.jpg"/><Relationship Id="rId5" Type="http://schemas.openxmlformats.org/officeDocument/2006/relationships/image" Target="../media/image37.jpg"/><Relationship Id="rId4" Type="http://schemas.openxmlformats.org/officeDocument/2006/relationships/image" Target="../media/image36.jp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94.xml"/></Relationships>
</file>

<file path=ppt/slides/_rels/slide4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7.xml"/><Relationship Id="rId1" Type="http://schemas.openxmlformats.org/officeDocument/2006/relationships/slideLayout" Target="../slideLayouts/slideLayout259.xml"/><Relationship Id="rId4" Type="http://schemas.openxmlformats.org/officeDocument/2006/relationships/image" Target="../media/image19.png"/></Relationships>
</file>

<file path=ppt/slides/_rels/slide4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8.xml"/><Relationship Id="rId1" Type="http://schemas.openxmlformats.org/officeDocument/2006/relationships/slideLayout" Target="../slideLayouts/slideLayout94.xml"/><Relationship Id="rId6" Type="http://schemas.openxmlformats.org/officeDocument/2006/relationships/image" Target="../media/image42.jpg"/><Relationship Id="rId5" Type="http://schemas.openxmlformats.org/officeDocument/2006/relationships/image" Target="../media/image41.jpg"/><Relationship Id="rId4" Type="http://schemas.openxmlformats.org/officeDocument/2006/relationships/image" Target="../media/image40.jpg"/></Relationships>
</file>

<file path=ppt/slides/_rels/slide4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9.xml"/><Relationship Id="rId1" Type="http://schemas.openxmlformats.org/officeDocument/2006/relationships/slideLayout" Target="../slideLayouts/slideLayout94.xml"/></Relationships>
</file>

<file path=ppt/slides/_rels/slide50.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50.xml"/><Relationship Id="rId1" Type="http://schemas.openxmlformats.org/officeDocument/2006/relationships/slideLayout" Target="../slideLayouts/slideLayout94.xml"/></Relationships>
</file>

<file path=ppt/slides/_rels/slide51.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notesSlide" Target="../notesSlides/notesSlide51.xml"/><Relationship Id="rId1" Type="http://schemas.openxmlformats.org/officeDocument/2006/relationships/slideLayout" Target="../slideLayouts/slideLayout94.xml"/><Relationship Id="rId5" Type="http://schemas.openxmlformats.org/officeDocument/2006/relationships/image" Target="../media/image45.png"/><Relationship Id="rId4" Type="http://schemas.openxmlformats.org/officeDocument/2006/relationships/image" Target="../media/image44.jpeg"/></Relationships>
</file>

<file path=ppt/slides/_rels/slide52.xml.rels><?xml version="1.0" encoding="UTF-8" standalone="yes"?>
<Relationships xmlns="http://schemas.openxmlformats.org/package/2006/relationships"><Relationship Id="rId3" Type="http://schemas.openxmlformats.org/officeDocument/2006/relationships/image" Target="../media/image46.tiff"/><Relationship Id="rId2" Type="http://schemas.openxmlformats.org/officeDocument/2006/relationships/notesSlide" Target="../notesSlides/notesSlide52.xml"/><Relationship Id="rId1" Type="http://schemas.openxmlformats.org/officeDocument/2006/relationships/slideLayout" Target="../slideLayouts/slideLayout94.xml"/></Relationships>
</file>

<file path=ppt/slides/_rels/slide5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3.xml"/><Relationship Id="rId1" Type="http://schemas.openxmlformats.org/officeDocument/2006/relationships/slideLayout" Target="../slideLayouts/slideLayout94.xml"/><Relationship Id="rId4" Type="http://schemas.openxmlformats.org/officeDocument/2006/relationships/image" Target="../media/image48.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60.xml"/></Relationships>
</file>

<file path=ppt/slides/_rels/slide5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5.xml"/><Relationship Id="rId1" Type="http://schemas.openxmlformats.org/officeDocument/2006/relationships/slideLayout" Target="../slideLayouts/slideLayout272.xml"/></Relationships>
</file>

<file path=ppt/slides/_rels/slide56.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56.xml"/><Relationship Id="rId1" Type="http://schemas.openxmlformats.org/officeDocument/2006/relationships/slideLayout" Target="../slideLayouts/slideLayout94.xml"/></Relationships>
</file>

<file path=ppt/slides/_rels/slide57.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notesSlide" Target="../notesSlides/notesSlide57.xml"/><Relationship Id="rId1" Type="http://schemas.openxmlformats.org/officeDocument/2006/relationships/slideLayout" Target="../slideLayouts/slideLayout94.xml"/><Relationship Id="rId5" Type="http://schemas.openxmlformats.org/officeDocument/2006/relationships/image" Target="../media/image50.png"/><Relationship Id="rId4" Type="http://schemas.openxmlformats.org/officeDocument/2006/relationships/image" Target="../media/image44.jpeg"/></Relationships>
</file>

<file path=ppt/slides/_rels/slide5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8.xml"/><Relationship Id="rId1" Type="http://schemas.openxmlformats.org/officeDocument/2006/relationships/slideLayout" Target="../slideLayouts/slideLayout94.xml"/></Relationships>
</file>

<file path=ppt/slides/_rels/slide5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9.xml"/><Relationship Id="rId1" Type="http://schemas.openxmlformats.org/officeDocument/2006/relationships/slideLayout" Target="../slideLayouts/slideLayout94.xml"/><Relationship Id="rId4" Type="http://schemas.openxmlformats.org/officeDocument/2006/relationships/image" Target="../media/image48.png"/></Relationships>
</file>

<file path=ppt/slides/_rels/slide6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60.xml"/><Relationship Id="rId1" Type="http://schemas.openxmlformats.org/officeDocument/2006/relationships/slideLayout" Target="../slideLayouts/slideLayout94.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60.xml"/></Relationships>
</file>

<file path=ppt/slides/_rels/slide6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62.xml"/><Relationship Id="rId1" Type="http://schemas.openxmlformats.org/officeDocument/2006/relationships/slideLayout" Target="../slideLayouts/slideLayout27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84.xml"/></Relationships>
</file>

<file path=ppt/slides/_rels/slide64.xml.rels><?xml version="1.0" encoding="UTF-8" standalone="yes"?>
<Relationships xmlns="http://schemas.openxmlformats.org/package/2006/relationships"><Relationship Id="rId3" Type="http://schemas.openxmlformats.org/officeDocument/2006/relationships/slideLayout" Target="../slideLayouts/slideLayout286.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56.png"/><Relationship Id="rId5" Type="http://schemas.openxmlformats.org/officeDocument/2006/relationships/image" Target="../media/image55.tiff"/><Relationship Id="rId4"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5.xml"/><Relationship Id="rId1" Type="http://schemas.openxmlformats.org/officeDocument/2006/relationships/slideLayout" Target="../slideLayouts/slideLayout224.xml"/><Relationship Id="rId4" Type="http://schemas.openxmlformats.org/officeDocument/2006/relationships/image" Target="../media/image5.jpg"/></Relationships>
</file>

<file path=ppt/slides/_rels/slide66.xml.rels><?xml version="1.0" encoding="UTF-8" standalone="yes"?>
<Relationships xmlns="http://schemas.openxmlformats.org/package/2006/relationships"><Relationship Id="rId3" Type="http://schemas.openxmlformats.org/officeDocument/2006/relationships/image" Target="../media/image57.tiff"/><Relationship Id="rId2" Type="http://schemas.openxmlformats.org/officeDocument/2006/relationships/notesSlide" Target="../notesSlides/notesSlide66.xml"/><Relationship Id="rId1" Type="http://schemas.openxmlformats.org/officeDocument/2006/relationships/slideLayout" Target="../slideLayouts/slideLayout344.xml"/><Relationship Id="rId4" Type="http://schemas.openxmlformats.org/officeDocument/2006/relationships/image" Target="../media/image58.jpg"/></Relationships>
</file>

<file path=ppt/slides/_rels/slide6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67.xml"/><Relationship Id="rId1" Type="http://schemas.openxmlformats.org/officeDocument/2006/relationships/slideLayout" Target="../slideLayouts/slideLayout110.xml"/><Relationship Id="rId5" Type="http://schemas.openxmlformats.org/officeDocument/2006/relationships/image" Target="../media/image61.jpeg"/><Relationship Id="rId4" Type="http://schemas.openxmlformats.org/officeDocument/2006/relationships/image" Target="../media/image60.jpeg"/></Relationships>
</file>

<file path=ppt/slides/_rels/slide6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68.xml"/><Relationship Id="rId1" Type="http://schemas.openxmlformats.org/officeDocument/2006/relationships/slideLayout" Target="../slideLayouts/slideLayout65.xml"/><Relationship Id="rId4" Type="http://schemas.openxmlformats.org/officeDocument/2006/relationships/image" Target="../media/image63.jpeg"/></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0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9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9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83.xml"/></Relationships>
</file>

<file path=ppt/slides/_rels/slide73.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notesSlide" Target="../notesSlides/notesSlide73.xml"/><Relationship Id="rId1" Type="http://schemas.openxmlformats.org/officeDocument/2006/relationships/slideLayout" Target="../slideLayouts/slideLayout43.xml"/></Relationships>
</file>

<file path=ppt/slides/_rels/slide74.xml.rels><?xml version="1.0" encoding="UTF-8" standalone="yes"?>
<Relationships xmlns="http://schemas.openxmlformats.org/package/2006/relationships"><Relationship Id="rId3" Type="http://schemas.openxmlformats.org/officeDocument/2006/relationships/image" Target="../media/image64.tiff"/><Relationship Id="rId2" Type="http://schemas.openxmlformats.org/officeDocument/2006/relationships/notesSlide" Target="../notesSlides/notesSlide74.xml"/><Relationship Id="rId1" Type="http://schemas.openxmlformats.org/officeDocument/2006/relationships/slideLayout" Target="../slideLayouts/slideLayout19.xml"/></Relationships>
</file>

<file path=ppt/slides/_rels/slide75.xml.rels><?xml version="1.0" encoding="UTF-8" standalone="yes"?>
<Relationships xmlns="http://schemas.openxmlformats.org/package/2006/relationships"><Relationship Id="rId3" Type="http://schemas.openxmlformats.org/officeDocument/2006/relationships/image" Target="../media/image64.tiff"/><Relationship Id="rId2" Type="http://schemas.openxmlformats.org/officeDocument/2006/relationships/notesSlide" Target="../notesSlides/notesSlide75.xml"/><Relationship Id="rId1" Type="http://schemas.openxmlformats.org/officeDocument/2006/relationships/slideLayout" Target="../slideLayouts/slideLayout19.xml"/></Relationships>
</file>

<file path=ppt/slides/_rels/slide7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76.xml"/><Relationship Id="rId1" Type="http://schemas.openxmlformats.org/officeDocument/2006/relationships/slideLayout" Target="../slideLayouts/slideLayout19.xml"/></Relationships>
</file>

<file path=ppt/slides/_rels/slide7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77.xml"/><Relationship Id="rId1" Type="http://schemas.openxmlformats.org/officeDocument/2006/relationships/slideLayout" Target="../slideLayouts/slideLayout19.xml"/><Relationship Id="rId4" Type="http://schemas.openxmlformats.org/officeDocument/2006/relationships/image" Target="../media/image67.png"/></Relationships>
</file>

<file path=ppt/slides/_rels/slide7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78.xml"/><Relationship Id="rId1" Type="http://schemas.openxmlformats.org/officeDocument/2006/relationships/slideLayout" Target="../slideLayouts/slideLayout19.xml"/><Relationship Id="rId4" Type="http://schemas.openxmlformats.org/officeDocument/2006/relationships/image" Target="../media/image68.png"/></Relationships>
</file>

<file path=ppt/slides/_rels/slide7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79.xml"/><Relationship Id="rId1" Type="http://schemas.openxmlformats.org/officeDocument/2006/relationships/slideLayout" Target="../slideLayouts/slideLayout19.xml"/></Relationships>
</file>

<file path=ppt/slides/_rels/slide8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80.xml"/><Relationship Id="rId1" Type="http://schemas.openxmlformats.org/officeDocument/2006/relationships/slideLayout" Target="../slideLayouts/slideLayout19.xml"/><Relationship Id="rId4" Type="http://schemas.openxmlformats.org/officeDocument/2006/relationships/image" Target="../media/image68.png"/></Relationships>
</file>

<file path=ppt/slides/_rels/slide81.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81.xml"/><Relationship Id="rId1" Type="http://schemas.openxmlformats.org/officeDocument/2006/relationships/slideLayout" Target="../slideLayouts/slideLayout19.xml"/><Relationship Id="rId4" Type="http://schemas.openxmlformats.org/officeDocument/2006/relationships/image" Target="../media/image72.png"/></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19.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6.xml"/></Relationships>
</file>

<file path=ppt/slides/_rels/slide84.xml.rels><?xml version="1.0" encoding="UTF-8" standalone="yes"?>
<Relationships xmlns="http://schemas.openxmlformats.org/package/2006/relationships"><Relationship Id="rId3" Type="http://schemas.openxmlformats.org/officeDocument/2006/relationships/slideLayout" Target="../slideLayouts/slideLayout355.xml"/><Relationship Id="rId2" Type="http://schemas.openxmlformats.org/officeDocument/2006/relationships/audio" Target="../media/media3.wav"/><Relationship Id="rId1" Type="http://schemas.microsoft.com/office/2007/relationships/media" Target="../media/media3.wav"/><Relationship Id="rId5" Type="http://schemas.openxmlformats.org/officeDocument/2006/relationships/image" Target="../media/image73.png"/><Relationship Id="rId4" Type="http://schemas.openxmlformats.org/officeDocument/2006/relationships/image" Target="../media/image3.png"/></Relationships>
</file>

<file path=ppt/slides/_rels/slide8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84.xml"/><Relationship Id="rId1" Type="http://schemas.openxmlformats.org/officeDocument/2006/relationships/slideLayout" Target="../slideLayouts/slideLayout43.xml"/></Relationships>
</file>

<file path=ppt/slides/_rels/slide8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85.xml"/><Relationship Id="rId1" Type="http://schemas.openxmlformats.org/officeDocument/2006/relationships/slideLayout" Target="../slideLayouts/slideLayout111.xml"/><Relationship Id="rId4" Type="http://schemas.openxmlformats.org/officeDocument/2006/relationships/image" Target="../media/image75.png"/></Relationships>
</file>

<file path=ppt/slides/_rels/slide87.xml.rels><?xml version="1.0" encoding="UTF-8" standalone="yes"?>
<Relationships xmlns="http://schemas.openxmlformats.org/package/2006/relationships"><Relationship Id="rId3" Type="http://schemas.openxmlformats.org/officeDocument/2006/relationships/image" Target="../media/image740.png"/><Relationship Id="rId2" Type="http://schemas.openxmlformats.org/officeDocument/2006/relationships/image" Target="../media/image741.png"/><Relationship Id="rId1" Type="http://schemas.openxmlformats.org/officeDocument/2006/relationships/slideLayout" Target="../slideLayouts/slideLayout111.xml"/></Relationships>
</file>

<file path=ppt/slides/_rels/slide88.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notesSlide" Target="../notesSlides/notesSlide86.xml"/><Relationship Id="rId1" Type="http://schemas.openxmlformats.org/officeDocument/2006/relationships/slideLayout" Target="../slideLayouts/slideLayout155.xml"/></Relationships>
</file>

<file path=ppt/slides/_rels/slide89.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notesSlide" Target="../notesSlides/notesSlide87.xml"/><Relationship Id="rId1" Type="http://schemas.openxmlformats.org/officeDocument/2006/relationships/slideLayout" Target="../slideLayouts/slideLayout43.xml"/></Relationships>
</file>

<file path=ppt/slides/_rels/slide90.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88.xml"/><Relationship Id="rId1" Type="http://schemas.openxmlformats.org/officeDocument/2006/relationships/slideLayout" Target="../slideLayouts/slideLayout155.xml"/></Relationships>
</file>

<file path=ppt/slides/_rels/slide91.xml.rels><?xml version="1.0" encoding="UTF-8" standalone="yes"?>
<Relationships xmlns="http://schemas.openxmlformats.org/package/2006/relationships"><Relationship Id="rId3" Type="http://schemas.openxmlformats.org/officeDocument/2006/relationships/image" Target="../media/image790.png"/><Relationship Id="rId2" Type="http://schemas.openxmlformats.org/officeDocument/2006/relationships/notesSlide" Target="../notesSlides/notesSlide89.xml"/><Relationship Id="rId1" Type="http://schemas.openxmlformats.org/officeDocument/2006/relationships/slideLayout" Target="../slideLayouts/slideLayout155.xml"/><Relationship Id="rId5" Type="http://schemas.openxmlformats.org/officeDocument/2006/relationships/image" Target="../media/image76.png"/><Relationship Id="rId4" Type="http://schemas.openxmlformats.org/officeDocument/2006/relationships/image" Target="../media/image770.png"/></Relationships>
</file>

<file path=ppt/slides/_rels/slide92.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90.xml"/><Relationship Id="rId1" Type="http://schemas.openxmlformats.org/officeDocument/2006/relationships/slideLayout" Target="../slideLayouts/slideLayout155.xml"/></Relationships>
</file>

<file path=ppt/slides/_rels/slide93.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91.xml"/><Relationship Id="rId1" Type="http://schemas.openxmlformats.org/officeDocument/2006/relationships/slideLayout" Target="../slideLayouts/slideLayout406.xml"/></Relationships>
</file>

<file path=ppt/slides/_rels/slide94.xml.rels><?xml version="1.0" encoding="UTF-8" standalone="yes"?>
<Relationships xmlns="http://schemas.openxmlformats.org/package/2006/relationships"><Relationship Id="rId3" Type="http://schemas.openxmlformats.org/officeDocument/2006/relationships/image" Target="../media/image57.tiff"/><Relationship Id="rId2" Type="http://schemas.openxmlformats.org/officeDocument/2006/relationships/notesSlide" Target="../notesSlides/notesSlide92.xml"/><Relationship Id="rId1" Type="http://schemas.openxmlformats.org/officeDocument/2006/relationships/slideLayout" Target="../slideLayouts/slideLayout166.xml"/><Relationship Id="rId4" Type="http://schemas.openxmlformats.org/officeDocument/2006/relationships/image" Target="../media/image58.jpg"/></Relationships>
</file>

<file path=ppt/slides/_rels/slide95.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93.xml"/><Relationship Id="rId1" Type="http://schemas.openxmlformats.org/officeDocument/2006/relationships/slideLayout" Target="../slideLayouts/slideLayout166.xml"/><Relationship Id="rId5" Type="http://schemas.openxmlformats.org/officeDocument/2006/relationships/image" Target="../media/image58.jpg"/><Relationship Id="rId4" Type="http://schemas.openxmlformats.org/officeDocument/2006/relationships/image" Target="../media/image36.jpg"/></Relationships>
</file>

<file path=ppt/slides/_rels/slide96.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183.xml"/></Relationships>
</file>

<file path=ppt/slides/_rels/slide97.xml.rels><?xml version="1.0" encoding="UTF-8" standalone="yes"?>
<Relationships xmlns="http://schemas.openxmlformats.org/package/2006/relationships"><Relationship Id="rId3" Type="http://schemas.openxmlformats.org/officeDocument/2006/relationships/image" Target="../media/image830.png"/><Relationship Id="rId2" Type="http://schemas.openxmlformats.org/officeDocument/2006/relationships/notesSlide" Target="../notesSlides/notesSlide94.xml"/><Relationship Id="rId1" Type="http://schemas.openxmlformats.org/officeDocument/2006/relationships/slideLayout" Target="../slideLayouts/slideLayout111.xml"/><Relationship Id="rId4" Type="http://schemas.openxmlformats.org/officeDocument/2006/relationships/image" Target="../media/image78.png"/></Relationships>
</file>

<file path=ppt/slides/_rels/slide98.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95.xml"/><Relationship Id="rId1" Type="http://schemas.openxmlformats.org/officeDocument/2006/relationships/slideLayout" Target="../slideLayouts/slideLayout155.xml"/></Relationships>
</file>

<file path=ppt/slides/_rels/slide99.xml.rels><?xml version="1.0" encoding="UTF-8" standalone="yes"?>
<Relationships xmlns="http://schemas.openxmlformats.org/package/2006/relationships"><Relationship Id="rId3" Type="http://schemas.openxmlformats.org/officeDocument/2006/relationships/image" Target="../media/image57.tiff"/><Relationship Id="rId2" Type="http://schemas.openxmlformats.org/officeDocument/2006/relationships/notesSlide" Target="../notesSlides/notesSlide96.xml"/><Relationship Id="rId1" Type="http://schemas.openxmlformats.org/officeDocument/2006/relationships/slideLayout" Target="../slideLayouts/slideLayout172.xml"/><Relationship Id="rId4" Type="http://schemas.openxmlformats.org/officeDocument/2006/relationships/image" Target="../media/image58.jpg"/></Relationships>
</file>

<file path=ppt/slides/_rels/slide100.xml.rels><?xml version="1.0" encoding="UTF-8" standalone="yes"?>
<Relationships xmlns="http://schemas.openxmlformats.org/package/2006/relationships"><Relationship Id="rId3" Type="http://schemas.openxmlformats.org/officeDocument/2006/relationships/image" Target="../media/image35.jpg"/><Relationship Id="rId7" Type="http://schemas.openxmlformats.org/officeDocument/2006/relationships/image" Target="../media/image58.jpg"/><Relationship Id="rId2" Type="http://schemas.openxmlformats.org/officeDocument/2006/relationships/notesSlide" Target="../notesSlides/notesSlide97.xml"/><Relationship Id="rId1" Type="http://schemas.openxmlformats.org/officeDocument/2006/relationships/slideLayout" Target="../slideLayouts/slideLayout194.xml"/><Relationship Id="rId6" Type="http://schemas.openxmlformats.org/officeDocument/2006/relationships/image" Target="../media/image38.jpg"/><Relationship Id="rId5" Type="http://schemas.openxmlformats.org/officeDocument/2006/relationships/image" Target="../media/image79.jpg"/><Relationship Id="rId4" Type="http://schemas.openxmlformats.org/officeDocument/2006/relationships/image" Target="../media/image37.jpg"/></Relationships>
</file>

<file path=ppt/slides/_rels/slide101.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183.xml"/></Relationships>
</file>

<file path=ppt/slides/_rels/slide102.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890.png"/><Relationship Id="rId1" Type="http://schemas.openxmlformats.org/officeDocument/2006/relationships/slideLayout" Target="../slideLayouts/slideLayout111.xml"/></Relationships>
</file>

<file path=ppt/slides/_rels/slide103.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98.xml"/><Relationship Id="rId1" Type="http://schemas.openxmlformats.org/officeDocument/2006/relationships/slideLayout" Target="../slideLayouts/slideLayout155.xml"/></Relationships>
</file>

<file path=ppt/slides/_rels/slide104.xml.rels><?xml version="1.0" encoding="UTF-8" standalone="yes"?>
<Relationships xmlns="http://schemas.openxmlformats.org/package/2006/relationships"><Relationship Id="rId3" Type="http://schemas.openxmlformats.org/officeDocument/2006/relationships/image" Target="../media/image57.tiff"/><Relationship Id="rId2" Type="http://schemas.openxmlformats.org/officeDocument/2006/relationships/notesSlide" Target="../notesSlides/notesSlide99.xml"/><Relationship Id="rId1" Type="http://schemas.openxmlformats.org/officeDocument/2006/relationships/slideLayout" Target="../slideLayouts/slideLayout172.xml"/><Relationship Id="rId4" Type="http://schemas.openxmlformats.org/officeDocument/2006/relationships/image" Target="../media/image58.jpg"/></Relationships>
</file>

<file path=ppt/slides/_rels/slide105.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100.xml"/><Relationship Id="rId1" Type="http://schemas.openxmlformats.org/officeDocument/2006/relationships/slideLayout" Target="../slideLayouts/slideLayout172.xml"/><Relationship Id="rId4" Type="http://schemas.openxmlformats.org/officeDocument/2006/relationships/image" Target="../media/image53.png"/></Relationships>
</file>

<file path=ppt/slides/_rels/slide106.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172.xml"/></Relationships>
</file>

<file path=ppt/slides/_rels/slide107.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01.xml"/><Relationship Id="rId1" Type="http://schemas.openxmlformats.org/officeDocument/2006/relationships/slideLayout" Target="../slideLayouts/slideLayout111.xml"/></Relationships>
</file>

<file path=ppt/slides/_rels/slide108.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102.xml"/><Relationship Id="rId1" Type="http://schemas.openxmlformats.org/officeDocument/2006/relationships/slideLayout" Target="../slideLayouts/slideLayout155.xml"/></Relationships>
</file>

<file path=ppt/slides/_rels/slide10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03.xml"/><Relationship Id="rId1" Type="http://schemas.openxmlformats.org/officeDocument/2006/relationships/slideLayout" Target="../slideLayouts/slideLayout248.xml"/></Relationships>
</file>

<file path=ppt/slides/_rels/slide110.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04.xml"/><Relationship Id="rId1" Type="http://schemas.openxmlformats.org/officeDocument/2006/relationships/slideLayout" Target="../slideLayouts/slideLayout296.xml"/></Relationships>
</file>

<file path=ppt/slides/_rels/slide111.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05.xml"/><Relationship Id="rId1" Type="http://schemas.openxmlformats.org/officeDocument/2006/relationships/slideLayout" Target="../slideLayouts/slideLayout200.xml"/></Relationships>
</file>

<file path=ppt/slides/_rels/slide112.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06.xml"/><Relationship Id="rId1" Type="http://schemas.openxmlformats.org/officeDocument/2006/relationships/slideLayout" Target="../slideLayouts/slideLayout200.xml"/></Relationships>
</file>

<file path=ppt/slides/_rels/slide113.xml.rels><?xml version="1.0" encoding="UTF-8" standalone="yes"?>
<Relationships xmlns="http://schemas.openxmlformats.org/package/2006/relationships"><Relationship Id="rId3" Type="http://schemas.openxmlformats.org/officeDocument/2006/relationships/slideLayout" Target="../slideLayouts/slideLayout248.xml"/><Relationship Id="rId7" Type="http://schemas.openxmlformats.org/officeDocument/2006/relationships/image" Target="../media/image3.png"/><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86.jpg"/><Relationship Id="rId5" Type="http://schemas.openxmlformats.org/officeDocument/2006/relationships/image" Target="../media/image2.jpg"/><Relationship Id="rId4" Type="http://schemas.openxmlformats.org/officeDocument/2006/relationships/notesSlide" Target="../notesSlides/notesSlide10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7F4F2"/>
        </a:solidFill>
        <a:effectLst/>
      </p:bgPr>
    </p:bg>
    <p:spTree>
      <p:nvGrpSpPr>
        <p:cNvPr id="1" name=""/>
        <p:cNvGrpSpPr/>
        <p:nvPr/>
      </p:nvGrpSpPr>
      <p:grpSpPr>
        <a:xfrm>
          <a:off x="0" y="0"/>
          <a:ext cx="0" cy="0"/>
          <a:chOff x="0" y="0"/>
          <a:chExt cx="0" cy="0"/>
        </a:xfrm>
      </p:grpSpPr>
      <p:pic>
        <p:nvPicPr>
          <p:cNvPr id="3" name="Picture 2" descr="A close-up of sparklers&#10;&#10;Description automatically generated with medium confidence">
            <a:extLst>
              <a:ext uri="{FF2B5EF4-FFF2-40B4-BE49-F238E27FC236}">
                <a16:creationId xmlns:a16="http://schemas.microsoft.com/office/drawing/2014/main" id="{28331498-57D3-54CF-C793-F938ECACD2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38166" y="543631"/>
            <a:ext cx="4467669" cy="5770739"/>
          </a:xfrm>
          <a:prstGeom prst="rect">
            <a:avLst/>
          </a:prstGeom>
          <a:effectLst>
            <a:outerShdw blurRad="50800" dist="38100" dir="8100000" algn="tr" rotWithShape="0">
              <a:prstClr val="black">
                <a:alpha val="40000"/>
              </a:prstClr>
            </a:outerShdw>
          </a:effectLst>
        </p:spPr>
      </p:pic>
      <p:sp>
        <p:nvSpPr>
          <p:cNvPr id="2" name="Rectangle 1">
            <a:extLst>
              <a:ext uri="{FF2B5EF4-FFF2-40B4-BE49-F238E27FC236}">
                <a16:creationId xmlns:a16="http://schemas.microsoft.com/office/drawing/2014/main" id="{1B5255EA-14F8-F000-6983-720AF47CC38F}"/>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Tree>
    <p:extLst>
      <p:ext uri="{BB962C8B-B14F-4D97-AF65-F5344CB8AC3E}">
        <p14:creationId xmlns:p14="http://schemas.microsoft.com/office/powerpoint/2010/main" val="17942083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bg>
      <p:bgPr>
        <a:solidFill>
          <a:srgbClr val="543018"/>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43000" y="0"/>
            <a:ext cx="6858000" cy="6858000"/>
          </a:xfrm>
          <a:prstGeom prst="rect">
            <a:avLst/>
          </a:prstGeom>
        </p:spPr>
      </p:pic>
      <p:sp>
        <p:nvSpPr>
          <p:cNvPr id="2" name="Rectangle 1">
            <a:extLst>
              <a:ext uri="{FF2B5EF4-FFF2-40B4-BE49-F238E27FC236}">
                <a16:creationId xmlns:a16="http://schemas.microsoft.com/office/drawing/2014/main" id="{86324B07-F66E-278C-08F7-B5D9A04D6C81}"/>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u="none" strike="noStrike" kern="1200" cap="none" spc="0" normalizeH="0" baseline="0" noProof="0" dirty="0">
              <a:ln>
                <a:noFill/>
              </a:ln>
              <a:solidFill>
                <a:srgbClr val="FFFFFF"/>
              </a:solidFill>
              <a:effectLst/>
              <a:uLnTx/>
              <a:uFillTx/>
              <a:latin typeface="Avenir Book" panose="02000503020000020003" pitchFamily="2" charset="0"/>
              <a:ea typeface="ＭＳ Ｐゴシック" pitchFamily="-106" charset="-128"/>
              <a:cs typeface="Arial"/>
            </a:endParaRPr>
          </a:p>
        </p:txBody>
      </p:sp>
      <p:pic>
        <p:nvPicPr>
          <p:cNvPr id="3" name="VOTE Theme Song">
            <a:hlinkClick r:id="" action="ppaction://media"/>
            <a:extLst>
              <a:ext uri="{FF2B5EF4-FFF2-40B4-BE49-F238E27FC236}">
                <a16:creationId xmlns:a16="http://schemas.microsoft.com/office/drawing/2014/main" id="{2982A9AA-48D6-8830-22AE-006ACB0BFC8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242249" y="6197808"/>
            <a:ext cx="812800" cy="812800"/>
          </a:xfrm>
          <a:prstGeom prst="rect">
            <a:avLst/>
          </a:prstGeom>
        </p:spPr>
      </p:pic>
    </p:spTree>
    <p:extLst>
      <p:ext uri="{BB962C8B-B14F-4D97-AF65-F5344CB8AC3E}">
        <p14:creationId xmlns:p14="http://schemas.microsoft.com/office/powerpoint/2010/main" val="129928096"/>
      </p:ext>
    </p:extLst>
  </p:cSld>
  <p:clrMapOvr>
    <a:masterClrMapping/>
  </p:clrMapOvr>
  <mc:AlternateContent xmlns:mc="http://schemas.openxmlformats.org/markup-compatibility/2006" xmlns:p14="http://schemas.microsoft.com/office/powerpoint/2010/main">
    <mc:Choice Requires="p14">
      <p:transition spd="slow" p14:dur="1200" advTm="5000">
        <p:zoom/>
      </p:transition>
    </mc:Choice>
    <mc:Fallback xmlns="">
      <p:transition spd="slow" advTm="5000">
        <p:zo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5">
                <p:cTn id="7"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bg>
      <p:bgPr>
        <a:solidFill>
          <a:srgbClr val="543018"/>
        </a:solidFill>
        <a:effectLst/>
      </p:bgPr>
    </p:bg>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4F5700DF-AE89-AF0E-0432-294A31568B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0"/>
            <a:ext cx="6858000" cy="6858000"/>
          </a:xfrm>
          <a:prstGeom prst="rect">
            <a:avLst/>
          </a:prstGeom>
        </p:spPr>
      </p:pic>
      <p:sp>
        <p:nvSpPr>
          <p:cNvPr id="27" name="AutoShape 7">
            <a:hlinkClick r:id="" action="ppaction://noaction" highlightClick="1"/>
            <a:extLst>
              <a:ext uri="{FF2B5EF4-FFF2-40B4-BE49-F238E27FC236}">
                <a16:creationId xmlns:a16="http://schemas.microsoft.com/office/drawing/2014/main" id="{47BD2C5F-7FDD-9B00-361E-39989F993CC0}"/>
              </a:ext>
            </a:extLst>
          </p:cNvPr>
          <p:cNvSpPr>
            <a:spLocks noChangeArrowheads="1"/>
          </p:cNvSpPr>
          <p:nvPr/>
        </p:nvSpPr>
        <p:spPr bwMode="auto">
          <a:xfrm>
            <a:off x="27086" y="3717"/>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29" name="AutoShape 8">
            <a:hlinkClick r:id="" action="ppaction://noaction" highlightClick="1"/>
            <a:extLst>
              <a:ext uri="{FF2B5EF4-FFF2-40B4-BE49-F238E27FC236}">
                <a16:creationId xmlns:a16="http://schemas.microsoft.com/office/drawing/2014/main" id="{74C78B0A-931E-F335-6235-AC25DAFD78D1}"/>
              </a:ext>
            </a:extLst>
          </p:cNvPr>
          <p:cNvSpPr>
            <a:spLocks noChangeArrowheads="1"/>
          </p:cNvSpPr>
          <p:nvPr/>
        </p:nvSpPr>
        <p:spPr bwMode="auto">
          <a:xfrm>
            <a:off x="1276419" y="12526"/>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30" name="AutoShape 9">
            <a:hlinkClick r:id="" action="ppaction://noaction" highlightClick="1"/>
            <a:extLst>
              <a:ext uri="{FF2B5EF4-FFF2-40B4-BE49-F238E27FC236}">
                <a16:creationId xmlns:a16="http://schemas.microsoft.com/office/drawing/2014/main" id="{BF764B47-A424-9BE5-CAF9-27AC398C9098}"/>
              </a:ext>
            </a:extLst>
          </p:cNvPr>
          <p:cNvSpPr>
            <a:spLocks noChangeArrowheads="1"/>
          </p:cNvSpPr>
          <p:nvPr/>
        </p:nvSpPr>
        <p:spPr bwMode="auto">
          <a:xfrm>
            <a:off x="2585794" y="18500"/>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53" name="AutoShape 10">
            <a:hlinkClick r:id="" action="ppaction://noaction" highlightClick="1"/>
            <a:extLst>
              <a:ext uri="{FF2B5EF4-FFF2-40B4-BE49-F238E27FC236}">
                <a16:creationId xmlns:a16="http://schemas.microsoft.com/office/drawing/2014/main" id="{F51ADBF0-6457-611F-E023-076257913DF6}"/>
              </a:ext>
            </a:extLst>
          </p:cNvPr>
          <p:cNvSpPr>
            <a:spLocks noChangeArrowheads="1"/>
          </p:cNvSpPr>
          <p:nvPr/>
        </p:nvSpPr>
        <p:spPr bwMode="auto">
          <a:xfrm>
            <a:off x="3889218" y="18500"/>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54" name="AutoShape 11">
            <a:hlinkClick r:id="" action="ppaction://noaction" highlightClick="1"/>
            <a:extLst>
              <a:ext uri="{FF2B5EF4-FFF2-40B4-BE49-F238E27FC236}">
                <a16:creationId xmlns:a16="http://schemas.microsoft.com/office/drawing/2014/main" id="{83E6B610-399C-B4CC-73C4-BBE58FEA9C05}"/>
              </a:ext>
            </a:extLst>
          </p:cNvPr>
          <p:cNvSpPr>
            <a:spLocks noChangeArrowheads="1"/>
          </p:cNvSpPr>
          <p:nvPr/>
        </p:nvSpPr>
        <p:spPr bwMode="auto">
          <a:xfrm>
            <a:off x="5197780" y="18500"/>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55" name="AutoShape 7">
            <a:hlinkClick r:id="" action="ppaction://noaction" highlightClick="1"/>
            <a:extLst>
              <a:ext uri="{FF2B5EF4-FFF2-40B4-BE49-F238E27FC236}">
                <a16:creationId xmlns:a16="http://schemas.microsoft.com/office/drawing/2014/main" id="{11635CA1-BFF3-E239-E1F1-14E7C1333B43}"/>
              </a:ext>
            </a:extLst>
          </p:cNvPr>
          <p:cNvSpPr>
            <a:spLocks noChangeArrowheads="1"/>
          </p:cNvSpPr>
          <p:nvPr/>
        </p:nvSpPr>
        <p:spPr bwMode="auto">
          <a:xfrm>
            <a:off x="6496228" y="31844"/>
            <a:ext cx="1298448" cy="2258568"/>
          </a:xfrm>
          <a:prstGeom prst="actionButtonBlank">
            <a:avLst/>
          </a:prstGeom>
          <a:no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56" name="AutoShape 8">
            <a:hlinkClick r:id="" action="ppaction://noaction" highlightClick="1"/>
            <a:extLst>
              <a:ext uri="{FF2B5EF4-FFF2-40B4-BE49-F238E27FC236}">
                <a16:creationId xmlns:a16="http://schemas.microsoft.com/office/drawing/2014/main" id="{FA052D1F-EDB4-FB59-CE78-24A48B498064}"/>
              </a:ext>
            </a:extLst>
          </p:cNvPr>
          <p:cNvSpPr>
            <a:spLocks noChangeArrowheads="1"/>
          </p:cNvSpPr>
          <p:nvPr/>
        </p:nvSpPr>
        <p:spPr bwMode="auto">
          <a:xfrm>
            <a:off x="7805465" y="28735"/>
            <a:ext cx="1298448" cy="2258568"/>
          </a:xfrm>
          <a:prstGeom prst="actionButtonBlank">
            <a:avLst/>
          </a:prstGeom>
          <a:no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57" name="AutoShape 7">
            <a:hlinkClick r:id="" action="ppaction://noaction" highlightClick="1"/>
            <a:extLst>
              <a:ext uri="{FF2B5EF4-FFF2-40B4-BE49-F238E27FC236}">
                <a16:creationId xmlns:a16="http://schemas.microsoft.com/office/drawing/2014/main" id="{0CF35A11-F369-CEF1-781A-03F3669AA6BE}"/>
              </a:ext>
            </a:extLst>
          </p:cNvPr>
          <p:cNvSpPr>
            <a:spLocks noChangeArrowheads="1"/>
          </p:cNvSpPr>
          <p:nvPr/>
        </p:nvSpPr>
        <p:spPr bwMode="auto">
          <a:xfrm>
            <a:off x="19122" y="2310589"/>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58" name="AutoShape 8">
            <a:hlinkClick r:id="" action="ppaction://noaction" highlightClick="1"/>
            <a:extLst>
              <a:ext uri="{FF2B5EF4-FFF2-40B4-BE49-F238E27FC236}">
                <a16:creationId xmlns:a16="http://schemas.microsoft.com/office/drawing/2014/main" id="{AAE721E2-9BB7-7D97-FCC1-803E25091DC8}"/>
              </a:ext>
            </a:extLst>
          </p:cNvPr>
          <p:cNvSpPr>
            <a:spLocks noChangeArrowheads="1"/>
          </p:cNvSpPr>
          <p:nvPr/>
        </p:nvSpPr>
        <p:spPr bwMode="auto">
          <a:xfrm>
            <a:off x="1291033" y="2319398"/>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59" name="AutoShape 9">
            <a:hlinkClick r:id="" action="ppaction://noaction" highlightClick="1"/>
            <a:extLst>
              <a:ext uri="{FF2B5EF4-FFF2-40B4-BE49-F238E27FC236}">
                <a16:creationId xmlns:a16="http://schemas.microsoft.com/office/drawing/2014/main" id="{3A03D0AC-3CDC-B6F7-4624-B7FE7341CA7E}"/>
              </a:ext>
            </a:extLst>
          </p:cNvPr>
          <p:cNvSpPr>
            <a:spLocks noChangeArrowheads="1"/>
          </p:cNvSpPr>
          <p:nvPr/>
        </p:nvSpPr>
        <p:spPr bwMode="auto">
          <a:xfrm>
            <a:off x="2600408" y="2325372"/>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0" name="AutoShape 10">
            <a:hlinkClick r:id="" action="ppaction://noaction" highlightClick="1"/>
            <a:extLst>
              <a:ext uri="{FF2B5EF4-FFF2-40B4-BE49-F238E27FC236}">
                <a16:creationId xmlns:a16="http://schemas.microsoft.com/office/drawing/2014/main" id="{FD105F06-413E-96B8-36B1-F6D2A643E182}"/>
              </a:ext>
            </a:extLst>
          </p:cNvPr>
          <p:cNvSpPr>
            <a:spLocks noChangeArrowheads="1"/>
          </p:cNvSpPr>
          <p:nvPr/>
        </p:nvSpPr>
        <p:spPr bwMode="auto">
          <a:xfrm>
            <a:off x="3903832" y="2325372"/>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1" name="AutoShape 11">
            <a:hlinkClick r:id="" action="ppaction://noaction" highlightClick="1"/>
            <a:extLst>
              <a:ext uri="{FF2B5EF4-FFF2-40B4-BE49-F238E27FC236}">
                <a16:creationId xmlns:a16="http://schemas.microsoft.com/office/drawing/2014/main" id="{46453C66-5DF1-74D7-B03D-C8BD22B8E54C}"/>
              </a:ext>
            </a:extLst>
          </p:cNvPr>
          <p:cNvSpPr>
            <a:spLocks noChangeArrowheads="1"/>
          </p:cNvSpPr>
          <p:nvPr/>
        </p:nvSpPr>
        <p:spPr bwMode="auto">
          <a:xfrm>
            <a:off x="5212394" y="2325372"/>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2" name="AutoShape 7">
            <a:hlinkClick r:id="" action="ppaction://noaction" highlightClick="1"/>
            <a:extLst>
              <a:ext uri="{FF2B5EF4-FFF2-40B4-BE49-F238E27FC236}">
                <a16:creationId xmlns:a16="http://schemas.microsoft.com/office/drawing/2014/main" id="{436933AD-6D6B-9CE3-9FEC-5A852F5BAC22}"/>
              </a:ext>
            </a:extLst>
          </p:cNvPr>
          <p:cNvSpPr>
            <a:spLocks noChangeArrowheads="1"/>
          </p:cNvSpPr>
          <p:nvPr/>
        </p:nvSpPr>
        <p:spPr bwMode="auto">
          <a:xfrm>
            <a:off x="6510842" y="2338716"/>
            <a:ext cx="1298448" cy="2258568"/>
          </a:xfrm>
          <a:prstGeom prst="actionButtonBlank">
            <a:avLst/>
          </a:prstGeom>
          <a:no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3" name="AutoShape 8">
            <a:hlinkClick r:id="" action="ppaction://noaction" highlightClick="1"/>
            <a:extLst>
              <a:ext uri="{FF2B5EF4-FFF2-40B4-BE49-F238E27FC236}">
                <a16:creationId xmlns:a16="http://schemas.microsoft.com/office/drawing/2014/main" id="{7D5779DF-5E88-7E08-F75A-AB0A74871D3D}"/>
              </a:ext>
            </a:extLst>
          </p:cNvPr>
          <p:cNvSpPr>
            <a:spLocks noChangeArrowheads="1"/>
          </p:cNvSpPr>
          <p:nvPr/>
        </p:nvSpPr>
        <p:spPr bwMode="auto">
          <a:xfrm>
            <a:off x="7820079" y="2335607"/>
            <a:ext cx="1298448" cy="2258568"/>
          </a:xfrm>
          <a:prstGeom prst="actionButtonBlank">
            <a:avLst/>
          </a:prstGeom>
          <a:no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4" name="AutoShape 7">
            <a:hlinkClick r:id="" action="ppaction://noaction" highlightClick="1"/>
            <a:extLst>
              <a:ext uri="{FF2B5EF4-FFF2-40B4-BE49-F238E27FC236}">
                <a16:creationId xmlns:a16="http://schemas.microsoft.com/office/drawing/2014/main" id="{7FAE6503-DC64-0ED0-AA04-29965F177F9D}"/>
              </a:ext>
            </a:extLst>
          </p:cNvPr>
          <p:cNvSpPr>
            <a:spLocks noChangeArrowheads="1"/>
          </p:cNvSpPr>
          <p:nvPr/>
        </p:nvSpPr>
        <p:spPr bwMode="auto">
          <a:xfrm>
            <a:off x="21210" y="4604935"/>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5" name="AutoShape 8">
            <a:hlinkClick r:id="" action="ppaction://noaction" highlightClick="1"/>
            <a:extLst>
              <a:ext uri="{FF2B5EF4-FFF2-40B4-BE49-F238E27FC236}">
                <a16:creationId xmlns:a16="http://schemas.microsoft.com/office/drawing/2014/main" id="{84EBB3E1-CCD1-92A4-961A-F413C0E28BC0}"/>
              </a:ext>
            </a:extLst>
          </p:cNvPr>
          <p:cNvSpPr>
            <a:spLocks noChangeArrowheads="1"/>
          </p:cNvSpPr>
          <p:nvPr/>
        </p:nvSpPr>
        <p:spPr bwMode="auto">
          <a:xfrm>
            <a:off x="1293121" y="4613744"/>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6" name="AutoShape 9">
            <a:hlinkClick r:id="" action="ppaction://noaction" highlightClick="1"/>
            <a:extLst>
              <a:ext uri="{FF2B5EF4-FFF2-40B4-BE49-F238E27FC236}">
                <a16:creationId xmlns:a16="http://schemas.microsoft.com/office/drawing/2014/main" id="{F011B256-1EFB-A06F-D7AC-BA9CB3C4E130}"/>
              </a:ext>
            </a:extLst>
          </p:cNvPr>
          <p:cNvSpPr>
            <a:spLocks noChangeArrowheads="1"/>
          </p:cNvSpPr>
          <p:nvPr/>
        </p:nvSpPr>
        <p:spPr bwMode="auto">
          <a:xfrm>
            <a:off x="2602496" y="4619718"/>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7" name="AutoShape 10">
            <a:hlinkClick r:id="" action="ppaction://noaction" highlightClick="1"/>
            <a:extLst>
              <a:ext uri="{FF2B5EF4-FFF2-40B4-BE49-F238E27FC236}">
                <a16:creationId xmlns:a16="http://schemas.microsoft.com/office/drawing/2014/main" id="{F76E4639-EF2E-6EAD-BEF1-C774FEC47D6C}"/>
              </a:ext>
            </a:extLst>
          </p:cNvPr>
          <p:cNvSpPr>
            <a:spLocks noChangeArrowheads="1"/>
          </p:cNvSpPr>
          <p:nvPr/>
        </p:nvSpPr>
        <p:spPr bwMode="auto">
          <a:xfrm>
            <a:off x="3905920" y="4619718"/>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8" name="AutoShape 11">
            <a:hlinkClick r:id="" action="ppaction://noaction" highlightClick="1"/>
            <a:extLst>
              <a:ext uri="{FF2B5EF4-FFF2-40B4-BE49-F238E27FC236}">
                <a16:creationId xmlns:a16="http://schemas.microsoft.com/office/drawing/2014/main" id="{08737F14-67FF-9C40-1568-C73124D7A4A3}"/>
              </a:ext>
            </a:extLst>
          </p:cNvPr>
          <p:cNvSpPr>
            <a:spLocks noChangeArrowheads="1"/>
          </p:cNvSpPr>
          <p:nvPr/>
        </p:nvSpPr>
        <p:spPr bwMode="auto">
          <a:xfrm>
            <a:off x="5214482" y="4619718"/>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9" name="AutoShape 7">
            <a:hlinkClick r:id="" action="ppaction://noaction" highlightClick="1"/>
            <a:extLst>
              <a:ext uri="{FF2B5EF4-FFF2-40B4-BE49-F238E27FC236}">
                <a16:creationId xmlns:a16="http://schemas.microsoft.com/office/drawing/2014/main" id="{00AD207A-A6E8-DD6C-D8D3-F0B8915D5DD8}"/>
              </a:ext>
            </a:extLst>
          </p:cNvPr>
          <p:cNvSpPr>
            <a:spLocks noChangeArrowheads="1"/>
          </p:cNvSpPr>
          <p:nvPr/>
        </p:nvSpPr>
        <p:spPr bwMode="auto">
          <a:xfrm>
            <a:off x="6512930" y="4621773"/>
            <a:ext cx="1298448" cy="2258568"/>
          </a:xfrm>
          <a:prstGeom prst="actionButtonBlank">
            <a:avLst/>
          </a:prstGeom>
          <a:no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0" name="AutoShape 8">
            <a:hlinkClick r:id="" action="ppaction://noaction" highlightClick="1"/>
            <a:extLst>
              <a:ext uri="{FF2B5EF4-FFF2-40B4-BE49-F238E27FC236}">
                <a16:creationId xmlns:a16="http://schemas.microsoft.com/office/drawing/2014/main" id="{38BA3F5D-8343-C249-A556-A419CBB0AC82}"/>
              </a:ext>
            </a:extLst>
          </p:cNvPr>
          <p:cNvSpPr>
            <a:spLocks noChangeArrowheads="1"/>
          </p:cNvSpPr>
          <p:nvPr/>
        </p:nvSpPr>
        <p:spPr bwMode="auto">
          <a:xfrm>
            <a:off x="7822167" y="4623468"/>
            <a:ext cx="1298448" cy="2258568"/>
          </a:xfrm>
          <a:prstGeom prst="actionButtonBlank">
            <a:avLst/>
          </a:prstGeom>
          <a:no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2" name="Rectangle 1">
            <a:extLst>
              <a:ext uri="{FF2B5EF4-FFF2-40B4-BE49-F238E27FC236}">
                <a16:creationId xmlns:a16="http://schemas.microsoft.com/office/drawing/2014/main" id="{FD74AF25-C2F8-1A4F-35A1-16FA222ED63B}"/>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u="none" strike="noStrike" kern="1200" cap="none" spc="0" normalizeH="0" baseline="0" noProof="0" dirty="0">
              <a:ln>
                <a:noFill/>
              </a:ln>
              <a:solidFill>
                <a:srgbClr val="FFFFFF"/>
              </a:solidFill>
              <a:effectLst/>
              <a:uLnTx/>
              <a:uFillTx/>
              <a:latin typeface="Avenir Book" panose="02000503020000020003" pitchFamily="2" charset="0"/>
              <a:ea typeface="ＭＳ Ｐゴシック" pitchFamily="-106" charset="-128"/>
              <a:cs typeface="Arial"/>
            </a:endParaRPr>
          </a:p>
        </p:txBody>
      </p:sp>
    </p:spTree>
    <p:extLst>
      <p:ext uri="{BB962C8B-B14F-4D97-AF65-F5344CB8AC3E}">
        <p14:creationId xmlns:p14="http://schemas.microsoft.com/office/powerpoint/2010/main" val="1180507296"/>
      </p:ext>
    </p:extLst>
  </p:cSld>
  <p:clrMapOvr>
    <a:masterClrMapping/>
  </p:clrMapOvr>
  <p:transition spd="slow" advTm="5000">
    <p:zoom/>
  </p:transition>
</p:sld>
</file>

<file path=ppt/slides/slide4.xml><?xml version="1.0" encoding="utf-8"?>
<p:sld xmlns:a="http://schemas.openxmlformats.org/drawingml/2006/main" xmlns:r="http://schemas.openxmlformats.org/officeDocument/2006/relationships" xmlns:p="http://schemas.openxmlformats.org/presentationml/2006/main" showMasterPhAnim="0">
  <p:cSld>
    <p:bg>
      <p:bgPr>
        <a:solidFill>
          <a:srgbClr val="543018"/>
        </a:solidFill>
        <a:effectLst/>
      </p:bgPr>
    </p:bg>
    <p:spTree>
      <p:nvGrpSpPr>
        <p:cNvPr id="1" name=""/>
        <p:cNvGrpSpPr/>
        <p:nvPr/>
      </p:nvGrpSpPr>
      <p:grpSpPr>
        <a:xfrm>
          <a:off x="0" y="0"/>
          <a:ext cx="0" cy="0"/>
          <a:chOff x="0" y="0"/>
          <a:chExt cx="0" cy="0"/>
        </a:xfrm>
      </p:grpSpPr>
      <p:sp>
        <p:nvSpPr>
          <p:cNvPr id="64" name="AutoShape 7">
            <a:hlinkClick r:id="" action="ppaction://noaction" highlightClick="1"/>
          </p:cNvPr>
          <p:cNvSpPr>
            <a:spLocks noChangeArrowheads="1"/>
          </p:cNvSpPr>
          <p:nvPr/>
        </p:nvSpPr>
        <p:spPr bwMode="auto">
          <a:xfrm>
            <a:off x="27086" y="3717"/>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5" name="AutoShape 8">
            <a:hlinkClick r:id="" action="ppaction://noaction" highlightClick="1"/>
          </p:cNvPr>
          <p:cNvSpPr>
            <a:spLocks noChangeArrowheads="1"/>
          </p:cNvSpPr>
          <p:nvPr/>
        </p:nvSpPr>
        <p:spPr bwMode="auto">
          <a:xfrm>
            <a:off x="1276419" y="12526"/>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6" name="AutoShape 9">
            <a:hlinkClick r:id="" action="ppaction://noaction" highlightClick="1"/>
          </p:cNvPr>
          <p:cNvSpPr>
            <a:spLocks noChangeArrowheads="1"/>
          </p:cNvSpPr>
          <p:nvPr/>
        </p:nvSpPr>
        <p:spPr bwMode="auto">
          <a:xfrm>
            <a:off x="2585794" y="18500"/>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7" name="AutoShape 10">
            <a:hlinkClick r:id="" action="ppaction://noaction" highlightClick="1"/>
          </p:cNvPr>
          <p:cNvSpPr>
            <a:spLocks noChangeArrowheads="1"/>
          </p:cNvSpPr>
          <p:nvPr/>
        </p:nvSpPr>
        <p:spPr bwMode="auto">
          <a:xfrm>
            <a:off x="3889218" y="18500"/>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8" name="AutoShape 11">
            <a:hlinkClick r:id="" action="ppaction://noaction" highlightClick="1"/>
          </p:cNvPr>
          <p:cNvSpPr>
            <a:spLocks noChangeArrowheads="1"/>
          </p:cNvSpPr>
          <p:nvPr/>
        </p:nvSpPr>
        <p:spPr bwMode="auto">
          <a:xfrm>
            <a:off x="5197780" y="18500"/>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9" name="AutoShape 7">
            <a:hlinkClick r:id="" action="ppaction://noaction" highlightClick="1"/>
          </p:cNvPr>
          <p:cNvSpPr>
            <a:spLocks noChangeArrowheads="1"/>
          </p:cNvSpPr>
          <p:nvPr/>
        </p:nvSpPr>
        <p:spPr bwMode="auto">
          <a:xfrm>
            <a:off x="6496228" y="31844"/>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0" name="AutoShape 8">
            <a:hlinkClick r:id="" action="ppaction://noaction" highlightClick="1"/>
          </p:cNvPr>
          <p:cNvSpPr>
            <a:spLocks noChangeArrowheads="1"/>
          </p:cNvSpPr>
          <p:nvPr/>
        </p:nvSpPr>
        <p:spPr bwMode="auto">
          <a:xfrm>
            <a:off x="7805465" y="28735"/>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2" name="TextBox 1"/>
          <p:cNvSpPr txBox="1"/>
          <p:nvPr/>
        </p:nvSpPr>
        <p:spPr>
          <a:xfrm>
            <a:off x="11779624" y="4338918"/>
            <a:ext cx="184731" cy="369332"/>
          </a:xfrm>
          <a:prstGeom prst="rect">
            <a:avLst/>
          </a:prstGeom>
          <a:solidFill>
            <a:srgbClr val="543018"/>
          </a:solid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u="none" strike="noStrike" kern="1200" cap="none" spc="0" normalizeH="0" baseline="0" noProof="0" dirty="0">
              <a:ln>
                <a:noFill/>
              </a:ln>
              <a:solidFill>
                <a:srgbClr val="FFFFFF"/>
              </a:solidFill>
              <a:effectLst/>
              <a:uLnTx/>
              <a:uFillTx/>
              <a:latin typeface="Avenir Book" panose="02000503020000020003" pitchFamily="2" charset="0"/>
              <a:ea typeface="ＭＳ Ｐゴシック" pitchFamily="-106" charset="-128"/>
              <a:cs typeface="Arial"/>
            </a:endParaRPr>
          </a:p>
        </p:txBody>
      </p:sp>
      <p:sp>
        <p:nvSpPr>
          <p:cNvPr id="74" name="AutoShape 7">
            <a:hlinkClick r:id="" action="ppaction://noaction" highlightClick="1"/>
            <a:extLst>
              <a:ext uri="{FF2B5EF4-FFF2-40B4-BE49-F238E27FC236}">
                <a16:creationId xmlns:a16="http://schemas.microsoft.com/office/drawing/2014/main" id="{8E505CCB-E1AB-5C3A-B3B3-39A6BF52DBB2}"/>
              </a:ext>
            </a:extLst>
          </p:cNvPr>
          <p:cNvSpPr>
            <a:spLocks noChangeArrowheads="1"/>
          </p:cNvSpPr>
          <p:nvPr/>
        </p:nvSpPr>
        <p:spPr bwMode="auto">
          <a:xfrm>
            <a:off x="19122" y="2310589"/>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5" name="AutoShape 8">
            <a:hlinkClick r:id="" action="ppaction://noaction" highlightClick="1"/>
            <a:extLst>
              <a:ext uri="{FF2B5EF4-FFF2-40B4-BE49-F238E27FC236}">
                <a16:creationId xmlns:a16="http://schemas.microsoft.com/office/drawing/2014/main" id="{1927F825-257A-00EF-7AC2-9937B7076B81}"/>
              </a:ext>
            </a:extLst>
          </p:cNvPr>
          <p:cNvSpPr>
            <a:spLocks noChangeArrowheads="1"/>
          </p:cNvSpPr>
          <p:nvPr/>
        </p:nvSpPr>
        <p:spPr bwMode="auto">
          <a:xfrm>
            <a:off x="1291033" y="231939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6" name="AutoShape 9">
            <a:hlinkClick r:id="" action="ppaction://noaction" highlightClick="1"/>
            <a:extLst>
              <a:ext uri="{FF2B5EF4-FFF2-40B4-BE49-F238E27FC236}">
                <a16:creationId xmlns:a16="http://schemas.microsoft.com/office/drawing/2014/main" id="{D6D2A8CA-0A4C-334E-9620-ABF8AAEC60F0}"/>
              </a:ext>
            </a:extLst>
          </p:cNvPr>
          <p:cNvSpPr>
            <a:spLocks noChangeArrowheads="1"/>
          </p:cNvSpPr>
          <p:nvPr/>
        </p:nvSpPr>
        <p:spPr bwMode="auto">
          <a:xfrm>
            <a:off x="2600408" y="232537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7" name="AutoShape 10">
            <a:hlinkClick r:id="" action="ppaction://noaction" highlightClick="1"/>
            <a:extLst>
              <a:ext uri="{FF2B5EF4-FFF2-40B4-BE49-F238E27FC236}">
                <a16:creationId xmlns:a16="http://schemas.microsoft.com/office/drawing/2014/main" id="{3FCB0AB9-72BF-DACC-7E8D-7BA44A4AC1DA}"/>
              </a:ext>
            </a:extLst>
          </p:cNvPr>
          <p:cNvSpPr>
            <a:spLocks noChangeArrowheads="1"/>
          </p:cNvSpPr>
          <p:nvPr/>
        </p:nvSpPr>
        <p:spPr bwMode="auto">
          <a:xfrm>
            <a:off x="3903832" y="232537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8" name="AutoShape 11">
            <a:hlinkClick r:id="" action="ppaction://noaction" highlightClick="1"/>
            <a:extLst>
              <a:ext uri="{FF2B5EF4-FFF2-40B4-BE49-F238E27FC236}">
                <a16:creationId xmlns:a16="http://schemas.microsoft.com/office/drawing/2014/main" id="{AD9939FD-54DE-5D06-271F-D73081B64906}"/>
              </a:ext>
            </a:extLst>
          </p:cNvPr>
          <p:cNvSpPr>
            <a:spLocks noChangeArrowheads="1"/>
          </p:cNvSpPr>
          <p:nvPr/>
        </p:nvSpPr>
        <p:spPr bwMode="auto">
          <a:xfrm>
            <a:off x="5212394" y="232537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9" name="AutoShape 7">
            <a:hlinkClick r:id="" action="ppaction://noaction" highlightClick="1"/>
            <a:extLst>
              <a:ext uri="{FF2B5EF4-FFF2-40B4-BE49-F238E27FC236}">
                <a16:creationId xmlns:a16="http://schemas.microsoft.com/office/drawing/2014/main" id="{5E1EB832-6EAD-0E79-E6FE-1ADC063892A6}"/>
              </a:ext>
            </a:extLst>
          </p:cNvPr>
          <p:cNvSpPr>
            <a:spLocks noChangeArrowheads="1"/>
          </p:cNvSpPr>
          <p:nvPr/>
        </p:nvSpPr>
        <p:spPr bwMode="auto">
          <a:xfrm>
            <a:off x="6510842" y="2338716"/>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80" name="AutoShape 8">
            <a:hlinkClick r:id="" action="ppaction://noaction" highlightClick="1"/>
            <a:extLst>
              <a:ext uri="{FF2B5EF4-FFF2-40B4-BE49-F238E27FC236}">
                <a16:creationId xmlns:a16="http://schemas.microsoft.com/office/drawing/2014/main" id="{DF90E1B8-3C30-ACE8-FC7B-9023B2216A6B}"/>
              </a:ext>
            </a:extLst>
          </p:cNvPr>
          <p:cNvSpPr>
            <a:spLocks noChangeArrowheads="1"/>
          </p:cNvSpPr>
          <p:nvPr/>
        </p:nvSpPr>
        <p:spPr bwMode="auto">
          <a:xfrm>
            <a:off x="7820079" y="2335607"/>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17" name="AutoShape 7">
            <a:hlinkClick r:id="" action="ppaction://noaction" highlightClick="1"/>
            <a:extLst>
              <a:ext uri="{FF2B5EF4-FFF2-40B4-BE49-F238E27FC236}">
                <a16:creationId xmlns:a16="http://schemas.microsoft.com/office/drawing/2014/main" id="{447351E1-F5A4-82E5-2F41-7B4556AC4382}"/>
              </a:ext>
            </a:extLst>
          </p:cNvPr>
          <p:cNvSpPr>
            <a:spLocks noChangeArrowheads="1"/>
          </p:cNvSpPr>
          <p:nvPr/>
        </p:nvSpPr>
        <p:spPr bwMode="auto">
          <a:xfrm>
            <a:off x="21210" y="4604935"/>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18" name="AutoShape 8">
            <a:hlinkClick r:id="" action="ppaction://noaction" highlightClick="1"/>
            <a:extLst>
              <a:ext uri="{FF2B5EF4-FFF2-40B4-BE49-F238E27FC236}">
                <a16:creationId xmlns:a16="http://schemas.microsoft.com/office/drawing/2014/main" id="{FFAED7E9-10F0-1F12-F2DB-00A2CC290D34}"/>
              </a:ext>
            </a:extLst>
          </p:cNvPr>
          <p:cNvSpPr>
            <a:spLocks noChangeArrowheads="1"/>
          </p:cNvSpPr>
          <p:nvPr/>
        </p:nvSpPr>
        <p:spPr bwMode="auto">
          <a:xfrm>
            <a:off x="1293121" y="4613744"/>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19" name="AutoShape 9">
            <a:hlinkClick r:id="" action="ppaction://noaction" highlightClick="1"/>
            <a:extLst>
              <a:ext uri="{FF2B5EF4-FFF2-40B4-BE49-F238E27FC236}">
                <a16:creationId xmlns:a16="http://schemas.microsoft.com/office/drawing/2014/main" id="{B9630943-C6CD-C639-011C-E93A3B144F87}"/>
              </a:ext>
            </a:extLst>
          </p:cNvPr>
          <p:cNvSpPr>
            <a:spLocks noChangeArrowheads="1"/>
          </p:cNvSpPr>
          <p:nvPr/>
        </p:nvSpPr>
        <p:spPr bwMode="auto">
          <a:xfrm>
            <a:off x="2602496" y="461971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0" name="AutoShape 10">
            <a:hlinkClick r:id="" action="ppaction://noaction" highlightClick="1"/>
            <a:extLst>
              <a:ext uri="{FF2B5EF4-FFF2-40B4-BE49-F238E27FC236}">
                <a16:creationId xmlns:a16="http://schemas.microsoft.com/office/drawing/2014/main" id="{B6294C56-689D-3379-FA8B-ED34A60C63BA}"/>
              </a:ext>
            </a:extLst>
          </p:cNvPr>
          <p:cNvSpPr>
            <a:spLocks noChangeArrowheads="1"/>
          </p:cNvSpPr>
          <p:nvPr/>
        </p:nvSpPr>
        <p:spPr bwMode="auto">
          <a:xfrm>
            <a:off x="3905920" y="461971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1" name="AutoShape 11">
            <a:hlinkClick r:id="" action="ppaction://noaction" highlightClick="1"/>
            <a:extLst>
              <a:ext uri="{FF2B5EF4-FFF2-40B4-BE49-F238E27FC236}">
                <a16:creationId xmlns:a16="http://schemas.microsoft.com/office/drawing/2014/main" id="{2D202936-728C-0663-FDA5-8BB45C6D6646}"/>
              </a:ext>
            </a:extLst>
          </p:cNvPr>
          <p:cNvSpPr>
            <a:spLocks noChangeArrowheads="1"/>
          </p:cNvSpPr>
          <p:nvPr/>
        </p:nvSpPr>
        <p:spPr bwMode="auto">
          <a:xfrm>
            <a:off x="5214482" y="461971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2" name="AutoShape 7">
            <a:hlinkClick r:id="" action="ppaction://noaction" highlightClick="1"/>
            <a:extLst>
              <a:ext uri="{FF2B5EF4-FFF2-40B4-BE49-F238E27FC236}">
                <a16:creationId xmlns:a16="http://schemas.microsoft.com/office/drawing/2014/main" id="{98011BE8-BE3D-3716-8F2E-99EF6A7669E9}"/>
              </a:ext>
            </a:extLst>
          </p:cNvPr>
          <p:cNvSpPr>
            <a:spLocks noChangeArrowheads="1"/>
          </p:cNvSpPr>
          <p:nvPr/>
        </p:nvSpPr>
        <p:spPr bwMode="auto">
          <a:xfrm>
            <a:off x="6512930" y="4619810"/>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3" name="AutoShape 8">
            <a:hlinkClick r:id="" action="ppaction://noaction" highlightClick="1"/>
            <a:extLst>
              <a:ext uri="{FF2B5EF4-FFF2-40B4-BE49-F238E27FC236}">
                <a16:creationId xmlns:a16="http://schemas.microsoft.com/office/drawing/2014/main" id="{B2DACDD0-1384-5381-BD16-E8E0EC5D8A8B}"/>
              </a:ext>
            </a:extLst>
          </p:cNvPr>
          <p:cNvSpPr>
            <a:spLocks noChangeArrowheads="1"/>
          </p:cNvSpPr>
          <p:nvPr/>
        </p:nvSpPr>
        <p:spPr bwMode="auto">
          <a:xfrm>
            <a:off x="7822167" y="4616701"/>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31" name="Text Box 35">
            <a:extLst>
              <a:ext uri="{FF2B5EF4-FFF2-40B4-BE49-F238E27FC236}">
                <a16:creationId xmlns:a16="http://schemas.microsoft.com/office/drawing/2014/main" id="{E4293E62-85E6-A3AD-D3A7-4D72FFDE0B1E}"/>
              </a:ext>
            </a:extLst>
          </p:cNvPr>
          <p:cNvSpPr txBox="1">
            <a:spLocks noChangeArrowheads="1"/>
          </p:cNvSpPr>
          <p:nvPr/>
        </p:nvSpPr>
        <p:spPr bwMode="auto">
          <a:xfrm>
            <a:off x="685800" y="2819400"/>
            <a:ext cx="7848600" cy="711200"/>
          </a:xfrm>
          <a:prstGeom prst="rect">
            <a:avLst/>
          </a:prstGeom>
          <a:solidFill>
            <a:srgbClr val="D9CFC1"/>
          </a:solidFill>
          <a:ln w="9525">
            <a:noFill/>
            <a:miter lim="800000"/>
            <a:headEnd/>
            <a:tailEnd/>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u="none" strike="noStrike" kern="1200" cap="none" spc="0" normalizeH="0" baseline="0" noProof="0" dirty="0">
                <a:ln>
                  <a:noFill/>
                </a:ln>
                <a:solidFill>
                  <a:srgbClr val="543018"/>
                </a:solidFill>
                <a:effectLst/>
                <a:uLnTx/>
                <a:uFillTx/>
                <a:latin typeface="Avenir Book" panose="02000503020000020003" pitchFamily="2" charset="0"/>
                <a:ea typeface="Avenir Medium" charset="0"/>
                <a:cs typeface="Avenir Medium" charset="0"/>
                <a:sym typeface="Arial" charset="0"/>
              </a:rPr>
              <a:t>The VOTE Textbook Chapters</a:t>
            </a:r>
          </a:p>
        </p:txBody>
      </p:sp>
      <p:sp>
        <p:nvSpPr>
          <p:cNvPr id="3" name="Rectangle 2">
            <a:extLst>
              <a:ext uri="{FF2B5EF4-FFF2-40B4-BE49-F238E27FC236}">
                <a16:creationId xmlns:a16="http://schemas.microsoft.com/office/drawing/2014/main" id="{56E77F15-BA73-FA44-BF2C-7D86B46CC8C9}"/>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u="none" strike="noStrike" kern="1200" cap="none" spc="0" normalizeH="0" baseline="0" noProof="0" dirty="0">
              <a:ln>
                <a:noFill/>
              </a:ln>
              <a:solidFill>
                <a:srgbClr val="FFFFFF"/>
              </a:solidFill>
              <a:effectLst/>
              <a:uLnTx/>
              <a:uFillTx/>
              <a:latin typeface="Avenir Book" panose="02000503020000020003" pitchFamily="2" charset="0"/>
              <a:ea typeface="ＭＳ Ｐゴシック" pitchFamily="-106" charset="-128"/>
              <a:cs typeface="Arial"/>
            </a:endParaRPr>
          </a:p>
        </p:txBody>
      </p:sp>
    </p:spTree>
    <p:extLst>
      <p:ext uri="{BB962C8B-B14F-4D97-AF65-F5344CB8AC3E}">
        <p14:creationId xmlns:p14="http://schemas.microsoft.com/office/powerpoint/2010/main" val="4166342080"/>
      </p:ext>
    </p:extLst>
  </p:cSld>
  <p:clrMapOvr>
    <a:masterClrMapping/>
  </p:clrMapOvr>
  <p:transition spd="slow" advTm="5000">
    <p:zoom/>
  </p:transition>
</p:sld>
</file>

<file path=ppt/slides/slide5.xml><?xml version="1.0" encoding="utf-8"?>
<p:sld xmlns:a="http://schemas.openxmlformats.org/drawingml/2006/main" xmlns:r="http://schemas.openxmlformats.org/officeDocument/2006/relationships" xmlns:p="http://schemas.openxmlformats.org/presentationml/2006/main" showMasterPhAnim="0">
  <p:cSld>
    <p:bg>
      <p:bgPr>
        <a:solidFill>
          <a:srgbClr val="543018"/>
        </a:solidFill>
        <a:effectLst/>
      </p:bgPr>
    </p:bg>
    <p:spTree>
      <p:nvGrpSpPr>
        <p:cNvPr id="1" name=""/>
        <p:cNvGrpSpPr/>
        <p:nvPr/>
      </p:nvGrpSpPr>
      <p:grpSpPr>
        <a:xfrm>
          <a:off x="0" y="0"/>
          <a:ext cx="0" cy="0"/>
          <a:chOff x="0" y="0"/>
          <a:chExt cx="0" cy="0"/>
        </a:xfrm>
      </p:grpSpPr>
      <p:sp>
        <p:nvSpPr>
          <p:cNvPr id="64" name="AutoShape 7">
            <a:hlinkClick r:id="" action="ppaction://noaction" highlightClick="1"/>
          </p:cNvPr>
          <p:cNvSpPr>
            <a:spLocks noChangeArrowheads="1"/>
          </p:cNvSpPr>
          <p:nvPr/>
        </p:nvSpPr>
        <p:spPr bwMode="auto">
          <a:xfrm>
            <a:off x="27086" y="3717"/>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5" name="AutoShape 8">
            <a:hlinkClick r:id="" action="ppaction://noaction" highlightClick="1"/>
          </p:cNvPr>
          <p:cNvSpPr>
            <a:spLocks noChangeArrowheads="1"/>
          </p:cNvSpPr>
          <p:nvPr/>
        </p:nvSpPr>
        <p:spPr bwMode="auto">
          <a:xfrm>
            <a:off x="1276419" y="12526"/>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6" name="AutoShape 9">
            <a:hlinkClick r:id="" action="ppaction://noaction" highlightClick="1"/>
          </p:cNvPr>
          <p:cNvSpPr>
            <a:spLocks noChangeArrowheads="1"/>
          </p:cNvSpPr>
          <p:nvPr/>
        </p:nvSpPr>
        <p:spPr bwMode="auto">
          <a:xfrm>
            <a:off x="2585794" y="18500"/>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7" name="AutoShape 10">
            <a:hlinkClick r:id="" action="ppaction://noaction" highlightClick="1"/>
          </p:cNvPr>
          <p:cNvSpPr>
            <a:spLocks noChangeArrowheads="1"/>
          </p:cNvSpPr>
          <p:nvPr/>
        </p:nvSpPr>
        <p:spPr bwMode="auto">
          <a:xfrm>
            <a:off x="3889218" y="3069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8" name="AutoShape 11">
            <a:hlinkClick r:id="" action="ppaction://noaction" highlightClick="1"/>
          </p:cNvPr>
          <p:cNvSpPr>
            <a:spLocks noChangeArrowheads="1"/>
          </p:cNvSpPr>
          <p:nvPr/>
        </p:nvSpPr>
        <p:spPr bwMode="auto">
          <a:xfrm>
            <a:off x="5197780" y="3069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9" name="AutoShape 7">
            <a:hlinkClick r:id="" action="ppaction://noaction" highlightClick="1"/>
          </p:cNvPr>
          <p:cNvSpPr>
            <a:spLocks noChangeArrowheads="1"/>
          </p:cNvSpPr>
          <p:nvPr/>
        </p:nvSpPr>
        <p:spPr bwMode="auto">
          <a:xfrm>
            <a:off x="6496228" y="27258"/>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0" name="AutoShape 8">
            <a:hlinkClick r:id="" action="ppaction://noaction" highlightClick="1"/>
          </p:cNvPr>
          <p:cNvSpPr>
            <a:spLocks noChangeArrowheads="1"/>
          </p:cNvSpPr>
          <p:nvPr/>
        </p:nvSpPr>
        <p:spPr bwMode="auto">
          <a:xfrm>
            <a:off x="7805465" y="20346"/>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19820" name="Text Box 12">
            <a:hlinkClick r:id="" action="ppaction://hlinkshowjump?jump=nextslide"/>
          </p:cNvPr>
          <p:cNvSpPr txBox="1">
            <a:spLocks noChangeArrowheads="1"/>
          </p:cNvSpPr>
          <p:nvPr/>
        </p:nvSpPr>
        <p:spPr bwMode="auto">
          <a:xfrm>
            <a:off x="211335" y="805975"/>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a:t>
            </a:r>
          </a:p>
        </p:txBody>
      </p:sp>
      <p:sp>
        <p:nvSpPr>
          <p:cNvPr id="84" name="Text Box 12">
            <a:hlinkClick r:id="" action="ppaction://hlinkshowjump?jump=nextslide"/>
          </p:cNvPr>
          <p:cNvSpPr txBox="1">
            <a:spLocks noChangeArrowheads="1"/>
          </p:cNvSpPr>
          <p:nvPr/>
        </p:nvSpPr>
        <p:spPr bwMode="auto">
          <a:xfrm>
            <a:off x="1505298" y="832647"/>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2</a:t>
            </a:r>
          </a:p>
        </p:txBody>
      </p:sp>
      <p:sp>
        <p:nvSpPr>
          <p:cNvPr id="85" name="Text Box 12">
            <a:hlinkClick r:id="" action="ppaction://hlinkshowjump?jump=nextslide"/>
          </p:cNvPr>
          <p:cNvSpPr txBox="1">
            <a:spLocks noChangeArrowheads="1"/>
          </p:cNvSpPr>
          <p:nvPr/>
        </p:nvSpPr>
        <p:spPr bwMode="auto">
          <a:xfrm>
            <a:off x="2781793" y="828933"/>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3</a:t>
            </a:r>
          </a:p>
        </p:txBody>
      </p:sp>
      <p:sp>
        <p:nvSpPr>
          <p:cNvPr id="86" name="Text Box 12">
            <a:hlinkClick r:id="" action="ppaction://hlinkshowjump?jump=nextslide"/>
          </p:cNvPr>
          <p:cNvSpPr txBox="1">
            <a:spLocks noChangeArrowheads="1"/>
          </p:cNvSpPr>
          <p:nvPr/>
        </p:nvSpPr>
        <p:spPr bwMode="auto">
          <a:xfrm>
            <a:off x="4089398" y="828863"/>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4</a:t>
            </a:r>
          </a:p>
        </p:txBody>
      </p:sp>
      <p:sp>
        <p:nvSpPr>
          <p:cNvPr id="87" name="Text Box 12">
            <a:hlinkClick r:id="" action="ppaction://hlinkshowjump?jump=nextslide"/>
          </p:cNvPr>
          <p:cNvSpPr txBox="1">
            <a:spLocks noChangeArrowheads="1"/>
          </p:cNvSpPr>
          <p:nvPr/>
        </p:nvSpPr>
        <p:spPr bwMode="auto">
          <a:xfrm>
            <a:off x="5467508" y="820016"/>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5</a:t>
            </a:r>
          </a:p>
        </p:txBody>
      </p:sp>
      <p:sp>
        <p:nvSpPr>
          <p:cNvPr id="88" name="Text Box 12">
            <a:hlinkClick r:id="" action="ppaction://hlinkshowjump?jump=nextslide"/>
          </p:cNvPr>
          <p:cNvSpPr txBox="1">
            <a:spLocks noChangeArrowheads="1"/>
          </p:cNvSpPr>
          <p:nvPr/>
        </p:nvSpPr>
        <p:spPr bwMode="auto">
          <a:xfrm>
            <a:off x="6747881" y="820016"/>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6</a:t>
            </a:r>
          </a:p>
        </p:txBody>
      </p:sp>
      <p:sp>
        <p:nvSpPr>
          <p:cNvPr id="89" name="Text Box 12">
            <a:hlinkClick r:id="" action="ppaction://hlinkshowjump?jump=nextslide"/>
          </p:cNvPr>
          <p:cNvSpPr txBox="1">
            <a:spLocks noChangeArrowheads="1"/>
          </p:cNvSpPr>
          <p:nvPr/>
        </p:nvSpPr>
        <p:spPr bwMode="auto">
          <a:xfrm>
            <a:off x="8033375" y="820016"/>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7</a:t>
            </a:r>
          </a:p>
        </p:txBody>
      </p:sp>
      <p:sp>
        <p:nvSpPr>
          <p:cNvPr id="74" name="AutoShape 7">
            <a:hlinkClick r:id="" action="ppaction://noaction" highlightClick="1"/>
            <a:extLst>
              <a:ext uri="{FF2B5EF4-FFF2-40B4-BE49-F238E27FC236}">
                <a16:creationId xmlns:a16="http://schemas.microsoft.com/office/drawing/2014/main" id="{8E505CCB-E1AB-5C3A-B3B3-39A6BF52DBB2}"/>
              </a:ext>
            </a:extLst>
          </p:cNvPr>
          <p:cNvSpPr>
            <a:spLocks noChangeArrowheads="1"/>
          </p:cNvSpPr>
          <p:nvPr/>
        </p:nvSpPr>
        <p:spPr bwMode="auto">
          <a:xfrm>
            <a:off x="19122" y="2310589"/>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5" name="AutoShape 8">
            <a:hlinkClick r:id="" action="ppaction://noaction" highlightClick="1"/>
            <a:extLst>
              <a:ext uri="{FF2B5EF4-FFF2-40B4-BE49-F238E27FC236}">
                <a16:creationId xmlns:a16="http://schemas.microsoft.com/office/drawing/2014/main" id="{1927F825-257A-00EF-7AC2-9937B7076B81}"/>
              </a:ext>
            </a:extLst>
          </p:cNvPr>
          <p:cNvSpPr>
            <a:spLocks noChangeArrowheads="1"/>
          </p:cNvSpPr>
          <p:nvPr/>
        </p:nvSpPr>
        <p:spPr bwMode="auto">
          <a:xfrm>
            <a:off x="1291033" y="231939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6" name="AutoShape 9">
            <a:hlinkClick r:id="" action="ppaction://noaction" highlightClick="1"/>
            <a:extLst>
              <a:ext uri="{FF2B5EF4-FFF2-40B4-BE49-F238E27FC236}">
                <a16:creationId xmlns:a16="http://schemas.microsoft.com/office/drawing/2014/main" id="{D6D2A8CA-0A4C-334E-9620-ABF8AAEC60F0}"/>
              </a:ext>
            </a:extLst>
          </p:cNvPr>
          <p:cNvSpPr>
            <a:spLocks noChangeArrowheads="1"/>
          </p:cNvSpPr>
          <p:nvPr/>
        </p:nvSpPr>
        <p:spPr bwMode="auto">
          <a:xfrm>
            <a:off x="2600408" y="232537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7" name="AutoShape 10">
            <a:hlinkClick r:id="" action="ppaction://noaction" highlightClick="1"/>
            <a:extLst>
              <a:ext uri="{FF2B5EF4-FFF2-40B4-BE49-F238E27FC236}">
                <a16:creationId xmlns:a16="http://schemas.microsoft.com/office/drawing/2014/main" id="{3FCB0AB9-72BF-DACC-7E8D-7BA44A4AC1DA}"/>
              </a:ext>
            </a:extLst>
          </p:cNvPr>
          <p:cNvSpPr>
            <a:spLocks noChangeArrowheads="1"/>
          </p:cNvSpPr>
          <p:nvPr/>
        </p:nvSpPr>
        <p:spPr bwMode="auto">
          <a:xfrm>
            <a:off x="3903832" y="232537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8" name="AutoShape 11">
            <a:hlinkClick r:id="" action="ppaction://noaction" highlightClick="1"/>
            <a:extLst>
              <a:ext uri="{FF2B5EF4-FFF2-40B4-BE49-F238E27FC236}">
                <a16:creationId xmlns:a16="http://schemas.microsoft.com/office/drawing/2014/main" id="{AD9939FD-54DE-5D06-271F-D73081B64906}"/>
              </a:ext>
            </a:extLst>
          </p:cNvPr>
          <p:cNvSpPr>
            <a:spLocks noChangeArrowheads="1"/>
          </p:cNvSpPr>
          <p:nvPr/>
        </p:nvSpPr>
        <p:spPr bwMode="auto">
          <a:xfrm>
            <a:off x="5212394" y="232537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9" name="AutoShape 7">
            <a:hlinkClick r:id="" action="ppaction://noaction" highlightClick="1"/>
            <a:extLst>
              <a:ext uri="{FF2B5EF4-FFF2-40B4-BE49-F238E27FC236}">
                <a16:creationId xmlns:a16="http://schemas.microsoft.com/office/drawing/2014/main" id="{5E1EB832-6EAD-0E79-E6FE-1ADC063892A6}"/>
              </a:ext>
            </a:extLst>
          </p:cNvPr>
          <p:cNvSpPr>
            <a:spLocks noChangeArrowheads="1"/>
          </p:cNvSpPr>
          <p:nvPr/>
        </p:nvSpPr>
        <p:spPr bwMode="auto">
          <a:xfrm>
            <a:off x="6510842" y="2338716"/>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80" name="AutoShape 8">
            <a:hlinkClick r:id="" action="ppaction://noaction" highlightClick="1"/>
            <a:extLst>
              <a:ext uri="{FF2B5EF4-FFF2-40B4-BE49-F238E27FC236}">
                <a16:creationId xmlns:a16="http://schemas.microsoft.com/office/drawing/2014/main" id="{DF90E1B8-3C30-ACE8-FC7B-9023B2216A6B}"/>
              </a:ext>
            </a:extLst>
          </p:cNvPr>
          <p:cNvSpPr>
            <a:spLocks noChangeArrowheads="1"/>
          </p:cNvSpPr>
          <p:nvPr/>
        </p:nvSpPr>
        <p:spPr bwMode="auto">
          <a:xfrm>
            <a:off x="7820079" y="2335607"/>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81" name="Text Box 12">
            <a:hlinkClick r:id="" action="ppaction://hlinkshowjump?jump=nextslide"/>
            <a:extLst>
              <a:ext uri="{FF2B5EF4-FFF2-40B4-BE49-F238E27FC236}">
                <a16:creationId xmlns:a16="http://schemas.microsoft.com/office/drawing/2014/main" id="{5C096D5F-74B0-B802-D0FE-2C0DF31053E0}"/>
              </a:ext>
            </a:extLst>
          </p:cNvPr>
          <p:cNvSpPr txBox="1">
            <a:spLocks noChangeArrowheads="1"/>
          </p:cNvSpPr>
          <p:nvPr/>
        </p:nvSpPr>
        <p:spPr bwMode="auto">
          <a:xfrm>
            <a:off x="225949" y="3112847"/>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8</a:t>
            </a:r>
          </a:p>
        </p:txBody>
      </p:sp>
      <p:sp>
        <p:nvSpPr>
          <p:cNvPr id="82" name="Text Box 12">
            <a:hlinkClick r:id="" action="ppaction://hlinkshowjump?jump=nextslide"/>
            <a:extLst>
              <a:ext uri="{FF2B5EF4-FFF2-40B4-BE49-F238E27FC236}">
                <a16:creationId xmlns:a16="http://schemas.microsoft.com/office/drawing/2014/main" id="{BE11FA91-B3F8-98CD-6663-9B27B42533A1}"/>
              </a:ext>
            </a:extLst>
          </p:cNvPr>
          <p:cNvSpPr txBox="1">
            <a:spLocks noChangeArrowheads="1"/>
          </p:cNvSpPr>
          <p:nvPr/>
        </p:nvSpPr>
        <p:spPr bwMode="auto">
          <a:xfrm>
            <a:off x="1519912" y="3139519"/>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9</a:t>
            </a:r>
          </a:p>
        </p:txBody>
      </p:sp>
      <p:sp>
        <p:nvSpPr>
          <p:cNvPr id="83" name="Text Box 12">
            <a:hlinkClick r:id="" action="ppaction://hlinkshowjump?jump=nextslide"/>
            <a:extLst>
              <a:ext uri="{FF2B5EF4-FFF2-40B4-BE49-F238E27FC236}">
                <a16:creationId xmlns:a16="http://schemas.microsoft.com/office/drawing/2014/main" id="{33C652D8-C318-BEBA-EEA7-6A2A514578D5}"/>
              </a:ext>
            </a:extLst>
          </p:cNvPr>
          <p:cNvSpPr txBox="1">
            <a:spLocks noChangeArrowheads="1"/>
          </p:cNvSpPr>
          <p:nvPr/>
        </p:nvSpPr>
        <p:spPr bwMode="auto">
          <a:xfrm>
            <a:off x="2796407" y="3135805"/>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10</a:t>
            </a:r>
          </a:p>
        </p:txBody>
      </p:sp>
      <p:sp>
        <p:nvSpPr>
          <p:cNvPr id="113" name="Text Box 12">
            <a:hlinkClick r:id="" action="ppaction://hlinkshowjump?jump=nextslide"/>
            <a:extLst>
              <a:ext uri="{FF2B5EF4-FFF2-40B4-BE49-F238E27FC236}">
                <a16:creationId xmlns:a16="http://schemas.microsoft.com/office/drawing/2014/main" id="{7BC446E9-7386-8D79-7D32-728B2DD0AA7B}"/>
              </a:ext>
            </a:extLst>
          </p:cNvPr>
          <p:cNvSpPr txBox="1">
            <a:spLocks noChangeArrowheads="1"/>
          </p:cNvSpPr>
          <p:nvPr/>
        </p:nvSpPr>
        <p:spPr bwMode="auto">
          <a:xfrm>
            <a:off x="4104012" y="3135735"/>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11</a:t>
            </a:r>
          </a:p>
        </p:txBody>
      </p:sp>
      <p:sp>
        <p:nvSpPr>
          <p:cNvPr id="114" name="Text Box 12">
            <a:hlinkClick r:id="" action="ppaction://hlinkshowjump?jump=nextslide"/>
            <a:extLst>
              <a:ext uri="{FF2B5EF4-FFF2-40B4-BE49-F238E27FC236}">
                <a16:creationId xmlns:a16="http://schemas.microsoft.com/office/drawing/2014/main" id="{62BBEDF4-A2FD-B2A8-8473-6FEDF70898D1}"/>
              </a:ext>
            </a:extLst>
          </p:cNvPr>
          <p:cNvSpPr txBox="1">
            <a:spLocks noChangeArrowheads="1"/>
          </p:cNvSpPr>
          <p:nvPr/>
        </p:nvSpPr>
        <p:spPr bwMode="auto">
          <a:xfrm>
            <a:off x="5482122" y="3126888"/>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12</a:t>
            </a:r>
          </a:p>
        </p:txBody>
      </p:sp>
      <p:sp>
        <p:nvSpPr>
          <p:cNvPr id="115" name="Text Box 12">
            <a:hlinkClick r:id="" action="ppaction://hlinkshowjump?jump=nextslide"/>
            <a:extLst>
              <a:ext uri="{FF2B5EF4-FFF2-40B4-BE49-F238E27FC236}">
                <a16:creationId xmlns:a16="http://schemas.microsoft.com/office/drawing/2014/main" id="{CE84DBD4-6114-56BA-C1DC-DE0A1C292142}"/>
              </a:ext>
            </a:extLst>
          </p:cNvPr>
          <p:cNvSpPr txBox="1">
            <a:spLocks noChangeArrowheads="1"/>
          </p:cNvSpPr>
          <p:nvPr/>
        </p:nvSpPr>
        <p:spPr bwMode="auto">
          <a:xfrm>
            <a:off x="6762495" y="3126888"/>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13</a:t>
            </a:r>
          </a:p>
        </p:txBody>
      </p:sp>
      <p:sp>
        <p:nvSpPr>
          <p:cNvPr id="116" name="Text Box 12">
            <a:hlinkClick r:id="" action="ppaction://hlinkshowjump?jump=nextslide"/>
            <a:extLst>
              <a:ext uri="{FF2B5EF4-FFF2-40B4-BE49-F238E27FC236}">
                <a16:creationId xmlns:a16="http://schemas.microsoft.com/office/drawing/2014/main" id="{2524E336-1913-4F53-35B7-B5FD2F6985F4}"/>
              </a:ext>
            </a:extLst>
          </p:cNvPr>
          <p:cNvSpPr txBox="1">
            <a:spLocks noChangeArrowheads="1"/>
          </p:cNvSpPr>
          <p:nvPr/>
        </p:nvSpPr>
        <p:spPr bwMode="auto">
          <a:xfrm>
            <a:off x="8047989" y="3126888"/>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14</a:t>
            </a:r>
          </a:p>
        </p:txBody>
      </p:sp>
      <p:sp>
        <p:nvSpPr>
          <p:cNvPr id="117" name="AutoShape 7">
            <a:hlinkClick r:id="" action="ppaction://noaction" highlightClick="1"/>
            <a:extLst>
              <a:ext uri="{FF2B5EF4-FFF2-40B4-BE49-F238E27FC236}">
                <a16:creationId xmlns:a16="http://schemas.microsoft.com/office/drawing/2014/main" id="{447351E1-F5A4-82E5-2F41-7B4556AC4382}"/>
              </a:ext>
            </a:extLst>
          </p:cNvPr>
          <p:cNvSpPr>
            <a:spLocks noChangeArrowheads="1"/>
          </p:cNvSpPr>
          <p:nvPr/>
        </p:nvSpPr>
        <p:spPr bwMode="auto">
          <a:xfrm>
            <a:off x="21210" y="4604935"/>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18" name="AutoShape 8">
            <a:hlinkClick r:id="" action="ppaction://noaction" highlightClick="1"/>
            <a:extLst>
              <a:ext uri="{FF2B5EF4-FFF2-40B4-BE49-F238E27FC236}">
                <a16:creationId xmlns:a16="http://schemas.microsoft.com/office/drawing/2014/main" id="{FFAED7E9-10F0-1F12-F2DB-00A2CC290D34}"/>
              </a:ext>
            </a:extLst>
          </p:cNvPr>
          <p:cNvSpPr>
            <a:spLocks noChangeArrowheads="1"/>
          </p:cNvSpPr>
          <p:nvPr/>
        </p:nvSpPr>
        <p:spPr bwMode="auto">
          <a:xfrm>
            <a:off x="1293121" y="4613744"/>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19" name="AutoShape 9">
            <a:hlinkClick r:id="" action="ppaction://noaction" highlightClick="1"/>
            <a:extLst>
              <a:ext uri="{FF2B5EF4-FFF2-40B4-BE49-F238E27FC236}">
                <a16:creationId xmlns:a16="http://schemas.microsoft.com/office/drawing/2014/main" id="{B9630943-C6CD-C639-011C-E93A3B144F87}"/>
              </a:ext>
            </a:extLst>
          </p:cNvPr>
          <p:cNvSpPr>
            <a:spLocks noChangeArrowheads="1"/>
          </p:cNvSpPr>
          <p:nvPr/>
        </p:nvSpPr>
        <p:spPr bwMode="auto">
          <a:xfrm>
            <a:off x="2602496" y="461971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0" name="AutoShape 10">
            <a:hlinkClick r:id="" action="ppaction://noaction" highlightClick="1"/>
            <a:extLst>
              <a:ext uri="{FF2B5EF4-FFF2-40B4-BE49-F238E27FC236}">
                <a16:creationId xmlns:a16="http://schemas.microsoft.com/office/drawing/2014/main" id="{B6294C56-689D-3379-FA8B-ED34A60C63BA}"/>
              </a:ext>
            </a:extLst>
          </p:cNvPr>
          <p:cNvSpPr>
            <a:spLocks noChangeArrowheads="1"/>
          </p:cNvSpPr>
          <p:nvPr/>
        </p:nvSpPr>
        <p:spPr bwMode="auto">
          <a:xfrm>
            <a:off x="3905920" y="461971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1" name="AutoShape 11">
            <a:hlinkClick r:id="" action="ppaction://noaction" highlightClick="1"/>
            <a:extLst>
              <a:ext uri="{FF2B5EF4-FFF2-40B4-BE49-F238E27FC236}">
                <a16:creationId xmlns:a16="http://schemas.microsoft.com/office/drawing/2014/main" id="{2D202936-728C-0663-FDA5-8BB45C6D6646}"/>
              </a:ext>
            </a:extLst>
          </p:cNvPr>
          <p:cNvSpPr>
            <a:spLocks noChangeArrowheads="1"/>
          </p:cNvSpPr>
          <p:nvPr/>
        </p:nvSpPr>
        <p:spPr bwMode="auto">
          <a:xfrm>
            <a:off x="5214482" y="461971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2" name="AutoShape 7">
            <a:hlinkClick r:id="" action="ppaction://noaction" highlightClick="1"/>
            <a:extLst>
              <a:ext uri="{FF2B5EF4-FFF2-40B4-BE49-F238E27FC236}">
                <a16:creationId xmlns:a16="http://schemas.microsoft.com/office/drawing/2014/main" id="{98011BE8-BE3D-3716-8F2E-99EF6A7669E9}"/>
              </a:ext>
            </a:extLst>
          </p:cNvPr>
          <p:cNvSpPr>
            <a:spLocks noChangeArrowheads="1"/>
          </p:cNvSpPr>
          <p:nvPr/>
        </p:nvSpPr>
        <p:spPr bwMode="auto">
          <a:xfrm>
            <a:off x="6512930" y="4619810"/>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3" name="AutoShape 8">
            <a:hlinkClick r:id="" action="ppaction://noaction" highlightClick="1"/>
            <a:extLst>
              <a:ext uri="{FF2B5EF4-FFF2-40B4-BE49-F238E27FC236}">
                <a16:creationId xmlns:a16="http://schemas.microsoft.com/office/drawing/2014/main" id="{B2DACDD0-1384-5381-BD16-E8E0EC5D8A8B}"/>
              </a:ext>
            </a:extLst>
          </p:cNvPr>
          <p:cNvSpPr>
            <a:spLocks noChangeArrowheads="1"/>
          </p:cNvSpPr>
          <p:nvPr/>
        </p:nvSpPr>
        <p:spPr bwMode="auto">
          <a:xfrm>
            <a:off x="7822167" y="4616701"/>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4" name="Text Box 12">
            <a:hlinkClick r:id="" action="ppaction://hlinkshowjump?jump=nextslide"/>
            <a:extLst>
              <a:ext uri="{FF2B5EF4-FFF2-40B4-BE49-F238E27FC236}">
                <a16:creationId xmlns:a16="http://schemas.microsoft.com/office/drawing/2014/main" id="{8C317FD0-2805-8A81-FB92-442DF72D30DB}"/>
              </a:ext>
            </a:extLst>
          </p:cNvPr>
          <p:cNvSpPr txBox="1">
            <a:spLocks noChangeArrowheads="1"/>
          </p:cNvSpPr>
          <p:nvPr/>
        </p:nvSpPr>
        <p:spPr bwMode="auto">
          <a:xfrm>
            <a:off x="228037" y="5407193"/>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15</a:t>
            </a:r>
          </a:p>
        </p:txBody>
      </p:sp>
      <p:sp>
        <p:nvSpPr>
          <p:cNvPr id="125" name="Text Box 12">
            <a:hlinkClick r:id="" action="ppaction://hlinkshowjump?jump=nextslide"/>
            <a:extLst>
              <a:ext uri="{FF2B5EF4-FFF2-40B4-BE49-F238E27FC236}">
                <a16:creationId xmlns:a16="http://schemas.microsoft.com/office/drawing/2014/main" id="{33B70D08-6B34-E071-3224-616E8E3BC5DE}"/>
              </a:ext>
            </a:extLst>
          </p:cNvPr>
          <p:cNvSpPr txBox="1">
            <a:spLocks noChangeArrowheads="1"/>
          </p:cNvSpPr>
          <p:nvPr/>
        </p:nvSpPr>
        <p:spPr bwMode="auto">
          <a:xfrm>
            <a:off x="1522000" y="5433865"/>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16</a:t>
            </a:r>
          </a:p>
        </p:txBody>
      </p:sp>
      <p:sp>
        <p:nvSpPr>
          <p:cNvPr id="126" name="Text Box 12">
            <a:hlinkClick r:id="" action="ppaction://hlinkshowjump?jump=nextslide"/>
            <a:extLst>
              <a:ext uri="{FF2B5EF4-FFF2-40B4-BE49-F238E27FC236}">
                <a16:creationId xmlns:a16="http://schemas.microsoft.com/office/drawing/2014/main" id="{D0046DFC-A235-01E0-D296-7D3F86E4E912}"/>
              </a:ext>
            </a:extLst>
          </p:cNvPr>
          <p:cNvSpPr txBox="1">
            <a:spLocks noChangeArrowheads="1"/>
          </p:cNvSpPr>
          <p:nvPr/>
        </p:nvSpPr>
        <p:spPr bwMode="auto">
          <a:xfrm>
            <a:off x="2798495" y="5430151"/>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17</a:t>
            </a:r>
          </a:p>
        </p:txBody>
      </p:sp>
      <p:sp>
        <p:nvSpPr>
          <p:cNvPr id="127" name="Text Box 12">
            <a:hlinkClick r:id="" action="ppaction://hlinkshowjump?jump=nextslide"/>
            <a:extLst>
              <a:ext uri="{FF2B5EF4-FFF2-40B4-BE49-F238E27FC236}">
                <a16:creationId xmlns:a16="http://schemas.microsoft.com/office/drawing/2014/main" id="{D5B3532C-0A95-A34F-D57E-FBBB7D6FC3E5}"/>
              </a:ext>
            </a:extLst>
          </p:cNvPr>
          <p:cNvSpPr txBox="1">
            <a:spLocks noChangeArrowheads="1"/>
          </p:cNvSpPr>
          <p:nvPr/>
        </p:nvSpPr>
        <p:spPr bwMode="auto">
          <a:xfrm>
            <a:off x="4106100" y="5430081"/>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18</a:t>
            </a:r>
          </a:p>
        </p:txBody>
      </p:sp>
      <p:sp>
        <p:nvSpPr>
          <p:cNvPr id="128" name="Text Box 12">
            <a:hlinkClick r:id="" action="ppaction://hlinkshowjump?jump=nextslide"/>
            <a:extLst>
              <a:ext uri="{FF2B5EF4-FFF2-40B4-BE49-F238E27FC236}">
                <a16:creationId xmlns:a16="http://schemas.microsoft.com/office/drawing/2014/main" id="{426BAFFE-1999-E103-9400-65CF6242CEBD}"/>
              </a:ext>
            </a:extLst>
          </p:cNvPr>
          <p:cNvSpPr txBox="1">
            <a:spLocks noChangeArrowheads="1"/>
          </p:cNvSpPr>
          <p:nvPr/>
        </p:nvSpPr>
        <p:spPr bwMode="auto">
          <a:xfrm>
            <a:off x="5484210" y="5421234"/>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19</a:t>
            </a:r>
          </a:p>
        </p:txBody>
      </p:sp>
      <p:sp>
        <p:nvSpPr>
          <p:cNvPr id="129" name="Text Box 12">
            <a:hlinkClick r:id="" action="ppaction://hlinkshowjump?jump=nextslide"/>
            <a:extLst>
              <a:ext uri="{FF2B5EF4-FFF2-40B4-BE49-F238E27FC236}">
                <a16:creationId xmlns:a16="http://schemas.microsoft.com/office/drawing/2014/main" id="{16D5E0F6-86EF-F3AD-2B81-6009B2A6426F}"/>
              </a:ext>
            </a:extLst>
          </p:cNvPr>
          <p:cNvSpPr txBox="1">
            <a:spLocks noChangeArrowheads="1"/>
          </p:cNvSpPr>
          <p:nvPr/>
        </p:nvSpPr>
        <p:spPr bwMode="auto">
          <a:xfrm>
            <a:off x="6764583" y="5421234"/>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20</a:t>
            </a:r>
          </a:p>
        </p:txBody>
      </p:sp>
      <p:sp>
        <p:nvSpPr>
          <p:cNvPr id="130" name="Text Box 12">
            <a:hlinkClick r:id="" action="ppaction://hlinkshowjump?jump=nextslide"/>
            <a:extLst>
              <a:ext uri="{FF2B5EF4-FFF2-40B4-BE49-F238E27FC236}">
                <a16:creationId xmlns:a16="http://schemas.microsoft.com/office/drawing/2014/main" id="{38930BDA-57CD-3C71-4B12-360D3A69B85B}"/>
              </a:ext>
            </a:extLst>
          </p:cNvPr>
          <p:cNvSpPr txBox="1">
            <a:spLocks noChangeArrowheads="1"/>
          </p:cNvSpPr>
          <p:nvPr/>
        </p:nvSpPr>
        <p:spPr bwMode="auto">
          <a:xfrm>
            <a:off x="8050077" y="5421234"/>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21</a:t>
            </a:r>
          </a:p>
        </p:txBody>
      </p:sp>
      <p:sp>
        <p:nvSpPr>
          <p:cNvPr id="3" name="Rectangle 2">
            <a:extLst>
              <a:ext uri="{FF2B5EF4-FFF2-40B4-BE49-F238E27FC236}">
                <a16:creationId xmlns:a16="http://schemas.microsoft.com/office/drawing/2014/main" id="{CEAF7B89-EA49-EF45-07CA-4ADB575E3D98}"/>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u="none" strike="noStrike" kern="1200" cap="none" spc="0" normalizeH="0" baseline="0" noProof="0" dirty="0">
              <a:ln>
                <a:noFill/>
              </a:ln>
              <a:solidFill>
                <a:srgbClr val="FFFFFF"/>
              </a:solidFill>
              <a:effectLst/>
              <a:uLnTx/>
              <a:uFillTx/>
              <a:latin typeface="Avenir Book" panose="02000503020000020003" pitchFamily="2" charset="0"/>
              <a:ea typeface="ＭＳ Ｐゴシック" pitchFamily="-106" charset="-128"/>
              <a:cs typeface="Arial"/>
            </a:endParaRPr>
          </a:p>
        </p:txBody>
      </p:sp>
      <p:pic>
        <p:nvPicPr>
          <p:cNvPr id="4" name="VOTE Click Sound">
            <a:hlinkClick r:id="" action="ppaction://media"/>
            <a:extLst>
              <a:ext uri="{FF2B5EF4-FFF2-40B4-BE49-F238E27FC236}">
                <a16:creationId xmlns:a16="http://schemas.microsoft.com/office/drawing/2014/main" id="{82E59AFD-6A5C-C8DD-92E6-4EE76601087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230919" y="6050703"/>
            <a:ext cx="812800" cy="812800"/>
          </a:xfrm>
          <a:prstGeom prst="rect">
            <a:avLst/>
          </a:prstGeom>
        </p:spPr>
      </p:pic>
      <p:sp>
        <p:nvSpPr>
          <p:cNvPr id="5" name="AutoShape 64">
            <a:extLst>
              <a:ext uri="{FF2B5EF4-FFF2-40B4-BE49-F238E27FC236}">
                <a16:creationId xmlns:a16="http://schemas.microsoft.com/office/drawing/2014/main" id="{D6C20EA4-C8AE-6004-CE13-077E1E86071E}"/>
              </a:ext>
            </a:extLst>
          </p:cNvPr>
          <p:cNvSpPr>
            <a:spLocks noChangeArrowheads="1"/>
          </p:cNvSpPr>
          <p:nvPr/>
        </p:nvSpPr>
        <p:spPr bwMode="auto">
          <a:xfrm>
            <a:off x="542075" y="4637801"/>
            <a:ext cx="268470" cy="726367"/>
          </a:xfrm>
          <a:prstGeom prst="downArrow">
            <a:avLst>
              <a:gd name="adj1" fmla="val 50000"/>
              <a:gd name="adj2" fmla="val 58333"/>
            </a:avLst>
          </a:prstGeom>
          <a:solidFill>
            <a:srgbClr val="D9CFC1"/>
          </a:solidFill>
          <a:ln w="9525">
            <a:solidFill>
              <a:schemeClr val="tx1"/>
            </a:solidFill>
            <a:miter lim="800000"/>
            <a:headEnd/>
            <a:tailEnd/>
          </a:ln>
        </p:spPr>
        <p:txBody>
          <a:bodyPr vert="eaVert"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u="none" strike="noStrike" kern="1200" cap="none" spc="0" normalizeH="0" baseline="0" noProof="0" dirty="0">
              <a:ln>
                <a:noFill/>
              </a:ln>
              <a:solidFill>
                <a:srgbClr val="FFFFFF"/>
              </a:solidFill>
              <a:effectLst/>
              <a:uLnTx/>
              <a:uFillTx/>
              <a:latin typeface="Avenir Book" panose="02000503020000020003" pitchFamily="2" charset="0"/>
              <a:ea typeface="ＭＳ Ｐゴシック" charset="0"/>
              <a:cs typeface="Helvetica Neue" charset="0"/>
              <a:sym typeface="Arial" charset="0"/>
            </a:endParaRPr>
          </a:p>
        </p:txBody>
      </p:sp>
    </p:spTree>
    <p:extLst>
      <p:ext uri="{BB962C8B-B14F-4D97-AF65-F5344CB8AC3E}">
        <p14:creationId xmlns:p14="http://schemas.microsoft.com/office/powerpoint/2010/main" val="2681297832"/>
      </p:ext>
    </p:extLst>
  </p:cSld>
  <p:clrMapOvr>
    <a:masterClrMapping/>
  </p:clrMapOvr>
  <p:transition spd="slow" advTm="5000">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0" fill="hold"/>
                                        <p:tgtEl>
                                          <p:spTgt spid="5"/>
                                        </p:tgtEl>
                                        <p:attrNameLst>
                                          <p:attrName>ppt_x</p:attrName>
                                        </p:attrNameLst>
                                      </p:cBhvr>
                                      <p:tavLst>
                                        <p:tav tm="0">
                                          <p:val>
                                            <p:strVal val="0-#ppt_w/2"/>
                                          </p:val>
                                        </p:tav>
                                        <p:tav tm="100000">
                                          <p:val>
                                            <p:strVal val="#ppt_x"/>
                                          </p:val>
                                        </p:tav>
                                      </p:tavLst>
                                    </p:anim>
                                    <p:anim calcmode="lin" valueType="num">
                                      <p:cBhvr additive="base">
                                        <p:cTn id="8" dur="30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3000"/>
                            </p:stCondLst>
                            <p:childTnLst>
                              <p:par>
                                <p:cTn id="10" presetID="1" presetClass="mediacall" presetSubtype="0" fill="hold" nodeType="afterEffect">
                                  <p:stCondLst>
                                    <p:cond delay="0"/>
                                  </p:stCondLst>
                                  <p:childTnLst>
                                    <p:cmd type="call" cmd="playFrom(0.0)">
                                      <p:cBhvr>
                                        <p:cTn id="11" dur="13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2" fill="hold" display="0">
                  <p:stCondLst>
                    <p:cond delay="indefinite"/>
                  </p:stCondLst>
                  <p:endCondLst>
                    <p:cond evt="onStopAudio" delay="0">
                      <p:tgtEl>
                        <p:sldTgt/>
                      </p:tgtEl>
                    </p:cond>
                  </p:endCondLst>
                </p:cTn>
                <p:tgtEl>
                  <p:spTgt spid="4"/>
                </p:tgtEl>
              </p:cMediaNode>
            </p:audio>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0F425AD-1FBC-DA97-CC3C-DDA37D73BA92}"/>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pic>
        <p:nvPicPr>
          <p:cNvPr id="3" name="Picture 2">
            <a:extLst>
              <a:ext uri="{FF2B5EF4-FFF2-40B4-BE49-F238E27FC236}">
                <a16:creationId xmlns:a16="http://schemas.microsoft.com/office/drawing/2014/main" id="{4E7AD887-DF1D-A833-0C54-40C578AAE52B}"/>
              </a:ext>
            </a:extLst>
          </p:cNvPr>
          <p:cNvPicPr>
            <a:picLocks noChangeAspect="1"/>
          </p:cNvPicPr>
          <p:nvPr/>
        </p:nvPicPr>
        <p:blipFill>
          <a:blip r:embed="rId3"/>
          <a:stretch>
            <a:fillRect/>
          </a:stretch>
        </p:blipFill>
        <p:spPr>
          <a:xfrm>
            <a:off x="0" y="15240"/>
            <a:ext cx="5261043" cy="6858000"/>
          </a:xfrm>
          <a:prstGeom prst="rect">
            <a:avLst/>
          </a:prstGeom>
        </p:spPr>
      </p:pic>
      <p:pic>
        <p:nvPicPr>
          <p:cNvPr id="6" name="Picture 5" descr="A close-up of a health care issue&#10;&#10;Description automatically generated">
            <a:extLst>
              <a:ext uri="{FF2B5EF4-FFF2-40B4-BE49-F238E27FC236}">
                <a16:creationId xmlns:a16="http://schemas.microsoft.com/office/drawing/2014/main" id="{73ABA25C-6A26-CFEB-3276-EE544B614C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27755" y="1600200"/>
            <a:ext cx="3657600" cy="3657600"/>
          </a:xfrm>
          <a:prstGeom prst="rect">
            <a:avLst/>
          </a:prstGeom>
        </p:spPr>
      </p:pic>
    </p:spTree>
    <p:extLst>
      <p:ext uri="{BB962C8B-B14F-4D97-AF65-F5344CB8AC3E}">
        <p14:creationId xmlns:p14="http://schemas.microsoft.com/office/powerpoint/2010/main" val="3821323221"/>
      </p:ext>
    </p:extLst>
  </p:cSld>
  <p:clrMapOvr>
    <a:masterClrMapping/>
  </p:clrMapOvr>
  <mc:AlternateContent xmlns:mc="http://schemas.openxmlformats.org/markup-compatibility/2006" xmlns:p14="http://schemas.microsoft.com/office/powerpoint/2010/main">
    <mc:Choice Requires="p14">
      <p:transition spd="slow" p14:dur="1200">
        <p:zoom/>
      </p:transition>
    </mc:Choice>
    <mc:Fallback xmlns="">
      <p:transition spd="slow">
        <p:zo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FA63F67D-B04E-9C79-B2BA-50A53A1BB842}"/>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6A6FF2FB-7335-5571-9164-8019CFEF4435}"/>
              </a:ext>
            </a:extLst>
          </p:cNvPr>
          <p:cNvSpPr/>
          <p:nvPr/>
        </p:nvSpPr>
        <p:spPr>
          <a:xfrm>
            <a:off x="0" y="-6408"/>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Opening Story: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Margaret Mead and the femur bone</a:t>
            </a:r>
          </a:p>
        </p:txBody>
      </p:sp>
      <p:pic>
        <p:nvPicPr>
          <p:cNvPr id="4" name="Picture 3">
            <a:extLst>
              <a:ext uri="{FF2B5EF4-FFF2-40B4-BE49-F238E27FC236}">
                <a16:creationId xmlns:a16="http://schemas.microsoft.com/office/drawing/2014/main" id="{CE746160-78BF-6E18-1701-5CC4F4E25C4C}"/>
              </a:ext>
            </a:extLst>
          </p:cNvPr>
          <p:cNvPicPr>
            <a:picLocks noChangeAspect="1"/>
          </p:cNvPicPr>
          <p:nvPr/>
        </p:nvPicPr>
        <p:blipFill rotWithShape="1">
          <a:blip r:embed="rId3"/>
          <a:srcRect l="1331" t="1727" r="1306" b="3084"/>
          <a:stretch/>
        </p:blipFill>
        <p:spPr>
          <a:xfrm>
            <a:off x="3577894" y="903124"/>
            <a:ext cx="2185059" cy="3977634"/>
          </a:xfrm>
          <a:prstGeom prst="rect">
            <a:avLst/>
          </a:prstGeom>
          <a:ln>
            <a:solidFill>
              <a:schemeClr val="bg1"/>
            </a:solidFill>
          </a:ln>
        </p:spPr>
      </p:pic>
      <p:sp>
        <p:nvSpPr>
          <p:cNvPr id="2" name="Rectangle 1">
            <a:extLst>
              <a:ext uri="{FF2B5EF4-FFF2-40B4-BE49-F238E27FC236}">
                <a16:creationId xmlns:a16="http://schemas.microsoft.com/office/drawing/2014/main" id="{D9BF45AF-88A0-3FD1-E0A5-EB6B9D6959B4}"/>
              </a:ext>
            </a:extLst>
          </p:cNvPr>
          <p:cNvSpPr/>
          <p:nvPr/>
        </p:nvSpPr>
        <p:spPr>
          <a:xfrm>
            <a:off x="1075573" y="5011666"/>
            <a:ext cx="6992854" cy="1569660"/>
          </a:xfrm>
          <a:prstGeom prst="rect">
            <a:avLst/>
          </a:prstGeom>
          <a:solidFill>
            <a:srgbClr val="FFFFFF"/>
          </a:solid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2400" b="0" dirty="0">
                <a:solidFill>
                  <a:srgbClr val="000000"/>
                </a:solidFill>
                <a:latin typeface="Avenir Book" panose="02000503020000020003" pitchFamily="2" charset="0"/>
                <a:ea typeface="Avenir Medium" charset="0"/>
                <a:cs typeface="Avenir Medium" charset="0"/>
              </a:rPr>
              <a:t>Famous cultural anthropologist Margaret Mead once asked, what is the first sign of civilization? Is it </a:t>
            </a:r>
            <a:r>
              <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clay pots, tools for hunting, grinding stones, or religious artifacts? </a:t>
            </a:r>
          </a:p>
        </p:txBody>
      </p:sp>
      <p:sp>
        <p:nvSpPr>
          <p:cNvPr id="9" name="TextBox 8">
            <a:extLst>
              <a:ext uri="{FF2B5EF4-FFF2-40B4-BE49-F238E27FC236}">
                <a16:creationId xmlns:a16="http://schemas.microsoft.com/office/drawing/2014/main" id="{79F6732E-20E3-E89F-AE28-9478D6A70834}"/>
              </a:ext>
            </a:extLst>
          </p:cNvPr>
          <p:cNvSpPr txBox="1"/>
          <p:nvPr/>
        </p:nvSpPr>
        <p:spPr>
          <a:xfrm>
            <a:off x="310068" y="5011666"/>
            <a:ext cx="8523865" cy="1569660"/>
          </a:xfrm>
          <a:prstGeom prst="rect">
            <a:avLst/>
          </a:prstGeom>
          <a:solidFill>
            <a:srgbClr val="FFFFFF"/>
          </a:solid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She said it was none of those. Then she held up a 15,000</a:t>
            </a:r>
            <a:r>
              <a:rPr lang="en-US" sz="2400" b="0" dirty="0">
                <a:solidFill>
                  <a:srgbClr val="000000"/>
                </a:solidFill>
                <a:latin typeface="Avenir Book" panose="02000503020000020003" pitchFamily="2" charset="0"/>
                <a:ea typeface="Avenir Medium" charset="0"/>
                <a:cs typeface="Avenir Medium" charset="0"/>
              </a:rPr>
              <a:t>-</a:t>
            </a:r>
            <a:r>
              <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year-old femur and showed where the</a:t>
            </a:r>
            <a:r>
              <a:rPr kumimoji="0" lang="en-US" sz="2400" b="0" u="none" strike="noStrike" kern="1200" cap="none" spc="0" normalizeH="0" noProof="0" dirty="0">
                <a:ln>
                  <a:noFill/>
                </a:ln>
                <a:solidFill>
                  <a:srgbClr val="000000"/>
                </a:solidFill>
                <a:effectLst/>
                <a:uLnTx/>
                <a:uFillTx/>
                <a:latin typeface="Avenir Book" panose="02000503020000020003" pitchFamily="2" charset="0"/>
                <a:ea typeface="Avenir Medium" charset="0"/>
                <a:cs typeface="Avenir Medium" charset="0"/>
              </a:rPr>
              <a:t> bone had been broken and healed</a:t>
            </a:r>
            <a:r>
              <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 Without modern medicine, she said,</a:t>
            </a:r>
            <a:r>
              <a:rPr kumimoji="0" lang="en-US" sz="2400" b="0" u="none" strike="noStrike" kern="1200" cap="none" spc="0" normalizeH="0" noProof="0" dirty="0">
                <a:ln>
                  <a:noFill/>
                </a:ln>
                <a:solidFill>
                  <a:srgbClr val="000000"/>
                </a:solidFill>
                <a:effectLst/>
                <a:uLnTx/>
                <a:uFillTx/>
                <a:latin typeface="Avenir Book" panose="02000503020000020003" pitchFamily="2" charset="0"/>
                <a:ea typeface="Avenir Medium" charset="0"/>
                <a:cs typeface="Avenir Medium" charset="0"/>
              </a:rPr>
              <a:t> </a:t>
            </a:r>
            <a:r>
              <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it would have taken the person six weeks of rest to heal.</a:t>
            </a:r>
          </a:p>
        </p:txBody>
      </p:sp>
      <p:sp>
        <p:nvSpPr>
          <p:cNvPr id="10" name="TextBox 9">
            <a:extLst>
              <a:ext uri="{FF2B5EF4-FFF2-40B4-BE49-F238E27FC236}">
                <a16:creationId xmlns:a16="http://schemas.microsoft.com/office/drawing/2014/main" id="{7CC1D7A1-9775-7CE4-C319-364E14BCED12}"/>
              </a:ext>
            </a:extLst>
          </p:cNvPr>
          <p:cNvSpPr txBox="1"/>
          <p:nvPr/>
        </p:nvSpPr>
        <p:spPr>
          <a:xfrm>
            <a:off x="576608" y="5011666"/>
            <a:ext cx="7990785" cy="1569660"/>
          </a:xfrm>
          <a:prstGeom prst="rect">
            <a:avLst/>
          </a:prstGeom>
          <a:solidFill>
            <a:srgbClr val="FFFFFF"/>
          </a:solidFill>
        </p:spPr>
        <p:txBody>
          <a:bodyPr wrap="square" rtlCol="0">
            <a:spAutoFit/>
          </a:bodyPr>
          <a:lstStyle/>
          <a:p>
            <a:pPr lvl="0" algn="l">
              <a:defRPr/>
            </a:pPr>
            <a:r>
              <a:rPr lang="en-US" sz="2400" b="0" dirty="0">
                <a:solidFill>
                  <a:srgbClr val="000000"/>
                </a:solidFill>
                <a:latin typeface="Avenir Book" panose="02000503020000020003" pitchFamily="2" charset="0"/>
                <a:ea typeface="Avenir Medium" charset="0"/>
                <a:cs typeface="Avenir Medium" charset="0"/>
              </a:rPr>
              <a:t>So, this femur is evidence that humans had reached a higher level of development. We were able to be compassionate. And that, she said, is what makes it the earliest sign of civilization. </a:t>
            </a:r>
          </a:p>
        </p:txBody>
      </p:sp>
      <p:sp>
        <p:nvSpPr>
          <p:cNvPr id="3" name="Rectangle 2">
            <a:extLst>
              <a:ext uri="{FF2B5EF4-FFF2-40B4-BE49-F238E27FC236}">
                <a16:creationId xmlns:a16="http://schemas.microsoft.com/office/drawing/2014/main" id="{7F939ABA-8940-A556-83F9-F9976A6F70FE}"/>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sp>
        <p:nvSpPr>
          <p:cNvPr id="11" name="Rectangle 10">
            <a:extLst>
              <a:ext uri="{FF2B5EF4-FFF2-40B4-BE49-F238E27FC236}">
                <a16:creationId xmlns:a16="http://schemas.microsoft.com/office/drawing/2014/main" id="{1D8F3729-58FD-3A83-97BD-48C7D2402002}"/>
              </a:ext>
            </a:extLst>
          </p:cNvPr>
          <p:cNvSpPr/>
          <p:nvPr/>
        </p:nvSpPr>
        <p:spPr>
          <a:xfrm>
            <a:off x="2477938" y="503014"/>
            <a:ext cx="4384972" cy="400110"/>
          </a:xfrm>
          <a:prstGeom prst="rect">
            <a:avLst/>
          </a:prstGeom>
          <a:solidFill>
            <a:srgbClr val="FFFFFF"/>
          </a:solidFill>
          <a:ln>
            <a:solidFill>
              <a:schemeClr val="bg1"/>
            </a:solid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000" b="0" dirty="0">
                <a:solidFill>
                  <a:srgbClr val="000000"/>
                </a:solidFill>
                <a:latin typeface="Avenir Book" panose="02000503020000020003" pitchFamily="2" charset="0"/>
                <a:ea typeface="Ayuthaya" pitchFamily="2" charset="-34"/>
                <a:cs typeface="Ayuthaya" pitchFamily="2" charset="-34"/>
              </a:rPr>
              <a:t>Margaret Mead and the femur bone</a:t>
            </a:r>
            <a:endParaRPr kumimoji="0" lang="en-US" sz="2000" b="0" u="none" strike="noStrike" kern="1200" cap="none" spc="0" normalizeH="0" baseline="0" noProof="0" dirty="0">
              <a:ln>
                <a:noFill/>
              </a:ln>
              <a:solidFill>
                <a:srgbClr val="000000"/>
              </a:solidFill>
              <a:effectLst/>
              <a:uLnTx/>
              <a:uFillTx/>
              <a:latin typeface="Avenir Book" panose="02000503020000020003" pitchFamily="2" charset="0"/>
              <a:ea typeface="Ayuthaya" pitchFamily="2" charset="-34"/>
              <a:cs typeface="Ayuthaya" pitchFamily="2" charset="-34"/>
            </a:endParaRPr>
          </a:p>
        </p:txBody>
      </p:sp>
    </p:spTree>
    <p:extLst>
      <p:ext uri="{BB962C8B-B14F-4D97-AF65-F5344CB8AC3E}">
        <p14:creationId xmlns:p14="http://schemas.microsoft.com/office/powerpoint/2010/main" val="14312041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2"/>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9"/>
                                        </p:tgtEl>
                                        <p:attrNameLst>
                                          <p:attrName>style.visibility</p:attrName>
                                        </p:attrNameLst>
                                      </p:cBhvr>
                                      <p:to>
                                        <p:strVal val="hidden"/>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9" grpId="0" animBg="1"/>
      <p:bldP spid="9" grpId="1" animBg="1"/>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4" name="TextBox 3"/>
          <p:cNvSpPr txBox="1"/>
          <p:nvPr/>
        </p:nvSpPr>
        <p:spPr>
          <a:xfrm>
            <a:off x="469900" y="575518"/>
            <a:ext cx="8204199" cy="4662815"/>
          </a:xfrm>
          <a:prstGeom prst="rect">
            <a:avLst/>
          </a:prstGeom>
          <a:solidFill>
            <a:srgbClr val="FFFFFF"/>
          </a:solid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Avenir Black" panose="02000503020000020003" pitchFamily="2" charset="0"/>
                <a:ea typeface="ＭＳ Ｐゴシック" charset="0"/>
                <a:cs typeface="Avenir Medium" charset="0"/>
              </a:rPr>
              <a:t>Health Care System</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5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400" b="0" dirty="0">
                <a:solidFill>
                  <a:srgbClr val="000000"/>
                </a:solidFill>
                <a:latin typeface="Avenir Book" panose="02000503020000020003" pitchFamily="2" charset="0"/>
                <a:cs typeface="Avenir Medium" charset="0"/>
              </a:rPr>
              <a:t>It is t</a:t>
            </a:r>
            <a:r>
              <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rPr>
              <a:t>he organized way in which society provides medical care to people. (In other words, how people, institutions, and resources are used to provide and fund medical care.)</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endParaRPr>
          </a:p>
        </p:txBody>
      </p:sp>
      <p:cxnSp>
        <p:nvCxnSpPr>
          <p:cNvPr id="7" name="Straight Connector 6">
            <a:extLst>
              <a:ext uri="{FF2B5EF4-FFF2-40B4-BE49-F238E27FC236}">
                <a16:creationId xmlns:a16="http://schemas.microsoft.com/office/drawing/2014/main" id="{72EA205D-10E7-047F-48E8-A13A6C56678F}"/>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59F3435E-6715-AE71-32AD-55E0E6BE5D3F}"/>
              </a:ext>
            </a:extLst>
          </p:cNvPr>
          <p:cNvSpPr/>
          <p:nvPr/>
        </p:nvSpPr>
        <p:spPr>
          <a:xfrm>
            <a:off x="0" y="-6408"/>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Opening Story: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Margaret Mead and the femur bone</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sp>
        <p:nvSpPr>
          <p:cNvPr id="9" name="Rectangle 8">
            <a:extLst>
              <a:ext uri="{FF2B5EF4-FFF2-40B4-BE49-F238E27FC236}">
                <a16:creationId xmlns:a16="http://schemas.microsoft.com/office/drawing/2014/main" id="{223A67B0-5008-4A2B-F531-7957F2322A70}"/>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pic>
        <p:nvPicPr>
          <p:cNvPr id="3" name="Picture 2">
            <a:extLst>
              <a:ext uri="{FF2B5EF4-FFF2-40B4-BE49-F238E27FC236}">
                <a16:creationId xmlns:a16="http://schemas.microsoft.com/office/drawing/2014/main" id="{E3C64C88-F57D-50CF-7A4F-5CBF6D052AA5}"/>
              </a:ext>
            </a:extLst>
          </p:cNvPr>
          <p:cNvPicPr>
            <a:picLocks noChangeAspect="1"/>
          </p:cNvPicPr>
          <p:nvPr/>
        </p:nvPicPr>
        <p:blipFill>
          <a:blip r:embed="rId3"/>
          <a:stretch>
            <a:fillRect/>
          </a:stretch>
        </p:blipFill>
        <p:spPr>
          <a:xfrm>
            <a:off x="1073150" y="2555465"/>
            <a:ext cx="6997699" cy="3619262"/>
          </a:xfrm>
          <a:prstGeom prst="rect">
            <a:avLst/>
          </a:prstGeom>
          <a:ln>
            <a:solidFill>
              <a:srgbClr val="000000"/>
            </a:solidFill>
          </a:ln>
        </p:spPr>
      </p:pic>
    </p:spTree>
    <p:extLst>
      <p:ext uri="{BB962C8B-B14F-4D97-AF65-F5344CB8AC3E}">
        <p14:creationId xmlns:p14="http://schemas.microsoft.com/office/powerpoint/2010/main" val="2354849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showMasterPhAnim="0">
  <p:cSld>
    <p:bg>
      <p:bgPr>
        <a:solidFill>
          <a:srgbClr val="DDB54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E07B1F9-63D4-D74C-B854-049DCF798EDC}"/>
              </a:ext>
            </a:extLst>
          </p:cNvPr>
          <p:cNvSpPr/>
          <p:nvPr/>
        </p:nvSpPr>
        <p:spPr>
          <a:xfrm>
            <a:off x="0" y="498870"/>
            <a:ext cx="9144000" cy="584775"/>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srgbClr val="543018"/>
                </a:solidFill>
                <a:effectLst/>
                <a:uLnTx/>
                <a:uFillTx/>
                <a:latin typeface="Avenir Book" panose="02000503020000020003" pitchFamily="2" charset="0"/>
                <a:ea typeface="ＭＳ Ｐゴシック" pitchFamily="-106" charset="-128"/>
              </a:rPr>
              <a:t>The Golden Moment</a:t>
            </a:r>
          </a:p>
        </p:txBody>
      </p:sp>
      <p:sp>
        <p:nvSpPr>
          <p:cNvPr id="3" name="Rectangle 2">
            <a:extLst>
              <a:ext uri="{FF2B5EF4-FFF2-40B4-BE49-F238E27FC236}">
                <a16:creationId xmlns:a16="http://schemas.microsoft.com/office/drawing/2014/main" id="{E3B9756F-1CE1-5FE6-E9A0-510CB1751469}"/>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sp>
        <p:nvSpPr>
          <p:cNvPr id="6" name="Rectangle 5">
            <a:extLst>
              <a:ext uri="{FF2B5EF4-FFF2-40B4-BE49-F238E27FC236}">
                <a16:creationId xmlns:a16="http://schemas.microsoft.com/office/drawing/2014/main" id="{34E4C933-4FCB-AD3B-25AC-4338D6E91941}"/>
              </a:ext>
            </a:extLst>
          </p:cNvPr>
          <p:cNvSpPr/>
          <p:nvPr/>
        </p:nvSpPr>
        <p:spPr>
          <a:xfrm>
            <a:off x="0" y="-6408"/>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Opening Story: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Margaret Mead and the femur bone</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7" name="Straight Connector 6">
            <a:extLst>
              <a:ext uri="{FF2B5EF4-FFF2-40B4-BE49-F238E27FC236}">
                <a16:creationId xmlns:a16="http://schemas.microsoft.com/office/drawing/2014/main" id="{3C48A413-C401-1100-7748-D6D4F173638C}"/>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4FA7653D-1B19-9B6B-9DAA-DCE1CB6B2AAA}"/>
              </a:ext>
            </a:extLst>
          </p:cNvPr>
          <p:cNvPicPr>
            <a:picLocks noChangeAspect="1"/>
          </p:cNvPicPr>
          <p:nvPr/>
        </p:nvPicPr>
        <p:blipFill>
          <a:blip r:embed="rId3"/>
          <a:stretch>
            <a:fillRect/>
          </a:stretch>
        </p:blipFill>
        <p:spPr>
          <a:xfrm>
            <a:off x="1263568" y="1211021"/>
            <a:ext cx="6616864" cy="4066887"/>
          </a:xfrm>
          <a:prstGeom prst="rect">
            <a:avLst/>
          </a:prstGeom>
          <a:ln>
            <a:solidFill>
              <a:srgbClr val="000000"/>
            </a:solidFill>
          </a:ln>
        </p:spPr>
      </p:pic>
      <p:sp>
        <p:nvSpPr>
          <p:cNvPr id="4" name="TextBox 3">
            <a:extLst>
              <a:ext uri="{FF2B5EF4-FFF2-40B4-BE49-F238E27FC236}">
                <a16:creationId xmlns:a16="http://schemas.microsoft.com/office/drawing/2014/main" id="{0B6F9C42-8E14-9D45-C7AB-849EC2731E5A}"/>
              </a:ext>
            </a:extLst>
          </p:cNvPr>
          <p:cNvSpPr txBox="1"/>
          <p:nvPr/>
        </p:nvSpPr>
        <p:spPr>
          <a:xfrm>
            <a:off x="2876377" y="5531578"/>
            <a:ext cx="5780731" cy="907941"/>
          </a:xfrm>
          <a:prstGeom prst="rect">
            <a:avLst/>
          </a:prstGeom>
          <a:noFill/>
        </p:spPr>
        <p:txBody>
          <a:bodyPr wrap="square" rtlCol="0">
            <a:spAutoFit/>
          </a:bodyPr>
          <a:lstStyle/>
          <a:p>
            <a:pPr algn="l" eaLnBrk="0" hangingPunct="0">
              <a:spcBef>
                <a:spcPts val="600"/>
              </a:spcBef>
              <a:tabLst>
                <a:tab pos="2449513" algn="l"/>
                <a:tab pos="2900363" algn="l"/>
              </a:tabLst>
            </a:pPr>
            <a:r>
              <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Lack of access to high-quality health care</a:t>
            </a:r>
          </a:p>
          <a:p>
            <a:pPr algn="l" eaLnBrk="0" hangingPunct="0">
              <a:spcBef>
                <a:spcPts val="600"/>
              </a:spcBef>
              <a:tabLst>
                <a:tab pos="2449513" algn="l"/>
                <a:tab pos="2900363" algn="l"/>
              </a:tabLst>
            </a:pPr>
            <a:r>
              <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Health and well-being for all</a:t>
            </a:r>
            <a:endParaRPr lang="en-US" sz="2400" dirty="0">
              <a:solidFill>
                <a:srgbClr val="000000"/>
              </a:solidFill>
              <a:latin typeface="Avenir Book" panose="02000503020000020003" pitchFamily="2" charset="0"/>
              <a:ea typeface="Avenir Medium" charset="0"/>
              <a:cs typeface="Avenir Medium" charset="0"/>
            </a:endParaRPr>
          </a:p>
        </p:txBody>
      </p:sp>
      <p:sp>
        <p:nvSpPr>
          <p:cNvPr id="5" name="TextBox 4">
            <a:extLst>
              <a:ext uri="{FF2B5EF4-FFF2-40B4-BE49-F238E27FC236}">
                <a16:creationId xmlns:a16="http://schemas.microsoft.com/office/drawing/2014/main" id="{CA8926DD-47E1-2BB9-AAAC-FFA1A0F31A53}"/>
              </a:ext>
            </a:extLst>
          </p:cNvPr>
          <p:cNvSpPr txBox="1"/>
          <p:nvPr/>
        </p:nvSpPr>
        <p:spPr>
          <a:xfrm>
            <a:off x="313288" y="5517723"/>
            <a:ext cx="2563089" cy="907941"/>
          </a:xfrm>
          <a:prstGeom prst="rect">
            <a:avLst/>
          </a:prstGeom>
          <a:noFill/>
        </p:spPr>
        <p:txBody>
          <a:bodyPr wrap="square" rtlCol="0">
            <a:spAutoFit/>
          </a:bodyPr>
          <a:lstStyle/>
          <a:p>
            <a:pPr algn="r" eaLnBrk="0" hangingPunct="0">
              <a:spcBef>
                <a:spcPts val="600"/>
              </a:spcBef>
              <a:tabLst>
                <a:tab pos="2449513" algn="l"/>
                <a:tab pos="2900363" algn="l"/>
              </a:tabLst>
            </a:pPr>
            <a:r>
              <a:rPr lang="en-US" sz="2400" dirty="0">
                <a:solidFill>
                  <a:srgbClr val="000000"/>
                </a:solidFill>
                <a:latin typeface="Avenir Book" panose="02000503020000020003" pitchFamily="2" charset="0"/>
                <a:ea typeface="Avenir Medium" charset="0"/>
                <a:cs typeface="Avenir Medium" charset="0"/>
              </a:rPr>
              <a:t>Shared Problem:</a:t>
            </a:r>
          </a:p>
          <a:p>
            <a:pPr algn="r">
              <a:spcBef>
                <a:spcPts val="600"/>
              </a:spcBef>
              <a:tabLst>
                <a:tab pos="2446338" algn="l"/>
                <a:tab pos="3248025" algn="l"/>
              </a:tabLst>
            </a:pPr>
            <a:r>
              <a:rPr lang="en-US" sz="2400" dirty="0">
                <a:solidFill>
                  <a:srgbClr val="000000"/>
                </a:solidFill>
                <a:latin typeface="Avenir Book" panose="02000503020000020003" pitchFamily="2" charset="0"/>
                <a:ea typeface="Avenir Medium" charset="0"/>
                <a:cs typeface="Avenir Medium" charset="0"/>
              </a:rPr>
              <a:t>Shared Goal:</a:t>
            </a:r>
          </a:p>
        </p:txBody>
      </p:sp>
    </p:spTree>
    <p:extLst>
      <p:ext uri="{BB962C8B-B14F-4D97-AF65-F5344CB8AC3E}">
        <p14:creationId xmlns:p14="http://schemas.microsoft.com/office/powerpoint/2010/main" val="27684009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000"/>
                                        <p:tgtEl>
                                          <p:spTgt spid="5">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fade">
                                      <p:cBhvr>
                                        <p:cTn id="10" dur="2000"/>
                                        <p:tgtEl>
                                          <p:spTgt spid="4">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animEffect transition="in" filter="fade">
                                      <p:cBhvr>
                                        <p:cTn id="15" dur="2000"/>
                                        <p:tgtEl>
                                          <p:spTgt spid="5">
                                            <p:txEl>
                                              <p:pRg st="1" end="1"/>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4">
                                            <p:txEl>
                                              <p:pRg st="1" end="1"/>
                                            </p:txEl>
                                          </p:spTgt>
                                        </p:tgtEl>
                                        <p:attrNameLst>
                                          <p:attrName>style.visibility</p:attrName>
                                        </p:attrNameLst>
                                      </p:cBhvr>
                                      <p:to>
                                        <p:strVal val="visible"/>
                                      </p:to>
                                    </p:set>
                                    <p:animEffect transition="in" filter="fade">
                                      <p:cBhvr>
                                        <p:cTn id="18" dur="20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72EA205D-10E7-047F-48E8-A13A6C56678F}"/>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59F3435E-6715-AE71-32AD-55E0E6BE5D3F}"/>
              </a:ext>
            </a:extLst>
          </p:cNvPr>
          <p:cNvSpPr/>
          <p:nvPr/>
        </p:nvSpPr>
        <p:spPr>
          <a:xfrm>
            <a:off x="0" y="-6408"/>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lang="en-US" sz="1400" b="0" i="1" dirty="0">
                <a:solidFill>
                  <a:srgbClr val="000000"/>
                </a:solidFill>
                <a:latin typeface="Ayuthaya" pitchFamily="2" charset="-34"/>
                <a:ea typeface="Ayuthaya" pitchFamily="2" charset="-34"/>
                <a:cs typeface="Ayuthaya" pitchFamily="2" charset="-34"/>
              </a:rPr>
              <a:t>Your Physical Well-Being</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sp>
        <p:nvSpPr>
          <p:cNvPr id="9" name="Rectangle 8">
            <a:extLst>
              <a:ext uri="{FF2B5EF4-FFF2-40B4-BE49-F238E27FC236}">
                <a16:creationId xmlns:a16="http://schemas.microsoft.com/office/drawing/2014/main" id="{223A67B0-5008-4A2B-F531-7957F2322A70}"/>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sp>
        <p:nvSpPr>
          <p:cNvPr id="5" name="TextBox 4">
            <a:extLst>
              <a:ext uri="{FF2B5EF4-FFF2-40B4-BE49-F238E27FC236}">
                <a16:creationId xmlns:a16="http://schemas.microsoft.com/office/drawing/2014/main" id="{DDBE959E-00C6-C444-90A5-46B14FCCA3E3}"/>
              </a:ext>
            </a:extLst>
          </p:cNvPr>
          <p:cNvSpPr txBox="1"/>
          <p:nvPr/>
        </p:nvSpPr>
        <p:spPr>
          <a:xfrm>
            <a:off x="152400" y="1134700"/>
            <a:ext cx="3035300" cy="4832092"/>
          </a:xfrm>
          <a:prstGeom prst="rect">
            <a:avLst/>
          </a:prstGeom>
          <a:noFill/>
        </p:spPr>
        <p:txBody>
          <a:bodyPr wrap="square">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2800" b="0" i="0" u="none" strike="noStrike" kern="0" cap="none" spc="0" normalizeH="0" baseline="0" noProof="0" dirty="0">
                <a:ln>
                  <a:noFill/>
                </a:ln>
                <a:solidFill>
                  <a:srgbClr val="000000"/>
                </a:solidFill>
                <a:effectLst/>
                <a:uLnTx/>
                <a:uFillTx/>
                <a:latin typeface="Avenir Book" panose="02000503020000020003" pitchFamily="2" charset="0"/>
                <a:ea typeface="ＭＳ Ｐゴシック" charset="0"/>
                <a:cs typeface="ＭＳ Ｐゴシック" charset="0"/>
              </a:rPr>
              <a:t>Your current health is a combination of your nature and how you were nurtured. It changes as you age. Some say that we are all just </a:t>
            </a:r>
            <a:r>
              <a:rPr kumimoji="0" lang="en-US" sz="2800" b="0" i="1" u="none" strike="noStrike" kern="0" cap="none" spc="0" normalizeH="0" baseline="0" noProof="0" dirty="0">
                <a:ln>
                  <a:noFill/>
                </a:ln>
                <a:solidFill>
                  <a:srgbClr val="000000"/>
                </a:solidFill>
                <a:effectLst/>
                <a:uLnTx/>
                <a:uFillTx/>
                <a:latin typeface="Avenir Book" panose="02000503020000020003" pitchFamily="2" charset="0"/>
                <a:ea typeface="ＭＳ Ｐゴシック" charset="0"/>
                <a:cs typeface="ＭＳ Ｐゴシック" charset="0"/>
              </a:rPr>
              <a:t>temporarily</a:t>
            </a:r>
            <a:r>
              <a:rPr kumimoji="0" lang="en-US" sz="2800" b="0" i="0" u="none" strike="noStrike" kern="0" cap="none" spc="0" normalizeH="0" baseline="0" noProof="0" dirty="0">
                <a:ln>
                  <a:noFill/>
                </a:ln>
                <a:solidFill>
                  <a:srgbClr val="000000"/>
                </a:solidFill>
                <a:effectLst/>
                <a:uLnTx/>
                <a:uFillTx/>
                <a:latin typeface="Avenir Book" panose="02000503020000020003" pitchFamily="2" charset="0"/>
                <a:ea typeface="ＭＳ Ｐゴシック" charset="0"/>
                <a:cs typeface="ＭＳ Ｐゴシック" charset="0"/>
              </a:rPr>
              <a:t> able bodied. </a:t>
            </a:r>
          </a:p>
        </p:txBody>
      </p:sp>
      <p:pic>
        <p:nvPicPr>
          <p:cNvPr id="2" name="Picture 1">
            <a:extLst>
              <a:ext uri="{FF2B5EF4-FFF2-40B4-BE49-F238E27FC236}">
                <a16:creationId xmlns:a16="http://schemas.microsoft.com/office/drawing/2014/main" id="{785E83A0-BBA7-A3D0-915A-A75CE1B48D79}"/>
              </a:ext>
            </a:extLst>
          </p:cNvPr>
          <p:cNvPicPr>
            <a:picLocks noChangeAspect="1"/>
          </p:cNvPicPr>
          <p:nvPr/>
        </p:nvPicPr>
        <p:blipFill>
          <a:blip r:embed="rId3"/>
          <a:stretch>
            <a:fillRect/>
          </a:stretch>
        </p:blipFill>
        <p:spPr>
          <a:xfrm>
            <a:off x="3108501" y="1134700"/>
            <a:ext cx="5883099" cy="4832088"/>
          </a:xfrm>
          <a:prstGeom prst="rect">
            <a:avLst/>
          </a:prstGeom>
          <a:ln>
            <a:solidFill>
              <a:srgbClr val="000000"/>
            </a:solidFill>
          </a:ln>
        </p:spPr>
      </p:pic>
    </p:spTree>
    <p:extLst>
      <p:ext uri="{BB962C8B-B14F-4D97-AF65-F5344CB8AC3E}">
        <p14:creationId xmlns:p14="http://schemas.microsoft.com/office/powerpoint/2010/main" val="17786690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MasterPhAnim="0">
  <p:cSld>
    <p:bg>
      <p:bgPr>
        <a:solidFill>
          <a:srgbClr val="F5EBD7"/>
        </a:solidFill>
        <a:effectLst/>
      </p:bgPr>
    </p:bg>
    <p:spTree>
      <p:nvGrpSpPr>
        <p:cNvPr id="1" name=""/>
        <p:cNvGrpSpPr/>
        <p:nvPr/>
      </p:nvGrpSpPr>
      <p:grpSpPr>
        <a:xfrm>
          <a:off x="0" y="0"/>
          <a:ext cx="0" cy="0"/>
          <a:chOff x="0" y="0"/>
          <a:chExt cx="0" cy="0"/>
        </a:xfrm>
      </p:grpSpPr>
      <p:pic>
        <p:nvPicPr>
          <p:cNvPr id="23" name="Picture 22" descr="A tree with pictures of the family&#10;&#10;Description automatically generated">
            <a:extLst>
              <a:ext uri="{FF2B5EF4-FFF2-40B4-BE49-F238E27FC236}">
                <a16:creationId xmlns:a16="http://schemas.microsoft.com/office/drawing/2014/main" id="{8DAA18F0-6713-DBEA-4B43-10DE6C0F49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15711" y="142965"/>
            <a:ext cx="5390733" cy="5365365"/>
          </a:xfrm>
          <a:prstGeom prst="rect">
            <a:avLst/>
          </a:prstGeom>
        </p:spPr>
      </p:pic>
      <p:sp>
        <p:nvSpPr>
          <p:cNvPr id="251913" name="Text Box 9"/>
          <p:cNvSpPr txBox="1">
            <a:spLocks noChangeArrowheads="1"/>
          </p:cNvSpPr>
          <p:nvPr/>
        </p:nvSpPr>
        <p:spPr bwMode="auto">
          <a:xfrm>
            <a:off x="7070725" y="4608514"/>
            <a:ext cx="312906"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  </a:t>
            </a:r>
          </a:p>
        </p:txBody>
      </p:sp>
      <p:cxnSp>
        <p:nvCxnSpPr>
          <p:cNvPr id="2" name="Straight Connector 1">
            <a:extLst>
              <a:ext uri="{FF2B5EF4-FFF2-40B4-BE49-F238E27FC236}">
                <a16:creationId xmlns:a16="http://schemas.microsoft.com/office/drawing/2014/main" id="{9F6EC751-E05E-8F05-3F41-6D47A9A5B970}"/>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F56B0E3A-2F24-4316-D3AC-1B34D971F350}"/>
              </a:ext>
            </a:extLst>
          </p:cNvPr>
          <p:cNvSpPr txBox="1"/>
          <p:nvPr/>
        </p:nvSpPr>
        <p:spPr>
          <a:xfrm>
            <a:off x="598842" y="5441885"/>
            <a:ext cx="7946315" cy="1107996"/>
          </a:xfrm>
          <a:prstGeom prst="rect">
            <a:avLst/>
          </a:prstGeom>
          <a:noFill/>
        </p:spPr>
        <p:txBody>
          <a:bodyPr wrap="square">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2200" b="0" i="0" u="none" strike="noStrike" kern="0" cap="none" spc="0" normalizeH="0" baseline="0" noProof="0" dirty="0">
                <a:ln>
                  <a:noFill/>
                </a:ln>
                <a:solidFill>
                  <a:srgbClr val="000000"/>
                </a:solidFill>
                <a:effectLst/>
                <a:uLnTx/>
                <a:uFillTx/>
                <a:latin typeface="Avenir Book" panose="02000503020000020003" pitchFamily="2" charset="0"/>
              </a:rPr>
              <a:t>If you feel comfortable, here is a way to </a:t>
            </a:r>
            <a:r>
              <a:rPr lang="en-US" sz="2200" b="0" kern="0" dirty="0">
                <a:solidFill>
                  <a:srgbClr val="000000"/>
                </a:solidFill>
                <a:latin typeface="Avenir Book" panose="02000503020000020003" pitchFamily="2" charset="0"/>
              </a:rPr>
              <a:t>think about your personal relationship to health care. F</a:t>
            </a:r>
            <a:r>
              <a:rPr kumimoji="0" lang="en-US" sz="2200" b="0" i="0" u="none" strike="noStrike" kern="0" cap="none" spc="0" normalizeH="0" baseline="0" noProof="0" dirty="0">
                <a:ln>
                  <a:noFill/>
                </a:ln>
                <a:solidFill>
                  <a:srgbClr val="000000"/>
                </a:solidFill>
                <a:effectLst/>
                <a:uLnTx/>
                <a:uFillTx/>
                <a:latin typeface="Avenir Book" panose="02000503020000020003" pitchFamily="2" charset="0"/>
              </a:rPr>
              <a:t>ill in the health histories of yourself and your loved ones. (Examples are given.) </a:t>
            </a:r>
          </a:p>
        </p:txBody>
      </p:sp>
      <p:sp>
        <p:nvSpPr>
          <p:cNvPr id="6" name="Rectangle 5">
            <a:extLst>
              <a:ext uri="{FF2B5EF4-FFF2-40B4-BE49-F238E27FC236}">
                <a16:creationId xmlns:a16="http://schemas.microsoft.com/office/drawing/2014/main" id="{4A0FA378-94AF-F091-897B-4400AEF11A54}"/>
              </a:ext>
            </a:extLst>
          </p:cNvPr>
          <p:cNvSpPr/>
          <p:nvPr/>
        </p:nvSpPr>
        <p:spPr>
          <a:xfrm>
            <a:off x="0" y="-6408"/>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lang="en-US" sz="1400" b="0" i="1" dirty="0">
                <a:solidFill>
                  <a:srgbClr val="000000"/>
                </a:solidFill>
                <a:latin typeface="Ayuthaya" pitchFamily="2" charset="-34"/>
                <a:ea typeface="Ayuthaya" pitchFamily="2" charset="-34"/>
                <a:cs typeface="Ayuthaya" pitchFamily="2" charset="-34"/>
              </a:rPr>
              <a:t>Your Physical Well-Being</a:t>
            </a:r>
            <a:r>
              <a:rPr lang="en-US" sz="1400" b="0" dirty="0">
                <a:solidFill>
                  <a:srgbClr val="000000"/>
                </a:solidFill>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sp>
        <p:nvSpPr>
          <p:cNvPr id="7" name="Rectangle 6">
            <a:extLst>
              <a:ext uri="{FF2B5EF4-FFF2-40B4-BE49-F238E27FC236}">
                <a16:creationId xmlns:a16="http://schemas.microsoft.com/office/drawing/2014/main" id="{BD44B32F-7098-8B86-45A2-E313081AE511}"/>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sp>
        <p:nvSpPr>
          <p:cNvPr id="3" name="TextBox 2">
            <a:extLst>
              <a:ext uri="{FF2B5EF4-FFF2-40B4-BE49-F238E27FC236}">
                <a16:creationId xmlns:a16="http://schemas.microsoft.com/office/drawing/2014/main" id="{B4A396CF-C6C4-B093-085F-B40541B0C9C0}"/>
              </a:ext>
            </a:extLst>
          </p:cNvPr>
          <p:cNvSpPr txBox="1"/>
          <p:nvPr/>
        </p:nvSpPr>
        <p:spPr>
          <a:xfrm>
            <a:off x="4046101" y="2348741"/>
            <a:ext cx="617477" cy="246221"/>
          </a:xfrm>
          <a:prstGeom prst="rect">
            <a:avLst/>
          </a:prstGeom>
          <a:noFill/>
        </p:spPr>
        <p:txBody>
          <a:bodyPr wrap="none" rtlCol="0">
            <a:spAutoFit/>
          </a:bodyPr>
          <a:lstStyle/>
          <a:p>
            <a:r>
              <a:rPr lang="en-US" sz="1000" b="0" dirty="0">
                <a:latin typeface="Avenir Book" panose="02000503020000020003" pitchFamily="2" charset="0"/>
              </a:rPr>
              <a:t>Asthma</a:t>
            </a:r>
          </a:p>
        </p:txBody>
      </p:sp>
      <p:sp>
        <p:nvSpPr>
          <p:cNvPr id="8" name="TextBox 7">
            <a:extLst>
              <a:ext uri="{FF2B5EF4-FFF2-40B4-BE49-F238E27FC236}">
                <a16:creationId xmlns:a16="http://schemas.microsoft.com/office/drawing/2014/main" id="{271E7454-7F42-13D2-BB2B-8DBC0E891B1E}"/>
              </a:ext>
            </a:extLst>
          </p:cNvPr>
          <p:cNvSpPr txBox="1"/>
          <p:nvPr/>
        </p:nvSpPr>
        <p:spPr>
          <a:xfrm>
            <a:off x="4950070" y="2700503"/>
            <a:ext cx="588623" cy="400110"/>
          </a:xfrm>
          <a:prstGeom prst="rect">
            <a:avLst/>
          </a:prstGeom>
          <a:noFill/>
        </p:spPr>
        <p:txBody>
          <a:bodyPr wrap="none" rtlCol="0">
            <a:spAutoFit/>
          </a:bodyPr>
          <a:lstStyle/>
          <a:p>
            <a:r>
              <a:rPr lang="en-US" sz="1000" b="0" dirty="0">
                <a:latin typeface="Avenir Book" panose="02000503020000020003" pitchFamily="2" charset="0"/>
              </a:rPr>
              <a:t>Blood </a:t>
            </a:r>
          </a:p>
          <a:p>
            <a:r>
              <a:rPr lang="en-US" sz="1000" b="0" dirty="0">
                <a:latin typeface="Avenir Book" panose="02000503020000020003" pitchFamily="2" charset="0"/>
              </a:rPr>
              <a:t>Cancer</a:t>
            </a:r>
          </a:p>
        </p:txBody>
      </p:sp>
      <p:sp>
        <p:nvSpPr>
          <p:cNvPr id="9" name="TextBox 8">
            <a:extLst>
              <a:ext uri="{FF2B5EF4-FFF2-40B4-BE49-F238E27FC236}">
                <a16:creationId xmlns:a16="http://schemas.microsoft.com/office/drawing/2014/main" id="{4CF0623F-9B43-6133-0CB6-1AC5F1F9191B}"/>
              </a:ext>
            </a:extLst>
          </p:cNvPr>
          <p:cNvSpPr txBox="1"/>
          <p:nvPr/>
        </p:nvSpPr>
        <p:spPr>
          <a:xfrm>
            <a:off x="5025445" y="1696236"/>
            <a:ext cx="588623" cy="400110"/>
          </a:xfrm>
          <a:prstGeom prst="rect">
            <a:avLst/>
          </a:prstGeom>
          <a:noFill/>
        </p:spPr>
        <p:txBody>
          <a:bodyPr wrap="none" rtlCol="0">
            <a:spAutoFit/>
          </a:bodyPr>
          <a:lstStyle/>
          <a:p>
            <a:r>
              <a:rPr lang="en-US" sz="1000" b="0" dirty="0">
                <a:latin typeface="Avenir Book" panose="02000503020000020003" pitchFamily="2" charset="0"/>
              </a:rPr>
              <a:t>Colon </a:t>
            </a:r>
          </a:p>
          <a:p>
            <a:r>
              <a:rPr lang="en-US" sz="1000" b="0" dirty="0">
                <a:latin typeface="Avenir Book" panose="02000503020000020003" pitchFamily="2" charset="0"/>
              </a:rPr>
              <a:t>Cancer</a:t>
            </a:r>
          </a:p>
        </p:txBody>
      </p:sp>
      <p:sp>
        <p:nvSpPr>
          <p:cNvPr id="10" name="TextBox 9">
            <a:extLst>
              <a:ext uri="{FF2B5EF4-FFF2-40B4-BE49-F238E27FC236}">
                <a16:creationId xmlns:a16="http://schemas.microsoft.com/office/drawing/2014/main" id="{DF6B032A-A5F3-4066-A1C0-467B4FF90626}"/>
              </a:ext>
            </a:extLst>
          </p:cNvPr>
          <p:cNvSpPr txBox="1"/>
          <p:nvPr/>
        </p:nvSpPr>
        <p:spPr>
          <a:xfrm>
            <a:off x="4104571" y="1347987"/>
            <a:ext cx="611066" cy="553998"/>
          </a:xfrm>
          <a:prstGeom prst="rect">
            <a:avLst/>
          </a:prstGeom>
          <a:noFill/>
        </p:spPr>
        <p:txBody>
          <a:bodyPr wrap="square" rtlCol="0">
            <a:spAutoFit/>
          </a:bodyPr>
          <a:lstStyle/>
          <a:p>
            <a:r>
              <a:rPr lang="en-US" sz="1000" b="0" dirty="0">
                <a:latin typeface="Avenir Book" panose="02000503020000020003" pitchFamily="2" charset="0"/>
              </a:rPr>
              <a:t>Heart</a:t>
            </a:r>
          </a:p>
          <a:p>
            <a:r>
              <a:rPr lang="en-US" sz="1000" b="0" dirty="0">
                <a:latin typeface="Avenir Book" panose="02000503020000020003" pitchFamily="2" charset="0"/>
              </a:rPr>
              <a:t>Attack</a:t>
            </a:r>
          </a:p>
          <a:p>
            <a:endParaRPr lang="en-US" sz="1000" b="0" dirty="0">
              <a:latin typeface="Avenir Book" panose="02000503020000020003" pitchFamily="2" charset="0"/>
            </a:endParaRPr>
          </a:p>
        </p:txBody>
      </p:sp>
      <p:sp>
        <p:nvSpPr>
          <p:cNvPr id="11" name="TextBox 10">
            <a:extLst>
              <a:ext uri="{FF2B5EF4-FFF2-40B4-BE49-F238E27FC236}">
                <a16:creationId xmlns:a16="http://schemas.microsoft.com/office/drawing/2014/main" id="{88296CAD-C5BE-CA90-DC0C-962B64C34621}"/>
              </a:ext>
            </a:extLst>
          </p:cNvPr>
          <p:cNvSpPr txBox="1"/>
          <p:nvPr/>
        </p:nvSpPr>
        <p:spPr>
          <a:xfrm>
            <a:off x="2868617" y="2338594"/>
            <a:ext cx="841897" cy="246221"/>
          </a:xfrm>
          <a:prstGeom prst="rect">
            <a:avLst/>
          </a:prstGeom>
          <a:noFill/>
        </p:spPr>
        <p:txBody>
          <a:bodyPr wrap="none" rtlCol="0">
            <a:spAutoFit/>
          </a:bodyPr>
          <a:lstStyle/>
          <a:p>
            <a:r>
              <a:rPr lang="en-US" sz="1000" b="0" dirty="0">
                <a:latin typeface="Avenir Book" panose="02000503020000020003" pitchFamily="2" charset="0"/>
              </a:rPr>
              <a:t>Alcoholism</a:t>
            </a:r>
          </a:p>
        </p:txBody>
      </p:sp>
      <p:sp>
        <p:nvSpPr>
          <p:cNvPr id="12" name="TextBox 11">
            <a:extLst>
              <a:ext uri="{FF2B5EF4-FFF2-40B4-BE49-F238E27FC236}">
                <a16:creationId xmlns:a16="http://schemas.microsoft.com/office/drawing/2014/main" id="{F14C5166-D14C-295E-3374-AE0D889ED46C}"/>
              </a:ext>
            </a:extLst>
          </p:cNvPr>
          <p:cNvSpPr txBox="1"/>
          <p:nvPr/>
        </p:nvSpPr>
        <p:spPr>
          <a:xfrm>
            <a:off x="5678378" y="2448102"/>
            <a:ext cx="554960" cy="246221"/>
          </a:xfrm>
          <a:prstGeom prst="rect">
            <a:avLst/>
          </a:prstGeom>
          <a:noFill/>
        </p:spPr>
        <p:txBody>
          <a:bodyPr wrap="none" rtlCol="0">
            <a:spAutoFit/>
          </a:bodyPr>
          <a:lstStyle/>
          <a:p>
            <a:r>
              <a:rPr lang="en-US" sz="1000" b="0" dirty="0">
                <a:latin typeface="Avenir Book" panose="02000503020000020003" pitchFamily="2" charset="0"/>
              </a:rPr>
              <a:t>ADHD</a:t>
            </a:r>
          </a:p>
        </p:txBody>
      </p:sp>
      <p:sp>
        <p:nvSpPr>
          <p:cNvPr id="14" name="TextBox 13">
            <a:extLst>
              <a:ext uri="{FF2B5EF4-FFF2-40B4-BE49-F238E27FC236}">
                <a16:creationId xmlns:a16="http://schemas.microsoft.com/office/drawing/2014/main" id="{FD73535D-C830-F4E9-4A9B-3ACD27882187}"/>
              </a:ext>
            </a:extLst>
          </p:cNvPr>
          <p:cNvSpPr txBox="1"/>
          <p:nvPr/>
        </p:nvSpPr>
        <p:spPr>
          <a:xfrm>
            <a:off x="3284675" y="3361787"/>
            <a:ext cx="694422" cy="246221"/>
          </a:xfrm>
          <a:prstGeom prst="rect">
            <a:avLst/>
          </a:prstGeom>
          <a:noFill/>
        </p:spPr>
        <p:txBody>
          <a:bodyPr wrap="none" rtlCol="0">
            <a:spAutoFit/>
          </a:bodyPr>
          <a:lstStyle/>
          <a:p>
            <a:r>
              <a:rPr lang="en-US" sz="1000" b="0" dirty="0">
                <a:latin typeface="Avenir Book" panose="02000503020000020003" pitchFamily="2" charset="0"/>
              </a:rPr>
              <a:t>Diabetes</a:t>
            </a:r>
          </a:p>
        </p:txBody>
      </p:sp>
      <p:sp>
        <p:nvSpPr>
          <p:cNvPr id="15" name="TextBox 14">
            <a:extLst>
              <a:ext uri="{FF2B5EF4-FFF2-40B4-BE49-F238E27FC236}">
                <a16:creationId xmlns:a16="http://schemas.microsoft.com/office/drawing/2014/main" id="{3DA92C49-4FB3-8101-77F9-0CA275DE65E1}"/>
              </a:ext>
            </a:extLst>
          </p:cNvPr>
          <p:cNvSpPr txBox="1"/>
          <p:nvPr/>
        </p:nvSpPr>
        <p:spPr>
          <a:xfrm>
            <a:off x="3216743" y="1666513"/>
            <a:ext cx="587019" cy="400110"/>
          </a:xfrm>
          <a:prstGeom prst="rect">
            <a:avLst/>
          </a:prstGeom>
          <a:noFill/>
        </p:spPr>
        <p:txBody>
          <a:bodyPr wrap="none" rtlCol="0">
            <a:spAutoFit/>
          </a:bodyPr>
          <a:lstStyle/>
          <a:p>
            <a:r>
              <a:rPr lang="en-US" sz="1000" b="0" dirty="0">
                <a:latin typeface="Avenir Book" panose="02000503020000020003" pitchFamily="2" charset="0"/>
              </a:rPr>
              <a:t>Broken</a:t>
            </a:r>
          </a:p>
          <a:p>
            <a:r>
              <a:rPr lang="en-US" sz="1000" b="0" dirty="0">
                <a:latin typeface="Avenir Book" panose="02000503020000020003" pitchFamily="2" charset="0"/>
              </a:rPr>
              <a:t>Elbow</a:t>
            </a:r>
          </a:p>
        </p:txBody>
      </p:sp>
      <p:sp>
        <p:nvSpPr>
          <p:cNvPr id="16" name="TextBox 15">
            <a:extLst>
              <a:ext uri="{FF2B5EF4-FFF2-40B4-BE49-F238E27FC236}">
                <a16:creationId xmlns:a16="http://schemas.microsoft.com/office/drawing/2014/main" id="{2B9F4512-87AB-DF14-F869-F57524C6C051}"/>
              </a:ext>
            </a:extLst>
          </p:cNvPr>
          <p:cNvSpPr txBox="1"/>
          <p:nvPr/>
        </p:nvSpPr>
        <p:spPr>
          <a:xfrm>
            <a:off x="4126360" y="3225931"/>
            <a:ext cx="675185" cy="400110"/>
          </a:xfrm>
          <a:prstGeom prst="rect">
            <a:avLst/>
          </a:prstGeom>
          <a:noFill/>
        </p:spPr>
        <p:txBody>
          <a:bodyPr wrap="none" rtlCol="0">
            <a:spAutoFit/>
          </a:bodyPr>
          <a:lstStyle/>
          <a:p>
            <a:r>
              <a:rPr lang="en-US" sz="1000" b="0" dirty="0">
                <a:latin typeface="Avenir Book" panose="02000503020000020003" pitchFamily="2" charset="0"/>
              </a:rPr>
              <a:t>Anxiety</a:t>
            </a:r>
          </a:p>
          <a:p>
            <a:r>
              <a:rPr lang="en-US" sz="1000" b="0" dirty="0">
                <a:latin typeface="Avenir Book" panose="02000503020000020003" pitchFamily="2" charset="0"/>
              </a:rPr>
              <a:t>Disorder</a:t>
            </a:r>
          </a:p>
        </p:txBody>
      </p:sp>
      <p:sp>
        <p:nvSpPr>
          <p:cNvPr id="17" name="TextBox 16">
            <a:extLst>
              <a:ext uri="{FF2B5EF4-FFF2-40B4-BE49-F238E27FC236}">
                <a16:creationId xmlns:a16="http://schemas.microsoft.com/office/drawing/2014/main" id="{C2EAA2B0-2ED0-01BD-7AD0-68A85D81EF45}"/>
              </a:ext>
            </a:extLst>
          </p:cNvPr>
          <p:cNvSpPr txBox="1"/>
          <p:nvPr/>
        </p:nvSpPr>
        <p:spPr>
          <a:xfrm>
            <a:off x="3003024" y="2850399"/>
            <a:ext cx="356188" cy="246221"/>
          </a:xfrm>
          <a:prstGeom prst="rect">
            <a:avLst/>
          </a:prstGeom>
          <a:noFill/>
        </p:spPr>
        <p:txBody>
          <a:bodyPr wrap="none" rtlCol="0">
            <a:spAutoFit/>
          </a:bodyPr>
          <a:lstStyle/>
          <a:p>
            <a:r>
              <a:rPr lang="en-US" sz="1000" b="0" dirty="0">
                <a:latin typeface="Avenir Book" panose="02000503020000020003" pitchFamily="2" charset="0"/>
              </a:rPr>
              <a:t>Flu</a:t>
            </a:r>
          </a:p>
        </p:txBody>
      </p:sp>
      <p:sp>
        <p:nvSpPr>
          <p:cNvPr id="13" name="TextBox 12">
            <a:extLst>
              <a:ext uri="{FF2B5EF4-FFF2-40B4-BE49-F238E27FC236}">
                <a16:creationId xmlns:a16="http://schemas.microsoft.com/office/drawing/2014/main" id="{8BAD2847-C5CF-A566-7AA8-356C0C80D551}"/>
              </a:ext>
            </a:extLst>
          </p:cNvPr>
          <p:cNvSpPr txBox="1"/>
          <p:nvPr/>
        </p:nvSpPr>
        <p:spPr>
          <a:xfrm>
            <a:off x="5825162" y="1855393"/>
            <a:ext cx="476413" cy="246221"/>
          </a:xfrm>
          <a:prstGeom prst="rect">
            <a:avLst/>
          </a:prstGeom>
          <a:noFill/>
        </p:spPr>
        <p:txBody>
          <a:bodyPr wrap="none" rtlCol="0">
            <a:spAutoFit/>
          </a:bodyPr>
          <a:lstStyle/>
          <a:p>
            <a:r>
              <a:rPr lang="en-US" sz="1000" b="0" dirty="0">
                <a:latin typeface="Avenir Book" panose="02000503020000020003" pitchFamily="2" charset="0"/>
              </a:rPr>
              <a:t>Acne</a:t>
            </a:r>
          </a:p>
        </p:txBody>
      </p:sp>
      <p:sp>
        <p:nvSpPr>
          <p:cNvPr id="18" name="TextBox 17">
            <a:extLst>
              <a:ext uri="{FF2B5EF4-FFF2-40B4-BE49-F238E27FC236}">
                <a16:creationId xmlns:a16="http://schemas.microsoft.com/office/drawing/2014/main" id="{215A005C-1E6A-DE7E-62AF-FEFF3D727087}"/>
              </a:ext>
            </a:extLst>
          </p:cNvPr>
          <p:cNvSpPr txBox="1"/>
          <p:nvPr/>
        </p:nvSpPr>
        <p:spPr>
          <a:xfrm>
            <a:off x="3454898" y="2854004"/>
            <a:ext cx="458780" cy="246221"/>
          </a:xfrm>
          <a:prstGeom prst="rect">
            <a:avLst/>
          </a:prstGeom>
          <a:noFill/>
        </p:spPr>
        <p:txBody>
          <a:bodyPr wrap="none" rtlCol="0">
            <a:spAutoFit/>
          </a:bodyPr>
          <a:lstStyle/>
          <a:p>
            <a:r>
              <a:rPr lang="en-US" sz="1000" b="0" dirty="0">
                <a:latin typeface="Avenir Book" panose="02000503020000020003" pitchFamily="2" charset="0"/>
              </a:rPr>
              <a:t>Cold</a:t>
            </a:r>
          </a:p>
        </p:txBody>
      </p:sp>
      <p:sp>
        <p:nvSpPr>
          <p:cNvPr id="19" name="Rectangle 18">
            <a:extLst>
              <a:ext uri="{FF2B5EF4-FFF2-40B4-BE49-F238E27FC236}">
                <a16:creationId xmlns:a16="http://schemas.microsoft.com/office/drawing/2014/main" id="{8A64892E-D779-600D-BF0D-882159FFF734}"/>
              </a:ext>
            </a:extLst>
          </p:cNvPr>
          <p:cNvSpPr/>
          <p:nvPr/>
        </p:nvSpPr>
        <p:spPr>
          <a:xfrm>
            <a:off x="2939867" y="520620"/>
            <a:ext cx="3426047" cy="400110"/>
          </a:xfrm>
          <a:prstGeom prst="rect">
            <a:avLst/>
          </a:prstGeom>
          <a:solidFill>
            <a:srgbClr val="FFFFFF"/>
          </a:solidFill>
          <a:ln>
            <a:solidFill>
              <a:schemeClr val="tx1"/>
            </a:solid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000" b="0" dirty="0">
                <a:solidFill>
                  <a:srgbClr val="000000"/>
                </a:solidFill>
                <a:latin typeface="Avenir Book" panose="02000503020000020003" pitchFamily="2" charset="0"/>
                <a:ea typeface="Ayuthaya" pitchFamily="2" charset="-34"/>
                <a:cs typeface="Ayuthaya" pitchFamily="2" charset="-34"/>
              </a:rPr>
              <a:t>Hazel’s 9Oth birthday party</a:t>
            </a:r>
            <a:endParaRPr kumimoji="0" lang="en-US" sz="2000" b="0" u="none" strike="noStrike" kern="1200" cap="none" spc="0" normalizeH="0" baseline="0" noProof="0" dirty="0">
              <a:ln>
                <a:noFill/>
              </a:ln>
              <a:solidFill>
                <a:srgbClr val="000000"/>
              </a:solidFill>
              <a:effectLst/>
              <a:uLnTx/>
              <a:uFillTx/>
              <a:latin typeface="Avenir Book" panose="02000503020000020003" pitchFamily="2" charset="0"/>
              <a:ea typeface="Ayuthaya" pitchFamily="2" charset="-34"/>
              <a:cs typeface="Ayuthaya" pitchFamily="2" charset="-34"/>
            </a:endParaRPr>
          </a:p>
        </p:txBody>
      </p:sp>
    </p:spTree>
    <p:extLst>
      <p:ext uri="{BB962C8B-B14F-4D97-AF65-F5344CB8AC3E}">
        <p14:creationId xmlns:p14="http://schemas.microsoft.com/office/powerpoint/2010/main" val="1499360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20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2000"/>
                                        <p:tgtEl>
                                          <p:spTgt spid="1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2000"/>
                                        <p:tgtEl>
                                          <p:spTgt spid="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2000"/>
                                        <p:tgtEl>
                                          <p:spTgt spid="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2000"/>
                                        <p:tgtEl>
                                          <p:spTgt spid="10"/>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2000"/>
                                        <p:tgtEl>
                                          <p:spTgt spid="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2000"/>
                                        <p:tgtEl>
                                          <p:spTgt spid="14"/>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2000"/>
                                        <p:tgtEl>
                                          <p:spTgt spid="16"/>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2000"/>
                                        <p:tgtEl>
                                          <p:spTgt spid="15"/>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2000"/>
                                        <p:tgtEl>
                                          <p:spTgt spid="1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2000"/>
                                        <p:tgtEl>
                                          <p:spTgt spid="13"/>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fade">
                                      <p:cBhvr>
                                        <p:cTn id="40" dur="2000"/>
                                        <p:tgtEl>
                                          <p:spTgt spid="18"/>
                                        </p:tgtEl>
                                      </p:cBhvr>
                                    </p:animEffec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grpId="1" nodeType="clickEffect">
                                  <p:stCondLst>
                                    <p:cond delay="0"/>
                                  </p:stCondLst>
                                  <p:childTnLst>
                                    <p:set>
                                      <p:cBhvr>
                                        <p:cTn id="44" dur="1" fill="hold">
                                          <p:stCondLst>
                                            <p:cond delay="0"/>
                                          </p:stCondLst>
                                        </p:cTn>
                                        <p:tgtEl>
                                          <p:spTgt spid="11"/>
                                        </p:tgtEl>
                                        <p:attrNameLst>
                                          <p:attrName>style.visibility</p:attrName>
                                        </p:attrNameLst>
                                      </p:cBhvr>
                                      <p:to>
                                        <p:strVal val="hidden"/>
                                      </p:to>
                                    </p:set>
                                  </p:childTnLst>
                                </p:cTn>
                              </p:par>
                              <p:par>
                                <p:cTn id="45" presetID="1" presetClass="exit" presetSubtype="0" fill="hold" grpId="1" nodeType="withEffect">
                                  <p:stCondLst>
                                    <p:cond delay="0"/>
                                  </p:stCondLst>
                                  <p:childTnLst>
                                    <p:set>
                                      <p:cBhvr>
                                        <p:cTn id="46" dur="1" fill="hold">
                                          <p:stCondLst>
                                            <p:cond delay="0"/>
                                          </p:stCondLst>
                                        </p:cTn>
                                        <p:tgtEl>
                                          <p:spTgt spid="10"/>
                                        </p:tgtEl>
                                        <p:attrNameLst>
                                          <p:attrName>style.visibility</p:attrName>
                                        </p:attrNameLst>
                                      </p:cBhvr>
                                      <p:to>
                                        <p:strVal val="hidden"/>
                                      </p:to>
                                    </p:set>
                                  </p:childTnLst>
                                </p:cTn>
                              </p:par>
                              <p:par>
                                <p:cTn id="47" presetID="1" presetClass="exit" presetSubtype="0" fill="hold" grpId="1" nodeType="withEffect">
                                  <p:stCondLst>
                                    <p:cond delay="0"/>
                                  </p:stCondLst>
                                  <p:childTnLst>
                                    <p:set>
                                      <p:cBhvr>
                                        <p:cTn id="48" dur="1" fill="hold">
                                          <p:stCondLst>
                                            <p:cond delay="0"/>
                                          </p:stCondLst>
                                        </p:cTn>
                                        <p:tgtEl>
                                          <p:spTgt spid="3"/>
                                        </p:tgtEl>
                                        <p:attrNameLst>
                                          <p:attrName>style.visibility</p:attrName>
                                        </p:attrNameLst>
                                      </p:cBhvr>
                                      <p:to>
                                        <p:strVal val="hidden"/>
                                      </p:to>
                                    </p:set>
                                  </p:childTnLst>
                                </p:cTn>
                              </p:par>
                              <p:par>
                                <p:cTn id="49" presetID="1" presetClass="exit" presetSubtype="0" fill="hold" grpId="1" nodeType="withEffect">
                                  <p:stCondLst>
                                    <p:cond delay="0"/>
                                  </p:stCondLst>
                                  <p:childTnLst>
                                    <p:set>
                                      <p:cBhvr>
                                        <p:cTn id="50" dur="1" fill="hold">
                                          <p:stCondLst>
                                            <p:cond delay="0"/>
                                          </p:stCondLst>
                                        </p:cTn>
                                        <p:tgtEl>
                                          <p:spTgt spid="9"/>
                                        </p:tgtEl>
                                        <p:attrNameLst>
                                          <p:attrName>style.visibility</p:attrName>
                                        </p:attrNameLst>
                                      </p:cBhvr>
                                      <p:to>
                                        <p:strVal val="hidden"/>
                                      </p:to>
                                    </p:set>
                                  </p:childTnLst>
                                </p:cTn>
                              </p:par>
                              <p:par>
                                <p:cTn id="51" presetID="1" presetClass="exit" presetSubtype="0" fill="hold" grpId="1" nodeType="withEffect">
                                  <p:stCondLst>
                                    <p:cond delay="0"/>
                                  </p:stCondLst>
                                  <p:childTnLst>
                                    <p:set>
                                      <p:cBhvr>
                                        <p:cTn id="52" dur="1" fill="hold">
                                          <p:stCondLst>
                                            <p:cond delay="0"/>
                                          </p:stCondLst>
                                        </p:cTn>
                                        <p:tgtEl>
                                          <p:spTgt spid="8"/>
                                        </p:tgtEl>
                                        <p:attrNameLst>
                                          <p:attrName>style.visibility</p:attrName>
                                        </p:attrNameLst>
                                      </p:cBhvr>
                                      <p:to>
                                        <p:strVal val="hidden"/>
                                      </p:to>
                                    </p:set>
                                  </p:childTnLst>
                                </p:cTn>
                              </p:par>
                              <p:par>
                                <p:cTn id="53" presetID="1" presetClass="exit" presetSubtype="0" fill="hold" grpId="1" nodeType="withEffect">
                                  <p:stCondLst>
                                    <p:cond delay="0"/>
                                  </p:stCondLst>
                                  <p:childTnLst>
                                    <p:set>
                                      <p:cBhvr>
                                        <p:cTn id="54" dur="1" fill="hold">
                                          <p:stCondLst>
                                            <p:cond delay="0"/>
                                          </p:stCondLst>
                                        </p:cTn>
                                        <p:tgtEl>
                                          <p:spTgt spid="12"/>
                                        </p:tgtEl>
                                        <p:attrNameLst>
                                          <p:attrName>style.visibility</p:attrName>
                                        </p:attrNameLst>
                                      </p:cBhvr>
                                      <p:to>
                                        <p:strVal val="hidden"/>
                                      </p:to>
                                    </p:set>
                                  </p:childTnLst>
                                </p:cTn>
                              </p:par>
                              <p:par>
                                <p:cTn id="55" presetID="1" presetClass="exit" presetSubtype="0" fill="hold" grpId="1" nodeType="withEffect">
                                  <p:stCondLst>
                                    <p:cond delay="0"/>
                                  </p:stCondLst>
                                  <p:childTnLst>
                                    <p:set>
                                      <p:cBhvr>
                                        <p:cTn id="56" dur="1" fill="hold">
                                          <p:stCondLst>
                                            <p:cond delay="0"/>
                                          </p:stCondLst>
                                        </p:cTn>
                                        <p:tgtEl>
                                          <p:spTgt spid="14"/>
                                        </p:tgtEl>
                                        <p:attrNameLst>
                                          <p:attrName>style.visibility</p:attrName>
                                        </p:attrNameLst>
                                      </p:cBhvr>
                                      <p:to>
                                        <p:strVal val="hidden"/>
                                      </p:to>
                                    </p:set>
                                  </p:childTnLst>
                                </p:cTn>
                              </p:par>
                              <p:par>
                                <p:cTn id="57" presetID="1" presetClass="exit" presetSubtype="0" fill="hold" grpId="1" nodeType="withEffect">
                                  <p:stCondLst>
                                    <p:cond delay="0"/>
                                  </p:stCondLst>
                                  <p:childTnLst>
                                    <p:set>
                                      <p:cBhvr>
                                        <p:cTn id="58" dur="1" fill="hold">
                                          <p:stCondLst>
                                            <p:cond delay="0"/>
                                          </p:stCondLst>
                                        </p:cTn>
                                        <p:tgtEl>
                                          <p:spTgt spid="15"/>
                                        </p:tgtEl>
                                        <p:attrNameLst>
                                          <p:attrName>style.visibility</p:attrName>
                                        </p:attrNameLst>
                                      </p:cBhvr>
                                      <p:to>
                                        <p:strVal val="hidden"/>
                                      </p:to>
                                    </p:set>
                                  </p:childTnLst>
                                </p:cTn>
                              </p:par>
                              <p:par>
                                <p:cTn id="59" presetID="1" presetClass="exit" presetSubtype="0" fill="hold" grpId="1" nodeType="withEffect">
                                  <p:stCondLst>
                                    <p:cond delay="0"/>
                                  </p:stCondLst>
                                  <p:childTnLst>
                                    <p:set>
                                      <p:cBhvr>
                                        <p:cTn id="60" dur="1" fill="hold">
                                          <p:stCondLst>
                                            <p:cond delay="0"/>
                                          </p:stCondLst>
                                        </p:cTn>
                                        <p:tgtEl>
                                          <p:spTgt spid="16"/>
                                        </p:tgtEl>
                                        <p:attrNameLst>
                                          <p:attrName>style.visibility</p:attrName>
                                        </p:attrNameLst>
                                      </p:cBhvr>
                                      <p:to>
                                        <p:strVal val="hidden"/>
                                      </p:to>
                                    </p:set>
                                  </p:childTnLst>
                                </p:cTn>
                              </p:par>
                              <p:par>
                                <p:cTn id="61" presetID="1" presetClass="exit" presetSubtype="0" fill="hold" grpId="1" nodeType="withEffect">
                                  <p:stCondLst>
                                    <p:cond delay="0"/>
                                  </p:stCondLst>
                                  <p:childTnLst>
                                    <p:set>
                                      <p:cBhvr>
                                        <p:cTn id="62" dur="1" fill="hold">
                                          <p:stCondLst>
                                            <p:cond delay="0"/>
                                          </p:stCondLst>
                                        </p:cTn>
                                        <p:tgtEl>
                                          <p:spTgt spid="17"/>
                                        </p:tgtEl>
                                        <p:attrNameLst>
                                          <p:attrName>style.visibility</p:attrName>
                                        </p:attrNameLst>
                                      </p:cBhvr>
                                      <p:to>
                                        <p:strVal val="hidden"/>
                                      </p:to>
                                    </p:set>
                                  </p:childTnLst>
                                </p:cTn>
                              </p:par>
                              <p:par>
                                <p:cTn id="63" presetID="1" presetClass="exit" presetSubtype="0" fill="hold" grpId="1" nodeType="withEffect">
                                  <p:stCondLst>
                                    <p:cond delay="0"/>
                                  </p:stCondLst>
                                  <p:childTnLst>
                                    <p:set>
                                      <p:cBhvr>
                                        <p:cTn id="64" dur="1" fill="hold">
                                          <p:stCondLst>
                                            <p:cond delay="0"/>
                                          </p:stCondLst>
                                        </p:cTn>
                                        <p:tgtEl>
                                          <p:spTgt spid="13"/>
                                        </p:tgtEl>
                                        <p:attrNameLst>
                                          <p:attrName>style.visibility</p:attrName>
                                        </p:attrNameLst>
                                      </p:cBhvr>
                                      <p:to>
                                        <p:strVal val="hidden"/>
                                      </p:to>
                                    </p:set>
                                  </p:childTnLst>
                                </p:cTn>
                              </p:par>
                              <p:par>
                                <p:cTn id="65" presetID="1" presetClass="exit" presetSubtype="0" fill="hold" grpId="1" nodeType="withEffect">
                                  <p:stCondLst>
                                    <p:cond delay="0"/>
                                  </p:stCondLst>
                                  <p:childTnLst>
                                    <p:set>
                                      <p:cBhvr>
                                        <p:cTn id="66" dur="1" fill="hold">
                                          <p:stCondLst>
                                            <p:cond delay="0"/>
                                          </p:stCondLst>
                                        </p:cTn>
                                        <p:tgtEl>
                                          <p:spTgt spid="1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8" grpId="0"/>
      <p:bldP spid="8" grpId="1"/>
      <p:bldP spid="9" grpId="0"/>
      <p:bldP spid="9" grpId="1"/>
      <p:bldP spid="10" grpId="0"/>
      <p:bldP spid="10" grpId="1"/>
      <p:bldP spid="11" grpId="0"/>
      <p:bldP spid="11" grpId="1"/>
      <p:bldP spid="12" grpId="0"/>
      <p:bldP spid="12" grpId="1"/>
      <p:bldP spid="14" grpId="0"/>
      <p:bldP spid="14" grpId="1"/>
      <p:bldP spid="15" grpId="0"/>
      <p:bldP spid="15" grpId="1"/>
      <p:bldP spid="16" grpId="0"/>
      <p:bldP spid="16" grpId="1"/>
      <p:bldP spid="17" grpId="0"/>
      <p:bldP spid="17" grpId="1"/>
      <p:bldP spid="13" grpId="0"/>
      <p:bldP spid="13" grpId="1"/>
      <p:bldP spid="18" grpId="0"/>
      <p:bldP spid="18" grpId="1"/>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1B378EB6-A0D9-E0B5-D62F-8BDE635EEB1F}"/>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FCAA9917-66FB-200C-CAFC-F59A3B208898}"/>
              </a:ext>
            </a:extLst>
          </p:cNvPr>
          <p:cNvSpPr/>
          <p:nvPr/>
        </p:nvSpPr>
        <p:spPr>
          <a:xfrm>
            <a:off x="0" y="-6408"/>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lang="en-US" sz="1400" b="0" i="1" dirty="0">
                <a:solidFill>
                  <a:srgbClr val="000000"/>
                </a:solidFill>
                <a:latin typeface="Ayuthaya" pitchFamily="2" charset="-34"/>
                <a:ea typeface="Ayuthaya" pitchFamily="2" charset="-34"/>
                <a:cs typeface="Ayuthaya" pitchFamily="2" charset="-34"/>
              </a:rPr>
              <a:t>A Brief History of Health Care</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pic>
        <p:nvPicPr>
          <p:cNvPr id="6" name="Picture 5" descr="A person sitting at a desk writing&#10;&#10;Description automatically generated">
            <a:extLst>
              <a:ext uri="{FF2B5EF4-FFF2-40B4-BE49-F238E27FC236}">
                <a16:creationId xmlns:a16="http://schemas.microsoft.com/office/drawing/2014/main" id="{98225EE6-5244-E541-6485-6D1116452101}"/>
              </a:ext>
            </a:extLst>
          </p:cNvPr>
          <p:cNvPicPr>
            <a:picLocks noChangeAspect="1"/>
          </p:cNvPicPr>
          <p:nvPr/>
        </p:nvPicPr>
        <p:blipFill rotWithShape="1">
          <a:blip r:embed="rId3">
            <a:extLst>
              <a:ext uri="{28A0092B-C50C-407E-A947-70E740481C1C}">
                <a14:useLocalDpi xmlns:a14="http://schemas.microsoft.com/office/drawing/2010/main" val="0"/>
              </a:ext>
            </a:extLst>
          </a:blip>
          <a:srcRect b="17959"/>
          <a:stretch/>
        </p:blipFill>
        <p:spPr>
          <a:xfrm>
            <a:off x="0" y="647700"/>
            <a:ext cx="3972346" cy="5105399"/>
          </a:xfrm>
          <a:prstGeom prst="rect">
            <a:avLst/>
          </a:prstGeom>
        </p:spPr>
      </p:pic>
      <p:sp>
        <p:nvSpPr>
          <p:cNvPr id="146435" name="Rectangle 3"/>
          <p:cNvSpPr>
            <a:spLocks noGrp="1" noChangeArrowheads="1"/>
          </p:cNvSpPr>
          <p:nvPr>
            <p:ph type="body" idx="1"/>
          </p:nvPr>
        </p:nvSpPr>
        <p:spPr>
          <a:xfrm>
            <a:off x="4078803" y="805125"/>
            <a:ext cx="4569897" cy="2667000"/>
          </a:xfrm>
        </p:spPr>
        <p:txBody>
          <a:bodyPr/>
          <a:lstStyle/>
          <a:p>
            <a:pPr marL="0" indent="0" eaLnBrk="1" hangingPunct="1">
              <a:buNone/>
            </a:pPr>
            <a:r>
              <a:rPr lang="en-US" sz="2400" dirty="0">
                <a:solidFill>
                  <a:srgbClr val="000000"/>
                </a:solidFill>
                <a:ea typeface="ＭＳ Ｐゴシック" charset="0"/>
                <a:cs typeface="ＭＳ Ｐゴシック" charset="0"/>
              </a:rPr>
              <a:t>The Hippocratic Oath is named for Hippocrates, a Greek physician who lived around 2,400 years ago. The modern version is paraphrased as “First, do no harm.” He is credited with being the first to practice </a:t>
            </a:r>
            <a:r>
              <a:rPr lang="en-US" sz="2400" b="1" dirty="0">
                <a:solidFill>
                  <a:srgbClr val="000000"/>
                </a:solidFill>
                <a:latin typeface="Avenir Black" panose="02000503020000020003" pitchFamily="2" charset="0"/>
                <a:ea typeface="ＭＳ Ｐゴシック" charset="0"/>
                <a:cs typeface="ＭＳ Ｐゴシック" charset="0"/>
              </a:rPr>
              <a:t>Western medicine</a:t>
            </a:r>
            <a:r>
              <a:rPr lang="en-US" sz="2400" dirty="0">
                <a:solidFill>
                  <a:srgbClr val="000000"/>
                </a:solidFill>
                <a:ea typeface="ＭＳ Ｐゴシック" charset="0"/>
                <a:cs typeface="ＭＳ Ｐゴシック" charset="0"/>
              </a:rPr>
              <a:t>, which used the scientific method. </a:t>
            </a:r>
          </a:p>
          <a:p>
            <a:pPr marL="0" indent="0" eaLnBrk="1" hangingPunct="1">
              <a:buNone/>
            </a:pPr>
            <a:endParaRPr lang="en-US" sz="1000" dirty="0">
              <a:solidFill>
                <a:srgbClr val="000000"/>
              </a:solidFill>
              <a:ea typeface="ＭＳ Ｐゴシック" charset="0"/>
              <a:cs typeface="ＭＳ Ｐゴシック" charset="0"/>
            </a:endParaRPr>
          </a:p>
          <a:p>
            <a:pPr marL="0" indent="0" eaLnBrk="1" hangingPunct="1">
              <a:buNone/>
            </a:pPr>
            <a:r>
              <a:rPr lang="en-US" sz="2400" b="1" dirty="0">
                <a:solidFill>
                  <a:srgbClr val="000000"/>
                </a:solidFill>
                <a:latin typeface="Avenir Black" panose="02000503020000020003" pitchFamily="2" charset="0"/>
                <a:ea typeface="ＭＳ Ｐゴシック" charset="0"/>
                <a:cs typeface="ＭＳ Ｐゴシック" charset="0"/>
              </a:rPr>
              <a:t>Integrative medicine</a:t>
            </a:r>
            <a:r>
              <a:rPr lang="en-US" sz="2400" dirty="0">
                <a:solidFill>
                  <a:srgbClr val="000000"/>
                </a:solidFill>
                <a:ea typeface="ＭＳ Ｐゴシック" charset="0"/>
                <a:cs typeface="ＭＳ Ｐゴシック" charset="0"/>
              </a:rPr>
              <a:t> is the combination of traditional healing practices and Western medicine. </a:t>
            </a:r>
            <a:r>
              <a:rPr lang="en-US" sz="2400" b="1" dirty="0">
                <a:solidFill>
                  <a:srgbClr val="000000"/>
                </a:solidFill>
                <a:latin typeface="Avenir Black" panose="02000503020000020003" pitchFamily="2" charset="0"/>
                <a:ea typeface="ＭＳ Ｐゴシック" charset="0"/>
                <a:cs typeface="ＭＳ Ｐゴシック" charset="0"/>
              </a:rPr>
              <a:t> </a:t>
            </a:r>
          </a:p>
          <a:p>
            <a:pPr marL="0" indent="0" eaLnBrk="1" hangingPunct="1">
              <a:buNone/>
            </a:pPr>
            <a:r>
              <a:rPr lang="en-US" dirty="0">
                <a:solidFill>
                  <a:srgbClr val="000000"/>
                </a:solidFill>
                <a:ea typeface="ＭＳ Ｐゴシック" charset="0"/>
                <a:cs typeface="ＭＳ Ｐゴシック" charset="0"/>
              </a:rPr>
              <a:t> </a:t>
            </a:r>
          </a:p>
        </p:txBody>
      </p:sp>
      <p:sp>
        <p:nvSpPr>
          <p:cNvPr id="7" name="Rectangle 6">
            <a:extLst>
              <a:ext uri="{FF2B5EF4-FFF2-40B4-BE49-F238E27FC236}">
                <a16:creationId xmlns:a16="http://schemas.microsoft.com/office/drawing/2014/main" id="{6B1BC41D-58DE-802C-2D1E-99E531FA06C9}"/>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spTree>
    <p:extLst>
      <p:ext uri="{BB962C8B-B14F-4D97-AF65-F5344CB8AC3E}">
        <p14:creationId xmlns:p14="http://schemas.microsoft.com/office/powerpoint/2010/main" val="37208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6435">
                                            <p:txEl>
                                              <p:pRg st="0" end="0"/>
                                            </p:txEl>
                                          </p:spTgt>
                                        </p:tgtEl>
                                        <p:attrNameLst>
                                          <p:attrName>style.visibility</p:attrName>
                                        </p:attrNameLst>
                                      </p:cBhvr>
                                      <p:to>
                                        <p:strVal val="visible"/>
                                      </p:to>
                                    </p:set>
                                    <p:animEffect transition="in" filter="fade">
                                      <p:cBhvr>
                                        <p:cTn id="7" dur="2000"/>
                                        <p:tgtEl>
                                          <p:spTgt spid="1464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6435">
                                            <p:txEl>
                                              <p:pRg st="2" end="2"/>
                                            </p:txEl>
                                          </p:spTgt>
                                        </p:tgtEl>
                                        <p:attrNameLst>
                                          <p:attrName>style.visibility</p:attrName>
                                        </p:attrNameLst>
                                      </p:cBhvr>
                                      <p:to>
                                        <p:strVal val="visible"/>
                                      </p:to>
                                    </p:set>
                                    <p:animEffect transition="in" filter="fade">
                                      <p:cBhvr>
                                        <p:cTn id="12" dur="2000"/>
                                        <p:tgtEl>
                                          <p:spTgt spid="14643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D9E5123-0592-764A-AB18-C98036034A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7700" y="185816"/>
            <a:ext cx="7669628" cy="6557884"/>
          </a:xfrm>
          <a:prstGeom prst="rect">
            <a:avLst/>
          </a:prstGeom>
        </p:spPr>
      </p:pic>
      <p:cxnSp>
        <p:nvCxnSpPr>
          <p:cNvPr id="10" name="Straight Connector 9">
            <a:extLst>
              <a:ext uri="{FF2B5EF4-FFF2-40B4-BE49-F238E27FC236}">
                <a16:creationId xmlns:a16="http://schemas.microsoft.com/office/drawing/2014/main" id="{5D717AD0-AA40-2E72-0C17-0E144CCB8473}"/>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B0B9EBAD-13D6-829C-4716-5D35EECD287E}"/>
              </a:ext>
            </a:extLst>
          </p:cNvPr>
          <p:cNvSpPr/>
          <p:nvPr/>
        </p:nvSpPr>
        <p:spPr>
          <a:xfrm>
            <a:off x="0" y="-6408"/>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lang="en-US" sz="1400" b="0" i="1" dirty="0">
                <a:solidFill>
                  <a:srgbClr val="000000"/>
                </a:solidFill>
                <a:latin typeface="Ayuthaya" pitchFamily="2" charset="-34"/>
                <a:ea typeface="Ayuthaya" pitchFamily="2" charset="-34"/>
                <a:cs typeface="Ayuthaya" pitchFamily="2" charset="-34"/>
              </a:rPr>
              <a:t>The Health-Care System</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sp>
        <p:nvSpPr>
          <p:cNvPr id="12" name="Rectangle 11">
            <a:extLst>
              <a:ext uri="{FF2B5EF4-FFF2-40B4-BE49-F238E27FC236}">
                <a16:creationId xmlns:a16="http://schemas.microsoft.com/office/drawing/2014/main" id="{3A1F89A3-606D-E733-4663-B14BF5B5D73E}"/>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sp>
        <p:nvSpPr>
          <p:cNvPr id="2" name="TextBox 1">
            <a:extLst>
              <a:ext uri="{FF2B5EF4-FFF2-40B4-BE49-F238E27FC236}">
                <a16:creationId xmlns:a16="http://schemas.microsoft.com/office/drawing/2014/main" id="{C79C3BA6-B1F0-FC68-B14E-8E3E76BFA030}"/>
              </a:ext>
            </a:extLst>
          </p:cNvPr>
          <p:cNvSpPr txBox="1"/>
          <p:nvPr/>
        </p:nvSpPr>
        <p:spPr>
          <a:xfrm>
            <a:off x="0" y="4373883"/>
            <a:ext cx="2608355" cy="1900520"/>
          </a:xfrm>
          <a:prstGeom prst="rect">
            <a:avLst/>
          </a:prstGeom>
          <a:noFill/>
        </p:spPr>
        <p:txBody>
          <a:bodyPr wrap="square" rtlCol="0">
            <a:spAutoFit/>
          </a:bodyPr>
          <a:lstStyle/>
          <a:p>
            <a:pPr marL="0" marR="0" lvl="0" indent="0" algn="l" defTabSz="914400" rtl="0" eaLnBrk="0" fontAlgn="base" latinLnBrk="0" hangingPunct="0">
              <a:lnSpc>
                <a:spcPct val="150000"/>
              </a:lnSpc>
              <a:spcBef>
                <a:spcPct val="0"/>
              </a:spcBef>
              <a:spcAft>
                <a:spcPct val="0"/>
              </a:spcAft>
              <a:buClrTx/>
              <a:buSzTx/>
              <a:buFontTx/>
              <a:buNone/>
              <a:tabLst/>
              <a:defRPr/>
            </a:pPr>
            <a:r>
              <a:rPr kumimoji="0" lang="en-US" sz="2000" u="none" strike="noStrike" kern="120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rPr>
              <a:t>There</a:t>
            </a:r>
            <a:r>
              <a:rPr kumimoji="0" lang="en-US" sz="2000" u="none" strike="noStrike" kern="1200" cap="none" spc="0" normalizeH="0" noProof="0" dirty="0">
                <a:ln>
                  <a:noFill/>
                </a:ln>
                <a:solidFill>
                  <a:srgbClr val="000000"/>
                </a:solidFill>
                <a:effectLst/>
                <a:uLnTx/>
                <a:uFillTx/>
                <a:latin typeface="Avenir Black" panose="02000503020000020003" pitchFamily="2" charset="0"/>
                <a:ea typeface="Avenir Medium" charset="0"/>
                <a:cs typeface="Avenir Medium" charset="0"/>
              </a:rPr>
              <a:t> are many interconnected parts of the U.S. health-care system. </a:t>
            </a:r>
            <a:endParaRPr kumimoji="0" lang="en-US" sz="2000" u="none" strike="noStrike" kern="120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endParaRPr>
          </a:p>
        </p:txBody>
      </p:sp>
    </p:spTree>
    <p:extLst>
      <p:ext uri="{BB962C8B-B14F-4D97-AF65-F5344CB8AC3E}">
        <p14:creationId xmlns:p14="http://schemas.microsoft.com/office/powerpoint/2010/main" val="2653527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B4EF789-0EB8-4F4B-ACAD-7DFB0692353C}"/>
              </a:ext>
            </a:extLst>
          </p:cNvPr>
          <p:cNvPicPr>
            <a:picLocks noChangeAspect="1"/>
          </p:cNvPicPr>
          <p:nvPr/>
        </p:nvPicPr>
        <p:blipFill rotWithShape="1">
          <a:blip r:embed="rId3"/>
          <a:srcRect l="119" t="5981" r="14623" b="3555"/>
          <a:stretch/>
        </p:blipFill>
        <p:spPr>
          <a:xfrm>
            <a:off x="12700" y="373274"/>
            <a:ext cx="9131300" cy="6203922"/>
          </a:xfrm>
          <a:prstGeom prst="rect">
            <a:avLst/>
          </a:prstGeom>
          <a:ln>
            <a:solidFill>
              <a:srgbClr val="000000"/>
            </a:solidFill>
          </a:ln>
        </p:spPr>
      </p:pic>
      <p:sp>
        <p:nvSpPr>
          <p:cNvPr id="3" name="TextBox 2">
            <a:extLst>
              <a:ext uri="{FF2B5EF4-FFF2-40B4-BE49-F238E27FC236}">
                <a16:creationId xmlns:a16="http://schemas.microsoft.com/office/drawing/2014/main" id="{3A386C83-C3B4-D003-3D3B-568ACDD49566}"/>
              </a:ext>
            </a:extLst>
          </p:cNvPr>
          <p:cNvSpPr txBox="1"/>
          <p:nvPr/>
        </p:nvSpPr>
        <p:spPr>
          <a:xfrm>
            <a:off x="280558" y="5361628"/>
            <a:ext cx="2475358" cy="598434"/>
          </a:xfrm>
          <a:prstGeom prst="rect">
            <a:avLst/>
          </a:prstGeom>
          <a:solidFill>
            <a:srgbClr val="FFFFFF"/>
          </a:solidFill>
        </p:spPr>
        <p:txBody>
          <a:bodyPr wrap="none" rtlCol="0">
            <a:spAutoFit/>
          </a:bodyPr>
          <a:lstStyle/>
          <a:p>
            <a:pPr marL="0" marR="0" lvl="0" indent="0" algn="l" defTabSz="914400" rtl="0" eaLnBrk="0" fontAlgn="base" latinLnBrk="0" hangingPunct="0">
              <a:lnSpc>
                <a:spcPct val="150000"/>
              </a:lnSpc>
              <a:spcBef>
                <a:spcPct val="0"/>
              </a:spcBef>
              <a:spcAft>
                <a:spcPct val="0"/>
              </a:spcAft>
              <a:buClrTx/>
              <a:buSzTx/>
              <a:buFontTx/>
              <a:buNone/>
              <a:tabLst/>
              <a:defRPr/>
            </a:pPr>
            <a:r>
              <a:rPr lang="en-US" sz="2400" b="0" dirty="0">
                <a:solidFill>
                  <a:srgbClr val="000000"/>
                </a:solidFill>
                <a:latin typeface="Avenir Book" panose="02000503020000020003" pitchFamily="2" charset="0"/>
                <a:ea typeface="Avenir Medium" charset="0"/>
                <a:cs typeface="Avenir Medium" charset="0"/>
              </a:rPr>
              <a:t>Health </a:t>
            </a:r>
            <a:r>
              <a:rPr lang="en-US" sz="2400" b="0" dirty="0" err="1">
                <a:solidFill>
                  <a:srgbClr val="000000"/>
                </a:solidFill>
                <a:latin typeface="Avenir Book" panose="02000503020000020003" pitchFamily="2" charset="0"/>
                <a:ea typeface="Avenir Medium" charset="0"/>
                <a:cs typeface="Avenir Medium" charset="0"/>
              </a:rPr>
              <a:t>i</a:t>
            </a:r>
            <a:r>
              <a:rPr kumimoji="0" lang="en-US" sz="2400" b="0" u="none" strike="noStrike" kern="1200" cap="none" spc="0" normalizeH="0" baseline="0" noProof="0" dirty="0" err="1">
                <a:ln>
                  <a:noFill/>
                </a:ln>
                <a:solidFill>
                  <a:srgbClr val="000000"/>
                </a:solidFill>
                <a:effectLst/>
                <a:uLnTx/>
                <a:uFillTx/>
                <a:latin typeface="Avenir Book" panose="02000503020000020003" pitchFamily="2" charset="0"/>
                <a:ea typeface="Avenir Medium" charset="0"/>
                <a:cs typeface="Avenir Medium" charset="0"/>
              </a:rPr>
              <a:t>nsurance</a:t>
            </a:r>
            <a:endPar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4" name="TextBox 3">
            <a:extLst>
              <a:ext uri="{FF2B5EF4-FFF2-40B4-BE49-F238E27FC236}">
                <a16:creationId xmlns:a16="http://schemas.microsoft.com/office/drawing/2014/main" id="{B0124232-DB56-5D1F-3AE4-D375F34F0108}"/>
              </a:ext>
            </a:extLst>
          </p:cNvPr>
          <p:cNvSpPr txBox="1"/>
          <p:nvPr/>
        </p:nvSpPr>
        <p:spPr>
          <a:xfrm>
            <a:off x="3963691" y="5602087"/>
            <a:ext cx="2861175" cy="598434"/>
          </a:xfrm>
          <a:prstGeom prst="rect">
            <a:avLst/>
          </a:prstGeom>
          <a:solidFill>
            <a:srgbClr val="FFFFFF"/>
          </a:solidFill>
        </p:spPr>
        <p:txBody>
          <a:bodyPr wrap="square" rtlCol="0">
            <a:spAutoFit/>
          </a:bodyPr>
          <a:lstStyle/>
          <a:p>
            <a:pPr marL="0" marR="0" lvl="0" indent="0" algn="l" defTabSz="914400" rtl="0" eaLnBrk="0" fontAlgn="base" latinLnBrk="0" hangingPunct="0">
              <a:lnSpc>
                <a:spcPct val="150000"/>
              </a:lnSpc>
              <a:spcBef>
                <a:spcPct val="0"/>
              </a:spcBef>
              <a:spcAft>
                <a:spcPct val="0"/>
              </a:spcAft>
              <a:buClrTx/>
              <a:buSzTx/>
              <a:buFontTx/>
              <a:buNone/>
              <a:tabLst/>
              <a:defRPr/>
            </a:pPr>
            <a:r>
              <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Benefits and claims</a:t>
            </a:r>
          </a:p>
        </p:txBody>
      </p:sp>
      <p:sp>
        <p:nvSpPr>
          <p:cNvPr id="5" name="TextBox 4">
            <a:extLst>
              <a:ext uri="{FF2B5EF4-FFF2-40B4-BE49-F238E27FC236}">
                <a16:creationId xmlns:a16="http://schemas.microsoft.com/office/drawing/2014/main" id="{D61BB143-8808-49CD-9175-52B906654268}"/>
              </a:ext>
            </a:extLst>
          </p:cNvPr>
          <p:cNvSpPr txBox="1"/>
          <p:nvPr/>
        </p:nvSpPr>
        <p:spPr>
          <a:xfrm>
            <a:off x="3443603" y="596126"/>
            <a:ext cx="1879041" cy="598434"/>
          </a:xfrm>
          <a:prstGeom prst="rect">
            <a:avLst/>
          </a:prstGeom>
          <a:solidFill>
            <a:srgbClr val="FFFFFF"/>
          </a:solidFill>
        </p:spPr>
        <p:txBody>
          <a:bodyPr wrap="none" rtlCol="0">
            <a:spAutoFit/>
          </a:bodyPr>
          <a:lstStyle/>
          <a:p>
            <a:pPr marL="0" marR="0" lvl="0" indent="0" algn="l" defTabSz="914400" rtl="0" eaLnBrk="0" fontAlgn="base" latinLnBrk="0" hangingPunct="0">
              <a:lnSpc>
                <a:spcPct val="150000"/>
              </a:lnSpc>
              <a:spcBef>
                <a:spcPts val="0"/>
              </a:spcBef>
              <a:spcAft>
                <a:spcPct val="0"/>
              </a:spcAft>
              <a:buClrTx/>
              <a:buSzTx/>
              <a:buFontTx/>
              <a:buNone/>
              <a:tabLst/>
              <a:defRPr/>
            </a:pPr>
            <a:r>
              <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Doctor</a:t>
            </a:r>
            <a:r>
              <a:rPr kumimoji="0" lang="en-US" sz="2400" b="0" u="none" strike="noStrike" kern="1200" cap="none" spc="0" normalizeH="0" noProof="0" dirty="0">
                <a:ln>
                  <a:noFill/>
                </a:ln>
                <a:solidFill>
                  <a:srgbClr val="000000"/>
                </a:solidFill>
                <a:effectLst/>
                <a:uLnTx/>
                <a:uFillTx/>
                <a:latin typeface="Avenir Book" panose="02000503020000020003" pitchFamily="2" charset="0"/>
                <a:ea typeface="Avenir Medium" charset="0"/>
                <a:cs typeface="Avenir Medium" charset="0"/>
              </a:rPr>
              <a:t> visits</a:t>
            </a:r>
            <a:endPar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7" name="TextBox 6">
            <a:extLst>
              <a:ext uri="{FF2B5EF4-FFF2-40B4-BE49-F238E27FC236}">
                <a16:creationId xmlns:a16="http://schemas.microsoft.com/office/drawing/2014/main" id="{AF98C083-A611-784D-A2C1-413B3E11CFFF}"/>
              </a:ext>
            </a:extLst>
          </p:cNvPr>
          <p:cNvSpPr txBox="1"/>
          <p:nvPr/>
        </p:nvSpPr>
        <p:spPr>
          <a:xfrm>
            <a:off x="5423504" y="4246769"/>
            <a:ext cx="3027175" cy="598434"/>
          </a:xfrm>
          <a:prstGeom prst="rect">
            <a:avLst/>
          </a:prstGeom>
          <a:solidFill>
            <a:srgbClr val="FFFFFF"/>
          </a:solidFill>
        </p:spPr>
        <p:txBody>
          <a:bodyPr wrap="none" rtlCol="0">
            <a:spAutoFit/>
          </a:bodyPr>
          <a:lstStyle/>
          <a:p>
            <a:pPr marL="0" marR="0" lvl="0" indent="0" algn="l" defTabSz="914400" rtl="0" eaLnBrk="0" fontAlgn="base" latinLnBrk="0" hangingPunct="0">
              <a:lnSpc>
                <a:spcPct val="150000"/>
              </a:lnSpc>
              <a:spcBef>
                <a:spcPts val="0"/>
              </a:spcBef>
              <a:spcAft>
                <a:spcPct val="0"/>
              </a:spcAft>
              <a:buClrTx/>
              <a:buSzTx/>
              <a:buFontTx/>
              <a:buNone/>
              <a:tabLst/>
              <a:defRPr/>
            </a:pPr>
            <a:r>
              <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Tests and treatments</a:t>
            </a:r>
          </a:p>
        </p:txBody>
      </p:sp>
      <p:sp>
        <p:nvSpPr>
          <p:cNvPr id="8" name="TextBox 7">
            <a:extLst>
              <a:ext uri="{FF2B5EF4-FFF2-40B4-BE49-F238E27FC236}">
                <a16:creationId xmlns:a16="http://schemas.microsoft.com/office/drawing/2014/main" id="{79985656-2820-ABD2-B22E-6803861DB026}"/>
              </a:ext>
            </a:extLst>
          </p:cNvPr>
          <p:cNvSpPr txBox="1"/>
          <p:nvPr/>
        </p:nvSpPr>
        <p:spPr>
          <a:xfrm>
            <a:off x="4924987" y="3079817"/>
            <a:ext cx="1899879" cy="598434"/>
          </a:xfrm>
          <a:prstGeom prst="rect">
            <a:avLst/>
          </a:prstGeom>
          <a:solidFill>
            <a:srgbClr val="FFFFFF"/>
          </a:solidFill>
        </p:spPr>
        <p:txBody>
          <a:bodyPr wrap="none" rtlCol="0">
            <a:spAutoFit/>
          </a:bodyPr>
          <a:lstStyle/>
          <a:p>
            <a:pPr marL="0" marR="0" lvl="0" indent="0" algn="l" defTabSz="914400" rtl="0" eaLnBrk="0" fontAlgn="base" latinLnBrk="0" hangingPunct="0">
              <a:lnSpc>
                <a:spcPct val="150000"/>
              </a:lnSpc>
              <a:spcBef>
                <a:spcPts val="0"/>
              </a:spcBef>
              <a:spcAft>
                <a:spcPct val="0"/>
              </a:spcAft>
              <a:buClrTx/>
              <a:buSzTx/>
              <a:buFontTx/>
              <a:buNone/>
              <a:tabLst/>
              <a:defRPr/>
            </a:pPr>
            <a:r>
              <a:rPr lang="en-US" sz="2400" b="0" dirty="0">
                <a:solidFill>
                  <a:srgbClr val="000000"/>
                </a:solidFill>
                <a:latin typeface="Avenir Book" panose="02000503020000020003" pitchFamily="2" charset="0"/>
                <a:ea typeface="Avenir Medium" charset="0"/>
                <a:cs typeface="Avenir Medium" charset="0"/>
              </a:rPr>
              <a:t>Medical b</a:t>
            </a:r>
            <a:r>
              <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ills</a:t>
            </a:r>
          </a:p>
        </p:txBody>
      </p:sp>
      <p:sp>
        <p:nvSpPr>
          <p:cNvPr id="9" name="TextBox 8">
            <a:extLst>
              <a:ext uri="{FF2B5EF4-FFF2-40B4-BE49-F238E27FC236}">
                <a16:creationId xmlns:a16="http://schemas.microsoft.com/office/drawing/2014/main" id="{852068E3-867B-A25F-3902-DE185CA54146}"/>
              </a:ext>
            </a:extLst>
          </p:cNvPr>
          <p:cNvSpPr txBox="1"/>
          <p:nvPr/>
        </p:nvSpPr>
        <p:spPr>
          <a:xfrm>
            <a:off x="280558" y="1414972"/>
            <a:ext cx="1936043" cy="598434"/>
          </a:xfrm>
          <a:prstGeom prst="rect">
            <a:avLst/>
          </a:prstGeom>
          <a:solidFill>
            <a:srgbClr val="FFFFFF"/>
          </a:solidFill>
        </p:spPr>
        <p:txBody>
          <a:bodyPr wrap="none" rtlCol="0">
            <a:spAutoFit/>
          </a:bodyPr>
          <a:lstStyle/>
          <a:p>
            <a:pPr marL="0" marR="0" lvl="0" indent="0" algn="l" defTabSz="914400" rtl="0" eaLnBrk="0" fontAlgn="base" latinLnBrk="0" hangingPunct="0">
              <a:lnSpc>
                <a:spcPct val="150000"/>
              </a:lnSpc>
              <a:spcBef>
                <a:spcPts val="0"/>
              </a:spcBef>
              <a:spcAft>
                <a:spcPct val="0"/>
              </a:spcAft>
              <a:buClrTx/>
              <a:buSzTx/>
              <a:buFontTx/>
              <a:buNone/>
              <a:tabLst/>
              <a:defRPr/>
            </a:pPr>
            <a:r>
              <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Prescriptions</a:t>
            </a:r>
          </a:p>
        </p:txBody>
      </p:sp>
      <p:sp>
        <p:nvSpPr>
          <p:cNvPr id="10" name="Rectangle 9">
            <a:extLst>
              <a:ext uri="{FF2B5EF4-FFF2-40B4-BE49-F238E27FC236}">
                <a16:creationId xmlns:a16="http://schemas.microsoft.com/office/drawing/2014/main" id="{11F445DA-2841-6084-6BF0-55AB3CDFAB05}"/>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cxnSp>
        <p:nvCxnSpPr>
          <p:cNvPr id="11" name="Straight Connector 10">
            <a:extLst>
              <a:ext uri="{FF2B5EF4-FFF2-40B4-BE49-F238E27FC236}">
                <a16:creationId xmlns:a16="http://schemas.microsoft.com/office/drawing/2014/main" id="{488E3460-806E-0655-3B86-CCA1B0FAAB7D}"/>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AFAF229A-F9EA-DEE9-6793-C0EF46112C31}"/>
              </a:ext>
            </a:extLst>
          </p:cNvPr>
          <p:cNvSpPr/>
          <p:nvPr/>
        </p:nvSpPr>
        <p:spPr>
          <a:xfrm>
            <a:off x="0" y="-6408"/>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lang="en-US" sz="1400" b="0" i="1" dirty="0">
                <a:solidFill>
                  <a:srgbClr val="000000"/>
                </a:solidFill>
                <a:latin typeface="Ayuthaya" pitchFamily="2" charset="-34"/>
                <a:ea typeface="Ayuthaya" pitchFamily="2" charset="-34"/>
                <a:cs typeface="Ayuthaya" pitchFamily="2" charset="-34"/>
              </a:rPr>
              <a:t>The Health-Care System</a:t>
            </a:r>
            <a:r>
              <a:rPr lang="en-US" sz="1400" b="0" dirty="0">
                <a:solidFill>
                  <a:srgbClr val="000000"/>
                </a:solidFill>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sp>
        <p:nvSpPr>
          <p:cNvPr id="6" name="TextBox 5">
            <a:extLst>
              <a:ext uri="{FF2B5EF4-FFF2-40B4-BE49-F238E27FC236}">
                <a16:creationId xmlns:a16="http://schemas.microsoft.com/office/drawing/2014/main" id="{E6AEDF97-74F4-8003-717C-700D05B8AC87}"/>
              </a:ext>
            </a:extLst>
          </p:cNvPr>
          <p:cNvSpPr txBox="1"/>
          <p:nvPr/>
        </p:nvSpPr>
        <p:spPr>
          <a:xfrm>
            <a:off x="6399109" y="411495"/>
            <a:ext cx="2651485" cy="1900520"/>
          </a:xfrm>
          <a:prstGeom prst="rect">
            <a:avLst/>
          </a:prstGeom>
          <a:solidFill>
            <a:srgbClr val="FFFFFF"/>
          </a:solidFill>
        </p:spPr>
        <p:txBody>
          <a:bodyPr wrap="square" rtlCol="0">
            <a:spAutoFit/>
          </a:bodyPr>
          <a:lstStyle/>
          <a:p>
            <a:pPr marL="0" marR="0" lvl="0" indent="0" algn="l" defTabSz="914400" rtl="0" eaLnBrk="0" fontAlgn="base" latinLnBrk="0" hangingPunct="0">
              <a:lnSpc>
                <a:spcPct val="150000"/>
              </a:lnSpc>
              <a:spcBef>
                <a:spcPts val="0"/>
              </a:spcBef>
              <a:spcAft>
                <a:spcPct val="0"/>
              </a:spcAft>
              <a:buClrTx/>
              <a:buSzTx/>
              <a:buFontTx/>
              <a:buNone/>
              <a:tabLst/>
              <a:defRPr/>
            </a:pPr>
            <a:r>
              <a:rPr kumimoji="0" lang="en-US" sz="2000" u="none" strike="noStrike" kern="120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rPr>
              <a:t>This is how it can feel to be caught</a:t>
            </a:r>
            <a:r>
              <a:rPr kumimoji="0" lang="en-US" sz="2000" u="none" strike="noStrike" kern="1200" cap="none" spc="0" normalizeH="0" noProof="0" dirty="0">
                <a:ln>
                  <a:noFill/>
                </a:ln>
                <a:solidFill>
                  <a:srgbClr val="000000"/>
                </a:solidFill>
                <a:effectLst/>
                <a:uLnTx/>
                <a:uFillTx/>
                <a:latin typeface="Avenir Black" panose="02000503020000020003" pitchFamily="2" charset="0"/>
                <a:ea typeface="Avenir Medium" charset="0"/>
                <a:cs typeface="Avenir Medium" charset="0"/>
              </a:rPr>
              <a:t> in the labyrinth of the health-care system!</a:t>
            </a:r>
            <a:endParaRPr kumimoji="0" lang="en-US" sz="2000" u="none" strike="noStrike" kern="120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endParaRPr>
          </a:p>
        </p:txBody>
      </p:sp>
    </p:spTree>
    <p:extLst>
      <p:ext uri="{BB962C8B-B14F-4D97-AF65-F5344CB8AC3E}">
        <p14:creationId xmlns:p14="http://schemas.microsoft.com/office/powerpoint/2010/main" val="55738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20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20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20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2000"/>
                                        <p:tgtEl>
                                          <p:spTgt spid="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7" grpId="0" animBg="1"/>
      <p:bldP spid="8" grpId="0" animBg="1"/>
      <p:bldP spid="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B0D15B8-9C62-16C5-76B4-1708AB891B35}"/>
              </a:ext>
            </a:extLst>
          </p:cNvPr>
          <p:cNvSpPr/>
          <p:nvPr/>
        </p:nvSpPr>
        <p:spPr>
          <a:xfrm>
            <a:off x="0" y="-6408"/>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lang="en-US" sz="1400" b="0" i="1" dirty="0">
                <a:solidFill>
                  <a:srgbClr val="000000"/>
                </a:solidFill>
                <a:latin typeface="Ayuthaya" pitchFamily="2" charset="-34"/>
                <a:ea typeface="Ayuthaya" pitchFamily="2" charset="-34"/>
                <a:cs typeface="Ayuthaya" pitchFamily="2" charset="-34"/>
              </a:rPr>
              <a:t>Funding Health Care</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sp>
        <p:nvSpPr>
          <p:cNvPr id="110594" name="Rectangle 2"/>
          <p:cNvSpPr>
            <a:spLocks noChangeArrowheads="1"/>
          </p:cNvSpPr>
          <p:nvPr/>
        </p:nvSpPr>
        <p:spPr bwMode="auto">
          <a:xfrm>
            <a:off x="0" y="3999141"/>
            <a:ext cx="213520" cy="215444"/>
          </a:xfrm>
          <a:prstGeom prst="rect">
            <a:avLst/>
          </a:prstGeom>
          <a:noFill/>
          <a:ln w="9525">
            <a:noFill/>
            <a:miter lim="800000"/>
            <a:headEnd/>
            <a:tailEnd/>
          </a:ln>
        </p:spPr>
        <p:txBody>
          <a:bodyPr wrap="none" anchor="ctr">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8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 </a:t>
            </a:r>
            <a:endParaRPr kumimoji="0" lang="en-US" sz="18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5" name="TextBox 4"/>
          <p:cNvSpPr txBox="1"/>
          <p:nvPr/>
        </p:nvSpPr>
        <p:spPr>
          <a:xfrm>
            <a:off x="58645" y="432974"/>
            <a:ext cx="9026710" cy="6170920"/>
          </a:xfrm>
          <a:prstGeom prst="rect">
            <a:avLst/>
          </a:prstGeom>
          <a:noFill/>
        </p:spPr>
        <p:txBody>
          <a:bodyPr wrap="square" rtlCol="0">
            <a:spAutoFit/>
          </a:bodyPr>
          <a:lstStyle/>
          <a:p>
            <a:pPr marL="182563" marR="0" lvl="0" algn="ctr" defTabSz="914400" rtl="0" eaLnBrk="0" fontAlgn="base" latinLnBrk="0" hangingPunct="0">
              <a:lnSpc>
                <a:spcPct val="100000"/>
              </a:lnSpc>
              <a:spcBef>
                <a:spcPct val="0"/>
              </a:spcBef>
              <a:spcAft>
                <a:spcPct val="0"/>
              </a:spcAft>
              <a:buClrTx/>
              <a:buSzTx/>
              <a:buFontTx/>
              <a:buNone/>
              <a:defRPr/>
            </a:pPr>
            <a:r>
              <a:rPr kumimoji="0" lang="en-US" sz="2800" b="0" strike="noStrike" kern="1200" cap="none" spc="0" normalizeH="0" baseline="0" noProof="0" dirty="0">
                <a:ln>
                  <a:noFill/>
                </a:ln>
                <a:solidFill>
                  <a:srgbClr val="000000"/>
                </a:solidFill>
                <a:effectLst/>
                <a:uLnTx/>
                <a:uFillTx/>
                <a:latin typeface="Avenir Book" panose="02000503020000020003" pitchFamily="2" charset="0"/>
                <a:cs typeface="Avenir Medium" charset="0"/>
              </a:rPr>
              <a:t>There are three main debates in health care:</a:t>
            </a:r>
          </a:p>
          <a:p>
            <a:pPr marL="182563" marR="0" lvl="0" algn="ctr" defTabSz="914400" rtl="0" eaLnBrk="0" fontAlgn="base" latinLnBrk="0" hangingPunct="0">
              <a:lnSpc>
                <a:spcPct val="100000"/>
              </a:lnSpc>
              <a:spcBef>
                <a:spcPct val="0"/>
              </a:spcBef>
              <a:spcAft>
                <a:spcPct val="0"/>
              </a:spcAft>
              <a:buClrTx/>
              <a:buSzTx/>
              <a:buFontTx/>
              <a:buNone/>
              <a:defRPr/>
            </a:pPr>
            <a:endParaRPr kumimoji="0" lang="en-US" sz="500" b="0" u="sng" strike="noStrike" kern="1200" cap="none" spc="0" normalizeH="0" baseline="0" noProof="0" dirty="0">
              <a:ln>
                <a:noFill/>
              </a:ln>
              <a:solidFill>
                <a:srgbClr val="000000"/>
              </a:solidFill>
              <a:effectLst/>
              <a:uLnTx/>
              <a:uFillTx/>
              <a:latin typeface="Avenir Book" panose="02000503020000020003" pitchFamily="2" charset="0"/>
              <a:cs typeface="Avenir Medium" charset="0"/>
            </a:endParaRPr>
          </a:p>
          <a:p>
            <a:pPr marL="182563" marR="0" lvl="0" algn="l" defTabSz="914400" rtl="0" eaLnBrk="0" fontAlgn="base" latinLnBrk="0" hangingPunct="0">
              <a:lnSpc>
                <a:spcPct val="100000"/>
              </a:lnSpc>
              <a:spcBef>
                <a:spcPct val="0"/>
              </a:spcBef>
              <a:spcAft>
                <a:spcPct val="0"/>
              </a:spcAft>
              <a:buClrTx/>
              <a:buSzTx/>
              <a:buFontTx/>
              <a:buAutoNum type="arabicPeriod"/>
              <a:tabLst>
                <a:tab pos="565150" algn="l"/>
              </a:tabLst>
              <a:defRPr/>
            </a:pPr>
            <a:r>
              <a:rPr kumimoji="0" lang="en-US" sz="2800" strike="noStrike" kern="1200" cap="none" spc="0" normalizeH="0" noProof="0" dirty="0">
                <a:ln>
                  <a:noFill/>
                </a:ln>
                <a:solidFill>
                  <a:srgbClr val="000000"/>
                </a:solidFill>
                <a:effectLst/>
                <a:uLnTx/>
                <a:uFillTx/>
                <a:latin typeface="Avenir Black" panose="02000503020000020003" pitchFamily="2" charset="0"/>
                <a:cs typeface="Avenir Medium" charset="0"/>
              </a:rPr>
              <a:t> Who gets it?</a:t>
            </a:r>
          </a:p>
          <a:p>
            <a:pPr marL="182563" marR="0" lvl="0" algn="l" defTabSz="914400" rtl="0" eaLnBrk="0" fontAlgn="base" latinLnBrk="0" hangingPunct="0">
              <a:lnSpc>
                <a:spcPct val="100000"/>
              </a:lnSpc>
              <a:spcBef>
                <a:spcPct val="0"/>
              </a:spcBef>
              <a:spcAft>
                <a:spcPct val="0"/>
              </a:spcAft>
              <a:buClrTx/>
              <a:buSzTx/>
              <a:buFontTx/>
              <a:buAutoNum type="arabicPeriod"/>
              <a:defRPr/>
            </a:pPr>
            <a:endParaRPr lang="en-US" sz="1000" dirty="0">
              <a:solidFill>
                <a:srgbClr val="000000"/>
              </a:solidFill>
              <a:latin typeface="Avenir Black" panose="02000503020000020003" pitchFamily="2" charset="0"/>
              <a:cs typeface="Avenir Medium" charset="0"/>
            </a:endParaRPr>
          </a:p>
          <a:p>
            <a:pPr marL="182563" lvl="0" algn="l">
              <a:defRPr/>
            </a:pPr>
            <a:r>
              <a:rPr lang="en-US" sz="2400" b="0" dirty="0">
                <a:solidFill>
                  <a:srgbClr val="442B1C"/>
                </a:solidFill>
                <a:latin typeface="Avenir Book" panose="02000503020000020003" pitchFamily="2" charset="0"/>
                <a:cs typeface="Avenir Medium" charset="0"/>
              </a:rPr>
              <a:t>The U.S. is still fighting about this, but our peer nations have already settled this debate. They all guarantee health care to people as a right. </a:t>
            </a:r>
          </a:p>
          <a:p>
            <a:pPr marL="182563" lvl="0" algn="l">
              <a:defRPr/>
            </a:pPr>
            <a:endParaRPr kumimoji="0" lang="en-US" sz="2800" strike="noStrike" kern="1200" cap="none" spc="0" normalizeH="0" noProof="0" dirty="0">
              <a:ln>
                <a:noFill/>
              </a:ln>
              <a:solidFill>
                <a:srgbClr val="000000"/>
              </a:solidFill>
              <a:effectLst/>
              <a:uLnTx/>
              <a:uFillTx/>
              <a:latin typeface="Avenir Black" panose="02000503020000020003" pitchFamily="2" charset="0"/>
              <a:cs typeface="Avenir Medium" charset="0"/>
            </a:endParaRPr>
          </a:p>
          <a:p>
            <a:pPr marL="182563" marR="0" lvl="0" algn="l" defTabSz="914400" rtl="0" eaLnBrk="0" fontAlgn="base" latinLnBrk="0" hangingPunct="0">
              <a:lnSpc>
                <a:spcPct val="100000"/>
              </a:lnSpc>
              <a:spcBef>
                <a:spcPct val="0"/>
              </a:spcBef>
              <a:spcAft>
                <a:spcPct val="0"/>
              </a:spcAft>
              <a:buClrTx/>
              <a:buSzTx/>
              <a:buFontTx/>
              <a:buNone/>
              <a:defRPr/>
            </a:pPr>
            <a:r>
              <a:rPr lang="en-US" sz="2800" dirty="0">
                <a:solidFill>
                  <a:srgbClr val="000000"/>
                </a:solidFill>
                <a:latin typeface="Avenir Black" panose="02000503020000020003" pitchFamily="2" charset="0"/>
                <a:cs typeface="Avenir Medium" charset="0"/>
              </a:rPr>
              <a:t>2. </a:t>
            </a:r>
            <a:r>
              <a:rPr kumimoji="0" lang="en-US" sz="2800" strike="noStrike" kern="1200" cap="none" spc="0" normalizeH="0" noProof="0" dirty="0">
                <a:ln>
                  <a:noFill/>
                </a:ln>
                <a:solidFill>
                  <a:srgbClr val="000000"/>
                </a:solidFill>
                <a:effectLst/>
                <a:uLnTx/>
                <a:uFillTx/>
                <a:latin typeface="Avenir Black" panose="02000503020000020003" pitchFamily="2" charset="0"/>
                <a:cs typeface="Avenir Medium" charset="0"/>
              </a:rPr>
              <a:t>How do we fund it?</a:t>
            </a:r>
          </a:p>
          <a:p>
            <a:pPr marL="182563" marR="0" lvl="0" algn="l" defTabSz="914400" rtl="0" eaLnBrk="0" fontAlgn="base" latinLnBrk="0" hangingPunct="0">
              <a:lnSpc>
                <a:spcPct val="100000"/>
              </a:lnSpc>
              <a:spcBef>
                <a:spcPct val="0"/>
              </a:spcBef>
              <a:spcAft>
                <a:spcPct val="0"/>
              </a:spcAft>
              <a:buClrTx/>
              <a:buSzTx/>
              <a:buFontTx/>
              <a:buNone/>
              <a:defRPr/>
            </a:pPr>
            <a:endParaRPr kumimoji="0" lang="en-US" sz="1000" strike="noStrike" kern="1200" cap="none" spc="0" normalizeH="0" noProof="0" dirty="0">
              <a:ln>
                <a:noFill/>
              </a:ln>
              <a:solidFill>
                <a:srgbClr val="000000"/>
              </a:solidFill>
              <a:effectLst/>
              <a:uLnTx/>
              <a:uFillTx/>
              <a:latin typeface="Avenir Black" panose="02000503020000020003" pitchFamily="2" charset="0"/>
              <a:cs typeface="Avenir Medium" charset="0"/>
            </a:endParaRPr>
          </a:p>
          <a:p>
            <a:pPr marL="182563" algn="l">
              <a:defRPr/>
            </a:pPr>
            <a:r>
              <a:rPr lang="en-US" sz="2400" b="0" dirty="0">
                <a:solidFill>
                  <a:srgbClr val="442B1C"/>
                </a:solidFill>
                <a:latin typeface="Avenir Book" panose="02000503020000020003" pitchFamily="2" charset="0"/>
                <a:cs typeface="Avenir Medium" charset="0"/>
              </a:rPr>
              <a:t>This question is the center of debate in the U.S., but our peer nations have already settled this question, using a variety of funding methods.</a:t>
            </a:r>
          </a:p>
          <a:p>
            <a:pPr marL="182563" algn="l">
              <a:defRPr/>
            </a:pPr>
            <a:r>
              <a:rPr lang="en-US" sz="2800" b="0" dirty="0">
                <a:solidFill>
                  <a:srgbClr val="442B1C"/>
                </a:solidFill>
                <a:latin typeface="Avenir Book" panose="02000503020000020003" pitchFamily="2" charset="0"/>
                <a:cs typeface="Avenir Medium" charset="0"/>
              </a:rPr>
              <a:t> </a:t>
            </a:r>
            <a:endParaRPr lang="en-US" sz="2800" dirty="0">
              <a:solidFill>
                <a:srgbClr val="000000"/>
              </a:solidFill>
              <a:latin typeface="Avenir Black" panose="02000503020000020003" pitchFamily="2" charset="0"/>
              <a:cs typeface="Avenir Medium" charset="0"/>
            </a:endParaRPr>
          </a:p>
          <a:p>
            <a:pPr marL="182563" marR="0" lvl="0" algn="l" defTabSz="914400" rtl="0" eaLnBrk="0" fontAlgn="base" latinLnBrk="0" hangingPunct="0">
              <a:lnSpc>
                <a:spcPct val="100000"/>
              </a:lnSpc>
              <a:spcBef>
                <a:spcPct val="0"/>
              </a:spcBef>
              <a:spcAft>
                <a:spcPct val="0"/>
              </a:spcAft>
              <a:buClrTx/>
              <a:buSzTx/>
              <a:buFontTx/>
              <a:buNone/>
              <a:defRPr/>
            </a:pPr>
            <a:r>
              <a:rPr kumimoji="0" lang="en-US" sz="2800" strike="noStrike" kern="1200" cap="none" spc="0" normalizeH="0" noProof="0" dirty="0">
                <a:ln>
                  <a:noFill/>
                </a:ln>
                <a:solidFill>
                  <a:srgbClr val="000000"/>
                </a:solidFill>
                <a:effectLst/>
                <a:uLnTx/>
                <a:uFillTx/>
                <a:latin typeface="Avenir Black" panose="02000503020000020003" pitchFamily="2" charset="0"/>
                <a:cs typeface="Avenir Medium" charset="0"/>
              </a:rPr>
              <a:t>3. How do we provide it?</a:t>
            </a:r>
          </a:p>
          <a:p>
            <a:pPr marL="182563" marR="0" lvl="0" algn="l" defTabSz="914400" rtl="0" eaLnBrk="0" fontAlgn="base" latinLnBrk="0" hangingPunct="0">
              <a:lnSpc>
                <a:spcPct val="100000"/>
              </a:lnSpc>
              <a:spcBef>
                <a:spcPct val="0"/>
              </a:spcBef>
              <a:spcAft>
                <a:spcPct val="0"/>
              </a:spcAft>
              <a:buClrTx/>
              <a:buSzTx/>
              <a:buFontTx/>
              <a:buNone/>
              <a:defRPr/>
            </a:pPr>
            <a:endParaRPr lang="en-US" sz="1000" dirty="0">
              <a:solidFill>
                <a:srgbClr val="000000"/>
              </a:solidFill>
              <a:latin typeface="Avenir Black" panose="02000503020000020003" pitchFamily="2" charset="0"/>
              <a:cs typeface="Avenir Medium" charset="0"/>
            </a:endParaRPr>
          </a:p>
          <a:p>
            <a:pPr marL="182563" lvl="0" algn="l">
              <a:defRPr/>
            </a:pPr>
            <a:r>
              <a:rPr lang="en-US" sz="2400" b="0" dirty="0">
                <a:solidFill>
                  <a:srgbClr val="442B1C"/>
                </a:solidFill>
                <a:latin typeface="Avenir Book" panose="02000503020000020003" pitchFamily="2" charset="0"/>
                <a:cs typeface="Avenir Medium" charset="0"/>
              </a:rPr>
              <a:t>Until the U.S. settles the funding question, we won’t have the bandwidth for this debate… but we will, someday. </a:t>
            </a:r>
            <a:endParaRPr kumimoji="0" lang="en-US" sz="2400" strike="noStrike" kern="1200" cap="none" spc="0" normalizeH="0" noProof="0" dirty="0">
              <a:ln>
                <a:noFill/>
              </a:ln>
              <a:solidFill>
                <a:srgbClr val="000000"/>
              </a:solidFill>
              <a:effectLst/>
              <a:uLnTx/>
              <a:uFillTx/>
              <a:latin typeface="Avenir Black" panose="02000503020000020003" pitchFamily="2" charset="0"/>
              <a:cs typeface="Avenir Medium" charset="0"/>
            </a:endParaRPr>
          </a:p>
        </p:txBody>
      </p:sp>
      <p:sp>
        <p:nvSpPr>
          <p:cNvPr id="3" name="Rectangle 2">
            <a:extLst>
              <a:ext uri="{FF2B5EF4-FFF2-40B4-BE49-F238E27FC236}">
                <a16:creationId xmlns:a16="http://schemas.microsoft.com/office/drawing/2014/main" id="{FF4BEA60-91E7-1D3C-57AA-264859CA06DB}"/>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cxnSp>
        <p:nvCxnSpPr>
          <p:cNvPr id="4" name="Straight Connector 3">
            <a:extLst>
              <a:ext uri="{FF2B5EF4-FFF2-40B4-BE49-F238E27FC236}">
                <a16:creationId xmlns:a16="http://schemas.microsoft.com/office/drawing/2014/main" id="{A9E7B79A-C111-F27B-8EF7-64869D2F2FCC}"/>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75612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2000"/>
                                        <p:tgtEl>
                                          <p:spTgt spid="5">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6" end="6"/>
                                            </p:txEl>
                                          </p:spTgt>
                                        </p:tgtEl>
                                        <p:attrNameLst>
                                          <p:attrName>style.visibility</p:attrName>
                                        </p:attrNameLst>
                                      </p:cBhvr>
                                      <p:to>
                                        <p:strVal val="visible"/>
                                      </p:to>
                                    </p:set>
                                    <p:animEffect transition="in" filter="fade">
                                      <p:cBhvr>
                                        <p:cTn id="10" dur="2000"/>
                                        <p:tgtEl>
                                          <p:spTgt spid="5">
                                            <p:txEl>
                                              <p:pRg st="6" end="6"/>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5">
                                            <p:txEl>
                                              <p:pRg st="10" end="10"/>
                                            </p:txEl>
                                          </p:spTgt>
                                        </p:tgtEl>
                                        <p:attrNameLst>
                                          <p:attrName>style.visibility</p:attrName>
                                        </p:attrNameLst>
                                      </p:cBhvr>
                                      <p:to>
                                        <p:strVal val="visible"/>
                                      </p:to>
                                    </p:set>
                                    <p:animEffect transition="in" filter="fade">
                                      <p:cBhvr>
                                        <p:cTn id="13" dur="2000"/>
                                        <p:tgtEl>
                                          <p:spTgt spid="5">
                                            <p:txEl>
                                              <p:pRg st="10" end="1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5">
                                            <p:txEl>
                                              <p:pRg st="4" end="4"/>
                                            </p:txEl>
                                          </p:spTgt>
                                        </p:tgtEl>
                                        <p:attrNameLst>
                                          <p:attrName>style.visibility</p:attrName>
                                        </p:attrNameLst>
                                      </p:cBhvr>
                                      <p:to>
                                        <p:strVal val="visible"/>
                                      </p:to>
                                    </p:set>
                                    <p:animEffect transition="in" filter="fade">
                                      <p:cBhvr>
                                        <p:cTn id="18" dur="2000"/>
                                        <p:tgtEl>
                                          <p:spTgt spid="5">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5">
                                            <p:txEl>
                                              <p:pRg st="8" end="8"/>
                                            </p:txEl>
                                          </p:spTgt>
                                        </p:tgtEl>
                                        <p:attrNameLst>
                                          <p:attrName>style.visibility</p:attrName>
                                        </p:attrNameLst>
                                      </p:cBhvr>
                                      <p:to>
                                        <p:strVal val="visible"/>
                                      </p:to>
                                    </p:set>
                                    <p:animEffect transition="in" filter="fade">
                                      <p:cBhvr>
                                        <p:cTn id="23" dur="2000"/>
                                        <p:tgtEl>
                                          <p:spTgt spid="5">
                                            <p:txEl>
                                              <p:pRg st="8" end="8"/>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5">
                                            <p:txEl>
                                              <p:pRg st="12" end="12"/>
                                            </p:txEl>
                                          </p:spTgt>
                                        </p:tgtEl>
                                        <p:attrNameLst>
                                          <p:attrName>style.visibility</p:attrName>
                                        </p:attrNameLst>
                                      </p:cBhvr>
                                      <p:to>
                                        <p:strVal val="visible"/>
                                      </p:to>
                                    </p:set>
                                    <p:animEffect transition="in" filter="fade">
                                      <p:cBhvr>
                                        <p:cTn id="28" dur="2000"/>
                                        <p:tgtEl>
                                          <p:spTgt spid="5">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274871"/>
            <a:ext cx="9144000" cy="984885"/>
          </a:xfrm>
          <a:prstGeom prst="rect">
            <a:avLst/>
          </a:prstGeom>
        </p:spPr>
        <p:txBody>
          <a:bodyPr wrap="square">
            <a:spAutoFit/>
          </a:bodyPr>
          <a:lstStyle/>
          <a:p>
            <a:pPr marL="342900" marR="0" lvl="0" indent="-342900" algn="ctr" defTabSz="914400" rtl="0" eaLnBrk="0" fontAlgn="base" latinLnBrk="0" hangingPunct="0">
              <a:lnSpc>
                <a:spcPct val="100000"/>
              </a:lnSpc>
              <a:spcBef>
                <a:spcPts val="0"/>
              </a:spcBef>
              <a:spcAft>
                <a:spcPts val="0"/>
              </a:spcAft>
              <a:buClrTx/>
              <a:buSzTx/>
              <a:buFont typeface="Arial" charset="0"/>
              <a:buChar char="•"/>
              <a:tabLst/>
              <a:defRPr/>
            </a:pPr>
            <a:r>
              <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25% of people in the U.S. </a:t>
            </a:r>
            <a:r>
              <a:rPr lang="en-US" sz="2400" b="0" dirty="0">
                <a:solidFill>
                  <a:srgbClr val="000000"/>
                </a:solidFill>
                <a:latin typeface="Avenir Book" panose="02000503020000020003" pitchFamily="2" charset="0"/>
                <a:ea typeface="Avenir Medium" charset="0"/>
                <a:cs typeface="Avenir Medium" charset="0"/>
              </a:rPr>
              <a:t>had</a:t>
            </a:r>
            <a:r>
              <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 medical debt</a:t>
            </a:r>
            <a:r>
              <a:rPr lang="en-US" sz="2400" b="0" dirty="0">
                <a:solidFill>
                  <a:srgbClr val="000000"/>
                </a:solidFill>
                <a:latin typeface="Avenir Book" panose="02000503020000020003" pitchFamily="2" charset="0"/>
                <a:ea typeface="Avenir Medium" charset="0"/>
                <a:cs typeface="Avenir Medium" charset="0"/>
              </a:rPr>
              <a:t> in 2014.</a:t>
            </a:r>
            <a:endPar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342900" marR="0" lvl="0" indent="-342900" algn="ctr" defTabSz="914400" rtl="0" eaLnBrk="0" fontAlgn="base" latinLnBrk="0" hangingPunct="0">
              <a:lnSpc>
                <a:spcPct val="100000"/>
              </a:lnSpc>
              <a:spcBef>
                <a:spcPts val="0"/>
              </a:spcBef>
              <a:spcAft>
                <a:spcPts val="0"/>
              </a:spcAft>
              <a:buClrTx/>
              <a:buSzTx/>
              <a:buFont typeface="Arial" charset="0"/>
              <a:buChar char="•"/>
              <a:tabLst/>
              <a:defRPr/>
            </a:pPr>
            <a:endParaRPr kumimoji="0" lang="en-US" sz="10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342900" marR="0" lvl="0" indent="-342900" algn="ctr" defTabSz="914400" rtl="0" eaLnBrk="0" fontAlgn="base" latinLnBrk="0" hangingPunct="0">
              <a:lnSpc>
                <a:spcPct val="100000"/>
              </a:lnSpc>
              <a:spcBef>
                <a:spcPts val="0"/>
              </a:spcBef>
              <a:spcAft>
                <a:spcPts val="0"/>
              </a:spcAft>
              <a:buClrTx/>
              <a:buSzTx/>
              <a:buFont typeface="Arial" charset="0"/>
              <a:buChar char="•"/>
              <a:tabLst/>
              <a:defRPr/>
            </a:pPr>
            <a:r>
              <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66% of bankruptcy filings in 2018</a:t>
            </a:r>
            <a:r>
              <a:rPr kumimoji="0" lang="en-US" sz="2400" b="0" u="none" strike="noStrike" kern="1200" cap="none" spc="0" normalizeH="0" noProof="0" dirty="0">
                <a:ln>
                  <a:noFill/>
                </a:ln>
                <a:solidFill>
                  <a:srgbClr val="000000"/>
                </a:solidFill>
                <a:effectLst/>
                <a:uLnTx/>
                <a:uFillTx/>
                <a:latin typeface="Avenir Book" panose="02000503020000020003" pitchFamily="2" charset="0"/>
                <a:ea typeface="Avenir Medium" charset="0"/>
                <a:cs typeface="Avenir Medium" charset="0"/>
              </a:rPr>
              <a:t> </a:t>
            </a:r>
            <a:r>
              <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were due to medical </a:t>
            </a:r>
            <a:r>
              <a:rPr lang="en-US" sz="2400" b="0" dirty="0">
                <a:solidFill>
                  <a:srgbClr val="000000"/>
                </a:solidFill>
                <a:latin typeface="Avenir Book" panose="02000503020000020003" pitchFamily="2" charset="0"/>
                <a:ea typeface="Avenir Medium" charset="0"/>
                <a:cs typeface="Avenir Medium" charset="0"/>
              </a:rPr>
              <a:t>debt</a:t>
            </a:r>
            <a:r>
              <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a:t>
            </a:r>
          </a:p>
        </p:txBody>
      </p:sp>
      <p:sp>
        <p:nvSpPr>
          <p:cNvPr id="4" name="Rectangle 3"/>
          <p:cNvSpPr/>
          <p:nvPr/>
        </p:nvSpPr>
        <p:spPr>
          <a:xfrm>
            <a:off x="0" y="3283943"/>
            <a:ext cx="8995976" cy="1877437"/>
          </a:xfrm>
          <a:prstGeom prst="rect">
            <a:avLst/>
          </a:prstGeom>
        </p:spPr>
        <p:txBody>
          <a:bodyPr wrap="square">
            <a:spAutoFit/>
          </a:bodyPr>
          <a:lstStyle/>
          <a:p>
            <a:pPr marL="288925" marR="0" lvl="0" algn="l" defTabSz="914400" rtl="0" eaLnBrk="0" fontAlgn="base" latinLnBrk="0" hangingPunct="0">
              <a:lnSpc>
                <a:spcPct val="100000"/>
              </a:lnSpc>
              <a:spcBef>
                <a:spcPts val="0"/>
              </a:spcBef>
              <a:spcAft>
                <a:spcPts val="0"/>
              </a:spcAft>
              <a:buClrTx/>
              <a:buSzTx/>
              <a:buFontTx/>
              <a:buNone/>
              <a:defRPr/>
            </a:pPr>
            <a:r>
              <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Two out of five </a:t>
            </a:r>
            <a:r>
              <a:rPr lang="en-US" sz="2400" b="0" dirty="0">
                <a:solidFill>
                  <a:srgbClr val="000000"/>
                </a:solidFill>
                <a:latin typeface="Avenir Book" panose="02000503020000020003" pitchFamily="2" charset="0"/>
                <a:ea typeface="Avenir Medium" charset="0"/>
                <a:cs typeface="Avenir Medium" charset="0"/>
              </a:rPr>
              <a:t>are about health care! </a:t>
            </a:r>
          </a:p>
          <a:p>
            <a:pPr marL="288925" marR="0" lvl="0" algn="l" defTabSz="914400" rtl="0" eaLnBrk="0" fontAlgn="base" latinLnBrk="0" hangingPunct="0">
              <a:lnSpc>
                <a:spcPct val="100000"/>
              </a:lnSpc>
              <a:spcBef>
                <a:spcPts val="0"/>
              </a:spcBef>
              <a:spcAft>
                <a:spcPts val="0"/>
              </a:spcAft>
              <a:buClrTx/>
              <a:buSzTx/>
              <a:buFontTx/>
              <a:buNone/>
              <a:defRPr/>
            </a:pPr>
            <a:endParaRPr lang="en-US" sz="1000" b="0" dirty="0">
              <a:solidFill>
                <a:srgbClr val="000000"/>
              </a:solidFill>
              <a:latin typeface="Avenir Book" panose="02000503020000020003" pitchFamily="2" charset="0"/>
              <a:ea typeface="Avenir Medium" charset="0"/>
              <a:cs typeface="Avenir Medium" charset="0"/>
            </a:endParaRPr>
          </a:p>
          <a:p>
            <a:pPr marL="288925" marR="0" lvl="0" algn="l" defTabSz="914400" rtl="0" eaLnBrk="0" fontAlgn="base" latinLnBrk="0" hangingPunct="0">
              <a:lnSpc>
                <a:spcPct val="100000"/>
              </a:lnSpc>
              <a:spcBef>
                <a:spcPts val="0"/>
              </a:spcBef>
              <a:spcAft>
                <a:spcPts val="0"/>
              </a:spcAft>
              <a:buClrTx/>
              <a:buSzTx/>
              <a:buFontTx/>
              <a:buNone/>
              <a:defRPr/>
            </a:pPr>
            <a:r>
              <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We don’t just dread getting sick because </a:t>
            </a:r>
          </a:p>
          <a:p>
            <a:pPr marL="288925" marR="0" lvl="0" algn="l" defTabSz="914400" rtl="0" eaLnBrk="0" fontAlgn="base" latinLnBrk="0" hangingPunct="0">
              <a:lnSpc>
                <a:spcPct val="100000"/>
              </a:lnSpc>
              <a:spcBef>
                <a:spcPts val="0"/>
              </a:spcBef>
              <a:spcAft>
                <a:spcPts val="0"/>
              </a:spcAft>
              <a:buClrTx/>
              <a:buSzTx/>
              <a:buFontTx/>
              <a:buNone/>
              <a:defRPr/>
            </a:pPr>
            <a:r>
              <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of physical and mental pain and suffering. </a:t>
            </a:r>
          </a:p>
          <a:p>
            <a:pPr marL="288925" marR="0" lvl="0" algn="l" defTabSz="914400" rtl="0" eaLnBrk="0" fontAlgn="base" latinLnBrk="0" hangingPunct="0">
              <a:lnSpc>
                <a:spcPct val="100000"/>
              </a:lnSpc>
              <a:spcBef>
                <a:spcPts val="0"/>
              </a:spcBef>
              <a:spcAft>
                <a:spcPts val="0"/>
              </a:spcAft>
              <a:buClrTx/>
              <a:buSzTx/>
              <a:buFontTx/>
              <a:buNone/>
              <a:defRPr/>
            </a:pPr>
            <a:endParaRPr kumimoji="0" lang="en-US" sz="10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288925" marR="0" lvl="0" algn="l" defTabSz="914400" rtl="0" eaLnBrk="0" fontAlgn="base" latinLnBrk="0" hangingPunct="0">
              <a:lnSpc>
                <a:spcPct val="100000"/>
              </a:lnSpc>
              <a:spcBef>
                <a:spcPts val="0"/>
              </a:spcBef>
              <a:spcAft>
                <a:spcPts val="0"/>
              </a:spcAft>
              <a:buClrTx/>
              <a:buSzTx/>
              <a:buFontTx/>
              <a:buNone/>
              <a:defRPr/>
            </a:pPr>
            <a:r>
              <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We dread being financially wiped out by</a:t>
            </a:r>
            <a:r>
              <a:rPr kumimoji="0" lang="en-US" sz="2400" b="0" u="none" strike="noStrike" kern="1200" cap="none" spc="0" normalizeH="0" noProof="0" dirty="0">
                <a:ln>
                  <a:noFill/>
                </a:ln>
                <a:solidFill>
                  <a:srgbClr val="000000"/>
                </a:solidFill>
                <a:effectLst/>
                <a:uLnTx/>
                <a:uFillTx/>
                <a:latin typeface="Avenir Book" panose="02000503020000020003" pitchFamily="2" charset="0"/>
                <a:ea typeface="Avenir Medium" charset="0"/>
                <a:cs typeface="Avenir Medium" charset="0"/>
              </a:rPr>
              <a:t> medical bills</a:t>
            </a:r>
            <a:r>
              <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a:t>
            </a:r>
          </a:p>
        </p:txBody>
      </p:sp>
      <p:sp>
        <p:nvSpPr>
          <p:cNvPr id="5" name="TextBox 4"/>
          <p:cNvSpPr txBox="1"/>
          <p:nvPr/>
        </p:nvSpPr>
        <p:spPr>
          <a:xfrm>
            <a:off x="11794834" y="6858000"/>
            <a:ext cx="184731" cy="369332"/>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Verdana" charset="0"/>
              <a:ea typeface="ＭＳ Ｐゴシック" charset="0"/>
            </a:endParaRPr>
          </a:p>
        </p:txBody>
      </p:sp>
      <p:sp>
        <p:nvSpPr>
          <p:cNvPr id="6" name="Rectangle 5">
            <a:extLst>
              <a:ext uri="{FF2B5EF4-FFF2-40B4-BE49-F238E27FC236}">
                <a16:creationId xmlns:a16="http://schemas.microsoft.com/office/drawing/2014/main" id="{CF169DB3-254E-2800-23B2-2E79F8C066F8}"/>
              </a:ext>
            </a:extLst>
          </p:cNvPr>
          <p:cNvSpPr/>
          <p:nvPr/>
        </p:nvSpPr>
        <p:spPr>
          <a:xfrm>
            <a:off x="0" y="570075"/>
            <a:ext cx="9144000" cy="2585323"/>
          </a:xfrm>
          <a:prstGeom prst="rect">
            <a:avLst/>
          </a:prstGeom>
        </p:spPr>
        <p:txBody>
          <a:bodyPr wrap="square">
            <a:spAutoFit/>
          </a:bodyPr>
          <a:lstStyle/>
          <a:p>
            <a:pPr marL="288925" marR="0" lvl="0" indent="-12700" algn="l" defTabSz="914400" rtl="0" eaLnBrk="0" fontAlgn="base" latinLnBrk="0" hangingPunct="0">
              <a:lnSpc>
                <a:spcPct val="100000"/>
              </a:lnSpc>
              <a:spcBef>
                <a:spcPts val="0"/>
              </a:spcBef>
              <a:spcAft>
                <a:spcPts val="0"/>
              </a:spcAft>
              <a:buClrTx/>
              <a:buSzTx/>
              <a:buFontTx/>
              <a:buNone/>
              <a:defRPr/>
            </a:pPr>
            <a:r>
              <a:rPr lang="en-US" sz="2800" dirty="0">
                <a:solidFill>
                  <a:srgbClr val="000000"/>
                </a:solidFill>
                <a:latin typeface="Avenir Black" panose="02000503020000020003" pitchFamily="2" charset="0"/>
                <a:ea typeface="Avenir Medium" charset="0"/>
                <a:cs typeface="Avenir Medium" charset="0"/>
              </a:rPr>
              <a:t>What are the top five financial fears in the U.S.?</a:t>
            </a:r>
            <a:endParaRPr kumimoji="0" lang="en-US" sz="2400" u="none" strike="noStrike" kern="1200" cap="none" spc="0" normalizeH="0" noProof="0" dirty="0">
              <a:ln>
                <a:noFill/>
              </a:ln>
              <a:solidFill>
                <a:srgbClr val="000000"/>
              </a:solidFill>
              <a:effectLst/>
              <a:uLnTx/>
              <a:uFillTx/>
              <a:latin typeface="Avenir Black" panose="02000503020000020003" pitchFamily="2" charset="0"/>
              <a:ea typeface="Avenir Medium" charset="0"/>
              <a:cs typeface="Avenir Medium" charset="0"/>
            </a:endParaRPr>
          </a:p>
          <a:p>
            <a:pPr marL="928688" marR="0" lvl="0" indent="-625475" algn="ctr" defTabSz="914400" rtl="0" eaLnBrk="0" fontAlgn="base" latinLnBrk="0" hangingPunct="0">
              <a:lnSpc>
                <a:spcPct val="100000"/>
              </a:lnSpc>
              <a:spcBef>
                <a:spcPts val="0"/>
              </a:spcBef>
              <a:spcAft>
                <a:spcPts val="0"/>
              </a:spcAft>
              <a:buClrTx/>
              <a:buSzTx/>
              <a:buFontTx/>
              <a:buNone/>
              <a:defRPr/>
            </a:pPr>
            <a:endParaRPr lang="en-US" sz="1400" b="0" baseline="0" dirty="0">
              <a:solidFill>
                <a:srgbClr val="000000"/>
              </a:solidFill>
              <a:latin typeface="Avenir Book" panose="02000503020000020003" pitchFamily="2" charset="0"/>
              <a:ea typeface="Avenir Medium" charset="0"/>
              <a:cs typeface="Avenir Medium" charset="0"/>
            </a:endParaRPr>
          </a:p>
          <a:p>
            <a:pPr marL="928688" marR="0" lvl="0" indent="-625475" algn="l" defTabSz="914400" rtl="0" eaLnBrk="0" fontAlgn="base" latinLnBrk="0" hangingPunct="0">
              <a:lnSpc>
                <a:spcPct val="100000"/>
              </a:lnSpc>
              <a:spcBef>
                <a:spcPts val="0"/>
              </a:spcBef>
              <a:spcAft>
                <a:spcPts val="0"/>
              </a:spcAft>
              <a:buClrTx/>
              <a:buSzTx/>
              <a:buFontTx/>
              <a:buAutoNum type="arabicPeriod"/>
              <a:defRPr/>
            </a:pPr>
            <a:r>
              <a:rPr lang="en-US" sz="2400" b="0" dirty="0">
                <a:solidFill>
                  <a:srgbClr val="000000"/>
                </a:solidFill>
                <a:latin typeface="Avenir Book" panose="02000503020000020003" pitchFamily="2" charset="0"/>
                <a:ea typeface="Avenir Medium" charset="0"/>
                <a:cs typeface="Avenir Medium" charset="0"/>
              </a:rPr>
              <a:t>Paying for a </a:t>
            </a:r>
            <a:r>
              <a:rPr kumimoji="0" lang="en-US" sz="2400" b="0" u="none" strike="noStrike" kern="1200" cap="none" spc="0" normalizeH="0" noProof="0" dirty="0">
                <a:ln>
                  <a:noFill/>
                </a:ln>
                <a:solidFill>
                  <a:srgbClr val="000000"/>
                </a:solidFill>
                <a:effectLst/>
                <a:uLnTx/>
                <a:uFillTx/>
                <a:latin typeface="Avenir Book" panose="02000503020000020003" pitchFamily="2" charset="0"/>
                <a:ea typeface="Avenir Medium" charset="0"/>
                <a:cs typeface="Avenir Medium" charset="0"/>
              </a:rPr>
              <a:t>medical emergency</a:t>
            </a:r>
          </a:p>
          <a:p>
            <a:pPr marL="928688" marR="0" lvl="0" indent="-625475" algn="l" defTabSz="914400" rtl="0" eaLnBrk="0" fontAlgn="base" latinLnBrk="0" hangingPunct="0">
              <a:lnSpc>
                <a:spcPct val="100000"/>
              </a:lnSpc>
              <a:spcBef>
                <a:spcPts val="0"/>
              </a:spcBef>
              <a:spcAft>
                <a:spcPts val="0"/>
              </a:spcAft>
              <a:buClrTx/>
              <a:buSzTx/>
              <a:buFontTx/>
              <a:buAutoNum type="arabicPeriod"/>
              <a:defRPr/>
            </a:pPr>
            <a:r>
              <a:rPr lang="en-US" sz="2400" b="0" dirty="0">
                <a:solidFill>
                  <a:srgbClr val="000000"/>
                </a:solidFill>
                <a:latin typeface="Avenir Book" panose="02000503020000020003" pitchFamily="2" charset="0"/>
                <a:ea typeface="Avenir Medium" charset="0"/>
                <a:cs typeface="Avenir Medium" charset="0"/>
              </a:rPr>
              <a:t>Having adequate r</a:t>
            </a:r>
            <a:r>
              <a:rPr lang="en-US" sz="2400" b="0" baseline="0" dirty="0">
                <a:solidFill>
                  <a:srgbClr val="000000"/>
                </a:solidFill>
                <a:latin typeface="Avenir Book" panose="02000503020000020003" pitchFamily="2" charset="0"/>
                <a:ea typeface="Avenir Medium" charset="0"/>
                <a:cs typeface="Avenir Medium" charset="0"/>
              </a:rPr>
              <a:t>etirement savings</a:t>
            </a:r>
          </a:p>
          <a:p>
            <a:pPr marL="928688" marR="0" lvl="0" indent="-625475" algn="l" defTabSz="914400" rtl="0" eaLnBrk="0" fontAlgn="base" latinLnBrk="0" hangingPunct="0">
              <a:lnSpc>
                <a:spcPct val="100000"/>
              </a:lnSpc>
              <a:spcBef>
                <a:spcPts val="0"/>
              </a:spcBef>
              <a:spcAft>
                <a:spcPts val="0"/>
              </a:spcAft>
              <a:buClrTx/>
              <a:buSzTx/>
              <a:buFontTx/>
              <a:buAutoNum type="arabicPeriod"/>
              <a:defRPr/>
            </a:pPr>
            <a:r>
              <a:rPr lang="en-US" sz="2400" b="0" dirty="0">
                <a:solidFill>
                  <a:srgbClr val="000000"/>
                </a:solidFill>
                <a:latin typeface="Avenir Book" panose="02000503020000020003" pitchFamily="2" charset="0"/>
                <a:ea typeface="Avenir Medium" charset="0"/>
                <a:cs typeface="Avenir Medium" charset="0"/>
              </a:rPr>
              <a:t>Paying for annual h</a:t>
            </a:r>
            <a:r>
              <a:rPr kumimoji="0" lang="en-US" sz="2400" b="0" u="none" strike="noStrike" kern="1200" cap="none" spc="0" normalizeH="0" noProof="0" dirty="0" err="1">
                <a:ln>
                  <a:noFill/>
                </a:ln>
                <a:solidFill>
                  <a:srgbClr val="000000"/>
                </a:solidFill>
                <a:effectLst/>
                <a:uLnTx/>
                <a:uFillTx/>
                <a:latin typeface="Avenir Book" panose="02000503020000020003" pitchFamily="2" charset="0"/>
                <a:ea typeface="Avenir Medium" charset="0"/>
                <a:cs typeface="Avenir Medium" charset="0"/>
              </a:rPr>
              <a:t>ealth</a:t>
            </a:r>
            <a:r>
              <a:rPr kumimoji="0" lang="en-US" sz="2400" b="0" u="none" strike="noStrike" kern="1200" cap="none" spc="0" normalizeH="0" noProof="0" dirty="0">
                <a:ln>
                  <a:noFill/>
                </a:ln>
                <a:solidFill>
                  <a:srgbClr val="000000"/>
                </a:solidFill>
                <a:effectLst/>
                <a:uLnTx/>
                <a:uFillTx/>
                <a:latin typeface="Avenir Book" panose="02000503020000020003" pitchFamily="2" charset="0"/>
                <a:ea typeface="Avenir Medium" charset="0"/>
                <a:cs typeface="Avenir Medium" charset="0"/>
              </a:rPr>
              <a:t> care expenses</a:t>
            </a:r>
          </a:p>
          <a:p>
            <a:pPr marL="928688" marR="0" lvl="0" indent="-625475" algn="l" defTabSz="914400" rtl="0" eaLnBrk="0" fontAlgn="base" latinLnBrk="0" hangingPunct="0">
              <a:lnSpc>
                <a:spcPct val="100000"/>
              </a:lnSpc>
              <a:spcBef>
                <a:spcPts val="0"/>
              </a:spcBef>
              <a:spcAft>
                <a:spcPts val="0"/>
              </a:spcAft>
              <a:buClrTx/>
              <a:buSzTx/>
              <a:buFontTx/>
              <a:buAutoNum type="arabicPeriod"/>
              <a:defRPr/>
            </a:pPr>
            <a:r>
              <a:rPr lang="en-US" sz="2400" b="0" dirty="0">
                <a:solidFill>
                  <a:srgbClr val="000000"/>
                </a:solidFill>
                <a:latin typeface="Avenir Book" panose="02000503020000020003" pitchFamily="2" charset="0"/>
                <a:ea typeface="Avenir Medium" charset="0"/>
                <a:cs typeface="Avenir Medium" charset="0"/>
              </a:rPr>
              <a:t>Not having affordable housing</a:t>
            </a:r>
          </a:p>
          <a:p>
            <a:pPr marL="928688" marR="0" lvl="0" indent="-625475" algn="l" defTabSz="914400" rtl="0" eaLnBrk="0" fontAlgn="base" latinLnBrk="0" hangingPunct="0">
              <a:lnSpc>
                <a:spcPct val="100000"/>
              </a:lnSpc>
              <a:spcBef>
                <a:spcPts val="0"/>
              </a:spcBef>
              <a:spcAft>
                <a:spcPts val="0"/>
              </a:spcAft>
              <a:buClrTx/>
              <a:buSzTx/>
              <a:buFontTx/>
              <a:buAutoNum type="arabicPeriod"/>
              <a:defRPr/>
            </a:pPr>
            <a:r>
              <a:rPr lang="en-US" sz="2400" b="0" dirty="0">
                <a:solidFill>
                  <a:srgbClr val="000000"/>
                </a:solidFill>
                <a:latin typeface="Avenir Book" panose="02000503020000020003" pitchFamily="2" charset="0"/>
                <a:ea typeface="Avenir Medium" charset="0"/>
                <a:cs typeface="Avenir Medium" charset="0"/>
              </a:rPr>
              <a:t>Becoming u</a:t>
            </a:r>
            <a:r>
              <a:rPr kumimoji="0" lang="en-US" sz="2400" b="0" u="none" strike="noStrike" kern="1200" cap="none" spc="0" normalizeH="0" noProof="0" dirty="0" err="1">
                <a:ln>
                  <a:noFill/>
                </a:ln>
                <a:solidFill>
                  <a:srgbClr val="000000"/>
                </a:solidFill>
                <a:effectLst/>
                <a:uLnTx/>
                <a:uFillTx/>
                <a:latin typeface="Avenir Book" panose="02000503020000020003" pitchFamily="2" charset="0"/>
                <a:ea typeface="Avenir Medium" charset="0"/>
                <a:cs typeface="Avenir Medium" charset="0"/>
              </a:rPr>
              <a:t>nemployed</a:t>
            </a:r>
            <a:r>
              <a:rPr kumimoji="0" lang="en-US" sz="2400" b="0" u="none" strike="noStrike" kern="1200" cap="none" spc="0" normalizeH="0" noProof="0" dirty="0">
                <a:ln>
                  <a:noFill/>
                </a:ln>
                <a:solidFill>
                  <a:srgbClr val="000000"/>
                </a:solidFill>
                <a:effectLst/>
                <a:uLnTx/>
                <a:uFillTx/>
                <a:latin typeface="Avenir Book" panose="02000503020000020003" pitchFamily="2" charset="0"/>
                <a:ea typeface="Avenir Medium" charset="0"/>
                <a:cs typeface="Avenir Medium" charset="0"/>
              </a:rPr>
              <a:t> </a:t>
            </a:r>
            <a:endPar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11" name="Rectangle 10">
            <a:extLst>
              <a:ext uri="{FF2B5EF4-FFF2-40B4-BE49-F238E27FC236}">
                <a16:creationId xmlns:a16="http://schemas.microsoft.com/office/drawing/2014/main" id="{29C8FA52-60A1-0F55-E65F-D4F06B1D5E94}"/>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sp>
        <p:nvSpPr>
          <p:cNvPr id="13" name="Rectangle 12">
            <a:extLst>
              <a:ext uri="{FF2B5EF4-FFF2-40B4-BE49-F238E27FC236}">
                <a16:creationId xmlns:a16="http://schemas.microsoft.com/office/drawing/2014/main" id="{78C9BC5A-AFE2-1DEA-C2E5-722305C5D5C4}"/>
              </a:ext>
            </a:extLst>
          </p:cNvPr>
          <p:cNvSpPr/>
          <p:nvPr/>
        </p:nvSpPr>
        <p:spPr>
          <a:xfrm>
            <a:off x="0" y="-6408"/>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lang="en-US" sz="1400" b="0" i="1" dirty="0">
                <a:solidFill>
                  <a:srgbClr val="000000"/>
                </a:solidFill>
                <a:latin typeface="Ayuthaya" pitchFamily="2" charset="-34"/>
                <a:ea typeface="Ayuthaya" pitchFamily="2" charset="-34"/>
                <a:cs typeface="Ayuthaya" pitchFamily="2" charset="-34"/>
              </a:rPr>
              <a:t>The Sky-High Costs of Health Care</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14" name="Straight Connector 13">
            <a:extLst>
              <a:ext uri="{FF2B5EF4-FFF2-40B4-BE49-F238E27FC236}">
                <a16:creationId xmlns:a16="http://schemas.microsoft.com/office/drawing/2014/main" id="{033639AC-DA6B-C049-70CD-16AD69EC94BB}"/>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D60ACBDF-E34A-9151-6E30-F8F5DC5E8626}"/>
              </a:ext>
            </a:extLst>
          </p:cNvPr>
          <p:cNvPicPr>
            <a:picLocks noChangeAspect="1"/>
          </p:cNvPicPr>
          <p:nvPr/>
        </p:nvPicPr>
        <p:blipFill rotWithShape="1">
          <a:blip r:embed="rId3"/>
          <a:srcRect t="10233"/>
          <a:stretch/>
        </p:blipFill>
        <p:spPr>
          <a:xfrm>
            <a:off x="6564621" y="1261941"/>
            <a:ext cx="2369101" cy="3053685"/>
          </a:xfrm>
          <a:prstGeom prst="rect">
            <a:avLst/>
          </a:prstGeom>
          <a:ln>
            <a:solidFill>
              <a:srgbClr val="000000"/>
            </a:solidFill>
          </a:ln>
        </p:spPr>
      </p:pic>
    </p:spTree>
    <p:extLst>
      <p:ext uri="{BB962C8B-B14F-4D97-AF65-F5344CB8AC3E}">
        <p14:creationId xmlns:p14="http://schemas.microsoft.com/office/powerpoint/2010/main" val="351439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fade">
                                      <p:cBhvr>
                                        <p:cTn id="7" dur="2000"/>
                                        <p:tgtEl>
                                          <p:spTgt spid="6">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2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animEffect transition="in" filter="fade">
                                      <p:cBhvr>
                                        <p:cTn id="15" dur="2000"/>
                                        <p:tgtEl>
                                          <p:spTgt spid="6">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6">
                                            <p:txEl>
                                              <p:pRg st="4" end="4"/>
                                            </p:txEl>
                                          </p:spTgt>
                                        </p:tgtEl>
                                        <p:attrNameLst>
                                          <p:attrName>style.visibility</p:attrName>
                                        </p:attrNameLst>
                                      </p:cBhvr>
                                      <p:to>
                                        <p:strVal val="visible"/>
                                      </p:to>
                                    </p:set>
                                    <p:animEffect transition="in" filter="fade">
                                      <p:cBhvr>
                                        <p:cTn id="20" dur="2000"/>
                                        <p:tgtEl>
                                          <p:spTgt spid="6">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6">
                                            <p:txEl>
                                              <p:pRg st="5" end="5"/>
                                            </p:txEl>
                                          </p:spTgt>
                                        </p:tgtEl>
                                        <p:attrNameLst>
                                          <p:attrName>style.visibility</p:attrName>
                                        </p:attrNameLst>
                                      </p:cBhvr>
                                      <p:to>
                                        <p:strVal val="visible"/>
                                      </p:to>
                                    </p:set>
                                    <p:animEffect transition="in" filter="fade">
                                      <p:cBhvr>
                                        <p:cTn id="25" dur="2000"/>
                                        <p:tgtEl>
                                          <p:spTgt spid="6">
                                            <p:txEl>
                                              <p:pRg st="5" end="5"/>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6">
                                            <p:txEl>
                                              <p:pRg st="6" end="6"/>
                                            </p:txEl>
                                          </p:spTgt>
                                        </p:tgtEl>
                                        <p:attrNameLst>
                                          <p:attrName>style.visibility</p:attrName>
                                        </p:attrNameLst>
                                      </p:cBhvr>
                                      <p:to>
                                        <p:strVal val="visible"/>
                                      </p:to>
                                    </p:set>
                                    <p:animEffect transition="in" filter="fade">
                                      <p:cBhvr>
                                        <p:cTn id="30" dur="2000"/>
                                        <p:tgtEl>
                                          <p:spTgt spid="6">
                                            <p:txEl>
                                              <p:pRg st="6" end="6"/>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4">
                                            <p:txEl>
                                              <p:pRg st="0" end="0"/>
                                            </p:txEl>
                                          </p:spTgt>
                                        </p:tgtEl>
                                        <p:attrNameLst>
                                          <p:attrName>style.visibility</p:attrName>
                                        </p:attrNameLst>
                                      </p:cBhvr>
                                      <p:to>
                                        <p:strVal val="visible"/>
                                      </p:to>
                                    </p:set>
                                    <p:animEffect transition="in" filter="fade">
                                      <p:cBhvr>
                                        <p:cTn id="35" dur="2000"/>
                                        <p:tgtEl>
                                          <p:spTgt spid="4">
                                            <p:txEl>
                                              <p:pRg st="0" end="0"/>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4">
                                            <p:txEl>
                                              <p:pRg st="2" end="2"/>
                                            </p:txEl>
                                          </p:spTgt>
                                        </p:tgtEl>
                                        <p:attrNameLst>
                                          <p:attrName>style.visibility</p:attrName>
                                        </p:attrNameLst>
                                      </p:cBhvr>
                                      <p:to>
                                        <p:strVal val="visible"/>
                                      </p:to>
                                    </p:set>
                                    <p:animEffect transition="in" filter="fade">
                                      <p:cBhvr>
                                        <p:cTn id="40" dur="2000"/>
                                        <p:tgtEl>
                                          <p:spTgt spid="4">
                                            <p:txEl>
                                              <p:pRg st="2" end="2"/>
                                            </p:txEl>
                                          </p:spTgt>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4">
                                            <p:txEl>
                                              <p:pRg st="3" end="3"/>
                                            </p:txEl>
                                          </p:spTgt>
                                        </p:tgtEl>
                                        <p:attrNameLst>
                                          <p:attrName>style.visibility</p:attrName>
                                        </p:attrNameLst>
                                      </p:cBhvr>
                                      <p:to>
                                        <p:strVal val="visible"/>
                                      </p:to>
                                    </p:set>
                                    <p:animEffect transition="in" filter="fade">
                                      <p:cBhvr>
                                        <p:cTn id="43" dur="2000"/>
                                        <p:tgtEl>
                                          <p:spTgt spid="4">
                                            <p:txEl>
                                              <p:pRg st="3" end="3"/>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4">
                                            <p:txEl>
                                              <p:pRg st="5" end="5"/>
                                            </p:txEl>
                                          </p:spTgt>
                                        </p:tgtEl>
                                        <p:attrNameLst>
                                          <p:attrName>style.visibility</p:attrName>
                                        </p:attrNameLst>
                                      </p:cBhvr>
                                      <p:to>
                                        <p:strVal val="visible"/>
                                      </p:to>
                                    </p:set>
                                    <p:animEffect transition="in" filter="fade">
                                      <p:cBhvr>
                                        <p:cTn id="48" dur="2000"/>
                                        <p:tgtEl>
                                          <p:spTgt spid="4">
                                            <p:txEl>
                                              <p:pRg st="5" end="5"/>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3">
                                            <p:txEl>
                                              <p:pRg st="0" end="0"/>
                                            </p:txEl>
                                          </p:spTgt>
                                        </p:tgtEl>
                                        <p:attrNameLst>
                                          <p:attrName>style.visibility</p:attrName>
                                        </p:attrNameLst>
                                      </p:cBhvr>
                                      <p:to>
                                        <p:strVal val="visible"/>
                                      </p:to>
                                    </p:set>
                                    <p:animEffect transition="in" filter="fade">
                                      <p:cBhvr>
                                        <p:cTn id="53" dur="2000"/>
                                        <p:tgtEl>
                                          <p:spTgt spid="3">
                                            <p:txEl>
                                              <p:pRg st="0" end="0"/>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3">
                                            <p:txEl>
                                              <p:pRg st="2" end="2"/>
                                            </p:txEl>
                                          </p:spTgt>
                                        </p:tgtEl>
                                        <p:attrNameLst>
                                          <p:attrName>style.visibility</p:attrName>
                                        </p:attrNameLst>
                                      </p:cBhvr>
                                      <p:to>
                                        <p:strVal val="visible"/>
                                      </p:to>
                                    </p:set>
                                    <p:animEffect transition="in" filter="fade">
                                      <p:cBhvr>
                                        <p:cTn id="58"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P spid="4" grpId="0" uiExpand="1" build="p" bldLvl="2"/>
      <p:bldP spid="6" grpId="0" uiExpand="1" build="p" bldLvl="2"/>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58645" y="5169180"/>
            <a:ext cx="9026710" cy="1152431"/>
          </a:xfrm>
          <a:prstGeom prst="rect">
            <a:avLst/>
          </a:prstGeom>
        </p:spPr>
        <p:txBody>
          <a:bodyPr wrap="square">
            <a:spAutoFit/>
          </a:bodyPr>
          <a:lstStyle/>
          <a:p>
            <a:pPr marL="0" marR="0" lvl="0" indent="0" algn="l" defTabSz="914400" rtl="0" eaLnBrk="0" fontAlgn="base" latinLnBrk="0" hangingPunct="0">
              <a:lnSpc>
                <a:spcPct val="150000"/>
              </a:lnSpc>
              <a:spcBef>
                <a:spcPts val="0"/>
              </a:spcBef>
              <a:spcAft>
                <a:spcPts val="0"/>
              </a:spcAft>
              <a:buClrTx/>
              <a:buSzTx/>
              <a:buFontTx/>
              <a:buNone/>
              <a:tabLst/>
              <a:defRPr/>
            </a:pPr>
            <a:r>
              <a:rPr lang="en-US" sz="2400" b="0" dirty="0">
                <a:solidFill>
                  <a:srgbClr val="222222"/>
                </a:solidFill>
                <a:latin typeface="Avenir Book" panose="02000503020000020003" pitchFamily="2" charset="0"/>
                <a:ea typeface="Avenir Medium" charset="0"/>
                <a:cs typeface="Avenir Medium" charset="0"/>
              </a:rPr>
              <a:t>… there were 27.9 million uninsured people in the U.S. in 2018, which was 10.4% of the non-elderly population. </a:t>
            </a:r>
            <a:endParaRPr kumimoji="0" lang="en-US" sz="2400" b="0" u="none" strike="noStrike" kern="1200" cap="none" spc="0" normalizeH="0" baseline="0" noProof="0" dirty="0">
              <a:ln>
                <a:noFill/>
              </a:ln>
              <a:solidFill>
                <a:srgbClr val="222222"/>
              </a:solidFill>
              <a:effectLst/>
              <a:uLnTx/>
              <a:uFillTx/>
              <a:latin typeface="Avenir Book" panose="02000503020000020003" pitchFamily="2" charset="0"/>
              <a:ea typeface="Avenir Medium" charset="0"/>
              <a:cs typeface="Avenir Medium" charset="0"/>
            </a:endParaRPr>
          </a:p>
        </p:txBody>
      </p:sp>
      <p:sp>
        <p:nvSpPr>
          <p:cNvPr id="5" name="TextBox 4"/>
          <p:cNvSpPr txBox="1"/>
          <p:nvPr/>
        </p:nvSpPr>
        <p:spPr>
          <a:xfrm>
            <a:off x="-1256148" y="6878782"/>
            <a:ext cx="184731" cy="369332"/>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Verdana" charset="0"/>
              <a:ea typeface="ＭＳ Ｐゴシック" charset="0"/>
            </a:endParaRPr>
          </a:p>
        </p:txBody>
      </p:sp>
      <p:pic>
        <p:nvPicPr>
          <p:cNvPr id="7" name="Picture 6">
            <a:extLst>
              <a:ext uri="{FF2B5EF4-FFF2-40B4-BE49-F238E27FC236}">
                <a16:creationId xmlns:a16="http://schemas.microsoft.com/office/drawing/2014/main" id="{8F7C9476-AAA8-4B4C-A693-5BFCC602FA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645" y="998054"/>
            <a:ext cx="8468139" cy="4160525"/>
          </a:xfrm>
          <a:prstGeom prst="rect">
            <a:avLst/>
          </a:prstGeom>
        </p:spPr>
      </p:pic>
      <p:sp>
        <p:nvSpPr>
          <p:cNvPr id="3" name="Rectangle 2">
            <a:extLst>
              <a:ext uri="{FF2B5EF4-FFF2-40B4-BE49-F238E27FC236}">
                <a16:creationId xmlns:a16="http://schemas.microsoft.com/office/drawing/2014/main" id="{EC9AB85F-5E79-0ACA-88E9-091153D1CB7A}"/>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sp>
        <p:nvSpPr>
          <p:cNvPr id="4" name="TextBox 3">
            <a:extLst>
              <a:ext uri="{FF2B5EF4-FFF2-40B4-BE49-F238E27FC236}">
                <a16:creationId xmlns:a16="http://schemas.microsoft.com/office/drawing/2014/main" id="{DA393379-3010-470C-3E50-52C353BB0572}"/>
              </a:ext>
            </a:extLst>
          </p:cNvPr>
          <p:cNvSpPr txBox="1"/>
          <p:nvPr/>
        </p:nvSpPr>
        <p:spPr>
          <a:xfrm>
            <a:off x="0" y="536389"/>
            <a:ext cx="9144000" cy="461665"/>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0"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rPr>
              <a:t>While the U.S. fights about how to fund health care …</a:t>
            </a:r>
          </a:p>
        </p:txBody>
      </p:sp>
      <p:cxnSp>
        <p:nvCxnSpPr>
          <p:cNvPr id="8" name="Straight Connector 7">
            <a:extLst>
              <a:ext uri="{FF2B5EF4-FFF2-40B4-BE49-F238E27FC236}">
                <a16:creationId xmlns:a16="http://schemas.microsoft.com/office/drawing/2014/main" id="{921A8EAA-46B0-FBE9-3722-6591EBDE75F1}"/>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B287A9EC-3B5C-5BA5-64D9-626432FE3F7D}"/>
              </a:ext>
            </a:extLst>
          </p:cNvPr>
          <p:cNvSpPr/>
          <p:nvPr/>
        </p:nvSpPr>
        <p:spPr>
          <a:xfrm>
            <a:off x="0" y="-6408"/>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lang="en-US" sz="1400" b="0" i="1" dirty="0">
                <a:solidFill>
                  <a:srgbClr val="000000"/>
                </a:solidFill>
                <a:latin typeface="Ayuthaya" pitchFamily="2" charset="-34"/>
                <a:ea typeface="Ayuthaya" pitchFamily="2" charset="-34"/>
                <a:cs typeface="Ayuthaya" pitchFamily="2" charset="-34"/>
              </a:rPr>
              <a:t>The Sky-High Costs of Health Care</a:t>
            </a:r>
            <a:r>
              <a:rPr lang="en-US" sz="1400" b="0" dirty="0">
                <a:solidFill>
                  <a:srgbClr val="000000"/>
                </a:solidFill>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pic>
        <p:nvPicPr>
          <p:cNvPr id="10" name="Picture 9">
            <a:extLst>
              <a:ext uri="{FF2B5EF4-FFF2-40B4-BE49-F238E27FC236}">
                <a16:creationId xmlns:a16="http://schemas.microsoft.com/office/drawing/2014/main" id="{9499FD26-88A2-8BEF-28A4-B94EC42E5E5A}"/>
              </a:ext>
            </a:extLst>
          </p:cNvPr>
          <p:cNvPicPr>
            <a:picLocks noChangeAspect="1"/>
          </p:cNvPicPr>
          <p:nvPr/>
        </p:nvPicPr>
        <p:blipFill>
          <a:blip r:embed="rId4"/>
          <a:stretch>
            <a:fillRect/>
          </a:stretch>
        </p:blipFill>
        <p:spPr>
          <a:xfrm>
            <a:off x="8165355" y="3797580"/>
            <a:ext cx="852301" cy="1371600"/>
          </a:xfrm>
          <a:prstGeom prst="rect">
            <a:avLst/>
          </a:prstGeom>
        </p:spPr>
      </p:pic>
    </p:spTree>
    <p:extLst>
      <p:ext uri="{BB962C8B-B14F-4D97-AF65-F5344CB8AC3E}">
        <p14:creationId xmlns:p14="http://schemas.microsoft.com/office/powerpoint/2010/main" val="6892410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2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bg>
      <p:bgPr>
        <a:solidFill>
          <a:srgbClr val="B4A394"/>
        </a:solidFill>
        <a:effectLst/>
      </p:bgPr>
    </p:bg>
    <p:spTree>
      <p:nvGrpSpPr>
        <p:cNvPr id="1" name=""/>
        <p:cNvGrpSpPr/>
        <p:nvPr/>
      </p:nvGrpSpPr>
      <p:grpSpPr>
        <a:xfrm>
          <a:off x="0" y="0"/>
          <a:ext cx="0" cy="0"/>
          <a:chOff x="0" y="0"/>
          <a:chExt cx="0" cy="0"/>
        </a:xfrm>
      </p:grpSpPr>
      <p:sp>
        <p:nvSpPr>
          <p:cNvPr id="17" name="Text Box 4"/>
          <p:cNvSpPr txBox="1">
            <a:spLocks noChangeArrowheads="1"/>
          </p:cNvSpPr>
          <p:nvPr/>
        </p:nvSpPr>
        <p:spPr bwMode="auto">
          <a:xfrm>
            <a:off x="0" y="331876"/>
            <a:ext cx="9144000" cy="1354217"/>
          </a:xfrm>
          <a:prstGeom prst="rect">
            <a:avLst/>
          </a:prstGeom>
          <a:pattFill prst="pct30">
            <a:fgClr>
              <a:srgbClr val="AB7942"/>
            </a:fgClr>
            <a:bgClr>
              <a:schemeClr val="bg1"/>
            </a:bgClr>
          </a:pattFill>
          <a:ln w="9525">
            <a:noFill/>
            <a:miter lim="800000"/>
            <a:headEnd/>
            <a:tailEnd/>
          </a:ln>
          <a:effec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4000" b="1" i="0" u="none" strike="noStrike" kern="1200" cap="none" spc="0" normalizeH="0" baseline="0" noProof="0" dirty="0">
                <a:ln>
                  <a:noFill/>
                </a:ln>
                <a:solidFill>
                  <a:srgbClr val="000000"/>
                </a:solidFill>
                <a:effectLst/>
                <a:uLnTx/>
                <a:uFillTx/>
                <a:latin typeface="Avenir Book" charset="0"/>
                <a:ea typeface="Avenir Book" charset="0"/>
                <a:cs typeface="Avenir Book" charset="0"/>
              </a:rPr>
              <a:t>Polling Question</a:t>
            </a:r>
          </a:p>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Avenir Book" charset="0"/>
                <a:ea typeface="Avenir Book" charset="0"/>
                <a:cs typeface="Avenir Book" charset="0"/>
              </a:rPr>
              <a:t>Number of Uninsured</a:t>
            </a:r>
          </a:p>
        </p:txBody>
      </p:sp>
      <p:pic>
        <p:nvPicPr>
          <p:cNvPr id="13" name="Picture 12"/>
          <p:cNvPicPr>
            <a:picLocks noChangeAspect="1"/>
          </p:cNvPicPr>
          <p:nvPr/>
        </p:nvPicPr>
        <p:blipFill>
          <a:blip r:embed="rId3"/>
          <a:stretch>
            <a:fillRect/>
          </a:stretch>
        </p:blipFill>
        <p:spPr>
          <a:xfrm>
            <a:off x="8120248" y="314493"/>
            <a:ext cx="852302" cy="1371600"/>
          </a:xfrm>
          <a:prstGeom prst="rect">
            <a:avLst/>
          </a:prstGeom>
        </p:spPr>
      </p:pic>
      <p:sp>
        <p:nvSpPr>
          <p:cNvPr id="3" name="TextBox 2">
            <a:extLst>
              <a:ext uri="{FF2B5EF4-FFF2-40B4-BE49-F238E27FC236}">
                <a16:creationId xmlns:a16="http://schemas.microsoft.com/office/drawing/2014/main" id="{007479A4-747C-DE73-4F65-84E666C1A060}"/>
              </a:ext>
            </a:extLst>
          </p:cNvPr>
          <p:cNvSpPr txBox="1"/>
          <p:nvPr/>
        </p:nvSpPr>
        <p:spPr>
          <a:xfrm>
            <a:off x="171450" y="1787366"/>
            <a:ext cx="8801100" cy="2677656"/>
          </a:xfrm>
          <a:prstGeom prst="rect">
            <a:avLst/>
          </a:prstGeom>
          <a:noFill/>
        </p:spPr>
        <p:txBody>
          <a:bodyPr wrap="square">
            <a:spAutoFit/>
          </a:bodyPr>
          <a:lstStyle/>
          <a:p>
            <a:pPr marL="0" marR="0" lvl="0" indent="0" algn="l" defTabSz="914400" rtl="0" eaLnBrk="0" fontAlgn="base" latinLnBrk="0" hangingPunct="0">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rPr>
              <a:t>How many people</a:t>
            </a:r>
            <a:r>
              <a:rPr kumimoji="0" lang="en-US" sz="2400" b="0" i="0" u="none" strike="noStrike" kern="1200" cap="none" spc="0" normalizeH="0" noProof="0" dirty="0">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rPr>
              <a:t> were uninsured in 2008? </a:t>
            </a:r>
            <a:endPar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endParaRPr>
          </a:p>
          <a:p>
            <a:pPr marL="0" marR="0" lvl="0" indent="0" algn="l" defTabSz="914400" rtl="0" eaLnBrk="0" fontAlgn="base" latinLnBrk="0" hangingPunct="0">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rPr>
              <a:t> </a:t>
            </a:r>
          </a:p>
          <a:p>
            <a:pPr marL="342900" marR="0" lvl="0" indent="-3429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rPr>
              <a:t>35.9</a:t>
            </a:r>
          </a:p>
          <a:p>
            <a:pPr marL="342900" marR="0" lvl="0" indent="-3429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2400" b="0" dirty="0">
                <a:solidFill>
                  <a:srgbClr val="000000"/>
                </a:solidFill>
                <a:latin typeface="Avenir Book" panose="02000503020000020003" pitchFamily="2" charset="0"/>
                <a:ea typeface="DengXian" panose="02010600030101010101" pitchFamily="2" charset="-122"/>
                <a:cs typeface="Arial" panose="020B0604020202020204" pitchFamily="34" charset="0"/>
              </a:rPr>
              <a:t>26.7</a:t>
            </a:r>
          </a:p>
          <a:p>
            <a:pPr marL="342900" marR="0" lvl="0" indent="-3429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rPr>
              <a:t>44.2</a:t>
            </a:r>
          </a:p>
          <a:p>
            <a:pPr marL="342900" marR="0" lvl="0" indent="-3429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2400" b="0" dirty="0">
                <a:solidFill>
                  <a:srgbClr val="000000"/>
                </a:solidFill>
                <a:latin typeface="Avenir Book" panose="02000503020000020003" pitchFamily="2" charset="0"/>
                <a:ea typeface="DengXian" panose="02010600030101010101" pitchFamily="2" charset="-122"/>
                <a:cs typeface="Arial" panose="020B0604020202020204" pitchFamily="34" charset="0"/>
              </a:rPr>
              <a:t>46.5</a:t>
            </a:r>
          </a:p>
          <a:p>
            <a:pPr marL="342900" marR="0" lvl="0" indent="-3429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rPr>
              <a:t>27.9</a:t>
            </a:r>
          </a:p>
        </p:txBody>
      </p:sp>
      <p:sp>
        <p:nvSpPr>
          <p:cNvPr id="2" name="Rectangle 1">
            <a:extLst>
              <a:ext uri="{FF2B5EF4-FFF2-40B4-BE49-F238E27FC236}">
                <a16:creationId xmlns:a16="http://schemas.microsoft.com/office/drawing/2014/main" id="{C0B0110E-550E-57C5-36C1-A7F61E58E167}"/>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pic>
        <p:nvPicPr>
          <p:cNvPr id="4" name="Picture 3">
            <a:extLst>
              <a:ext uri="{FF2B5EF4-FFF2-40B4-BE49-F238E27FC236}">
                <a16:creationId xmlns:a16="http://schemas.microsoft.com/office/drawing/2014/main" id="{393FFFA9-9EF2-3844-D70B-290E5606876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6005" y="2384760"/>
            <a:ext cx="7669350" cy="3768068"/>
          </a:xfrm>
          <a:prstGeom prst="rect">
            <a:avLst/>
          </a:prstGeom>
        </p:spPr>
      </p:pic>
    </p:spTree>
    <p:extLst>
      <p:ext uri="{BB962C8B-B14F-4D97-AF65-F5344CB8AC3E}">
        <p14:creationId xmlns:p14="http://schemas.microsoft.com/office/powerpoint/2010/main" val="26156769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mph" presetSubtype="0" fill="hold" nodeType="clickEffect">
                                  <p:stCondLst>
                                    <p:cond delay="0"/>
                                  </p:stCondLst>
                                  <p:iterate type="lt">
                                    <p:tmPct val="4000"/>
                                  </p:iterate>
                                  <p:childTnLst>
                                    <p:set>
                                      <p:cBhvr override="childStyle">
                                        <p:cTn id="6" dur="2000" fill="hold"/>
                                        <p:tgtEl>
                                          <p:spTgt spid="3">
                                            <p:txEl>
                                              <p:pRg st="4" end="4"/>
                                            </p:txEl>
                                          </p:spTgt>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5" name="TextBox 4"/>
          <p:cNvSpPr txBox="1"/>
          <p:nvPr/>
        </p:nvSpPr>
        <p:spPr>
          <a:xfrm>
            <a:off x="-1256148" y="6878782"/>
            <a:ext cx="184731" cy="369332"/>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Verdana" charset="0"/>
              <a:ea typeface="ＭＳ Ｐゴシック" charset="0"/>
            </a:endParaRPr>
          </a:p>
        </p:txBody>
      </p:sp>
      <p:sp>
        <p:nvSpPr>
          <p:cNvPr id="3" name="Rectangle 2">
            <a:extLst>
              <a:ext uri="{FF2B5EF4-FFF2-40B4-BE49-F238E27FC236}">
                <a16:creationId xmlns:a16="http://schemas.microsoft.com/office/drawing/2014/main" id="{EC9AB85F-5E79-0ACA-88E9-091153D1CB7A}"/>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cxnSp>
        <p:nvCxnSpPr>
          <p:cNvPr id="8" name="Straight Connector 7">
            <a:extLst>
              <a:ext uri="{FF2B5EF4-FFF2-40B4-BE49-F238E27FC236}">
                <a16:creationId xmlns:a16="http://schemas.microsoft.com/office/drawing/2014/main" id="{921A8EAA-46B0-FBE9-3722-6591EBDE75F1}"/>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B287A9EC-3B5C-5BA5-64D9-626432FE3F7D}"/>
              </a:ext>
            </a:extLst>
          </p:cNvPr>
          <p:cNvSpPr/>
          <p:nvPr/>
        </p:nvSpPr>
        <p:spPr>
          <a:xfrm>
            <a:off x="0" y="-6408"/>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lang="en-US" sz="1400" b="0" i="1" dirty="0">
                <a:solidFill>
                  <a:srgbClr val="000000"/>
                </a:solidFill>
                <a:latin typeface="Ayuthaya" pitchFamily="2" charset="-34"/>
                <a:ea typeface="Ayuthaya" pitchFamily="2" charset="-34"/>
                <a:cs typeface="Ayuthaya" pitchFamily="2" charset="-34"/>
              </a:rPr>
              <a:t>The Sky-High Costs of Health Care</a:t>
            </a:r>
            <a:r>
              <a:rPr lang="en-US" sz="1400" b="0" dirty="0">
                <a:solidFill>
                  <a:srgbClr val="000000"/>
                </a:solidFill>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pic>
        <p:nvPicPr>
          <p:cNvPr id="10" name="Picture 9" descr="A graph of different colored lines&#10;&#10;Description automatically generated">
            <a:extLst>
              <a:ext uri="{FF2B5EF4-FFF2-40B4-BE49-F238E27FC236}">
                <a16:creationId xmlns:a16="http://schemas.microsoft.com/office/drawing/2014/main" id="{79A6F279-7A73-2D14-FC03-68F7D0C736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 y="1353319"/>
            <a:ext cx="7772400" cy="5236577"/>
          </a:xfrm>
          <a:prstGeom prst="rect">
            <a:avLst/>
          </a:prstGeom>
        </p:spPr>
      </p:pic>
      <p:sp>
        <p:nvSpPr>
          <p:cNvPr id="4" name="TextBox 3">
            <a:extLst>
              <a:ext uri="{FF2B5EF4-FFF2-40B4-BE49-F238E27FC236}">
                <a16:creationId xmlns:a16="http://schemas.microsoft.com/office/drawing/2014/main" id="{DA393379-3010-470C-3E50-52C353BB0572}"/>
              </a:ext>
            </a:extLst>
          </p:cNvPr>
          <p:cNvSpPr txBox="1"/>
          <p:nvPr/>
        </p:nvSpPr>
        <p:spPr>
          <a:xfrm>
            <a:off x="3177153" y="1353319"/>
            <a:ext cx="5908202" cy="1200329"/>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strike="noStrike" kern="1200" cap="none" spc="0" normalizeH="0" baseline="0" noProof="0" dirty="0">
                <a:ln>
                  <a:noFill/>
                </a:ln>
                <a:solidFill>
                  <a:srgbClr val="000000"/>
                </a:solidFill>
                <a:effectLst/>
                <a:uLnTx/>
                <a:uFillTx/>
                <a:latin typeface="Avenir Black" panose="02000503020000020003" pitchFamily="2" charset="0"/>
                <a:cs typeface="Avenir Medium" charset="0"/>
              </a:rPr>
              <a:t>Disparities in Health Insurance</a:t>
            </a:r>
            <a:r>
              <a:rPr lang="en-US" sz="2400" dirty="0">
                <a:solidFill>
                  <a:srgbClr val="000000"/>
                </a:solidFill>
                <a:latin typeface="Avenir Black" panose="02000503020000020003" pitchFamily="2" charset="0"/>
                <a:cs typeface="Avenir Medium" charset="0"/>
              </a:rPr>
              <a:t> Coverage</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400" dirty="0">
                <a:solidFill>
                  <a:srgbClr val="000000"/>
                </a:solidFill>
                <a:latin typeface="Avenir Black" panose="02000503020000020003" pitchFamily="2" charset="0"/>
                <a:cs typeface="Avenir Medium" charset="0"/>
              </a:rPr>
              <a:t>b</a:t>
            </a:r>
            <a:r>
              <a:rPr kumimoji="0" lang="en-US" sz="2400" strike="noStrike" kern="1200" cap="none" spc="0" normalizeH="0" baseline="0" noProof="0" dirty="0">
                <a:ln>
                  <a:noFill/>
                </a:ln>
                <a:solidFill>
                  <a:srgbClr val="000000"/>
                </a:solidFill>
                <a:effectLst/>
                <a:uLnTx/>
                <a:uFillTx/>
                <a:latin typeface="Avenir Black" panose="02000503020000020003" pitchFamily="2" charset="0"/>
                <a:cs typeface="Avenir Medium" charset="0"/>
              </a:rPr>
              <a:t>y </a:t>
            </a:r>
            <a:r>
              <a:rPr lang="en-US" sz="2400" dirty="0">
                <a:solidFill>
                  <a:srgbClr val="000000"/>
                </a:solidFill>
                <a:latin typeface="Avenir Black" panose="02000503020000020003" pitchFamily="2" charset="0"/>
                <a:cs typeface="Avenir Medium" charset="0"/>
              </a:rPr>
              <a:t>Race and Ethnicity</a:t>
            </a:r>
            <a:endParaRPr kumimoji="0" lang="en-US" sz="2400" strike="noStrike" kern="1200" cap="none" spc="0" normalizeH="0" baseline="0" noProof="0" dirty="0">
              <a:ln>
                <a:noFill/>
              </a:ln>
              <a:solidFill>
                <a:srgbClr val="000000"/>
              </a:solidFill>
              <a:effectLst/>
              <a:uLnTx/>
              <a:uFillTx/>
              <a:latin typeface="Avenir Black" panose="02000503020000020003" pitchFamily="2" charset="0"/>
              <a:cs typeface="Avenir Medium" charset="0"/>
            </a:endParaRPr>
          </a:p>
        </p:txBody>
      </p:sp>
      <p:sp>
        <p:nvSpPr>
          <p:cNvPr id="2" name="TextBox 1">
            <a:extLst>
              <a:ext uri="{FF2B5EF4-FFF2-40B4-BE49-F238E27FC236}">
                <a16:creationId xmlns:a16="http://schemas.microsoft.com/office/drawing/2014/main" id="{D462889B-F873-E6BC-7C60-F93A1654D774}"/>
              </a:ext>
            </a:extLst>
          </p:cNvPr>
          <p:cNvSpPr txBox="1"/>
          <p:nvPr/>
        </p:nvSpPr>
        <p:spPr>
          <a:xfrm>
            <a:off x="0" y="623004"/>
            <a:ext cx="9144000" cy="461665"/>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sz="2400" b="0" dirty="0">
                <a:solidFill>
                  <a:srgbClr val="000000"/>
                </a:solidFill>
                <a:latin typeface="Avenir Book" panose="02000503020000020003" pitchFamily="2" charset="0"/>
                <a:cs typeface="Avenir Medium" charset="0"/>
              </a:rPr>
              <a:t>And, some groups are disproportionately affected. </a:t>
            </a:r>
            <a:endParaRPr kumimoji="0" lang="en-US" sz="2400" b="0"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endParaRPr>
          </a:p>
        </p:txBody>
      </p:sp>
    </p:spTree>
    <p:extLst>
      <p:ext uri="{BB962C8B-B14F-4D97-AF65-F5344CB8AC3E}">
        <p14:creationId xmlns:p14="http://schemas.microsoft.com/office/powerpoint/2010/main" val="36501791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0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5" name="Rectangle 4"/>
          <p:cNvSpPr/>
          <p:nvPr/>
        </p:nvSpPr>
        <p:spPr>
          <a:xfrm>
            <a:off x="0" y="745050"/>
            <a:ext cx="9143999" cy="2369880"/>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u="none" strike="noStrike" kern="1200" cap="none" spc="0" normalizeH="0" baseline="0" noProof="0" dirty="0">
                <a:ln>
                  <a:noFill/>
                </a:ln>
                <a:solidFill>
                  <a:srgbClr val="000000"/>
                </a:solidFill>
                <a:effectLst/>
                <a:uLnTx/>
                <a:uFillTx/>
                <a:latin typeface="Avenir Black" panose="02000503020000020003" pitchFamily="2" charset="0"/>
                <a:cs typeface="Avenir Medium" charset="0"/>
              </a:rPr>
              <a:t>Shared Tools</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0" i="0" u="sng"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sng"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rPr>
              <a:t>Experimental Economics</a:t>
            </a:r>
            <a:endParaRPr kumimoji="0" lang="en-US" sz="44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endParaRPr>
          </a:p>
        </p:txBody>
      </p:sp>
      <p:sp>
        <p:nvSpPr>
          <p:cNvPr id="9" name="Rectangle 8"/>
          <p:cNvSpPr/>
          <p:nvPr/>
        </p:nvSpPr>
        <p:spPr bwMode="auto">
          <a:xfrm>
            <a:off x="415418" y="571500"/>
            <a:ext cx="8313164" cy="5943600"/>
          </a:xfrm>
          <a:prstGeom prst="rect">
            <a:avLst/>
          </a:prstGeom>
          <a:no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noFill/>
              <a:effectLst/>
              <a:uLnTx/>
              <a:uFillTx/>
              <a:latin typeface="Avenir Book" panose="02000503020000020003" pitchFamily="2" charset="0"/>
              <a:ea typeface="ＭＳ Ｐゴシック" charset="0"/>
            </a:endParaRPr>
          </a:p>
        </p:txBody>
      </p:sp>
      <p:sp>
        <p:nvSpPr>
          <p:cNvPr id="2" name="Rectangle 1"/>
          <p:cNvSpPr/>
          <p:nvPr/>
        </p:nvSpPr>
        <p:spPr>
          <a:xfrm>
            <a:off x="-1" y="1329427"/>
            <a:ext cx="9143999" cy="461665"/>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rPr>
              <a:t>for all three perspectives</a:t>
            </a:r>
          </a:p>
        </p:txBody>
      </p:sp>
      <p:sp>
        <p:nvSpPr>
          <p:cNvPr id="3" name="Rectangle 2">
            <a:extLst>
              <a:ext uri="{FF2B5EF4-FFF2-40B4-BE49-F238E27FC236}">
                <a16:creationId xmlns:a16="http://schemas.microsoft.com/office/drawing/2014/main" id="{74570111-85DB-B066-0334-9810A98D3BA4}"/>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4" name="Rectangle 3">
            <a:extLst>
              <a:ext uri="{FF2B5EF4-FFF2-40B4-BE49-F238E27FC236}">
                <a16:creationId xmlns:a16="http://schemas.microsoft.com/office/drawing/2014/main" id="{0C2FFAA9-3B07-73AE-890F-11D78A43E742}"/>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Shared Tools</a:t>
            </a:r>
          </a:p>
        </p:txBody>
      </p:sp>
      <p:cxnSp>
        <p:nvCxnSpPr>
          <p:cNvPr id="6" name="Straight Connector 5">
            <a:extLst>
              <a:ext uri="{FF2B5EF4-FFF2-40B4-BE49-F238E27FC236}">
                <a16:creationId xmlns:a16="http://schemas.microsoft.com/office/drawing/2014/main" id="{EC7687E3-B114-7D00-A905-9EAE2D8A7B5B}"/>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170320C9-EED7-BAD3-DDAC-130E163D9744}"/>
              </a:ext>
            </a:extLst>
          </p:cNvPr>
          <p:cNvPicPr>
            <a:picLocks noChangeAspect="1"/>
          </p:cNvPicPr>
          <p:nvPr/>
        </p:nvPicPr>
        <p:blipFill>
          <a:blip r:embed="rId4"/>
          <a:stretch>
            <a:fillRect/>
          </a:stretch>
        </p:blipFill>
        <p:spPr>
          <a:xfrm>
            <a:off x="2683271" y="2940184"/>
            <a:ext cx="3777459" cy="3172766"/>
          </a:xfrm>
          <a:prstGeom prst="rect">
            <a:avLst/>
          </a:prstGeom>
          <a:ln>
            <a:solidFill>
              <a:srgbClr val="000000"/>
            </a:solidFill>
          </a:ln>
        </p:spPr>
      </p:pic>
    </p:spTree>
    <p:extLst>
      <p:ext uri="{BB962C8B-B14F-4D97-AF65-F5344CB8AC3E}">
        <p14:creationId xmlns:p14="http://schemas.microsoft.com/office/powerpoint/2010/main" val="8278197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ChangeArrowheads="1"/>
          </p:cNvSpPr>
          <p:nvPr/>
        </p:nvSpPr>
        <p:spPr bwMode="auto">
          <a:xfrm>
            <a:off x="0" y="3999141"/>
            <a:ext cx="213520" cy="215444"/>
          </a:xfrm>
          <a:prstGeom prst="rect">
            <a:avLst/>
          </a:prstGeom>
          <a:noFill/>
          <a:ln w="9525">
            <a:noFill/>
            <a:miter lim="800000"/>
            <a:headEnd/>
            <a:tailEnd/>
          </a:ln>
        </p:spPr>
        <p:txBody>
          <a:bodyPr wrap="none" anchor="ctr">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8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 </a:t>
            </a:r>
            <a:endParaRPr kumimoji="0" lang="en-US" sz="18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2" name="TextBox 1"/>
          <p:cNvSpPr txBox="1"/>
          <p:nvPr/>
        </p:nvSpPr>
        <p:spPr>
          <a:xfrm>
            <a:off x="106760" y="511552"/>
            <a:ext cx="9143999" cy="1015663"/>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u="none" strike="noStrike" kern="1200" cap="none" spc="0" normalizeH="0" baseline="0" noProof="0" dirty="0">
                <a:ln>
                  <a:noFill/>
                </a:ln>
                <a:solidFill>
                  <a:srgbClr val="000000"/>
                </a:solidFill>
                <a:effectLst/>
                <a:uLnTx/>
                <a:uFillTx/>
                <a:latin typeface="Avenir Black" panose="02000503020000020003" pitchFamily="2" charset="0"/>
                <a:cs typeface="Avenir Medium" charset="0"/>
              </a:rPr>
              <a:t>Markets and Third Parties, Part A*</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u="none" strike="noStrike" kern="1200" cap="none" spc="0" normalizeH="0" baseline="0" noProof="0" dirty="0">
                <a:ln>
                  <a:noFill/>
                </a:ln>
                <a:solidFill>
                  <a:srgbClr val="000000"/>
                </a:solidFill>
                <a:effectLst/>
                <a:uLnTx/>
                <a:uFillTx/>
                <a:latin typeface="Avenir Black" panose="02000503020000020003" pitchFamily="2" charset="0"/>
                <a:cs typeface="Avenir Medium" charset="0"/>
              </a:rPr>
              <a:t>Trading in a Pit Market</a:t>
            </a:r>
          </a:p>
        </p:txBody>
      </p:sp>
      <p:sp>
        <p:nvSpPr>
          <p:cNvPr id="3" name="Rectangle 2">
            <a:extLst>
              <a:ext uri="{FF2B5EF4-FFF2-40B4-BE49-F238E27FC236}">
                <a16:creationId xmlns:a16="http://schemas.microsoft.com/office/drawing/2014/main" id="{D381C0E8-F1DA-94D7-C6CE-16001F80ACD8}"/>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Shared Tools</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4" name="Straight Connector 3">
            <a:extLst>
              <a:ext uri="{FF2B5EF4-FFF2-40B4-BE49-F238E27FC236}">
                <a16:creationId xmlns:a16="http://schemas.microsoft.com/office/drawing/2014/main" id="{B18EB019-6E72-25EE-4FE5-590D4DDBC176}"/>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16743A90-CF94-4C8A-0616-BB95664CA09F}"/>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14" name="TextBox 13">
            <a:extLst>
              <a:ext uri="{FF2B5EF4-FFF2-40B4-BE49-F238E27FC236}">
                <a16:creationId xmlns:a16="http://schemas.microsoft.com/office/drawing/2014/main" id="{CB40262A-8FBC-76B6-8574-BFEDFB02FF9C}"/>
              </a:ext>
            </a:extLst>
          </p:cNvPr>
          <p:cNvSpPr txBox="1"/>
          <p:nvPr/>
        </p:nvSpPr>
        <p:spPr>
          <a:xfrm>
            <a:off x="387925" y="1667273"/>
            <a:ext cx="8368146" cy="3293209"/>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600" b="0" u="none" strike="noStrike" kern="1200" cap="none" spc="0" normalizeH="0" baseline="0" noProof="0" dirty="0">
                <a:ln>
                  <a:noFill/>
                </a:ln>
                <a:solidFill>
                  <a:srgbClr val="000000"/>
                </a:solidFill>
                <a:effectLst/>
                <a:uLnTx/>
                <a:uFillTx/>
                <a:latin typeface="Avenir Book" panose="02000503020000020003" pitchFamily="2" charset="0"/>
                <a:cs typeface="Avenir Medium" charset="0"/>
              </a:rPr>
              <a:t>Consider the willingness to buy and sell wellness checkups, which is a health-care</a:t>
            </a:r>
            <a:r>
              <a:rPr kumimoji="0" lang="en-US" sz="2600" b="0" u="none" strike="noStrike" kern="1200" cap="none" spc="0" normalizeH="0" noProof="0" dirty="0">
                <a:ln>
                  <a:noFill/>
                </a:ln>
                <a:solidFill>
                  <a:srgbClr val="000000"/>
                </a:solidFill>
                <a:effectLst/>
                <a:uLnTx/>
                <a:uFillTx/>
                <a:latin typeface="Avenir Book" panose="02000503020000020003" pitchFamily="2" charset="0"/>
                <a:cs typeface="Avenir Medium" charset="0"/>
              </a:rPr>
              <a:t> service</a:t>
            </a:r>
            <a:r>
              <a:rPr kumimoji="0" lang="en-US" sz="2600" b="0" u="none" strike="noStrike" kern="1200" cap="none" spc="0" normalizeH="0" baseline="0" noProof="0" dirty="0">
                <a:ln>
                  <a:noFill/>
                </a:ln>
                <a:solidFill>
                  <a:srgbClr val="000000"/>
                </a:solidFill>
                <a:effectLst/>
                <a:uLnTx/>
                <a:uFillTx/>
                <a:latin typeface="Avenir Book" panose="02000503020000020003" pitchFamily="2" charset="0"/>
                <a:cs typeface="Avenir Medium" charset="0"/>
              </a:rPr>
              <a:t>. Patients</a:t>
            </a:r>
            <a:r>
              <a:rPr kumimoji="0" lang="en-US" sz="2600" b="0" u="none" strike="noStrike" kern="1200" cap="none" spc="0" normalizeH="0" noProof="0" dirty="0">
                <a:ln>
                  <a:noFill/>
                </a:ln>
                <a:solidFill>
                  <a:srgbClr val="000000"/>
                </a:solidFill>
                <a:effectLst/>
                <a:uLnTx/>
                <a:uFillTx/>
                <a:latin typeface="Avenir Book" panose="02000503020000020003" pitchFamily="2" charset="0"/>
                <a:cs typeface="Avenir Medium" charset="0"/>
              </a:rPr>
              <a:t> are the demanders; </a:t>
            </a:r>
            <a:r>
              <a:rPr kumimoji="0" lang="en-US" sz="2600" b="0" u="none" strike="noStrike" kern="1200" cap="none" spc="0" normalizeH="0" baseline="0" noProof="0" dirty="0">
                <a:ln>
                  <a:noFill/>
                </a:ln>
                <a:solidFill>
                  <a:srgbClr val="000000"/>
                </a:solidFill>
                <a:effectLst/>
                <a:uLnTx/>
                <a:uFillTx/>
                <a:latin typeface="Avenir Book" panose="02000503020000020003" pitchFamily="2" charset="0"/>
                <a:cs typeface="Avenir Medium" charset="0"/>
              </a:rPr>
              <a:t>providers</a:t>
            </a:r>
            <a:r>
              <a:rPr lang="en-US" sz="2600" b="0" dirty="0">
                <a:solidFill>
                  <a:srgbClr val="000000"/>
                </a:solidFill>
                <a:latin typeface="Avenir Book" panose="02000503020000020003" pitchFamily="2" charset="0"/>
                <a:cs typeface="Avenir Medium" charset="0"/>
              </a:rPr>
              <a:t> are the suppliers. </a:t>
            </a: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600" b="0" dirty="0">
              <a:solidFill>
                <a:srgbClr val="000000"/>
              </a:solidFill>
              <a:latin typeface="Avenir Book" panose="02000503020000020003" pitchFamily="2" charset="0"/>
              <a:cs typeface="Avenir Medium"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600" b="0" dirty="0">
                <a:solidFill>
                  <a:srgbClr val="000000"/>
                </a:solidFill>
                <a:latin typeface="Avenir Book" panose="02000503020000020003" pitchFamily="2" charset="0"/>
                <a:cs typeface="Avenir Medium" charset="0"/>
              </a:rPr>
              <a:t>For a Daily Double, </a:t>
            </a:r>
            <a:r>
              <a:rPr kumimoji="0" lang="en-US" sz="2600" b="0" u="none" strike="noStrike" kern="1200" cap="none" spc="0" normalizeH="0" baseline="0" noProof="0" dirty="0">
                <a:ln>
                  <a:noFill/>
                </a:ln>
                <a:solidFill>
                  <a:srgbClr val="000000"/>
                </a:solidFill>
                <a:effectLst/>
                <a:uLnTx/>
                <a:uFillTx/>
                <a:latin typeface="Avenir Book" panose="02000503020000020003" pitchFamily="2" charset="0"/>
                <a:cs typeface="Avenir Medium" charset="0"/>
              </a:rPr>
              <a:t>10 people volunteer to be demanders and 10 people volunteer to be suppliers of wellness checkups. </a:t>
            </a:r>
            <a:r>
              <a:rPr lang="en-US" sz="2600" b="0" dirty="0">
                <a:solidFill>
                  <a:srgbClr val="000000"/>
                </a:solidFill>
                <a:latin typeface="Avenir Book" panose="02000503020000020003" pitchFamily="2" charset="0"/>
                <a:cs typeface="Avenir Medium" charset="0"/>
              </a:rPr>
              <a:t>Each is secretly assigned a number (given in Table 15.1 on page 571 of the textbook). </a:t>
            </a:r>
            <a:endParaRPr kumimoji="0" lang="en-US" sz="2600" b="0" u="none" strike="noStrike" kern="1200" cap="none" spc="0" normalizeH="0" baseline="0" noProof="0" dirty="0">
              <a:ln>
                <a:noFill/>
              </a:ln>
              <a:solidFill>
                <a:srgbClr val="000000"/>
              </a:solidFill>
              <a:effectLst/>
              <a:uLnTx/>
              <a:uFillTx/>
              <a:latin typeface="Avenir Book" panose="02000503020000020003" pitchFamily="2" charset="0"/>
              <a:cs typeface="Avenir Medium" charset="0"/>
            </a:endParaRPr>
          </a:p>
        </p:txBody>
      </p:sp>
      <p:sp>
        <p:nvSpPr>
          <p:cNvPr id="6" name="TextBox 5">
            <a:extLst>
              <a:ext uri="{FF2B5EF4-FFF2-40B4-BE49-F238E27FC236}">
                <a16:creationId xmlns:a16="http://schemas.microsoft.com/office/drawing/2014/main" id="{9D5DE42A-F4F4-0A66-9C47-1B5F53F381A3}"/>
              </a:ext>
            </a:extLst>
          </p:cNvPr>
          <p:cNvSpPr txBox="1"/>
          <p:nvPr/>
        </p:nvSpPr>
        <p:spPr>
          <a:xfrm>
            <a:off x="-1553321" y="6396758"/>
            <a:ext cx="9143999"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rPr>
              <a:t>*A variation of an experiment created by Charles Holt</a:t>
            </a:r>
          </a:p>
        </p:txBody>
      </p:sp>
      <p:sp>
        <p:nvSpPr>
          <p:cNvPr id="7" name="Rectangle 6">
            <a:extLst>
              <a:ext uri="{FF2B5EF4-FFF2-40B4-BE49-F238E27FC236}">
                <a16:creationId xmlns:a16="http://schemas.microsoft.com/office/drawing/2014/main" id="{789FDD68-3871-86B0-958C-D1193A0BF4F7}"/>
              </a:ext>
            </a:extLst>
          </p:cNvPr>
          <p:cNvSpPr/>
          <p:nvPr/>
        </p:nvSpPr>
        <p:spPr>
          <a:xfrm>
            <a:off x="6751637" y="5327923"/>
            <a:ext cx="1458973" cy="1095706"/>
          </a:xfrm>
          <a:prstGeom prst="rect">
            <a:avLst/>
          </a:prstGeom>
          <a:gradFill>
            <a:gsLst>
              <a:gs pos="0">
                <a:srgbClr val="FF8E4F"/>
              </a:gs>
              <a:gs pos="74000">
                <a:srgbClr val="FFFFFF">
                  <a:lumMod val="85000"/>
                </a:srgbClr>
              </a:gs>
              <a:gs pos="83000">
                <a:srgbClr val="FFFFFF">
                  <a:lumMod val="75000"/>
                </a:srgbClr>
              </a:gs>
              <a:gs pos="100000">
                <a:srgbClr val="FFFFFF">
                  <a:lumMod val="65000"/>
                </a:srgbClr>
              </a:gs>
            </a:gsLst>
            <a:lin ang="5400000" scaled="1"/>
          </a:gradFill>
          <a:ln w="25400" cap="flat" cmpd="sng" algn="ctr">
            <a:solidFill>
              <a:srgbClr val="BBE0E3">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FFFF"/>
                </a:solidFill>
                <a:effectLst/>
                <a:uLnTx/>
                <a:uFillTx/>
                <a:latin typeface="Comic Sans MS" panose="030F0902030302020204" pitchFamily="66" charset="0"/>
                <a:ea typeface="Helvetica Neue"/>
                <a:cs typeface="Helvetica Neue"/>
              </a:rPr>
              <a:t>DAILY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FFFF"/>
                </a:solidFill>
                <a:effectLst/>
                <a:uLnTx/>
                <a:uFillTx/>
                <a:latin typeface="Comic Sans MS" panose="030F0902030302020204" pitchFamily="66" charset="0"/>
                <a:ea typeface="Helvetica Neue"/>
                <a:cs typeface="Helvetica Neue"/>
              </a:rPr>
              <a:t>DOUBLE</a:t>
            </a:r>
          </a:p>
        </p:txBody>
      </p:sp>
      <p:pic>
        <p:nvPicPr>
          <p:cNvPr id="8" name="Daily_Double">
            <a:hlinkClick r:id="" action="ppaction://media"/>
            <a:extLst>
              <a:ext uri="{FF2B5EF4-FFF2-40B4-BE49-F238E27FC236}">
                <a16:creationId xmlns:a16="http://schemas.microsoft.com/office/drawing/2014/main" id="{5CB812D1-5005-98FF-DF4D-1B030B5AFC4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143999" y="6094894"/>
            <a:ext cx="812800" cy="812800"/>
          </a:xfrm>
          <a:prstGeom prst="rect">
            <a:avLst/>
          </a:prstGeom>
        </p:spPr>
      </p:pic>
    </p:spTree>
    <p:extLst>
      <p:ext uri="{BB962C8B-B14F-4D97-AF65-F5344CB8AC3E}">
        <p14:creationId xmlns:p14="http://schemas.microsoft.com/office/powerpoint/2010/main" val="3745766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20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fade">
                                      <p:cBhvr>
                                        <p:cTn id="12" dur="20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2000"/>
                                        <p:tgtEl>
                                          <p:spTgt spid="7"/>
                                        </p:tgtEl>
                                      </p:cBhvr>
                                    </p:animEffect>
                                  </p:childTnLst>
                                </p:cTn>
                              </p:par>
                              <p:par>
                                <p:cTn id="18" presetID="1" presetClass="mediacall" presetSubtype="0" fill="hold" nodeType="withEffect">
                                  <p:stCondLst>
                                    <p:cond delay="0"/>
                                  </p:stCondLst>
                                  <p:childTnLst>
                                    <p:cmd type="call" cmd="playFrom(0.0)">
                                      <p:cBhvr>
                                        <p:cTn id="19" dur="2269" fill="hold"/>
                                        <p:tgtEl>
                                          <p:spTgt spid="8"/>
                                        </p:tgtEl>
                                      </p:cBhvr>
                                    </p:cmd>
                                  </p:childTnLst>
                                </p:cTn>
                              </p:par>
                            </p:childTnLst>
                          </p:cTn>
                        </p:par>
                      </p:childTnLst>
                    </p:cTn>
                  </p:par>
                  <p:par>
                    <p:cTn id="20" fill="hold">
                      <p:stCondLst>
                        <p:cond delay="indefinite"/>
                      </p:stCondLst>
                      <p:childTnLst>
                        <p:par>
                          <p:cTn id="21" fill="hold">
                            <p:stCondLst>
                              <p:cond delay="0"/>
                            </p:stCondLst>
                            <p:childTnLst>
                              <p:par>
                                <p:cTn id="22" presetID="1" presetClass="exit" presetSubtype="0" fill="hold" grpId="1" nodeType="clickEffect">
                                  <p:stCondLst>
                                    <p:cond delay="0"/>
                                  </p:stCondLst>
                                  <p:childTnLst>
                                    <p:set>
                                      <p:cBhvr>
                                        <p:cTn id="23"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6061">
                <p:cTn id="24" fill="hold" display="0">
                  <p:stCondLst>
                    <p:cond delay="indefinite"/>
                  </p:stCondLst>
                  <p:endCondLst>
                    <p:cond evt="onStopAudio" delay="0">
                      <p:tgtEl>
                        <p:sldTgt/>
                      </p:tgtEl>
                    </p:cond>
                    <p:cond evt="onNext" delay="0">
                      <p:tgtEl>
                        <p:sldTgt/>
                      </p:tgtEl>
                    </p:cond>
                  </p:endCondLst>
                </p:cTn>
                <p:tgtEl>
                  <p:spTgt spid="8"/>
                </p:tgtEl>
              </p:cMediaNode>
            </p:audio>
          </p:childTnLst>
        </p:cTn>
      </p:par>
    </p:tnLst>
    <p:bldLst>
      <p:bldP spid="7" grpId="0" animBg="1"/>
      <p:bldP spid="7" grpId="1"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bwMode="auto">
          <a:xfrm>
            <a:off x="5203372" y="1956223"/>
            <a:ext cx="3657600" cy="1753955"/>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endParaRPr>
          </a:p>
        </p:txBody>
      </p:sp>
      <p:sp>
        <p:nvSpPr>
          <p:cNvPr id="16" name="Rectangle 15"/>
          <p:cNvSpPr/>
          <p:nvPr/>
        </p:nvSpPr>
        <p:spPr bwMode="auto">
          <a:xfrm>
            <a:off x="264319" y="1956223"/>
            <a:ext cx="3657600" cy="1753955"/>
          </a:xfrm>
          <a:prstGeom prst="rect">
            <a:avLst/>
          </a:prstGeom>
          <a:noFill/>
          <a:ln w="9525" cap="flat" cmpd="sng" algn="ctr">
            <a:solidFill>
              <a:schemeClr val="bg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u="none" strike="noStrike" kern="1200" cap="none" spc="0" normalizeH="0" baseline="0" noProof="0" dirty="0">
              <a:ln>
                <a:noFill/>
              </a:ln>
              <a:solidFill>
                <a:srgbClr val="FFC000"/>
              </a:solidFill>
              <a:effectLst/>
              <a:uLnTx/>
              <a:uFillTx/>
              <a:latin typeface="Avenir Book" panose="02000503020000020003" pitchFamily="2" charset="0"/>
              <a:ea typeface="ＭＳ Ｐゴシック" charset="0"/>
            </a:endParaRPr>
          </a:p>
        </p:txBody>
      </p:sp>
      <p:sp>
        <p:nvSpPr>
          <p:cNvPr id="110594" name="Rectangle 2"/>
          <p:cNvSpPr>
            <a:spLocks noChangeArrowheads="1"/>
          </p:cNvSpPr>
          <p:nvPr/>
        </p:nvSpPr>
        <p:spPr bwMode="auto">
          <a:xfrm>
            <a:off x="0" y="3999141"/>
            <a:ext cx="213520" cy="215444"/>
          </a:xfrm>
          <a:prstGeom prst="rect">
            <a:avLst/>
          </a:prstGeom>
          <a:noFill/>
          <a:ln w="9525">
            <a:noFill/>
            <a:miter lim="800000"/>
            <a:headEnd/>
            <a:tailEnd/>
          </a:ln>
        </p:spPr>
        <p:txBody>
          <a:bodyPr wrap="none" anchor="ctr">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8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 </a:t>
            </a:r>
            <a:endParaRPr kumimoji="0" lang="en-US" sz="18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3" name="Rectangle 2">
            <a:extLst>
              <a:ext uri="{FF2B5EF4-FFF2-40B4-BE49-F238E27FC236}">
                <a16:creationId xmlns:a16="http://schemas.microsoft.com/office/drawing/2014/main" id="{D381C0E8-F1DA-94D7-C6CE-16001F80ACD8}"/>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Shared Tools</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4" name="Straight Connector 3">
            <a:extLst>
              <a:ext uri="{FF2B5EF4-FFF2-40B4-BE49-F238E27FC236}">
                <a16:creationId xmlns:a16="http://schemas.microsoft.com/office/drawing/2014/main" id="{B18EB019-6E72-25EE-4FE5-590D4DDBC176}"/>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16743A90-CF94-4C8A-0616-BB95664CA09F}"/>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7" name="TextBox 6">
            <a:extLst>
              <a:ext uri="{FF2B5EF4-FFF2-40B4-BE49-F238E27FC236}">
                <a16:creationId xmlns:a16="http://schemas.microsoft.com/office/drawing/2014/main" id="{071312EB-585B-F845-91F7-E70B165EFE05}"/>
              </a:ext>
            </a:extLst>
          </p:cNvPr>
          <p:cNvSpPr txBox="1"/>
          <p:nvPr/>
        </p:nvSpPr>
        <p:spPr>
          <a:xfrm>
            <a:off x="262947" y="3771179"/>
            <a:ext cx="3692762" cy="2539157"/>
          </a:xfrm>
          <a:prstGeom prst="rect">
            <a:avLst/>
          </a:prstGeom>
          <a:noFill/>
          <a:ln>
            <a:solidFill>
              <a:schemeClr val="tx1"/>
            </a:solidFill>
          </a:ln>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u="sng"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rPr>
              <a:t>Objective</a:t>
            </a:r>
            <a:r>
              <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rPr>
              <a:t>: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5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endParaRPr>
          </a:p>
          <a:p>
            <a:pPr marL="0" marR="0" lvl="0" indent="0" defTabSz="914400" rtl="0" eaLnBrk="0" fontAlgn="base" latinLnBrk="0" hangingPunct="0">
              <a:lnSpc>
                <a:spcPct val="100000"/>
              </a:lnSpc>
              <a:spcBef>
                <a:spcPct val="0"/>
              </a:spcBef>
              <a:spcAft>
                <a:spcPct val="0"/>
              </a:spcAft>
              <a:buClrTx/>
              <a:buSzTx/>
              <a:buFontTx/>
              <a:buNone/>
              <a:tabLst/>
              <a:defRPr/>
            </a:pPr>
            <a:r>
              <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rPr>
              <a:t>Maximize the benefit. </a:t>
            </a:r>
          </a:p>
          <a:p>
            <a:pPr marL="0" marR="0" lvl="0" indent="0" algn="l" defTabSz="914400" rtl="0" eaLnBrk="0" fontAlgn="base" latinLnBrk="0" hangingPunct="0">
              <a:lnSpc>
                <a:spcPct val="100000"/>
              </a:lnSpc>
              <a:spcBef>
                <a:spcPct val="0"/>
              </a:spcBef>
              <a:spcAft>
                <a:spcPct val="0"/>
              </a:spcAft>
              <a:buClrTx/>
              <a:buSzTx/>
              <a:buFontTx/>
              <a:buNone/>
              <a:tabLst/>
              <a:defRPr/>
            </a:pPr>
            <a:endParaRPr lang="en-US" sz="1000" b="0" dirty="0">
              <a:solidFill>
                <a:srgbClr val="000000"/>
              </a:solidFill>
              <a:latin typeface="Avenir Book" panose="02000503020000020003" pitchFamily="2" charset="0"/>
              <a:cs typeface="Avenir Medium"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rPr>
              <a:t>A demander can’t buy a wellness checkup for more</a:t>
            </a:r>
            <a:r>
              <a:rPr kumimoji="0" lang="en-US" sz="2400" b="0" u="none" strike="noStrike" kern="1200" cap="none" spc="0" normalizeH="0" noProof="0" dirty="0">
                <a:ln>
                  <a:noFill/>
                </a:ln>
                <a:solidFill>
                  <a:srgbClr val="000000"/>
                </a:solidFill>
                <a:effectLst/>
                <a:uLnTx/>
                <a:uFillTx/>
                <a:latin typeface="Avenir Book" panose="02000503020000020003" pitchFamily="2" charset="0"/>
                <a:ea typeface="ＭＳ Ｐゴシック" charset="0"/>
                <a:cs typeface="Avenir Medium" charset="0"/>
              </a:rPr>
              <a:t> </a:t>
            </a:r>
            <a:r>
              <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rPr>
              <a:t>than their assigned number. </a:t>
            </a:r>
          </a:p>
        </p:txBody>
      </p:sp>
      <p:sp>
        <p:nvSpPr>
          <p:cNvPr id="9" name="TextBox 8">
            <a:extLst>
              <a:ext uri="{FF2B5EF4-FFF2-40B4-BE49-F238E27FC236}">
                <a16:creationId xmlns:a16="http://schemas.microsoft.com/office/drawing/2014/main" id="{27FE7D2D-FC65-0A7A-8FC1-8012ECAA0DB6}"/>
              </a:ext>
            </a:extLst>
          </p:cNvPr>
          <p:cNvSpPr txBox="1"/>
          <p:nvPr/>
        </p:nvSpPr>
        <p:spPr>
          <a:xfrm>
            <a:off x="5188292" y="3771179"/>
            <a:ext cx="3672680" cy="2539157"/>
          </a:xfrm>
          <a:prstGeom prst="rect">
            <a:avLst/>
          </a:prstGeom>
          <a:noFill/>
          <a:ln>
            <a:solidFill>
              <a:schemeClr val="tx1"/>
            </a:solidFill>
          </a:ln>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u="sng"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rPr>
              <a:t>Objective</a:t>
            </a:r>
            <a:r>
              <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rPr>
              <a:t>: </a:t>
            </a:r>
          </a:p>
          <a:p>
            <a:pPr marL="0" marR="0" lvl="0" indent="0" algn="l" defTabSz="914400" rtl="0" eaLnBrk="0" fontAlgn="base" latinLnBrk="0" hangingPunct="0">
              <a:lnSpc>
                <a:spcPct val="100000"/>
              </a:lnSpc>
              <a:spcBef>
                <a:spcPct val="0"/>
              </a:spcBef>
              <a:spcAft>
                <a:spcPct val="0"/>
              </a:spcAft>
              <a:buClrTx/>
              <a:buSzTx/>
              <a:buFontTx/>
              <a:buNone/>
              <a:tabLst/>
              <a:defRPr/>
            </a:pPr>
            <a:endParaRPr lang="en-US" sz="500" b="0" dirty="0">
              <a:solidFill>
                <a:srgbClr val="000000"/>
              </a:solidFill>
              <a:latin typeface="Avenir Book" panose="02000503020000020003" pitchFamily="2" charset="0"/>
              <a:cs typeface="Avenir Medium" charset="0"/>
            </a:endParaRPr>
          </a:p>
          <a:p>
            <a:pPr marL="0" marR="0" lvl="0" indent="0" defTabSz="914400" rtl="0" eaLnBrk="0" fontAlgn="base" latinLnBrk="0" hangingPunct="0">
              <a:lnSpc>
                <a:spcPct val="100000"/>
              </a:lnSpc>
              <a:spcBef>
                <a:spcPct val="0"/>
              </a:spcBef>
              <a:spcAft>
                <a:spcPct val="0"/>
              </a:spcAft>
              <a:buClrTx/>
              <a:buSzTx/>
              <a:buFontTx/>
              <a:buNone/>
              <a:tabLst/>
              <a:defRPr/>
            </a:pPr>
            <a:r>
              <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rPr>
              <a:t>Maximize the profit. </a:t>
            </a:r>
          </a:p>
          <a:p>
            <a:pPr marL="0" marR="0" lvl="0" indent="0" algn="l" defTabSz="914400" rtl="0" eaLnBrk="0" fontAlgn="base" latinLnBrk="0" hangingPunct="0">
              <a:lnSpc>
                <a:spcPct val="100000"/>
              </a:lnSpc>
              <a:spcBef>
                <a:spcPct val="0"/>
              </a:spcBef>
              <a:spcAft>
                <a:spcPct val="0"/>
              </a:spcAft>
              <a:buClrTx/>
              <a:buSzTx/>
              <a:buFontTx/>
              <a:buNone/>
              <a:tabLst/>
              <a:defRPr/>
            </a:pPr>
            <a:endParaRPr lang="en-US" sz="1000" b="0" dirty="0">
              <a:solidFill>
                <a:srgbClr val="000000"/>
              </a:solidFill>
              <a:latin typeface="Avenir Book" panose="02000503020000020003" pitchFamily="2" charset="0"/>
              <a:cs typeface="Avenir Medium"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rPr>
              <a:t>A supplier can’t sell</a:t>
            </a:r>
            <a:r>
              <a:rPr lang="en-US" sz="2400" b="0" dirty="0">
                <a:solidFill>
                  <a:srgbClr val="000000"/>
                </a:solidFill>
                <a:latin typeface="Avenir Book" panose="02000503020000020003" pitchFamily="2" charset="0"/>
                <a:cs typeface="Avenir Medium" charset="0"/>
              </a:rPr>
              <a:t> a </a:t>
            </a:r>
          </a:p>
          <a:p>
            <a:pPr marL="0" marR="0" lvl="0" indent="0" algn="l" defTabSz="914400" rtl="0" eaLnBrk="0" fontAlgn="base" latinLnBrk="0" hangingPunct="0">
              <a:lnSpc>
                <a:spcPct val="100000"/>
              </a:lnSpc>
              <a:spcBef>
                <a:spcPct val="0"/>
              </a:spcBef>
              <a:spcAft>
                <a:spcPct val="0"/>
              </a:spcAft>
              <a:buClrTx/>
              <a:buSzTx/>
              <a:buFontTx/>
              <a:buNone/>
              <a:tabLst/>
              <a:defRPr/>
            </a:pPr>
            <a:r>
              <a:rPr lang="en-US" sz="2400" b="0" dirty="0">
                <a:solidFill>
                  <a:srgbClr val="000000"/>
                </a:solidFill>
                <a:latin typeface="Avenir Book" panose="02000503020000020003" pitchFamily="2" charset="0"/>
                <a:cs typeface="Avenir Medium" charset="0"/>
              </a:rPr>
              <a:t>wellness checkup for</a:t>
            </a:r>
            <a:r>
              <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rPr>
              <a:t>less than their assigned number. </a:t>
            </a:r>
          </a:p>
        </p:txBody>
      </p:sp>
      <p:sp>
        <p:nvSpPr>
          <p:cNvPr id="12" name="TextBox 11">
            <a:extLst>
              <a:ext uri="{FF2B5EF4-FFF2-40B4-BE49-F238E27FC236}">
                <a16:creationId xmlns:a16="http://schemas.microsoft.com/office/drawing/2014/main" id="{B8284096-0533-0434-2763-4D40ECD36905}"/>
              </a:ext>
            </a:extLst>
          </p:cNvPr>
          <p:cNvSpPr txBox="1"/>
          <p:nvPr/>
        </p:nvSpPr>
        <p:spPr>
          <a:xfrm>
            <a:off x="5222081" y="2279202"/>
            <a:ext cx="3657600" cy="1107996"/>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200" b="0" i="0" u="none" strike="noStrike" kern="1200" cap="none" spc="0" normalizeH="0" baseline="0" noProof="0" dirty="0">
                <a:ln>
                  <a:noFill/>
                </a:ln>
                <a:solidFill>
                  <a:srgbClr val="FF9300"/>
                </a:solidFill>
                <a:effectLst/>
                <a:uLnTx/>
                <a:uFillTx/>
                <a:latin typeface="Avenir Medium" charset="0"/>
                <a:ea typeface="ＭＳ Ｐゴシック" charset="0"/>
                <a:cs typeface="Avenir Medium" charset="0"/>
              </a:rPr>
              <a:t>Willingness to Supply</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200" b="0" i="0" u="none" strike="noStrike" kern="1200" cap="none" spc="0" normalizeH="0" baseline="0" noProof="0" dirty="0">
                <a:ln>
                  <a:noFill/>
                </a:ln>
                <a:solidFill>
                  <a:srgbClr val="FF9300"/>
                </a:solidFill>
                <a:effectLst/>
                <a:uLnTx/>
                <a:uFillTx/>
                <a:latin typeface="Avenir Medium" charset="0"/>
                <a:ea typeface="ＭＳ Ｐゴシック" charset="0"/>
                <a:cs typeface="Avenir Medium" charset="0"/>
              </a:rPr>
              <a:t>a wellness checkup</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200" b="0" i="0" u="none" strike="noStrike" kern="1200" cap="none" spc="0" normalizeH="0" baseline="0" noProof="0" dirty="0">
                <a:ln>
                  <a:noFill/>
                </a:ln>
                <a:solidFill>
                  <a:srgbClr val="FF9300"/>
                </a:solidFill>
                <a:effectLst/>
                <a:uLnTx/>
                <a:uFillTx/>
                <a:latin typeface="Avenir Medium" charset="0"/>
                <a:ea typeface="ＭＳ Ｐゴシック" charset="0"/>
                <a:cs typeface="Avenir Medium" charset="0"/>
              </a:rPr>
              <a:t>(minimum amount)</a:t>
            </a:r>
          </a:p>
        </p:txBody>
      </p:sp>
      <p:sp>
        <p:nvSpPr>
          <p:cNvPr id="13" name="TextBox 12">
            <a:extLst>
              <a:ext uri="{FF2B5EF4-FFF2-40B4-BE49-F238E27FC236}">
                <a16:creationId xmlns:a16="http://schemas.microsoft.com/office/drawing/2014/main" id="{4F83F5EF-F603-E9D8-AABE-9CD51CE37240}"/>
              </a:ext>
            </a:extLst>
          </p:cNvPr>
          <p:cNvSpPr txBox="1"/>
          <p:nvPr/>
        </p:nvSpPr>
        <p:spPr>
          <a:xfrm>
            <a:off x="250610" y="2279202"/>
            <a:ext cx="3657599" cy="1107996"/>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200" b="0" i="0" u="none" strike="noStrike" kern="1200" cap="none" spc="0" normalizeH="0" baseline="0" noProof="0" dirty="0">
                <a:ln>
                  <a:noFill/>
                </a:ln>
                <a:solidFill>
                  <a:schemeClr val="bg2"/>
                </a:solidFill>
                <a:effectLst/>
                <a:uLnTx/>
                <a:uFillTx/>
                <a:latin typeface="Avenir Medium" charset="0"/>
                <a:ea typeface="ＭＳ Ｐゴシック" charset="0"/>
                <a:cs typeface="Avenir Medium" charset="0"/>
              </a:rPr>
              <a:t>Willingness to Demand</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200" b="0" dirty="0">
                <a:solidFill>
                  <a:schemeClr val="bg2"/>
                </a:solidFill>
                <a:latin typeface="Avenir Medium" charset="0"/>
                <a:cs typeface="Avenir Medium" charset="0"/>
              </a:rPr>
              <a:t>a wellness checkup</a:t>
            </a:r>
            <a:endParaRPr kumimoji="0" lang="en-US" sz="2200" b="0" i="0" u="none" strike="noStrike" kern="1200" cap="none" spc="0" normalizeH="0" baseline="0" noProof="0" dirty="0">
              <a:ln>
                <a:noFill/>
              </a:ln>
              <a:solidFill>
                <a:schemeClr val="bg2"/>
              </a:solidFill>
              <a:effectLst/>
              <a:uLnTx/>
              <a:uFillTx/>
              <a:latin typeface="Avenir Medium" charset="0"/>
              <a:ea typeface="ＭＳ Ｐゴシック" charset="0"/>
              <a:cs typeface="Avenir Medium"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200" b="0" i="0" u="none" strike="noStrike" kern="1200" cap="none" spc="0" normalizeH="0" baseline="0" noProof="0" dirty="0">
                <a:ln>
                  <a:noFill/>
                </a:ln>
                <a:solidFill>
                  <a:schemeClr val="bg2"/>
                </a:solidFill>
                <a:effectLst/>
                <a:uLnTx/>
                <a:uFillTx/>
                <a:latin typeface="Avenir Medium" charset="0"/>
                <a:ea typeface="ＭＳ Ｐゴシック" charset="0"/>
                <a:cs typeface="Avenir Medium" charset="0"/>
              </a:rPr>
              <a:t>(</a:t>
            </a:r>
            <a:r>
              <a:rPr lang="en-US" sz="2200" b="0" dirty="0">
                <a:solidFill>
                  <a:schemeClr val="bg2"/>
                </a:solidFill>
                <a:latin typeface="Avenir Medium" charset="0"/>
                <a:cs typeface="Avenir Medium" charset="0"/>
              </a:rPr>
              <a:t>m</a:t>
            </a:r>
            <a:r>
              <a:rPr kumimoji="0" lang="en-US" sz="2200" b="0" i="0" u="none" strike="noStrike" kern="1200" cap="none" spc="0" normalizeH="0" baseline="0" noProof="0" dirty="0" err="1">
                <a:ln>
                  <a:noFill/>
                </a:ln>
                <a:solidFill>
                  <a:schemeClr val="bg2"/>
                </a:solidFill>
                <a:effectLst/>
                <a:uLnTx/>
                <a:uFillTx/>
                <a:latin typeface="Avenir Medium" charset="0"/>
                <a:ea typeface="ＭＳ Ｐゴシック" charset="0"/>
                <a:cs typeface="Avenir Medium" charset="0"/>
              </a:rPr>
              <a:t>aximum</a:t>
            </a:r>
            <a:r>
              <a:rPr kumimoji="0" lang="en-US" sz="2200" b="0" i="0" u="none" strike="noStrike" kern="1200" cap="none" spc="0" normalizeH="0" baseline="0" noProof="0" dirty="0">
                <a:ln>
                  <a:noFill/>
                </a:ln>
                <a:solidFill>
                  <a:schemeClr val="bg2"/>
                </a:solidFill>
                <a:effectLst/>
                <a:uLnTx/>
                <a:uFillTx/>
                <a:latin typeface="Avenir Medium" charset="0"/>
                <a:ea typeface="ＭＳ Ｐゴシック" charset="0"/>
                <a:cs typeface="Avenir Medium" charset="0"/>
              </a:rPr>
              <a:t> amount)</a:t>
            </a:r>
          </a:p>
        </p:txBody>
      </p:sp>
      <p:sp>
        <p:nvSpPr>
          <p:cNvPr id="6" name="TextBox 5">
            <a:extLst>
              <a:ext uri="{FF2B5EF4-FFF2-40B4-BE49-F238E27FC236}">
                <a16:creationId xmlns:a16="http://schemas.microsoft.com/office/drawing/2014/main" id="{4A3D0CCD-0973-B547-A951-2CA3C5F47B5F}"/>
              </a:ext>
            </a:extLst>
          </p:cNvPr>
          <p:cNvSpPr txBox="1"/>
          <p:nvPr/>
        </p:nvSpPr>
        <p:spPr>
          <a:xfrm>
            <a:off x="106760" y="511552"/>
            <a:ext cx="9143999" cy="1015663"/>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u="none" strike="noStrike" kern="1200" cap="none" spc="0" normalizeH="0" baseline="0" noProof="0" dirty="0">
                <a:ln>
                  <a:noFill/>
                </a:ln>
                <a:solidFill>
                  <a:srgbClr val="000000"/>
                </a:solidFill>
                <a:effectLst/>
                <a:uLnTx/>
                <a:uFillTx/>
                <a:latin typeface="Avenir Black" panose="02000503020000020003" pitchFamily="2" charset="0"/>
                <a:cs typeface="Avenir Medium" charset="0"/>
              </a:rPr>
              <a:t>Markets and Third Parties, Part A</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u="none" strike="noStrike" kern="1200" cap="none" spc="0" normalizeH="0" baseline="0" noProof="0" dirty="0">
                <a:ln>
                  <a:noFill/>
                </a:ln>
                <a:solidFill>
                  <a:srgbClr val="000000"/>
                </a:solidFill>
                <a:effectLst/>
                <a:uLnTx/>
                <a:uFillTx/>
                <a:latin typeface="Avenir Black" panose="02000503020000020003" pitchFamily="2" charset="0"/>
                <a:cs typeface="Avenir Medium" charset="0"/>
              </a:rPr>
              <a:t>Trading in a Pit Market</a:t>
            </a:r>
          </a:p>
        </p:txBody>
      </p:sp>
    </p:spTree>
    <p:extLst>
      <p:ext uri="{BB962C8B-B14F-4D97-AF65-F5344CB8AC3E}">
        <p14:creationId xmlns:p14="http://schemas.microsoft.com/office/powerpoint/2010/main" val="2406733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ChangeArrowheads="1"/>
          </p:cNvSpPr>
          <p:nvPr/>
        </p:nvSpPr>
        <p:spPr bwMode="auto">
          <a:xfrm>
            <a:off x="0" y="3999141"/>
            <a:ext cx="213520" cy="215444"/>
          </a:xfrm>
          <a:prstGeom prst="rect">
            <a:avLst/>
          </a:prstGeom>
          <a:noFill/>
          <a:ln w="9525">
            <a:noFill/>
            <a:miter lim="800000"/>
            <a:headEnd/>
            <a:tailEnd/>
          </a:ln>
        </p:spPr>
        <p:txBody>
          <a:bodyPr wrap="none" anchor="ctr">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8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 </a:t>
            </a:r>
            <a:endParaRPr kumimoji="0" lang="en-US" sz="18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9" name="TextBox 8"/>
          <p:cNvSpPr txBox="1"/>
          <p:nvPr/>
        </p:nvSpPr>
        <p:spPr>
          <a:xfrm>
            <a:off x="2752431" y="667110"/>
            <a:ext cx="3639138" cy="646331"/>
          </a:xfrm>
          <a:prstGeom prst="rect">
            <a:avLst/>
          </a:prstGeom>
          <a:solidFill>
            <a:srgbClr val="FFFFFF"/>
          </a:solidFill>
          <a:ln>
            <a:solidFill>
              <a:srgbClr val="222222"/>
            </a:solidFill>
          </a:ln>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rgbClr val="000000"/>
                </a:solidFill>
                <a:effectLst/>
                <a:uLnTx/>
                <a:uFillTx/>
                <a:latin typeface="Avenir Black" charset="0"/>
                <a:ea typeface="Avenir Black" charset="0"/>
                <a:cs typeface="Avenir Black" charset="0"/>
              </a:rPr>
              <a:t>FOUR ROUNDS</a:t>
            </a:r>
          </a:p>
        </p:txBody>
      </p:sp>
      <p:sp>
        <p:nvSpPr>
          <p:cNvPr id="2" name="TextBox 1"/>
          <p:cNvSpPr txBox="1"/>
          <p:nvPr/>
        </p:nvSpPr>
        <p:spPr>
          <a:xfrm>
            <a:off x="213520" y="1429130"/>
            <a:ext cx="5209380" cy="5139869"/>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u="sng"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Rules</a:t>
            </a:r>
            <a:r>
              <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342900" marR="0" lvl="0" indent="-342900" algn="l" defTabSz="914400" rtl="0" eaLnBrk="0" fontAlgn="base" latinLnBrk="0" hangingPunct="0">
              <a:spcBef>
                <a:spcPts val="600"/>
              </a:spcBef>
              <a:spcAft>
                <a:spcPct val="0"/>
              </a:spcAft>
              <a:buClrTx/>
              <a:buSzTx/>
              <a:buFontTx/>
              <a:buAutoNum type="arabicPeriod"/>
              <a:tabLst/>
              <a:defRPr/>
            </a:pPr>
            <a:r>
              <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No one knows anyone else’s number. </a:t>
            </a:r>
          </a:p>
          <a:p>
            <a:pPr marL="342900" marR="0" lvl="0" indent="-342900" algn="l" defTabSz="914400" rtl="0" eaLnBrk="0" fontAlgn="base" latinLnBrk="0" hangingPunct="0">
              <a:spcBef>
                <a:spcPts val="600"/>
              </a:spcBef>
              <a:spcAft>
                <a:spcPct val="0"/>
              </a:spcAft>
              <a:buClrTx/>
              <a:buSzTx/>
              <a:buFontTx/>
              <a:buAutoNum type="arabicPeriod"/>
              <a:tabLst/>
              <a:defRPr/>
            </a:pPr>
            <a:r>
              <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Numbers change each round.</a:t>
            </a:r>
          </a:p>
          <a:p>
            <a:pPr marL="342900" marR="0" lvl="0" indent="-342900" algn="l" defTabSz="914400" rtl="0" eaLnBrk="0" fontAlgn="base" latinLnBrk="0" hangingPunct="0">
              <a:spcBef>
                <a:spcPts val="600"/>
              </a:spcBef>
              <a:spcAft>
                <a:spcPct val="0"/>
              </a:spcAft>
              <a:buClrTx/>
              <a:buSzTx/>
              <a:buFontTx/>
              <a:buAutoNum type="arabicPeriod"/>
              <a:tabLst/>
              <a:defRPr/>
            </a:pPr>
            <a:r>
              <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Demanders may not pay more than their number. </a:t>
            </a:r>
            <a:endParaRPr lang="en-US" sz="2400" b="0" dirty="0">
              <a:solidFill>
                <a:srgbClr val="000000"/>
              </a:solidFill>
              <a:latin typeface="Avenir Book" panose="02000503020000020003" pitchFamily="2" charset="0"/>
              <a:ea typeface="Avenir Medium" charset="0"/>
              <a:cs typeface="Avenir Medium" charset="0"/>
            </a:endParaRPr>
          </a:p>
          <a:p>
            <a:pPr marL="350838" marR="0" lvl="0" indent="-350838" algn="l" defTabSz="914400" rtl="0" eaLnBrk="0" fontAlgn="base" latinLnBrk="0" hangingPunct="0">
              <a:spcBef>
                <a:spcPts val="600"/>
              </a:spcBef>
              <a:spcAft>
                <a:spcPct val="0"/>
              </a:spcAft>
              <a:buClrTx/>
              <a:buSzTx/>
              <a:buFont typeface="+mj-lt"/>
              <a:buAutoNum type="arabicPeriod" startAt="4"/>
              <a:defRPr/>
            </a:pPr>
            <a:r>
              <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Suppliers may not sell for less than their number.</a:t>
            </a:r>
          </a:p>
          <a:p>
            <a:pPr marL="350838" marR="0" lvl="0" indent="-350838" algn="l" defTabSz="914400" rtl="0" eaLnBrk="0" fontAlgn="base" latinLnBrk="0" hangingPunct="0">
              <a:spcBef>
                <a:spcPts val="600"/>
              </a:spcBef>
              <a:spcAft>
                <a:spcPct val="0"/>
              </a:spcAft>
              <a:buClrTx/>
              <a:buSzTx/>
              <a:buFont typeface="+mj-lt"/>
              <a:buAutoNum type="arabicPeriod" startAt="5"/>
              <a:defRPr/>
            </a:pPr>
            <a:r>
              <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All participants can hear others negotiating.</a:t>
            </a:r>
          </a:p>
          <a:p>
            <a:pPr marL="342900" marR="0" lvl="0" indent="-342900" algn="l" defTabSz="914400" rtl="0" eaLnBrk="0" fontAlgn="base" latinLnBrk="0" hangingPunct="0">
              <a:spcBef>
                <a:spcPts val="600"/>
              </a:spcBef>
              <a:spcAft>
                <a:spcPct val="0"/>
              </a:spcAft>
              <a:buClrTx/>
              <a:buSzTx/>
              <a:buFontTx/>
              <a:buAutoNum type="arabicPeriod" startAt="5"/>
              <a:tabLst/>
              <a:defRPr/>
            </a:pPr>
            <a:r>
              <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Players may not</a:t>
            </a:r>
            <a:r>
              <a:rPr kumimoji="0" lang="en-US" sz="2400" b="0" u="none" strike="noStrike" kern="1200" cap="none" spc="0" normalizeH="0" noProof="0" dirty="0">
                <a:ln>
                  <a:noFill/>
                </a:ln>
                <a:solidFill>
                  <a:srgbClr val="000000"/>
                </a:solidFill>
                <a:effectLst/>
                <a:uLnTx/>
                <a:uFillTx/>
                <a:latin typeface="Avenir Book" panose="02000503020000020003" pitchFamily="2" charset="0"/>
                <a:ea typeface="Avenir Medium" charset="0"/>
                <a:cs typeface="Avenir Medium" charset="0"/>
              </a:rPr>
              <a:t> </a:t>
            </a:r>
            <a:r>
              <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compare notes between</a:t>
            </a:r>
            <a:r>
              <a:rPr kumimoji="0" lang="en-US" sz="2400" b="0" u="none" strike="noStrike" kern="1200" cap="none" spc="0" normalizeH="0" noProof="0" dirty="0">
                <a:ln>
                  <a:noFill/>
                </a:ln>
                <a:solidFill>
                  <a:srgbClr val="000000"/>
                </a:solidFill>
                <a:effectLst/>
                <a:uLnTx/>
                <a:uFillTx/>
                <a:latin typeface="Avenir Book" panose="02000503020000020003" pitchFamily="2" charset="0"/>
                <a:ea typeface="Avenir Medium" charset="0"/>
                <a:cs typeface="Avenir Medium" charset="0"/>
              </a:rPr>
              <a:t> </a:t>
            </a:r>
            <a:r>
              <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rounds. </a:t>
            </a:r>
          </a:p>
        </p:txBody>
      </p:sp>
      <p:sp>
        <p:nvSpPr>
          <p:cNvPr id="5" name="Rectangle 4">
            <a:extLst>
              <a:ext uri="{FF2B5EF4-FFF2-40B4-BE49-F238E27FC236}">
                <a16:creationId xmlns:a16="http://schemas.microsoft.com/office/drawing/2014/main" id="{6FC21C43-A8AA-0C7A-6A2D-F5492864835A}"/>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Shared Tools</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6" name="Straight Connector 5">
            <a:extLst>
              <a:ext uri="{FF2B5EF4-FFF2-40B4-BE49-F238E27FC236}">
                <a16:creationId xmlns:a16="http://schemas.microsoft.com/office/drawing/2014/main" id="{A350F76D-949D-33EE-88A8-071AD5BA6161}"/>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DE71EC11-E839-C008-82F3-56786B722DC3}"/>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pic>
        <p:nvPicPr>
          <p:cNvPr id="3" name="Picture 2">
            <a:extLst>
              <a:ext uri="{FF2B5EF4-FFF2-40B4-BE49-F238E27FC236}">
                <a16:creationId xmlns:a16="http://schemas.microsoft.com/office/drawing/2014/main" id="{5F014592-48DB-8FC0-FF5A-2C67A20AF7AA}"/>
              </a:ext>
            </a:extLst>
          </p:cNvPr>
          <p:cNvPicPr>
            <a:picLocks noChangeAspect="1"/>
          </p:cNvPicPr>
          <p:nvPr/>
        </p:nvPicPr>
        <p:blipFill>
          <a:blip r:embed="rId3"/>
          <a:stretch>
            <a:fillRect/>
          </a:stretch>
        </p:blipFill>
        <p:spPr>
          <a:xfrm>
            <a:off x="5403641" y="1490971"/>
            <a:ext cx="3681714" cy="2615815"/>
          </a:xfrm>
          <a:prstGeom prst="rect">
            <a:avLst/>
          </a:prstGeom>
          <a:ln>
            <a:solidFill>
              <a:srgbClr val="000000"/>
            </a:solidFill>
          </a:ln>
        </p:spPr>
      </p:pic>
    </p:spTree>
    <p:extLst>
      <p:ext uri="{BB962C8B-B14F-4D97-AF65-F5344CB8AC3E}">
        <p14:creationId xmlns:p14="http://schemas.microsoft.com/office/powerpoint/2010/main" val="1717403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20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fade">
                                      <p:cBhvr>
                                        <p:cTn id="12" dur="2000"/>
                                        <p:tgtEl>
                                          <p:spTgt spid="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fade">
                                      <p:cBhvr>
                                        <p:cTn id="17" dur="2000"/>
                                        <p:tgtEl>
                                          <p:spTgt spid="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5" end="5"/>
                                            </p:txEl>
                                          </p:spTgt>
                                        </p:tgtEl>
                                        <p:attrNameLst>
                                          <p:attrName>style.visibility</p:attrName>
                                        </p:attrNameLst>
                                      </p:cBhvr>
                                      <p:to>
                                        <p:strVal val="visible"/>
                                      </p:to>
                                    </p:set>
                                    <p:animEffect transition="in" filter="fade">
                                      <p:cBhvr>
                                        <p:cTn id="22" dur="2000"/>
                                        <p:tgtEl>
                                          <p:spTgt spid="2">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animEffect transition="in" filter="fade">
                                      <p:cBhvr>
                                        <p:cTn id="27" dur="2000"/>
                                        <p:tgtEl>
                                          <p:spTgt spid="2">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
                                            <p:txEl>
                                              <p:pRg st="7" end="7"/>
                                            </p:txEl>
                                          </p:spTgt>
                                        </p:tgtEl>
                                        <p:attrNameLst>
                                          <p:attrName>style.visibility</p:attrName>
                                        </p:attrNameLst>
                                      </p:cBhvr>
                                      <p:to>
                                        <p:strVal val="visible"/>
                                      </p:to>
                                    </p:set>
                                    <p:animEffect transition="in" filter="fade">
                                      <p:cBhvr>
                                        <p:cTn id="32" dur="20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ChangeArrowheads="1"/>
          </p:cNvSpPr>
          <p:nvPr/>
        </p:nvSpPr>
        <p:spPr bwMode="auto">
          <a:xfrm>
            <a:off x="0" y="3999141"/>
            <a:ext cx="213520" cy="215444"/>
          </a:xfrm>
          <a:prstGeom prst="rect">
            <a:avLst/>
          </a:prstGeom>
          <a:noFill/>
          <a:ln w="9525">
            <a:noFill/>
            <a:miter lim="800000"/>
            <a:headEnd/>
            <a:tailEnd/>
          </a:ln>
        </p:spPr>
        <p:txBody>
          <a:bodyPr wrap="none" anchor="ctr">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Avenir Medium" charset="0"/>
                <a:ea typeface="Avenir Medium" charset="0"/>
                <a:cs typeface="Avenir Medium" charset="0"/>
              </a:rPr>
              <a:t> </a:t>
            </a:r>
            <a:endParaRPr kumimoji="0" lang="en-US" sz="1800" b="0" i="0" u="none" strike="noStrike" kern="1200" cap="none" spc="0" normalizeH="0" baseline="0" noProof="0" dirty="0">
              <a:ln>
                <a:noFill/>
              </a:ln>
              <a:solidFill>
                <a:srgbClr val="000000"/>
              </a:solidFill>
              <a:effectLst/>
              <a:uLnTx/>
              <a:uFillTx/>
              <a:latin typeface="Avenir Medium" charset="0"/>
              <a:ea typeface="Avenir Medium" charset="0"/>
              <a:cs typeface="Avenir Medium" charset="0"/>
            </a:endParaRPr>
          </a:p>
        </p:txBody>
      </p:sp>
      <p:graphicFrame>
        <p:nvGraphicFramePr>
          <p:cNvPr id="3" name="Table 2"/>
          <p:cNvGraphicFramePr>
            <a:graphicFrameLocks noGrp="1"/>
          </p:cNvGraphicFramePr>
          <p:nvPr>
            <p:extLst>
              <p:ext uri="{D42A27DB-BD31-4B8C-83A1-F6EECF244321}">
                <p14:modId xmlns:p14="http://schemas.microsoft.com/office/powerpoint/2010/main" val="2035250329"/>
              </p:ext>
            </p:extLst>
          </p:nvPr>
        </p:nvGraphicFramePr>
        <p:xfrm>
          <a:off x="387316" y="249381"/>
          <a:ext cx="8535624" cy="6276113"/>
        </p:xfrm>
        <a:graphic>
          <a:graphicData uri="http://schemas.openxmlformats.org/drawingml/2006/table">
            <a:tbl>
              <a:tblPr firstRow="1" firstCol="1" bandRow="1">
                <a:tableStyleId>{5C22544A-7EE6-4342-B048-85BDC9FD1C3A}</a:tableStyleId>
              </a:tblPr>
              <a:tblGrid>
                <a:gridCol w="1885140">
                  <a:extLst>
                    <a:ext uri="{9D8B030D-6E8A-4147-A177-3AD203B41FA5}">
                      <a16:colId xmlns:a16="http://schemas.microsoft.com/office/drawing/2014/main" val="20000"/>
                    </a:ext>
                  </a:extLst>
                </a:gridCol>
                <a:gridCol w="2381759">
                  <a:extLst>
                    <a:ext uri="{9D8B030D-6E8A-4147-A177-3AD203B41FA5}">
                      <a16:colId xmlns:a16="http://schemas.microsoft.com/office/drawing/2014/main" val="20001"/>
                    </a:ext>
                  </a:extLst>
                </a:gridCol>
                <a:gridCol w="1890618">
                  <a:extLst>
                    <a:ext uri="{9D8B030D-6E8A-4147-A177-3AD203B41FA5}">
                      <a16:colId xmlns:a16="http://schemas.microsoft.com/office/drawing/2014/main" val="20002"/>
                    </a:ext>
                  </a:extLst>
                </a:gridCol>
                <a:gridCol w="2378107">
                  <a:extLst>
                    <a:ext uri="{9D8B030D-6E8A-4147-A177-3AD203B41FA5}">
                      <a16:colId xmlns:a16="http://schemas.microsoft.com/office/drawing/2014/main" val="20003"/>
                    </a:ext>
                  </a:extLst>
                </a:gridCol>
              </a:tblGrid>
              <a:tr h="1569383">
                <a:tc>
                  <a:txBody>
                    <a:bodyPr/>
                    <a:lstStyle/>
                    <a:p>
                      <a:pPr marL="0" marR="0" algn="ctr">
                        <a:lnSpc>
                          <a:spcPct val="200000"/>
                        </a:lnSpc>
                        <a:spcBef>
                          <a:spcPts val="0"/>
                        </a:spcBef>
                        <a:spcAft>
                          <a:spcPts val="0"/>
                        </a:spcAft>
                      </a:pPr>
                      <a:endParaRPr lang="en-US" sz="1600" b="1" i="0" dirty="0">
                        <a:solidFill>
                          <a:srgbClr val="FFFFFF"/>
                        </a:solidFill>
                        <a:effectLst/>
                        <a:latin typeface="Avenir Black" panose="02000503020000020003" pitchFamily="2" charset="0"/>
                      </a:endParaRPr>
                    </a:p>
                    <a:p>
                      <a:pPr marL="0" marR="0" algn="ctr">
                        <a:lnSpc>
                          <a:spcPct val="200000"/>
                        </a:lnSpc>
                        <a:spcBef>
                          <a:spcPts val="0"/>
                        </a:spcBef>
                        <a:spcAft>
                          <a:spcPts val="0"/>
                        </a:spcAft>
                      </a:pPr>
                      <a:endParaRPr lang="en-US" sz="1600" b="1" i="0" dirty="0">
                        <a:solidFill>
                          <a:srgbClr val="FFFFFF"/>
                        </a:solidFill>
                        <a:effectLst/>
                        <a:latin typeface="Avenir Black" panose="02000503020000020003" pitchFamily="2" charset="0"/>
                      </a:endParaRPr>
                    </a:p>
                    <a:p>
                      <a:pPr marL="0" marR="0" algn="ctr">
                        <a:lnSpc>
                          <a:spcPct val="200000"/>
                        </a:lnSpc>
                        <a:spcBef>
                          <a:spcPts val="0"/>
                        </a:spcBef>
                        <a:spcAft>
                          <a:spcPts val="0"/>
                        </a:spcAft>
                      </a:pPr>
                      <a:r>
                        <a:rPr lang="en-US" sz="1600" b="1" i="0" dirty="0">
                          <a:solidFill>
                            <a:srgbClr val="FFFFFF"/>
                          </a:solidFill>
                          <a:effectLst/>
                          <a:latin typeface="Avenir Black" panose="02000503020000020003" pitchFamily="2" charset="0"/>
                        </a:rPr>
                        <a:t>Buyer</a:t>
                      </a:r>
                      <a:endParaRPr lang="en-US" sz="1600" b="1" i="0" dirty="0">
                        <a:solidFill>
                          <a:srgbClr val="FFFFFF"/>
                        </a:solidFill>
                        <a:effectLst/>
                        <a:latin typeface="Avenir Black" panose="02000503020000020003" pitchFamily="2" charset="0"/>
                        <a:ea typeface="Calibri" charset="0"/>
                        <a:cs typeface="Arial"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43017"/>
                    </a:solidFill>
                  </a:tcPr>
                </a:tc>
                <a:tc>
                  <a:txBody>
                    <a:bodyPr/>
                    <a:lstStyle/>
                    <a:p>
                      <a:pPr marL="0" marR="0" algn="ctr">
                        <a:lnSpc>
                          <a:spcPct val="200000"/>
                        </a:lnSpc>
                        <a:spcBef>
                          <a:spcPts val="0"/>
                        </a:spcBef>
                        <a:spcAft>
                          <a:spcPts val="0"/>
                        </a:spcAft>
                      </a:pPr>
                      <a:endParaRPr lang="en-US" sz="1600" b="1" i="0" dirty="0">
                        <a:solidFill>
                          <a:srgbClr val="FFFFFF"/>
                        </a:solidFill>
                        <a:effectLst/>
                        <a:latin typeface="Avenir Black" panose="02000503020000020003" pitchFamily="2" charset="0"/>
                        <a:ea typeface="Avenir Black" charset="0"/>
                        <a:cs typeface="Avenir Black" charset="0"/>
                      </a:endParaRPr>
                    </a:p>
                    <a:p>
                      <a:pPr marL="0" marR="0" algn="ctr">
                        <a:lnSpc>
                          <a:spcPct val="100000"/>
                        </a:lnSpc>
                        <a:spcBef>
                          <a:spcPts val="0"/>
                        </a:spcBef>
                        <a:spcAft>
                          <a:spcPts val="0"/>
                        </a:spcAft>
                      </a:pPr>
                      <a:endParaRPr lang="en-US" sz="1600" b="1" i="0" dirty="0">
                        <a:solidFill>
                          <a:srgbClr val="FFFFFF"/>
                        </a:solidFill>
                        <a:effectLst/>
                        <a:latin typeface="Avenir Black" panose="02000503020000020003" pitchFamily="2" charset="0"/>
                        <a:ea typeface="Avenir Black" charset="0"/>
                        <a:cs typeface="Avenir Black" charset="0"/>
                      </a:endParaRPr>
                    </a:p>
                    <a:p>
                      <a:pPr marL="0" marR="0" algn="ctr">
                        <a:lnSpc>
                          <a:spcPct val="100000"/>
                        </a:lnSpc>
                        <a:spcBef>
                          <a:spcPts val="0"/>
                        </a:spcBef>
                        <a:spcAft>
                          <a:spcPts val="0"/>
                        </a:spcAft>
                      </a:pPr>
                      <a:endParaRPr lang="en-US" sz="1600" b="1" i="0" dirty="0">
                        <a:solidFill>
                          <a:srgbClr val="FFFFFF"/>
                        </a:solidFill>
                        <a:effectLst/>
                        <a:latin typeface="Avenir Black" panose="02000503020000020003" pitchFamily="2" charset="0"/>
                        <a:ea typeface="Avenir Black" charset="0"/>
                        <a:cs typeface="Avenir Black" charset="0"/>
                      </a:endParaRPr>
                    </a:p>
                    <a:p>
                      <a:pPr marL="0" marR="0" algn="ctr">
                        <a:lnSpc>
                          <a:spcPct val="100000"/>
                        </a:lnSpc>
                        <a:spcBef>
                          <a:spcPts val="0"/>
                        </a:spcBef>
                        <a:spcAft>
                          <a:spcPts val="0"/>
                        </a:spcAft>
                      </a:pPr>
                      <a:r>
                        <a:rPr lang="en-US" sz="1600" b="1" i="0" dirty="0">
                          <a:solidFill>
                            <a:srgbClr val="FFFFFF"/>
                          </a:solidFill>
                          <a:effectLst/>
                          <a:latin typeface="Avenir Black" panose="02000503020000020003" pitchFamily="2" charset="0"/>
                          <a:ea typeface="Avenir Black" charset="0"/>
                          <a:cs typeface="Avenir Black" charset="0"/>
                        </a:rPr>
                        <a:t>Willingness to Demand</a:t>
                      </a:r>
                    </a:p>
                    <a:p>
                      <a:pPr marL="0" marR="0" algn="ctr">
                        <a:lnSpc>
                          <a:spcPct val="100000"/>
                        </a:lnSpc>
                        <a:spcBef>
                          <a:spcPts val="0"/>
                        </a:spcBef>
                        <a:spcAft>
                          <a:spcPts val="0"/>
                        </a:spcAft>
                      </a:pPr>
                      <a:r>
                        <a:rPr lang="en-US" sz="1600" b="1" i="0" dirty="0">
                          <a:solidFill>
                            <a:srgbClr val="FFFFFF"/>
                          </a:solidFill>
                          <a:effectLst/>
                          <a:latin typeface="Avenir Black" panose="02000503020000020003" pitchFamily="2" charset="0"/>
                          <a:ea typeface="Avenir Black" charset="0"/>
                          <a:cs typeface="Avenir Black" charset="0"/>
                        </a:rPr>
                        <a:t>(maximum amount)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43017"/>
                    </a:solidFill>
                  </a:tcPr>
                </a:tc>
                <a:tc>
                  <a:txBody>
                    <a:bodyPr/>
                    <a:lstStyle/>
                    <a:p>
                      <a:pPr marL="0" marR="0" algn="ctr">
                        <a:lnSpc>
                          <a:spcPct val="200000"/>
                        </a:lnSpc>
                        <a:spcBef>
                          <a:spcPts val="0"/>
                        </a:spcBef>
                        <a:spcAft>
                          <a:spcPts val="0"/>
                        </a:spcAft>
                      </a:pPr>
                      <a:endParaRPr lang="en-US" sz="1600" b="1" i="0" dirty="0">
                        <a:solidFill>
                          <a:srgbClr val="FFFFFF"/>
                        </a:solidFill>
                        <a:effectLst/>
                        <a:latin typeface="Avenir Black" panose="02000503020000020003" pitchFamily="2" charset="0"/>
                        <a:ea typeface="Avenir Black" charset="0"/>
                        <a:cs typeface="Avenir Black" charset="0"/>
                      </a:endParaRPr>
                    </a:p>
                    <a:p>
                      <a:pPr marL="0" marR="0" algn="ctr">
                        <a:lnSpc>
                          <a:spcPct val="200000"/>
                        </a:lnSpc>
                        <a:spcBef>
                          <a:spcPts val="0"/>
                        </a:spcBef>
                        <a:spcAft>
                          <a:spcPts val="0"/>
                        </a:spcAft>
                      </a:pPr>
                      <a:endParaRPr lang="en-US" sz="1600" b="1" i="0" dirty="0">
                        <a:solidFill>
                          <a:srgbClr val="FFFFFF"/>
                        </a:solidFill>
                        <a:effectLst/>
                        <a:latin typeface="Avenir Black" panose="02000503020000020003" pitchFamily="2" charset="0"/>
                        <a:ea typeface="Avenir Black" charset="0"/>
                        <a:cs typeface="Avenir Black" charset="0"/>
                      </a:endParaRPr>
                    </a:p>
                    <a:p>
                      <a:pPr marL="0" marR="0" algn="ctr">
                        <a:lnSpc>
                          <a:spcPct val="200000"/>
                        </a:lnSpc>
                        <a:spcBef>
                          <a:spcPts val="0"/>
                        </a:spcBef>
                        <a:spcAft>
                          <a:spcPts val="0"/>
                        </a:spcAft>
                      </a:pPr>
                      <a:r>
                        <a:rPr lang="en-US" sz="1600" b="1" i="0" dirty="0">
                          <a:solidFill>
                            <a:srgbClr val="FFFFFF"/>
                          </a:solidFill>
                          <a:effectLst/>
                          <a:latin typeface="Avenir Black" panose="02000503020000020003" pitchFamily="2" charset="0"/>
                          <a:ea typeface="Avenir Black" charset="0"/>
                          <a:cs typeface="Avenir Black" charset="0"/>
                        </a:rPr>
                        <a:t>Seller</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43017"/>
                    </a:solidFill>
                  </a:tcPr>
                </a:tc>
                <a:tc>
                  <a:txBody>
                    <a:bodyPr/>
                    <a:lstStyle/>
                    <a:p>
                      <a:pPr marL="0" marR="0" algn="ctr">
                        <a:lnSpc>
                          <a:spcPct val="200000"/>
                        </a:lnSpc>
                        <a:spcBef>
                          <a:spcPts val="0"/>
                        </a:spcBef>
                        <a:spcAft>
                          <a:spcPts val="0"/>
                        </a:spcAft>
                      </a:pPr>
                      <a:endParaRPr lang="en-US" sz="1600" b="1" i="0" dirty="0">
                        <a:solidFill>
                          <a:srgbClr val="FFFFFF"/>
                        </a:solidFill>
                        <a:effectLst/>
                        <a:latin typeface="Avenir Black" panose="02000503020000020003" pitchFamily="2" charset="0"/>
                        <a:ea typeface="Avenir Black" charset="0"/>
                        <a:cs typeface="Avenir Black" charset="0"/>
                      </a:endParaRPr>
                    </a:p>
                    <a:p>
                      <a:pPr marL="0" marR="0" algn="ctr">
                        <a:lnSpc>
                          <a:spcPct val="100000"/>
                        </a:lnSpc>
                        <a:spcBef>
                          <a:spcPts val="0"/>
                        </a:spcBef>
                        <a:spcAft>
                          <a:spcPts val="0"/>
                        </a:spcAft>
                      </a:pPr>
                      <a:endParaRPr lang="en-US" sz="1600" b="1" i="0" dirty="0">
                        <a:solidFill>
                          <a:srgbClr val="FFFFFF"/>
                        </a:solidFill>
                        <a:effectLst/>
                        <a:latin typeface="Avenir Black" panose="02000503020000020003" pitchFamily="2" charset="0"/>
                        <a:ea typeface="Avenir Black" charset="0"/>
                        <a:cs typeface="Avenir Black" charset="0"/>
                      </a:endParaRPr>
                    </a:p>
                    <a:p>
                      <a:pPr marL="0" marR="0" algn="ctr">
                        <a:lnSpc>
                          <a:spcPct val="100000"/>
                        </a:lnSpc>
                        <a:spcBef>
                          <a:spcPts val="0"/>
                        </a:spcBef>
                        <a:spcAft>
                          <a:spcPts val="0"/>
                        </a:spcAft>
                      </a:pPr>
                      <a:endParaRPr lang="en-US" sz="1600" b="1" i="0" dirty="0">
                        <a:solidFill>
                          <a:srgbClr val="FFFFFF"/>
                        </a:solidFill>
                        <a:effectLst/>
                        <a:latin typeface="Avenir Black" panose="02000503020000020003" pitchFamily="2" charset="0"/>
                        <a:ea typeface="Avenir Black" charset="0"/>
                        <a:cs typeface="Avenir Black" charset="0"/>
                      </a:endParaRPr>
                    </a:p>
                    <a:p>
                      <a:pPr marL="0" marR="0" algn="ctr">
                        <a:lnSpc>
                          <a:spcPct val="100000"/>
                        </a:lnSpc>
                        <a:spcBef>
                          <a:spcPts val="0"/>
                        </a:spcBef>
                        <a:spcAft>
                          <a:spcPts val="0"/>
                        </a:spcAft>
                      </a:pPr>
                      <a:r>
                        <a:rPr lang="en-US" sz="1600" b="1" i="0" dirty="0">
                          <a:solidFill>
                            <a:srgbClr val="FFFFFF"/>
                          </a:solidFill>
                          <a:effectLst/>
                          <a:latin typeface="Avenir Black" panose="02000503020000020003" pitchFamily="2" charset="0"/>
                          <a:ea typeface="Avenir Black" charset="0"/>
                          <a:cs typeface="Avenir Black" charset="0"/>
                        </a:rPr>
                        <a:t>Willingness to Supply</a:t>
                      </a:r>
                    </a:p>
                    <a:p>
                      <a:pPr marL="0" marR="0" algn="ctr">
                        <a:lnSpc>
                          <a:spcPct val="100000"/>
                        </a:lnSpc>
                        <a:spcBef>
                          <a:spcPts val="0"/>
                        </a:spcBef>
                        <a:spcAft>
                          <a:spcPts val="0"/>
                        </a:spcAft>
                      </a:pPr>
                      <a:r>
                        <a:rPr lang="en-US" sz="1600" b="1" i="0" dirty="0">
                          <a:solidFill>
                            <a:srgbClr val="FFFFFF"/>
                          </a:solidFill>
                          <a:effectLst/>
                          <a:latin typeface="Avenir Black" panose="02000503020000020003" pitchFamily="2" charset="0"/>
                          <a:ea typeface="Avenir Black" charset="0"/>
                          <a:cs typeface="Avenir Black" charset="0"/>
                        </a:rPr>
                        <a:t>(minimum amount)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43017"/>
                    </a:solidFill>
                  </a:tcPr>
                </a:tc>
                <a:extLst>
                  <a:ext uri="{0D108BD9-81ED-4DB2-BD59-A6C34878D82A}">
                    <a16:rowId xmlns:a16="http://schemas.microsoft.com/office/drawing/2014/main" val="10000"/>
                  </a:ext>
                </a:extLst>
              </a:tr>
              <a:tr h="470673">
                <a:tc>
                  <a:txBody>
                    <a:bodyPr/>
                    <a:lstStyle/>
                    <a:p>
                      <a:pPr marL="0" marR="0">
                        <a:lnSpc>
                          <a:spcPct val="200000"/>
                        </a:lnSpc>
                        <a:spcBef>
                          <a:spcPts val="0"/>
                        </a:spcBef>
                        <a:spcAft>
                          <a:spcPts val="0"/>
                        </a:spcAft>
                      </a:pPr>
                      <a:r>
                        <a:rPr lang="en-US" sz="1600" b="1" i="0" dirty="0">
                          <a:solidFill>
                            <a:schemeClr val="tx1"/>
                          </a:solidFill>
                          <a:effectLst/>
                          <a:latin typeface="Avenir Black" panose="02000503020000020003" pitchFamily="2" charset="0"/>
                        </a:rPr>
                        <a:t>Josue</a:t>
                      </a:r>
                      <a:endParaRPr lang="en-US" sz="1600" b="1" i="0" dirty="0">
                        <a:solidFill>
                          <a:schemeClr val="tx1"/>
                        </a:solidFill>
                        <a:effectLst/>
                        <a:latin typeface="Avenir Black" panose="02000503020000020003" pitchFamily="2" charset="0"/>
                        <a:ea typeface="Calibri" charset="0"/>
                        <a:cs typeface="Arial"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200000"/>
                        </a:lnSpc>
                        <a:spcBef>
                          <a:spcPts val="0"/>
                        </a:spcBef>
                        <a:spcAft>
                          <a:spcPts val="0"/>
                        </a:spcAft>
                      </a:pPr>
                      <a:endParaRPr lang="en-US" sz="1600" b="1" i="0" dirty="0">
                        <a:solidFill>
                          <a:srgbClr val="B24FC5"/>
                        </a:solidFill>
                        <a:effectLst/>
                        <a:latin typeface="Avenir Black" panose="02000503020000020003" pitchFamily="2" charset="0"/>
                        <a:ea typeface="Avenir Black" charset="0"/>
                        <a:cs typeface="Avenir Black"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a:lnSpc>
                          <a:spcPct val="200000"/>
                        </a:lnSpc>
                        <a:spcBef>
                          <a:spcPts val="0"/>
                        </a:spcBef>
                        <a:spcAft>
                          <a:spcPts val="0"/>
                        </a:spcAft>
                      </a:pPr>
                      <a:r>
                        <a:rPr lang="en-US" sz="1600" b="1" i="0" dirty="0">
                          <a:effectLst/>
                          <a:latin typeface="Avenir Black" panose="02000503020000020003" pitchFamily="2" charset="0"/>
                          <a:ea typeface="Avenir Black" charset="0"/>
                          <a:cs typeface="Avenir Black" charset="0"/>
                        </a:rPr>
                        <a:t>Jay</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200000"/>
                        </a:lnSpc>
                        <a:spcBef>
                          <a:spcPts val="0"/>
                        </a:spcBef>
                        <a:spcAft>
                          <a:spcPts val="0"/>
                        </a:spcAft>
                      </a:pPr>
                      <a:endParaRPr lang="en-US" sz="1600" b="1" i="0" dirty="0">
                        <a:solidFill>
                          <a:srgbClr val="222222"/>
                        </a:solidFill>
                        <a:effectLst/>
                        <a:latin typeface="Avenir Black" panose="02000503020000020003" pitchFamily="2" charset="0"/>
                        <a:ea typeface="Avenir Black" charset="0"/>
                        <a:cs typeface="Avenir Black"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70673">
                <a:tc>
                  <a:txBody>
                    <a:bodyPr/>
                    <a:lstStyle/>
                    <a:p>
                      <a:pPr marL="0" marR="0">
                        <a:lnSpc>
                          <a:spcPct val="200000"/>
                        </a:lnSpc>
                        <a:spcBef>
                          <a:spcPts val="0"/>
                        </a:spcBef>
                        <a:spcAft>
                          <a:spcPts val="0"/>
                        </a:spcAft>
                      </a:pPr>
                      <a:r>
                        <a:rPr lang="en-US" sz="1600" b="1" i="0" dirty="0">
                          <a:solidFill>
                            <a:srgbClr val="222222"/>
                          </a:solidFill>
                          <a:effectLst/>
                          <a:latin typeface="Avenir Black" panose="02000503020000020003" pitchFamily="2" charset="0"/>
                        </a:rPr>
                        <a:t>Sandra</a:t>
                      </a:r>
                      <a:endParaRPr lang="en-US" sz="1600" b="1" i="0" dirty="0">
                        <a:solidFill>
                          <a:srgbClr val="222222"/>
                        </a:solidFill>
                        <a:effectLst/>
                        <a:latin typeface="Avenir Black" panose="02000503020000020003" pitchFamily="2" charset="0"/>
                        <a:ea typeface="Calibri" charset="0"/>
                        <a:cs typeface="Arial"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tc>
                  <a:txBody>
                    <a:bodyPr/>
                    <a:lstStyle/>
                    <a:p>
                      <a:pPr marL="0" marR="0" indent="0" algn="ctr" defTabSz="914400" rtl="0" eaLnBrk="1" fontAlgn="auto" latinLnBrk="0" hangingPunct="1">
                        <a:lnSpc>
                          <a:spcPct val="200000"/>
                        </a:lnSpc>
                        <a:spcBef>
                          <a:spcPts val="0"/>
                        </a:spcBef>
                        <a:spcAft>
                          <a:spcPts val="0"/>
                        </a:spcAft>
                        <a:buClrTx/>
                        <a:buSzTx/>
                        <a:buFontTx/>
                        <a:buNone/>
                        <a:tabLst/>
                        <a:defRPr/>
                      </a:pPr>
                      <a:endParaRPr lang="en-US" sz="1600" b="1" i="0" dirty="0">
                        <a:solidFill>
                          <a:srgbClr val="222222"/>
                        </a:solidFill>
                        <a:effectLst/>
                        <a:latin typeface="Avenir Black" panose="02000503020000020003" pitchFamily="2" charset="0"/>
                        <a:ea typeface="Avenir Black" charset="0"/>
                        <a:cs typeface="Avenir Black"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tc>
                  <a:txBody>
                    <a:bodyPr/>
                    <a:lstStyle/>
                    <a:p>
                      <a:pPr marL="0" marR="0">
                        <a:lnSpc>
                          <a:spcPct val="200000"/>
                        </a:lnSpc>
                        <a:spcBef>
                          <a:spcPts val="0"/>
                        </a:spcBef>
                        <a:spcAft>
                          <a:spcPts val="0"/>
                        </a:spcAft>
                      </a:pPr>
                      <a:r>
                        <a:rPr lang="en-US" sz="1600" b="1" i="0" dirty="0">
                          <a:effectLst/>
                          <a:latin typeface="Avenir Black" panose="02000503020000020003" pitchFamily="2" charset="0"/>
                          <a:ea typeface="Avenir Black" charset="0"/>
                          <a:cs typeface="Avenir Black" charset="0"/>
                        </a:rPr>
                        <a:t>Nina</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tc>
                  <a:txBody>
                    <a:bodyPr/>
                    <a:lstStyle/>
                    <a:p>
                      <a:pPr marL="0" marR="0" indent="0" algn="ctr" defTabSz="914400" rtl="0" eaLnBrk="1" fontAlgn="auto" latinLnBrk="0" hangingPunct="1">
                        <a:lnSpc>
                          <a:spcPct val="200000"/>
                        </a:lnSpc>
                        <a:spcBef>
                          <a:spcPts val="0"/>
                        </a:spcBef>
                        <a:spcAft>
                          <a:spcPts val="0"/>
                        </a:spcAft>
                        <a:buClrTx/>
                        <a:buSzTx/>
                        <a:buFontTx/>
                        <a:buNone/>
                        <a:tabLst/>
                        <a:defRPr/>
                      </a:pPr>
                      <a:endParaRPr lang="en-US" sz="1600" b="1" i="0" dirty="0">
                        <a:solidFill>
                          <a:srgbClr val="222222"/>
                        </a:solidFill>
                        <a:effectLst/>
                        <a:latin typeface="Avenir Black" panose="02000503020000020003" pitchFamily="2" charset="0"/>
                        <a:ea typeface="Avenir Black" charset="0"/>
                        <a:cs typeface="Avenir Black"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extLst>
                  <a:ext uri="{0D108BD9-81ED-4DB2-BD59-A6C34878D82A}">
                    <a16:rowId xmlns:a16="http://schemas.microsoft.com/office/drawing/2014/main" val="10002"/>
                  </a:ext>
                </a:extLst>
              </a:tr>
              <a:tr h="470673">
                <a:tc>
                  <a:txBody>
                    <a:bodyPr/>
                    <a:lstStyle/>
                    <a:p>
                      <a:pPr marL="0" marR="0">
                        <a:lnSpc>
                          <a:spcPct val="200000"/>
                        </a:lnSpc>
                        <a:spcBef>
                          <a:spcPts val="0"/>
                        </a:spcBef>
                        <a:spcAft>
                          <a:spcPts val="0"/>
                        </a:spcAft>
                      </a:pPr>
                      <a:r>
                        <a:rPr lang="en-US" sz="1600" b="1" i="0" dirty="0">
                          <a:solidFill>
                            <a:srgbClr val="222222"/>
                          </a:solidFill>
                          <a:effectLst/>
                          <a:latin typeface="Avenir Black" panose="02000503020000020003" pitchFamily="2" charset="0"/>
                        </a:rPr>
                        <a:t>Joseph</a:t>
                      </a:r>
                      <a:endParaRPr lang="en-US" sz="1600" b="1" i="0" dirty="0">
                        <a:solidFill>
                          <a:srgbClr val="222222"/>
                        </a:solidFill>
                        <a:effectLst/>
                        <a:latin typeface="Avenir Black" panose="02000503020000020003" pitchFamily="2" charset="0"/>
                        <a:ea typeface="Calibri" charset="0"/>
                        <a:cs typeface="Arial"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indent="0" algn="ctr" defTabSz="914400" rtl="0" eaLnBrk="1" fontAlgn="auto" latinLnBrk="0" hangingPunct="1">
                        <a:lnSpc>
                          <a:spcPct val="200000"/>
                        </a:lnSpc>
                        <a:spcBef>
                          <a:spcPts val="0"/>
                        </a:spcBef>
                        <a:spcAft>
                          <a:spcPts val="0"/>
                        </a:spcAft>
                        <a:buClrTx/>
                        <a:buSzTx/>
                        <a:buFontTx/>
                        <a:buNone/>
                        <a:tabLst/>
                        <a:defRPr/>
                      </a:pPr>
                      <a:endParaRPr lang="en-US" sz="1600" b="1" i="0" dirty="0">
                        <a:solidFill>
                          <a:srgbClr val="222222"/>
                        </a:solidFill>
                        <a:effectLst/>
                        <a:latin typeface="Avenir Black" panose="02000503020000020003" pitchFamily="2" charset="0"/>
                        <a:ea typeface="Avenir Black" charset="0"/>
                        <a:cs typeface="Avenir Black"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a:lnSpc>
                          <a:spcPct val="200000"/>
                        </a:lnSpc>
                        <a:spcBef>
                          <a:spcPts val="0"/>
                        </a:spcBef>
                        <a:spcAft>
                          <a:spcPts val="0"/>
                        </a:spcAft>
                      </a:pPr>
                      <a:r>
                        <a:rPr lang="en-US" sz="1600" b="1" i="0" dirty="0">
                          <a:solidFill>
                            <a:srgbClr val="222222"/>
                          </a:solidFill>
                          <a:effectLst/>
                          <a:latin typeface="Avenir Black" panose="02000503020000020003" pitchFamily="2" charset="0"/>
                          <a:ea typeface="Avenir Black" charset="0"/>
                          <a:cs typeface="Avenir Black" charset="0"/>
                        </a:rPr>
                        <a:t>Francisco</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indent="0" algn="ctr" defTabSz="914400" rtl="0" eaLnBrk="1" fontAlgn="auto" latinLnBrk="0" hangingPunct="1">
                        <a:lnSpc>
                          <a:spcPct val="200000"/>
                        </a:lnSpc>
                        <a:spcBef>
                          <a:spcPts val="0"/>
                        </a:spcBef>
                        <a:spcAft>
                          <a:spcPts val="0"/>
                        </a:spcAft>
                        <a:buClrTx/>
                        <a:buSzTx/>
                        <a:buFontTx/>
                        <a:buNone/>
                        <a:tabLst/>
                        <a:defRPr/>
                      </a:pPr>
                      <a:endParaRPr lang="en-US" sz="1600" b="1" i="0" dirty="0">
                        <a:solidFill>
                          <a:srgbClr val="222222"/>
                        </a:solidFill>
                        <a:effectLst/>
                        <a:latin typeface="Avenir Black" panose="02000503020000020003" pitchFamily="2" charset="0"/>
                        <a:ea typeface="Avenir Black" charset="0"/>
                        <a:cs typeface="Avenir Black"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470673">
                <a:tc>
                  <a:txBody>
                    <a:bodyPr/>
                    <a:lstStyle/>
                    <a:p>
                      <a:pPr marL="0" marR="0">
                        <a:lnSpc>
                          <a:spcPct val="200000"/>
                        </a:lnSpc>
                        <a:spcBef>
                          <a:spcPts val="0"/>
                        </a:spcBef>
                        <a:spcAft>
                          <a:spcPts val="0"/>
                        </a:spcAft>
                      </a:pPr>
                      <a:r>
                        <a:rPr lang="en-US" sz="1600" b="1" i="0" dirty="0">
                          <a:solidFill>
                            <a:schemeClr val="tx1"/>
                          </a:solidFill>
                          <a:effectLst/>
                          <a:latin typeface="Avenir Black" panose="02000503020000020003" pitchFamily="2" charset="0"/>
                        </a:rPr>
                        <a:t>Malik</a:t>
                      </a:r>
                      <a:endParaRPr lang="en-US" sz="1600" b="1" i="0" dirty="0">
                        <a:solidFill>
                          <a:schemeClr val="tx1"/>
                        </a:solidFill>
                        <a:effectLst/>
                        <a:latin typeface="Avenir Black" panose="02000503020000020003" pitchFamily="2" charset="0"/>
                        <a:ea typeface="Calibri" charset="0"/>
                        <a:cs typeface="Arial"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tc>
                  <a:txBody>
                    <a:bodyPr/>
                    <a:lstStyle/>
                    <a:p>
                      <a:pPr marL="0" marR="0" indent="0" algn="ctr" defTabSz="914400" rtl="0" eaLnBrk="1" fontAlgn="auto" latinLnBrk="0" hangingPunct="1">
                        <a:lnSpc>
                          <a:spcPct val="200000"/>
                        </a:lnSpc>
                        <a:spcBef>
                          <a:spcPts val="0"/>
                        </a:spcBef>
                        <a:spcAft>
                          <a:spcPts val="0"/>
                        </a:spcAft>
                        <a:buClrTx/>
                        <a:buSzTx/>
                        <a:buFontTx/>
                        <a:buNone/>
                        <a:tabLst/>
                        <a:defRPr/>
                      </a:pPr>
                      <a:endParaRPr lang="en-US" sz="1600" b="1" i="0" dirty="0">
                        <a:solidFill>
                          <a:schemeClr val="tx1"/>
                        </a:solidFill>
                        <a:effectLst/>
                        <a:latin typeface="Avenir Black" panose="02000503020000020003" pitchFamily="2" charset="0"/>
                        <a:ea typeface="Avenir Black" charset="0"/>
                        <a:cs typeface="Avenir Black"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tc>
                  <a:txBody>
                    <a:bodyPr/>
                    <a:lstStyle/>
                    <a:p>
                      <a:pPr marL="0" marR="0">
                        <a:lnSpc>
                          <a:spcPct val="200000"/>
                        </a:lnSpc>
                        <a:spcBef>
                          <a:spcPts val="0"/>
                        </a:spcBef>
                        <a:spcAft>
                          <a:spcPts val="0"/>
                        </a:spcAft>
                      </a:pPr>
                      <a:r>
                        <a:rPr lang="en-US" sz="1600" b="1" i="0" dirty="0">
                          <a:solidFill>
                            <a:schemeClr val="tx1"/>
                          </a:solidFill>
                          <a:effectLst/>
                          <a:latin typeface="Avenir Black" panose="02000503020000020003" pitchFamily="2" charset="0"/>
                          <a:ea typeface="Avenir Black" charset="0"/>
                          <a:cs typeface="Avenir Black" charset="0"/>
                        </a:rPr>
                        <a:t>Kai</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tc>
                  <a:txBody>
                    <a:bodyPr/>
                    <a:lstStyle/>
                    <a:p>
                      <a:pPr marL="0" marR="0" indent="0" algn="ctr" defTabSz="914400" rtl="0" eaLnBrk="1" fontAlgn="auto" latinLnBrk="0" hangingPunct="1">
                        <a:lnSpc>
                          <a:spcPct val="200000"/>
                        </a:lnSpc>
                        <a:spcBef>
                          <a:spcPts val="0"/>
                        </a:spcBef>
                        <a:spcAft>
                          <a:spcPts val="0"/>
                        </a:spcAft>
                        <a:buClrTx/>
                        <a:buSzTx/>
                        <a:buFontTx/>
                        <a:buNone/>
                        <a:tabLst/>
                        <a:defRPr/>
                      </a:pPr>
                      <a:r>
                        <a:rPr lang="en-US" sz="1600" b="1" i="0" dirty="0">
                          <a:solidFill>
                            <a:schemeClr val="tx1"/>
                          </a:solidFill>
                          <a:effectLst/>
                          <a:latin typeface="Avenir Black" panose="02000503020000020003" pitchFamily="2" charset="0"/>
                          <a:ea typeface="Avenir Black" charset="0"/>
                          <a:cs typeface="Avenir Black" charset="0"/>
                        </a:rPr>
                        <a:t>$65</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extLst>
                  <a:ext uri="{0D108BD9-81ED-4DB2-BD59-A6C34878D82A}">
                    <a16:rowId xmlns:a16="http://schemas.microsoft.com/office/drawing/2014/main" val="10004"/>
                  </a:ext>
                </a:extLst>
              </a:tr>
              <a:tr h="470673">
                <a:tc>
                  <a:txBody>
                    <a:bodyPr/>
                    <a:lstStyle/>
                    <a:p>
                      <a:pPr marL="0" marR="0">
                        <a:lnSpc>
                          <a:spcPct val="200000"/>
                        </a:lnSpc>
                        <a:spcBef>
                          <a:spcPts val="0"/>
                        </a:spcBef>
                        <a:spcAft>
                          <a:spcPts val="0"/>
                        </a:spcAft>
                      </a:pPr>
                      <a:r>
                        <a:rPr lang="en-US" sz="1600" b="1" i="0" dirty="0">
                          <a:solidFill>
                            <a:schemeClr val="tx1"/>
                          </a:solidFill>
                          <a:effectLst/>
                          <a:latin typeface="Avenir Black" panose="02000503020000020003" pitchFamily="2" charset="0"/>
                        </a:rPr>
                        <a:t>Katie</a:t>
                      </a:r>
                      <a:endParaRPr lang="en-US" sz="1600" b="1" i="0" dirty="0">
                        <a:solidFill>
                          <a:schemeClr val="tx1"/>
                        </a:solidFill>
                        <a:effectLst/>
                        <a:latin typeface="Avenir Black" panose="02000503020000020003" pitchFamily="2" charset="0"/>
                        <a:ea typeface="Calibri" charset="0"/>
                        <a:cs typeface="Arial"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200000"/>
                        </a:lnSpc>
                        <a:spcBef>
                          <a:spcPts val="0"/>
                        </a:spcBef>
                        <a:spcAft>
                          <a:spcPts val="0"/>
                        </a:spcAft>
                      </a:pPr>
                      <a:endParaRPr lang="en-US" sz="1600" b="1" i="0" dirty="0">
                        <a:solidFill>
                          <a:schemeClr val="tx1"/>
                        </a:solidFill>
                        <a:effectLst/>
                        <a:latin typeface="Avenir Black" panose="02000503020000020003" pitchFamily="2" charset="0"/>
                        <a:ea typeface="Avenir Black" charset="0"/>
                        <a:cs typeface="Avenir Black"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a:lnSpc>
                          <a:spcPct val="200000"/>
                        </a:lnSpc>
                        <a:spcBef>
                          <a:spcPts val="0"/>
                        </a:spcBef>
                        <a:spcAft>
                          <a:spcPts val="0"/>
                        </a:spcAft>
                      </a:pPr>
                      <a:r>
                        <a:rPr lang="en-US" sz="1600" b="1" i="0" dirty="0">
                          <a:solidFill>
                            <a:schemeClr val="tx1"/>
                          </a:solidFill>
                          <a:effectLst/>
                          <a:latin typeface="Avenir Black" panose="02000503020000020003" pitchFamily="2" charset="0"/>
                          <a:ea typeface="Avenir Black" charset="0"/>
                          <a:cs typeface="Avenir Black" charset="0"/>
                        </a:rPr>
                        <a:t>Penny</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200000"/>
                        </a:lnSpc>
                        <a:spcBef>
                          <a:spcPts val="0"/>
                        </a:spcBef>
                        <a:spcAft>
                          <a:spcPts val="0"/>
                        </a:spcAft>
                      </a:pPr>
                      <a:endParaRPr lang="en-US" sz="1600" b="1" i="0" dirty="0">
                        <a:solidFill>
                          <a:schemeClr val="tx1"/>
                        </a:solidFill>
                        <a:effectLst/>
                        <a:latin typeface="Avenir Black" panose="02000503020000020003" pitchFamily="2" charset="0"/>
                        <a:ea typeface="Avenir Black" charset="0"/>
                        <a:cs typeface="Avenir Black"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470673">
                <a:tc>
                  <a:txBody>
                    <a:bodyPr/>
                    <a:lstStyle/>
                    <a:p>
                      <a:pPr marL="0" marR="0">
                        <a:lnSpc>
                          <a:spcPct val="200000"/>
                        </a:lnSpc>
                        <a:spcBef>
                          <a:spcPts val="0"/>
                        </a:spcBef>
                        <a:spcAft>
                          <a:spcPts val="0"/>
                        </a:spcAft>
                      </a:pPr>
                      <a:r>
                        <a:rPr lang="en-US" sz="1600" b="1" i="0" dirty="0">
                          <a:solidFill>
                            <a:schemeClr val="tx1"/>
                          </a:solidFill>
                          <a:effectLst/>
                          <a:latin typeface="Avenir Black" panose="02000503020000020003" pitchFamily="2" charset="0"/>
                        </a:rPr>
                        <a:t>Elizabeth</a:t>
                      </a:r>
                      <a:endParaRPr lang="en-US" sz="1600" b="1" i="0" dirty="0">
                        <a:solidFill>
                          <a:schemeClr val="tx1"/>
                        </a:solidFill>
                        <a:effectLst/>
                        <a:latin typeface="Avenir Black" panose="02000503020000020003" pitchFamily="2" charset="0"/>
                        <a:ea typeface="Calibri" charset="0"/>
                        <a:cs typeface="Arial"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tc>
                  <a:txBody>
                    <a:bodyPr/>
                    <a:lstStyle/>
                    <a:p>
                      <a:pPr marL="0" marR="0" indent="0" algn="ctr" defTabSz="914400" rtl="0" eaLnBrk="1" fontAlgn="auto" latinLnBrk="0" hangingPunct="1">
                        <a:lnSpc>
                          <a:spcPct val="200000"/>
                        </a:lnSpc>
                        <a:spcBef>
                          <a:spcPts val="0"/>
                        </a:spcBef>
                        <a:spcAft>
                          <a:spcPts val="0"/>
                        </a:spcAft>
                        <a:buClrTx/>
                        <a:buSzTx/>
                        <a:buFontTx/>
                        <a:buNone/>
                        <a:tabLst/>
                        <a:defRPr/>
                      </a:pPr>
                      <a:r>
                        <a:rPr lang="en-US" sz="1600" b="1" i="0" dirty="0">
                          <a:solidFill>
                            <a:schemeClr val="tx1"/>
                          </a:solidFill>
                          <a:effectLst/>
                          <a:latin typeface="Avenir Black" panose="02000503020000020003" pitchFamily="2" charset="0"/>
                          <a:ea typeface="Avenir Black" charset="0"/>
                          <a:cs typeface="Avenir Black" charset="0"/>
                        </a:rPr>
                        <a:t>$115</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tc>
                  <a:txBody>
                    <a:bodyPr/>
                    <a:lstStyle/>
                    <a:p>
                      <a:pPr marL="0" marR="0">
                        <a:lnSpc>
                          <a:spcPct val="200000"/>
                        </a:lnSpc>
                        <a:spcBef>
                          <a:spcPts val="0"/>
                        </a:spcBef>
                        <a:spcAft>
                          <a:spcPts val="0"/>
                        </a:spcAft>
                      </a:pPr>
                      <a:r>
                        <a:rPr lang="en-US" sz="1600" b="1" i="0" dirty="0">
                          <a:solidFill>
                            <a:schemeClr val="tx1"/>
                          </a:solidFill>
                          <a:effectLst/>
                          <a:latin typeface="Avenir Black" panose="02000503020000020003" pitchFamily="2" charset="0"/>
                          <a:ea typeface="Avenir Black" charset="0"/>
                          <a:cs typeface="Avenir Black" charset="0"/>
                        </a:rPr>
                        <a:t>Keisha</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tc>
                  <a:txBody>
                    <a:bodyPr/>
                    <a:lstStyle/>
                    <a:p>
                      <a:pPr marL="0" marR="0" indent="0" algn="ctr" defTabSz="914400" rtl="0" eaLnBrk="1" fontAlgn="auto" latinLnBrk="0" hangingPunct="1">
                        <a:lnSpc>
                          <a:spcPct val="200000"/>
                        </a:lnSpc>
                        <a:spcBef>
                          <a:spcPts val="0"/>
                        </a:spcBef>
                        <a:spcAft>
                          <a:spcPts val="0"/>
                        </a:spcAft>
                        <a:buClrTx/>
                        <a:buSzTx/>
                        <a:buFontTx/>
                        <a:buNone/>
                        <a:tabLst/>
                        <a:defRPr/>
                      </a:pPr>
                      <a:endParaRPr lang="en-US" sz="1600" b="1" i="0" dirty="0">
                        <a:solidFill>
                          <a:schemeClr val="tx1"/>
                        </a:solidFill>
                        <a:effectLst/>
                        <a:latin typeface="Avenir Black" panose="02000503020000020003" pitchFamily="2" charset="0"/>
                        <a:ea typeface="Avenir Black" charset="0"/>
                        <a:cs typeface="Avenir Black"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extLst>
                  <a:ext uri="{0D108BD9-81ED-4DB2-BD59-A6C34878D82A}">
                    <a16:rowId xmlns:a16="http://schemas.microsoft.com/office/drawing/2014/main" val="10006"/>
                  </a:ext>
                </a:extLst>
              </a:tr>
              <a:tr h="470673">
                <a:tc>
                  <a:txBody>
                    <a:bodyPr/>
                    <a:lstStyle/>
                    <a:p>
                      <a:pPr marL="0" marR="0">
                        <a:lnSpc>
                          <a:spcPct val="200000"/>
                        </a:lnSpc>
                        <a:spcBef>
                          <a:spcPts val="0"/>
                        </a:spcBef>
                        <a:spcAft>
                          <a:spcPts val="0"/>
                        </a:spcAft>
                      </a:pPr>
                      <a:r>
                        <a:rPr lang="en-US" sz="1600" b="1" i="0" dirty="0">
                          <a:solidFill>
                            <a:srgbClr val="222222"/>
                          </a:solidFill>
                          <a:effectLst/>
                          <a:latin typeface="Avenir Black" panose="02000503020000020003" pitchFamily="2" charset="0"/>
                        </a:rPr>
                        <a:t>Laila</a:t>
                      </a:r>
                      <a:endParaRPr lang="en-US" sz="1600" b="1" i="0" dirty="0">
                        <a:solidFill>
                          <a:srgbClr val="222222"/>
                        </a:solidFill>
                        <a:effectLst/>
                        <a:latin typeface="Avenir Black" panose="02000503020000020003" pitchFamily="2" charset="0"/>
                        <a:ea typeface="Calibri" charset="0"/>
                        <a:cs typeface="Arial"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indent="0" algn="ctr" defTabSz="914400" rtl="0" eaLnBrk="1" fontAlgn="auto" latinLnBrk="0" hangingPunct="1">
                        <a:lnSpc>
                          <a:spcPct val="200000"/>
                        </a:lnSpc>
                        <a:spcBef>
                          <a:spcPts val="0"/>
                        </a:spcBef>
                        <a:spcAft>
                          <a:spcPts val="0"/>
                        </a:spcAft>
                        <a:buClrTx/>
                        <a:buSzTx/>
                        <a:buFontTx/>
                        <a:buNone/>
                        <a:tabLst/>
                        <a:defRPr/>
                      </a:pPr>
                      <a:endParaRPr lang="en-US" sz="1600" b="1" i="0" dirty="0">
                        <a:solidFill>
                          <a:srgbClr val="222222"/>
                        </a:solidFill>
                        <a:effectLst/>
                        <a:latin typeface="Avenir Black" panose="02000503020000020003" pitchFamily="2" charset="0"/>
                        <a:ea typeface="Avenir Black" charset="0"/>
                        <a:cs typeface="Avenir Black"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a:lnSpc>
                          <a:spcPct val="200000"/>
                        </a:lnSpc>
                        <a:spcBef>
                          <a:spcPts val="0"/>
                        </a:spcBef>
                        <a:spcAft>
                          <a:spcPts val="0"/>
                        </a:spcAft>
                      </a:pPr>
                      <a:r>
                        <a:rPr lang="en-US" sz="1600" b="1" i="0" dirty="0" err="1">
                          <a:solidFill>
                            <a:srgbClr val="222222"/>
                          </a:solidFill>
                          <a:effectLst/>
                          <a:latin typeface="Avenir Black" panose="02000503020000020003" pitchFamily="2" charset="0"/>
                          <a:ea typeface="Avenir Black" charset="0"/>
                          <a:cs typeface="Avenir Black" charset="0"/>
                        </a:rPr>
                        <a:t>RaShawn</a:t>
                      </a:r>
                      <a:endParaRPr lang="en-US" sz="1600" b="1" i="0" dirty="0">
                        <a:solidFill>
                          <a:srgbClr val="222222"/>
                        </a:solidFill>
                        <a:effectLst/>
                        <a:latin typeface="Avenir Black" panose="02000503020000020003" pitchFamily="2" charset="0"/>
                        <a:ea typeface="Avenir Black" charset="0"/>
                        <a:cs typeface="Avenir Black"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200000"/>
                        </a:lnSpc>
                        <a:spcBef>
                          <a:spcPts val="0"/>
                        </a:spcBef>
                        <a:spcAft>
                          <a:spcPts val="0"/>
                        </a:spcAft>
                      </a:pPr>
                      <a:endParaRPr lang="en-US" sz="1600" b="1" i="0" dirty="0">
                        <a:solidFill>
                          <a:srgbClr val="222222"/>
                        </a:solidFill>
                        <a:effectLst/>
                        <a:latin typeface="Avenir Black" panose="02000503020000020003" pitchFamily="2" charset="0"/>
                        <a:ea typeface="Avenir Black" charset="0"/>
                        <a:cs typeface="Avenir Black"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470673">
                <a:tc>
                  <a:txBody>
                    <a:bodyPr/>
                    <a:lstStyle/>
                    <a:p>
                      <a:pPr marL="0" marR="0">
                        <a:lnSpc>
                          <a:spcPct val="200000"/>
                        </a:lnSpc>
                        <a:spcBef>
                          <a:spcPts val="0"/>
                        </a:spcBef>
                        <a:spcAft>
                          <a:spcPts val="0"/>
                        </a:spcAft>
                      </a:pPr>
                      <a:r>
                        <a:rPr lang="en-US" sz="1600" b="1" i="0" dirty="0">
                          <a:solidFill>
                            <a:srgbClr val="222222"/>
                          </a:solidFill>
                          <a:effectLst/>
                          <a:latin typeface="Avenir Black" panose="02000503020000020003" pitchFamily="2" charset="0"/>
                        </a:rPr>
                        <a:t>Ashley</a:t>
                      </a:r>
                      <a:endParaRPr lang="en-US" sz="1600" b="1" i="0" dirty="0">
                        <a:solidFill>
                          <a:srgbClr val="222222"/>
                        </a:solidFill>
                        <a:effectLst/>
                        <a:latin typeface="Avenir Black" panose="02000503020000020003" pitchFamily="2" charset="0"/>
                        <a:ea typeface="Calibri" charset="0"/>
                        <a:cs typeface="Arial"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tc>
                  <a:txBody>
                    <a:bodyPr/>
                    <a:lstStyle/>
                    <a:p>
                      <a:pPr marL="0" marR="0" indent="0" algn="ctr" defTabSz="914400" rtl="0" eaLnBrk="1" fontAlgn="auto" latinLnBrk="0" hangingPunct="1">
                        <a:lnSpc>
                          <a:spcPct val="200000"/>
                        </a:lnSpc>
                        <a:spcBef>
                          <a:spcPts val="0"/>
                        </a:spcBef>
                        <a:spcAft>
                          <a:spcPts val="0"/>
                        </a:spcAft>
                        <a:buClrTx/>
                        <a:buSzTx/>
                        <a:buFontTx/>
                        <a:buNone/>
                        <a:tabLst/>
                        <a:defRPr/>
                      </a:pPr>
                      <a:endParaRPr lang="en-US" sz="1600" b="1" i="0" dirty="0">
                        <a:solidFill>
                          <a:srgbClr val="222222"/>
                        </a:solidFill>
                        <a:effectLst/>
                        <a:latin typeface="Avenir Black" panose="02000503020000020003" pitchFamily="2" charset="0"/>
                        <a:ea typeface="Avenir Black" charset="0"/>
                        <a:cs typeface="Avenir Black"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tc>
                  <a:txBody>
                    <a:bodyPr/>
                    <a:lstStyle/>
                    <a:p>
                      <a:pPr marL="0" marR="0">
                        <a:lnSpc>
                          <a:spcPct val="200000"/>
                        </a:lnSpc>
                        <a:spcBef>
                          <a:spcPts val="0"/>
                        </a:spcBef>
                        <a:spcAft>
                          <a:spcPts val="0"/>
                        </a:spcAft>
                      </a:pPr>
                      <a:r>
                        <a:rPr lang="en-US" sz="1600" b="1" i="0" dirty="0">
                          <a:effectLst/>
                          <a:latin typeface="Avenir Black" panose="02000503020000020003" pitchFamily="2" charset="0"/>
                          <a:ea typeface="Avenir Black" charset="0"/>
                          <a:cs typeface="Avenir Black" charset="0"/>
                        </a:rPr>
                        <a:t>Paula</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tc>
                  <a:txBody>
                    <a:bodyPr/>
                    <a:lstStyle/>
                    <a:p>
                      <a:pPr marL="0" marR="0" indent="0" algn="ctr" defTabSz="914400" rtl="0" eaLnBrk="1" fontAlgn="auto" latinLnBrk="0" hangingPunct="1">
                        <a:lnSpc>
                          <a:spcPct val="200000"/>
                        </a:lnSpc>
                        <a:spcBef>
                          <a:spcPts val="0"/>
                        </a:spcBef>
                        <a:spcAft>
                          <a:spcPts val="0"/>
                        </a:spcAft>
                        <a:buClrTx/>
                        <a:buSzTx/>
                        <a:buFontTx/>
                        <a:buNone/>
                        <a:tabLst/>
                        <a:defRPr/>
                      </a:pPr>
                      <a:endParaRPr lang="en-US" sz="1600" b="1" i="0" dirty="0">
                        <a:solidFill>
                          <a:srgbClr val="222222"/>
                        </a:solidFill>
                        <a:effectLst/>
                        <a:latin typeface="Avenir Black" panose="02000503020000020003" pitchFamily="2" charset="0"/>
                        <a:ea typeface="Avenir Black" charset="0"/>
                        <a:cs typeface="Avenir Black"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extLst>
                  <a:ext uri="{0D108BD9-81ED-4DB2-BD59-A6C34878D82A}">
                    <a16:rowId xmlns:a16="http://schemas.microsoft.com/office/drawing/2014/main" val="10008"/>
                  </a:ext>
                </a:extLst>
              </a:tr>
              <a:tr h="470673">
                <a:tc>
                  <a:txBody>
                    <a:bodyPr/>
                    <a:lstStyle/>
                    <a:p>
                      <a:pPr marL="0" marR="0">
                        <a:lnSpc>
                          <a:spcPct val="200000"/>
                        </a:lnSpc>
                        <a:spcBef>
                          <a:spcPts val="0"/>
                        </a:spcBef>
                        <a:spcAft>
                          <a:spcPts val="0"/>
                        </a:spcAft>
                      </a:pPr>
                      <a:r>
                        <a:rPr lang="en-US" sz="1600" b="1" i="0" dirty="0">
                          <a:solidFill>
                            <a:srgbClr val="222222"/>
                          </a:solidFill>
                          <a:effectLst/>
                          <a:latin typeface="Avenir Black" panose="02000503020000020003" pitchFamily="2" charset="0"/>
                        </a:rPr>
                        <a:t>Craig</a:t>
                      </a:r>
                      <a:endParaRPr lang="en-US" sz="1600" b="1" i="0" dirty="0">
                        <a:solidFill>
                          <a:srgbClr val="222222"/>
                        </a:solidFill>
                        <a:effectLst/>
                        <a:latin typeface="Avenir Black" panose="02000503020000020003" pitchFamily="2" charset="0"/>
                        <a:ea typeface="Calibri" charset="0"/>
                        <a:cs typeface="Arial"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200000"/>
                        </a:lnSpc>
                        <a:spcBef>
                          <a:spcPts val="0"/>
                        </a:spcBef>
                        <a:spcAft>
                          <a:spcPts val="0"/>
                        </a:spcAft>
                      </a:pPr>
                      <a:endParaRPr lang="en-US" sz="1600" b="1" i="0" dirty="0">
                        <a:solidFill>
                          <a:srgbClr val="222222"/>
                        </a:solidFill>
                        <a:effectLst/>
                        <a:latin typeface="Avenir Black" panose="02000503020000020003" pitchFamily="2" charset="0"/>
                        <a:ea typeface="Avenir Black" charset="0"/>
                        <a:cs typeface="Avenir Black"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a:lnSpc>
                          <a:spcPct val="200000"/>
                        </a:lnSpc>
                        <a:spcBef>
                          <a:spcPts val="0"/>
                        </a:spcBef>
                        <a:spcAft>
                          <a:spcPts val="0"/>
                        </a:spcAft>
                      </a:pPr>
                      <a:r>
                        <a:rPr lang="en-US" sz="1600" b="1" i="0" dirty="0" err="1">
                          <a:effectLst/>
                          <a:latin typeface="Avenir Black" panose="02000503020000020003" pitchFamily="2" charset="0"/>
                          <a:ea typeface="Avenir Black" charset="0"/>
                          <a:cs typeface="Avenir Black" charset="0"/>
                        </a:rPr>
                        <a:t>Kanchu</a:t>
                      </a:r>
                      <a:endParaRPr lang="en-US" sz="1600" b="1" i="0" dirty="0">
                        <a:effectLst/>
                        <a:latin typeface="Avenir Black" panose="02000503020000020003" pitchFamily="2" charset="0"/>
                        <a:ea typeface="Avenir Black" charset="0"/>
                        <a:cs typeface="Avenir Black"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indent="0" algn="ctr" defTabSz="914400" rtl="0" eaLnBrk="1" fontAlgn="auto" latinLnBrk="0" hangingPunct="1">
                        <a:lnSpc>
                          <a:spcPct val="200000"/>
                        </a:lnSpc>
                        <a:spcBef>
                          <a:spcPts val="0"/>
                        </a:spcBef>
                        <a:spcAft>
                          <a:spcPts val="0"/>
                        </a:spcAft>
                        <a:buClrTx/>
                        <a:buSzTx/>
                        <a:buFontTx/>
                        <a:buNone/>
                        <a:tabLst/>
                        <a:defRPr/>
                      </a:pPr>
                      <a:endParaRPr lang="en-US" sz="1600" b="1" i="0" dirty="0">
                        <a:solidFill>
                          <a:srgbClr val="222222"/>
                        </a:solidFill>
                        <a:effectLst/>
                        <a:latin typeface="Avenir Black" panose="02000503020000020003" pitchFamily="2" charset="0"/>
                        <a:ea typeface="Avenir Black" charset="0"/>
                        <a:cs typeface="Avenir Black"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470673">
                <a:tc>
                  <a:txBody>
                    <a:bodyPr/>
                    <a:lstStyle/>
                    <a:p>
                      <a:pPr marL="0" marR="0">
                        <a:lnSpc>
                          <a:spcPct val="200000"/>
                        </a:lnSpc>
                        <a:spcBef>
                          <a:spcPts val="0"/>
                        </a:spcBef>
                        <a:spcAft>
                          <a:spcPts val="0"/>
                        </a:spcAft>
                      </a:pPr>
                      <a:r>
                        <a:rPr lang="en-US" sz="1600" b="1" i="0" dirty="0">
                          <a:solidFill>
                            <a:schemeClr val="tx1"/>
                          </a:solidFill>
                          <a:effectLst/>
                          <a:latin typeface="Avenir Black" panose="02000503020000020003" pitchFamily="2" charset="0"/>
                        </a:rPr>
                        <a:t>Ram</a:t>
                      </a:r>
                      <a:endParaRPr lang="en-US" sz="1600" b="1" i="0" dirty="0">
                        <a:solidFill>
                          <a:schemeClr val="tx1"/>
                        </a:solidFill>
                        <a:effectLst/>
                        <a:latin typeface="Avenir Black" panose="02000503020000020003" pitchFamily="2" charset="0"/>
                        <a:ea typeface="Calibri" charset="0"/>
                        <a:cs typeface="Arial"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tc>
                  <a:txBody>
                    <a:bodyPr/>
                    <a:lstStyle/>
                    <a:p>
                      <a:pPr marL="0" marR="0" algn="ctr">
                        <a:lnSpc>
                          <a:spcPct val="200000"/>
                        </a:lnSpc>
                        <a:spcBef>
                          <a:spcPts val="0"/>
                        </a:spcBef>
                        <a:spcAft>
                          <a:spcPts val="0"/>
                        </a:spcAft>
                      </a:pPr>
                      <a:endParaRPr lang="en-US" sz="1600" b="1" i="0" dirty="0">
                        <a:solidFill>
                          <a:schemeClr val="tx1"/>
                        </a:solidFill>
                        <a:effectLst/>
                        <a:latin typeface="Avenir Black" panose="02000503020000020003" pitchFamily="2" charset="0"/>
                        <a:ea typeface="Avenir Black" charset="0"/>
                        <a:cs typeface="Avenir Black"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tc>
                  <a:txBody>
                    <a:bodyPr/>
                    <a:lstStyle/>
                    <a:p>
                      <a:pPr marL="0" marR="0">
                        <a:lnSpc>
                          <a:spcPct val="200000"/>
                        </a:lnSpc>
                        <a:spcBef>
                          <a:spcPts val="0"/>
                        </a:spcBef>
                        <a:spcAft>
                          <a:spcPts val="0"/>
                        </a:spcAft>
                      </a:pPr>
                      <a:r>
                        <a:rPr lang="en-US" sz="1600" b="1" i="0" dirty="0">
                          <a:effectLst/>
                          <a:latin typeface="Avenir Black" panose="02000503020000020003" pitchFamily="2" charset="0"/>
                          <a:ea typeface="Avenir Black" charset="0"/>
                          <a:cs typeface="Avenir Black" charset="0"/>
                        </a:rPr>
                        <a:t>Henry</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tc>
                  <a:txBody>
                    <a:bodyPr/>
                    <a:lstStyle/>
                    <a:p>
                      <a:pPr marL="0" marR="0" indent="0" algn="ctr" defTabSz="914400" rtl="0" eaLnBrk="1" fontAlgn="auto" latinLnBrk="0" hangingPunct="1">
                        <a:lnSpc>
                          <a:spcPct val="200000"/>
                        </a:lnSpc>
                        <a:spcBef>
                          <a:spcPts val="0"/>
                        </a:spcBef>
                        <a:spcAft>
                          <a:spcPts val="0"/>
                        </a:spcAft>
                        <a:buClrTx/>
                        <a:buSzTx/>
                        <a:buFontTx/>
                        <a:buNone/>
                        <a:tabLst/>
                        <a:defRPr/>
                      </a:pPr>
                      <a:endParaRPr lang="en-US" sz="1600" b="1" i="0" dirty="0">
                        <a:solidFill>
                          <a:srgbClr val="222222"/>
                        </a:solidFill>
                        <a:effectLst/>
                        <a:latin typeface="Avenir Black" panose="02000503020000020003" pitchFamily="2" charset="0"/>
                        <a:ea typeface="Avenir Black" charset="0"/>
                        <a:cs typeface="Avenir Black"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extLst>
                  <a:ext uri="{0D108BD9-81ED-4DB2-BD59-A6C34878D82A}">
                    <a16:rowId xmlns:a16="http://schemas.microsoft.com/office/drawing/2014/main" val="10010"/>
                  </a:ext>
                </a:extLst>
              </a:tr>
            </a:tbl>
          </a:graphicData>
        </a:graphic>
      </p:graphicFrame>
      <p:sp>
        <p:nvSpPr>
          <p:cNvPr id="2" name="Rectangle 1">
            <a:extLst>
              <a:ext uri="{FF2B5EF4-FFF2-40B4-BE49-F238E27FC236}">
                <a16:creationId xmlns:a16="http://schemas.microsoft.com/office/drawing/2014/main" id="{5CC253C8-6673-00EA-178B-C27498492A1A}"/>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8" name="TextBox 7">
            <a:extLst>
              <a:ext uri="{FF2B5EF4-FFF2-40B4-BE49-F238E27FC236}">
                <a16:creationId xmlns:a16="http://schemas.microsoft.com/office/drawing/2014/main" id="{55805F03-6D2D-6421-1089-56D94DE0C5ED}"/>
              </a:ext>
            </a:extLst>
          </p:cNvPr>
          <p:cNvSpPr txBox="1"/>
          <p:nvPr/>
        </p:nvSpPr>
        <p:spPr>
          <a:xfrm>
            <a:off x="2534424" y="486033"/>
            <a:ext cx="4075155" cy="553998"/>
          </a:xfrm>
          <a:prstGeom prst="rect">
            <a:avLst/>
          </a:prstGeom>
          <a:solidFill>
            <a:srgbClr val="FFFFFF"/>
          </a:solidFill>
          <a:ln>
            <a:solidFill>
              <a:srgbClr val="000000"/>
            </a:solidFill>
          </a:ln>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Avenir Black" charset="0"/>
                <a:ea typeface="Avenir Black" charset="0"/>
                <a:cs typeface="Avenir Black" charset="0"/>
              </a:rPr>
              <a:t>EXAMPLE: ROUND </a:t>
            </a:r>
            <a:r>
              <a:rPr lang="en-US" sz="3000" dirty="0">
                <a:solidFill>
                  <a:srgbClr val="000000"/>
                </a:solidFill>
                <a:latin typeface="Avenir Black" charset="0"/>
                <a:ea typeface="Avenir Black" charset="0"/>
                <a:cs typeface="Avenir Black" charset="0"/>
              </a:rPr>
              <a:t>1</a:t>
            </a:r>
            <a:endParaRPr kumimoji="0" lang="en-US" sz="3000" b="1" i="0" u="none" strike="noStrike" kern="1200" cap="none" spc="0" normalizeH="0" baseline="0" noProof="0" dirty="0">
              <a:ln>
                <a:noFill/>
              </a:ln>
              <a:solidFill>
                <a:srgbClr val="000000"/>
              </a:solidFill>
              <a:effectLst/>
              <a:uLnTx/>
              <a:uFillTx/>
              <a:latin typeface="Avenir Black" charset="0"/>
              <a:ea typeface="Avenir Black" charset="0"/>
              <a:cs typeface="Avenir Black" charset="0"/>
            </a:endParaRPr>
          </a:p>
        </p:txBody>
      </p:sp>
      <p:sp>
        <p:nvSpPr>
          <p:cNvPr id="9" name="Rectangle 8">
            <a:extLst>
              <a:ext uri="{FF2B5EF4-FFF2-40B4-BE49-F238E27FC236}">
                <a16:creationId xmlns:a16="http://schemas.microsoft.com/office/drawing/2014/main" id="{33D1F206-EF17-6C9D-4C17-B46B5F192439}"/>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Shared Tools</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10" name="Straight Connector 9">
            <a:extLst>
              <a:ext uri="{FF2B5EF4-FFF2-40B4-BE49-F238E27FC236}">
                <a16:creationId xmlns:a16="http://schemas.microsoft.com/office/drawing/2014/main" id="{94B8E7C0-A1D3-9543-2D61-E7B69A6FC101}"/>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610631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4134637-E0B8-4DEF-08E4-A2DEF768FE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3563" y="490243"/>
            <a:ext cx="7336875" cy="6190488"/>
          </a:xfrm>
          <a:prstGeom prst="rect">
            <a:avLst/>
          </a:prstGeom>
        </p:spPr>
      </p:pic>
      <p:sp>
        <p:nvSpPr>
          <p:cNvPr id="5" name="TextBox 4">
            <a:extLst>
              <a:ext uri="{FF2B5EF4-FFF2-40B4-BE49-F238E27FC236}">
                <a16:creationId xmlns:a16="http://schemas.microsoft.com/office/drawing/2014/main" id="{1AE92C70-1D73-6195-4E04-9F8AC438F3DD}"/>
              </a:ext>
            </a:extLst>
          </p:cNvPr>
          <p:cNvSpPr txBox="1"/>
          <p:nvPr/>
        </p:nvSpPr>
        <p:spPr>
          <a:xfrm>
            <a:off x="3577975" y="486033"/>
            <a:ext cx="1988045" cy="553998"/>
          </a:xfrm>
          <a:prstGeom prst="rect">
            <a:avLst/>
          </a:prstGeom>
          <a:solidFill>
            <a:srgbClr val="FFFFFF"/>
          </a:solidFill>
          <a:ln>
            <a:solidFill>
              <a:srgbClr val="000000"/>
            </a:solidFill>
          </a:ln>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Avenir Black" charset="0"/>
                <a:ea typeface="Avenir Black" charset="0"/>
                <a:cs typeface="Avenir Black" charset="0"/>
              </a:rPr>
              <a:t>ROUND </a:t>
            </a:r>
            <a:r>
              <a:rPr lang="en-US" sz="3000" dirty="0">
                <a:solidFill>
                  <a:srgbClr val="000000"/>
                </a:solidFill>
                <a:latin typeface="Avenir Black" charset="0"/>
                <a:ea typeface="Avenir Black" charset="0"/>
                <a:cs typeface="Avenir Black" charset="0"/>
              </a:rPr>
              <a:t>1</a:t>
            </a:r>
            <a:endParaRPr kumimoji="0" lang="en-US" sz="3000" b="1" i="0" u="none" strike="noStrike" kern="1200" cap="none" spc="0" normalizeH="0" baseline="0" noProof="0" dirty="0">
              <a:ln>
                <a:noFill/>
              </a:ln>
              <a:solidFill>
                <a:srgbClr val="000000"/>
              </a:solidFill>
              <a:effectLst/>
              <a:uLnTx/>
              <a:uFillTx/>
              <a:latin typeface="Avenir Black" charset="0"/>
              <a:ea typeface="Avenir Black" charset="0"/>
              <a:cs typeface="Avenir Black" charset="0"/>
            </a:endParaRPr>
          </a:p>
        </p:txBody>
      </p:sp>
      <p:sp>
        <p:nvSpPr>
          <p:cNvPr id="110594" name="Rectangle 2"/>
          <p:cNvSpPr>
            <a:spLocks noChangeArrowheads="1"/>
          </p:cNvSpPr>
          <p:nvPr/>
        </p:nvSpPr>
        <p:spPr bwMode="auto">
          <a:xfrm>
            <a:off x="0" y="3999141"/>
            <a:ext cx="213520" cy="215444"/>
          </a:xfrm>
          <a:prstGeom prst="rect">
            <a:avLst/>
          </a:prstGeom>
          <a:noFill/>
          <a:ln w="9525">
            <a:noFill/>
            <a:miter lim="800000"/>
            <a:headEnd/>
            <a:tailEnd/>
          </a:ln>
        </p:spPr>
        <p:txBody>
          <a:bodyPr wrap="none" anchor="ctr">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Avenir Medium" charset="0"/>
                <a:ea typeface="Avenir Medium" charset="0"/>
                <a:cs typeface="Avenir Medium" charset="0"/>
              </a:rPr>
              <a:t> </a:t>
            </a:r>
            <a:endParaRPr kumimoji="0" lang="en-US" sz="1800" b="0" i="0" u="none" strike="noStrike" kern="1200" cap="none" spc="0" normalizeH="0" baseline="0" noProof="0" dirty="0">
              <a:ln>
                <a:noFill/>
              </a:ln>
              <a:solidFill>
                <a:srgbClr val="000000"/>
              </a:solidFill>
              <a:effectLst/>
              <a:uLnTx/>
              <a:uFillTx/>
              <a:latin typeface="Avenir Medium" charset="0"/>
              <a:ea typeface="Avenir Medium" charset="0"/>
              <a:cs typeface="Avenir Medium" charset="0"/>
            </a:endParaRPr>
          </a:p>
        </p:txBody>
      </p:sp>
      <p:sp>
        <p:nvSpPr>
          <p:cNvPr id="2" name="Rectangle 1">
            <a:extLst>
              <a:ext uri="{FF2B5EF4-FFF2-40B4-BE49-F238E27FC236}">
                <a16:creationId xmlns:a16="http://schemas.microsoft.com/office/drawing/2014/main" id="{CAA71B5D-B680-D3AF-39CB-5DC2D2787279}"/>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6" name="Rectangle 5">
            <a:extLst>
              <a:ext uri="{FF2B5EF4-FFF2-40B4-BE49-F238E27FC236}">
                <a16:creationId xmlns:a16="http://schemas.microsoft.com/office/drawing/2014/main" id="{BFAC398B-4BA2-9A68-7143-970D253FCA62}"/>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Shared Tools</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7" name="Straight Connector 6">
            <a:extLst>
              <a:ext uri="{FF2B5EF4-FFF2-40B4-BE49-F238E27FC236}">
                <a16:creationId xmlns:a16="http://schemas.microsoft.com/office/drawing/2014/main" id="{DED2A4AC-E7A0-066F-DB24-A5A6024D0511}"/>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91461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ChangeArrowheads="1"/>
          </p:cNvSpPr>
          <p:nvPr/>
        </p:nvSpPr>
        <p:spPr bwMode="auto">
          <a:xfrm>
            <a:off x="0" y="3999141"/>
            <a:ext cx="213520" cy="215444"/>
          </a:xfrm>
          <a:prstGeom prst="rect">
            <a:avLst/>
          </a:prstGeom>
          <a:noFill/>
          <a:ln w="9525">
            <a:noFill/>
            <a:miter lim="800000"/>
            <a:headEnd/>
            <a:tailEnd/>
          </a:ln>
        </p:spPr>
        <p:txBody>
          <a:bodyPr wrap="none" anchor="ctr">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Avenir Medium" charset="0"/>
                <a:ea typeface="Avenir Medium" charset="0"/>
                <a:cs typeface="Avenir Medium" charset="0"/>
              </a:rPr>
              <a:t> </a:t>
            </a:r>
            <a:endParaRPr kumimoji="0" lang="en-US" sz="1800" b="0" i="0" u="none" strike="noStrike" kern="1200" cap="none" spc="0" normalizeH="0" baseline="0" noProof="0" dirty="0">
              <a:ln>
                <a:noFill/>
              </a:ln>
              <a:solidFill>
                <a:srgbClr val="000000"/>
              </a:solidFill>
              <a:effectLst/>
              <a:uLnTx/>
              <a:uFillTx/>
              <a:latin typeface="Avenir Medium" charset="0"/>
              <a:ea typeface="Avenir Medium" charset="0"/>
              <a:cs typeface="Avenir Medium" charset="0"/>
            </a:endParaRPr>
          </a:p>
        </p:txBody>
      </p:sp>
      <p:graphicFrame>
        <p:nvGraphicFramePr>
          <p:cNvPr id="3" name="Table 2"/>
          <p:cNvGraphicFramePr>
            <a:graphicFrameLocks noGrp="1"/>
          </p:cNvGraphicFramePr>
          <p:nvPr>
            <p:extLst>
              <p:ext uri="{D42A27DB-BD31-4B8C-83A1-F6EECF244321}">
                <p14:modId xmlns:p14="http://schemas.microsoft.com/office/powerpoint/2010/main" val="995591211"/>
              </p:ext>
            </p:extLst>
          </p:nvPr>
        </p:nvGraphicFramePr>
        <p:xfrm>
          <a:off x="387316" y="249381"/>
          <a:ext cx="8535624" cy="6276113"/>
        </p:xfrm>
        <a:graphic>
          <a:graphicData uri="http://schemas.openxmlformats.org/drawingml/2006/table">
            <a:tbl>
              <a:tblPr firstRow="1" firstCol="1" bandRow="1">
                <a:tableStyleId>{5C22544A-7EE6-4342-B048-85BDC9FD1C3A}</a:tableStyleId>
              </a:tblPr>
              <a:tblGrid>
                <a:gridCol w="1885140">
                  <a:extLst>
                    <a:ext uri="{9D8B030D-6E8A-4147-A177-3AD203B41FA5}">
                      <a16:colId xmlns:a16="http://schemas.microsoft.com/office/drawing/2014/main" val="20000"/>
                    </a:ext>
                  </a:extLst>
                </a:gridCol>
                <a:gridCol w="2381759">
                  <a:extLst>
                    <a:ext uri="{9D8B030D-6E8A-4147-A177-3AD203B41FA5}">
                      <a16:colId xmlns:a16="http://schemas.microsoft.com/office/drawing/2014/main" val="20001"/>
                    </a:ext>
                  </a:extLst>
                </a:gridCol>
                <a:gridCol w="1890618">
                  <a:extLst>
                    <a:ext uri="{9D8B030D-6E8A-4147-A177-3AD203B41FA5}">
                      <a16:colId xmlns:a16="http://schemas.microsoft.com/office/drawing/2014/main" val="20002"/>
                    </a:ext>
                  </a:extLst>
                </a:gridCol>
                <a:gridCol w="2378107">
                  <a:extLst>
                    <a:ext uri="{9D8B030D-6E8A-4147-A177-3AD203B41FA5}">
                      <a16:colId xmlns:a16="http://schemas.microsoft.com/office/drawing/2014/main" val="20003"/>
                    </a:ext>
                  </a:extLst>
                </a:gridCol>
              </a:tblGrid>
              <a:tr h="1569383">
                <a:tc>
                  <a:txBody>
                    <a:bodyPr/>
                    <a:lstStyle/>
                    <a:p>
                      <a:pPr marL="0" marR="0" algn="ctr">
                        <a:lnSpc>
                          <a:spcPct val="200000"/>
                        </a:lnSpc>
                        <a:spcBef>
                          <a:spcPts val="0"/>
                        </a:spcBef>
                        <a:spcAft>
                          <a:spcPts val="0"/>
                        </a:spcAft>
                      </a:pPr>
                      <a:endParaRPr lang="en-US" sz="1600" b="1" i="0" dirty="0">
                        <a:solidFill>
                          <a:srgbClr val="FFFFFF"/>
                        </a:solidFill>
                        <a:effectLst/>
                        <a:latin typeface="Avenir Black" panose="02000503020000020003" pitchFamily="2" charset="0"/>
                      </a:endParaRPr>
                    </a:p>
                    <a:p>
                      <a:pPr marL="0" marR="0" algn="ctr">
                        <a:lnSpc>
                          <a:spcPct val="200000"/>
                        </a:lnSpc>
                        <a:spcBef>
                          <a:spcPts val="0"/>
                        </a:spcBef>
                        <a:spcAft>
                          <a:spcPts val="0"/>
                        </a:spcAft>
                      </a:pPr>
                      <a:endParaRPr lang="en-US" sz="1600" b="1" i="0" dirty="0">
                        <a:solidFill>
                          <a:srgbClr val="FFFFFF"/>
                        </a:solidFill>
                        <a:effectLst/>
                        <a:latin typeface="Avenir Black" panose="02000503020000020003" pitchFamily="2" charset="0"/>
                      </a:endParaRPr>
                    </a:p>
                    <a:p>
                      <a:pPr marL="0" marR="0" algn="ctr">
                        <a:lnSpc>
                          <a:spcPct val="200000"/>
                        </a:lnSpc>
                        <a:spcBef>
                          <a:spcPts val="0"/>
                        </a:spcBef>
                        <a:spcAft>
                          <a:spcPts val="0"/>
                        </a:spcAft>
                      </a:pPr>
                      <a:r>
                        <a:rPr lang="en-US" sz="1600" b="1" i="0" dirty="0">
                          <a:solidFill>
                            <a:srgbClr val="FFFFFF"/>
                          </a:solidFill>
                          <a:effectLst/>
                          <a:latin typeface="Avenir Black" panose="02000503020000020003" pitchFamily="2" charset="0"/>
                        </a:rPr>
                        <a:t>Buyer</a:t>
                      </a:r>
                      <a:endParaRPr lang="en-US" sz="1600" b="1" i="0" dirty="0">
                        <a:solidFill>
                          <a:srgbClr val="FFFFFF"/>
                        </a:solidFill>
                        <a:effectLst/>
                        <a:latin typeface="Avenir Black" panose="02000503020000020003" pitchFamily="2" charset="0"/>
                        <a:ea typeface="Calibri" charset="0"/>
                        <a:cs typeface="Arial"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43017"/>
                    </a:solidFill>
                  </a:tcPr>
                </a:tc>
                <a:tc>
                  <a:txBody>
                    <a:bodyPr/>
                    <a:lstStyle/>
                    <a:p>
                      <a:pPr marL="0" marR="0" algn="ctr">
                        <a:lnSpc>
                          <a:spcPct val="200000"/>
                        </a:lnSpc>
                        <a:spcBef>
                          <a:spcPts val="0"/>
                        </a:spcBef>
                        <a:spcAft>
                          <a:spcPts val="0"/>
                        </a:spcAft>
                      </a:pPr>
                      <a:endParaRPr lang="en-US" sz="1600" b="1" i="0" dirty="0">
                        <a:solidFill>
                          <a:srgbClr val="FFFFFF"/>
                        </a:solidFill>
                        <a:effectLst/>
                        <a:latin typeface="Avenir Black" panose="02000503020000020003" pitchFamily="2" charset="0"/>
                        <a:ea typeface="Avenir Black" charset="0"/>
                        <a:cs typeface="Avenir Black" charset="0"/>
                      </a:endParaRPr>
                    </a:p>
                    <a:p>
                      <a:pPr marL="0" marR="0" algn="ctr">
                        <a:lnSpc>
                          <a:spcPct val="100000"/>
                        </a:lnSpc>
                        <a:spcBef>
                          <a:spcPts val="0"/>
                        </a:spcBef>
                        <a:spcAft>
                          <a:spcPts val="0"/>
                        </a:spcAft>
                      </a:pPr>
                      <a:endParaRPr lang="en-US" sz="1600" b="1" i="0" dirty="0">
                        <a:solidFill>
                          <a:srgbClr val="FFFFFF"/>
                        </a:solidFill>
                        <a:effectLst/>
                        <a:latin typeface="Avenir Black" panose="02000503020000020003" pitchFamily="2" charset="0"/>
                        <a:ea typeface="Avenir Black" charset="0"/>
                        <a:cs typeface="Avenir Black" charset="0"/>
                      </a:endParaRPr>
                    </a:p>
                    <a:p>
                      <a:pPr marL="0" marR="0" algn="ctr">
                        <a:lnSpc>
                          <a:spcPct val="100000"/>
                        </a:lnSpc>
                        <a:spcBef>
                          <a:spcPts val="0"/>
                        </a:spcBef>
                        <a:spcAft>
                          <a:spcPts val="0"/>
                        </a:spcAft>
                      </a:pPr>
                      <a:endParaRPr lang="en-US" sz="1600" b="1" i="0" dirty="0">
                        <a:solidFill>
                          <a:srgbClr val="FFFFFF"/>
                        </a:solidFill>
                        <a:effectLst/>
                        <a:latin typeface="Avenir Black" panose="02000503020000020003" pitchFamily="2" charset="0"/>
                        <a:ea typeface="Avenir Black" charset="0"/>
                        <a:cs typeface="Avenir Black" charset="0"/>
                      </a:endParaRPr>
                    </a:p>
                    <a:p>
                      <a:pPr marL="0" marR="0" algn="ctr">
                        <a:lnSpc>
                          <a:spcPct val="100000"/>
                        </a:lnSpc>
                        <a:spcBef>
                          <a:spcPts val="0"/>
                        </a:spcBef>
                        <a:spcAft>
                          <a:spcPts val="0"/>
                        </a:spcAft>
                      </a:pPr>
                      <a:r>
                        <a:rPr lang="en-US" sz="1600" b="1" i="0" dirty="0">
                          <a:solidFill>
                            <a:srgbClr val="FFFFFF"/>
                          </a:solidFill>
                          <a:effectLst/>
                          <a:latin typeface="Avenir Black" panose="02000503020000020003" pitchFamily="2" charset="0"/>
                          <a:ea typeface="Avenir Black" charset="0"/>
                          <a:cs typeface="Avenir Black" charset="0"/>
                        </a:rPr>
                        <a:t>Willingness to Demand</a:t>
                      </a:r>
                    </a:p>
                    <a:p>
                      <a:pPr marL="0" marR="0" algn="ctr">
                        <a:lnSpc>
                          <a:spcPct val="100000"/>
                        </a:lnSpc>
                        <a:spcBef>
                          <a:spcPts val="0"/>
                        </a:spcBef>
                        <a:spcAft>
                          <a:spcPts val="0"/>
                        </a:spcAft>
                      </a:pPr>
                      <a:r>
                        <a:rPr lang="en-US" sz="1600" b="1" i="0" dirty="0">
                          <a:solidFill>
                            <a:srgbClr val="FFFFFF"/>
                          </a:solidFill>
                          <a:effectLst/>
                          <a:latin typeface="Avenir Black" panose="02000503020000020003" pitchFamily="2" charset="0"/>
                          <a:ea typeface="Avenir Black" charset="0"/>
                          <a:cs typeface="Avenir Black" charset="0"/>
                        </a:rPr>
                        <a:t>(maximum amount)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43017"/>
                    </a:solidFill>
                  </a:tcPr>
                </a:tc>
                <a:tc>
                  <a:txBody>
                    <a:bodyPr/>
                    <a:lstStyle/>
                    <a:p>
                      <a:pPr marL="0" marR="0" algn="ctr">
                        <a:lnSpc>
                          <a:spcPct val="200000"/>
                        </a:lnSpc>
                        <a:spcBef>
                          <a:spcPts val="0"/>
                        </a:spcBef>
                        <a:spcAft>
                          <a:spcPts val="0"/>
                        </a:spcAft>
                      </a:pPr>
                      <a:endParaRPr lang="en-US" sz="1600" b="1" i="0" dirty="0">
                        <a:solidFill>
                          <a:srgbClr val="FFFFFF"/>
                        </a:solidFill>
                        <a:effectLst/>
                        <a:latin typeface="Avenir Black" panose="02000503020000020003" pitchFamily="2" charset="0"/>
                        <a:ea typeface="Avenir Black" charset="0"/>
                        <a:cs typeface="Avenir Black" charset="0"/>
                      </a:endParaRPr>
                    </a:p>
                    <a:p>
                      <a:pPr marL="0" marR="0" algn="ctr">
                        <a:lnSpc>
                          <a:spcPct val="200000"/>
                        </a:lnSpc>
                        <a:spcBef>
                          <a:spcPts val="0"/>
                        </a:spcBef>
                        <a:spcAft>
                          <a:spcPts val="0"/>
                        </a:spcAft>
                      </a:pPr>
                      <a:endParaRPr lang="en-US" sz="1600" b="1" i="0" dirty="0">
                        <a:solidFill>
                          <a:srgbClr val="FFFFFF"/>
                        </a:solidFill>
                        <a:effectLst/>
                        <a:latin typeface="Avenir Black" panose="02000503020000020003" pitchFamily="2" charset="0"/>
                        <a:ea typeface="Avenir Black" charset="0"/>
                        <a:cs typeface="Avenir Black" charset="0"/>
                      </a:endParaRPr>
                    </a:p>
                    <a:p>
                      <a:pPr marL="0" marR="0" algn="ctr">
                        <a:lnSpc>
                          <a:spcPct val="200000"/>
                        </a:lnSpc>
                        <a:spcBef>
                          <a:spcPts val="0"/>
                        </a:spcBef>
                        <a:spcAft>
                          <a:spcPts val="0"/>
                        </a:spcAft>
                      </a:pPr>
                      <a:r>
                        <a:rPr lang="en-US" sz="1600" b="1" i="0" dirty="0">
                          <a:solidFill>
                            <a:srgbClr val="FFFFFF"/>
                          </a:solidFill>
                          <a:effectLst/>
                          <a:latin typeface="Avenir Black" panose="02000503020000020003" pitchFamily="2" charset="0"/>
                          <a:ea typeface="Avenir Black" charset="0"/>
                          <a:cs typeface="Avenir Black" charset="0"/>
                        </a:rPr>
                        <a:t>Seller</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43017"/>
                    </a:solidFill>
                  </a:tcPr>
                </a:tc>
                <a:tc>
                  <a:txBody>
                    <a:bodyPr/>
                    <a:lstStyle/>
                    <a:p>
                      <a:pPr marL="0" marR="0" algn="ctr">
                        <a:lnSpc>
                          <a:spcPct val="200000"/>
                        </a:lnSpc>
                        <a:spcBef>
                          <a:spcPts val="0"/>
                        </a:spcBef>
                        <a:spcAft>
                          <a:spcPts val="0"/>
                        </a:spcAft>
                      </a:pPr>
                      <a:endParaRPr lang="en-US" sz="1600" b="1" i="0" dirty="0">
                        <a:solidFill>
                          <a:srgbClr val="FFFFFF"/>
                        </a:solidFill>
                        <a:effectLst/>
                        <a:latin typeface="Avenir Black" panose="02000503020000020003" pitchFamily="2" charset="0"/>
                        <a:ea typeface="Avenir Black" charset="0"/>
                        <a:cs typeface="Avenir Black" charset="0"/>
                      </a:endParaRPr>
                    </a:p>
                    <a:p>
                      <a:pPr marL="0" marR="0" algn="ctr">
                        <a:lnSpc>
                          <a:spcPct val="100000"/>
                        </a:lnSpc>
                        <a:spcBef>
                          <a:spcPts val="0"/>
                        </a:spcBef>
                        <a:spcAft>
                          <a:spcPts val="0"/>
                        </a:spcAft>
                      </a:pPr>
                      <a:endParaRPr lang="en-US" sz="1600" b="1" i="0" dirty="0">
                        <a:solidFill>
                          <a:srgbClr val="FFFFFF"/>
                        </a:solidFill>
                        <a:effectLst/>
                        <a:latin typeface="Avenir Black" panose="02000503020000020003" pitchFamily="2" charset="0"/>
                        <a:ea typeface="Avenir Black" charset="0"/>
                        <a:cs typeface="Avenir Black" charset="0"/>
                      </a:endParaRPr>
                    </a:p>
                    <a:p>
                      <a:pPr marL="0" marR="0" algn="ctr">
                        <a:lnSpc>
                          <a:spcPct val="100000"/>
                        </a:lnSpc>
                        <a:spcBef>
                          <a:spcPts val="0"/>
                        </a:spcBef>
                        <a:spcAft>
                          <a:spcPts val="0"/>
                        </a:spcAft>
                      </a:pPr>
                      <a:endParaRPr lang="en-US" sz="1600" b="1" i="0" dirty="0">
                        <a:solidFill>
                          <a:srgbClr val="FFFFFF"/>
                        </a:solidFill>
                        <a:effectLst/>
                        <a:latin typeface="Avenir Black" panose="02000503020000020003" pitchFamily="2" charset="0"/>
                        <a:ea typeface="Avenir Black" charset="0"/>
                        <a:cs typeface="Avenir Black" charset="0"/>
                      </a:endParaRPr>
                    </a:p>
                    <a:p>
                      <a:pPr marL="0" marR="0" algn="ctr">
                        <a:lnSpc>
                          <a:spcPct val="100000"/>
                        </a:lnSpc>
                        <a:spcBef>
                          <a:spcPts val="0"/>
                        </a:spcBef>
                        <a:spcAft>
                          <a:spcPts val="0"/>
                        </a:spcAft>
                      </a:pPr>
                      <a:r>
                        <a:rPr lang="en-US" sz="1600" b="1" i="0" dirty="0">
                          <a:solidFill>
                            <a:srgbClr val="FFFFFF"/>
                          </a:solidFill>
                          <a:effectLst/>
                          <a:latin typeface="Avenir Black" panose="02000503020000020003" pitchFamily="2" charset="0"/>
                          <a:ea typeface="Avenir Black" charset="0"/>
                          <a:cs typeface="Avenir Black" charset="0"/>
                        </a:rPr>
                        <a:t>Willingness to Supply</a:t>
                      </a:r>
                    </a:p>
                    <a:p>
                      <a:pPr marL="0" marR="0" algn="ctr">
                        <a:lnSpc>
                          <a:spcPct val="100000"/>
                        </a:lnSpc>
                        <a:spcBef>
                          <a:spcPts val="0"/>
                        </a:spcBef>
                        <a:spcAft>
                          <a:spcPts val="0"/>
                        </a:spcAft>
                      </a:pPr>
                      <a:r>
                        <a:rPr lang="en-US" sz="1600" b="1" i="0" dirty="0">
                          <a:solidFill>
                            <a:srgbClr val="FFFFFF"/>
                          </a:solidFill>
                          <a:effectLst/>
                          <a:latin typeface="Avenir Black" panose="02000503020000020003" pitchFamily="2" charset="0"/>
                          <a:ea typeface="Avenir Black" charset="0"/>
                          <a:cs typeface="Avenir Black" charset="0"/>
                        </a:rPr>
                        <a:t>(minimum amount)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43017"/>
                    </a:solidFill>
                  </a:tcPr>
                </a:tc>
                <a:extLst>
                  <a:ext uri="{0D108BD9-81ED-4DB2-BD59-A6C34878D82A}">
                    <a16:rowId xmlns:a16="http://schemas.microsoft.com/office/drawing/2014/main" val="10000"/>
                  </a:ext>
                </a:extLst>
              </a:tr>
              <a:tr h="470673">
                <a:tc>
                  <a:txBody>
                    <a:bodyPr/>
                    <a:lstStyle/>
                    <a:p>
                      <a:pPr marL="0" marR="0">
                        <a:lnSpc>
                          <a:spcPct val="200000"/>
                        </a:lnSpc>
                        <a:spcBef>
                          <a:spcPts val="0"/>
                        </a:spcBef>
                        <a:spcAft>
                          <a:spcPts val="0"/>
                        </a:spcAft>
                      </a:pPr>
                      <a:r>
                        <a:rPr lang="en-US" sz="1600" b="1" i="0" dirty="0">
                          <a:solidFill>
                            <a:schemeClr val="tx1"/>
                          </a:solidFill>
                          <a:effectLst/>
                          <a:latin typeface="Avenir Black" panose="02000503020000020003" pitchFamily="2" charset="0"/>
                        </a:rPr>
                        <a:t>Josue</a:t>
                      </a:r>
                      <a:endParaRPr lang="en-US" sz="1600" b="1" i="0" dirty="0">
                        <a:solidFill>
                          <a:schemeClr val="tx1"/>
                        </a:solidFill>
                        <a:effectLst/>
                        <a:latin typeface="Avenir Black" panose="02000503020000020003" pitchFamily="2" charset="0"/>
                        <a:ea typeface="Calibri" charset="0"/>
                        <a:cs typeface="Arial"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200000"/>
                        </a:lnSpc>
                        <a:spcBef>
                          <a:spcPts val="0"/>
                        </a:spcBef>
                        <a:spcAft>
                          <a:spcPts val="0"/>
                        </a:spcAft>
                      </a:pPr>
                      <a:endParaRPr lang="en-US" sz="1600" b="1" i="0" dirty="0">
                        <a:solidFill>
                          <a:srgbClr val="B24FC5"/>
                        </a:solidFill>
                        <a:effectLst/>
                        <a:latin typeface="Avenir Black" panose="02000503020000020003" pitchFamily="2" charset="0"/>
                        <a:ea typeface="Avenir Black" charset="0"/>
                        <a:cs typeface="Avenir Black"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a:lnSpc>
                          <a:spcPct val="200000"/>
                        </a:lnSpc>
                        <a:spcBef>
                          <a:spcPts val="0"/>
                        </a:spcBef>
                        <a:spcAft>
                          <a:spcPts val="0"/>
                        </a:spcAft>
                      </a:pPr>
                      <a:r>
                        <a:rPr lang="en-US" sz="1600" b="1" i="0" dirty="0">
                          <a:effectLst/>
                          <a:latin typeface="Avenir Black" panose="02000503020000020003" pitchFamily="2" charset="0"/>
                          <a:ea typeface="Avenir Black" charset="0"/>
                          <a:cs typeface="Avenir Black" charset="0"/>
                        </a:rPr>
                        <a:t>Jay</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200000"/>
                        </a:lnSpc>
                        <a:spcBef>
                          <a:spcPts val="0"/>
                        </a:spcBef>
                        <a:spcAft>
                          <a:spcPts val="0"/>
                        </a:spcAft>
                      </a:pPr>
                      <a:endParaRPr lang="en-US" sz="1600" b="1" i="0" dirty="0">
                        <a:solidFill>
                          <a:srgbClr val="222222"/>
                        </a:solidFill>
                        <a:effectLst/>
                        <a:latin typeface="Avenir Black" panose="02000503020000020003" pitchFamily="2" charset="0"/>
                        <a:ea typeface="Avenir Black" charset="0"/>
                        <a:cs typeface="Avenir Black"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70673">
                <a:tc>
                  <a:txBody>
                    <a:bodyPr/>
                    <a:lstStyle/>
                    <a:p>
                      <a:pPr marL="0" marR="0">
                        <a:lnSpc>
                          <a:spcPct val="200000"/>
                        </a:lnSpc>
                        <a:spcBef>
                          <a:spcPts val="0"/>
                        </a:spcBef>
                        <a:spcAft>
                          <a:spcPts val="0"/>
                        </a:spcAft>
                      </a:pPr>
                      <a:r>
                        <a:rPr lang="en-US" sz="1600" b="1" i="0" dirty="0">
                          <a:solidFill>
                            <a:srgbClr val="222222"/>
                          </a:solidFill>
                          <a:effectLst/>
                          <a:latin typeface="Avenir Black" panose="02000503020000020003" pitchFamily="2" charset="0"/>
                        </a:rPr>
                        <a:t>Sandra</a:t>
                      </a:r>
                      <a:endParaRPr lang="en-US" sz="1600" b="1" i="0" dirty="0">
                        <a:solidFill>
                          <a:srgbClr val="222222"/>
                        </a:solidFill>
                        <a:effectLst/>
                        <a:latin typeface="Avenir Black" panose="02000503020000020003" pitchFamily="2" charset="0"/>
                        <a:ea typeface="Calibri" charset="0"/>
                        <a:cs typeface="Arial"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tc>
                  <a:txBody>
                    <a:bodyPr/>
                    <a:lstStyle/>
                    <a:p>
                      <a:pPr marL="0" marR="0" indent="0" algn="ctr" defTabSz="914400" rtl="0" eaLnBrk="1" fontAlgn="auto" latinLnBrk="0" hangingPunct="1">
                        <a:lnSpc>
                          <a:spcPct val="200000"/>
                        </a:lnSpc>
                        <a:spcBef>
                          <a:spcPts val="0"/>
                        </a:spcBef>
                        <a:spcAft>
                          <a:spcPts val="0"/>
                        </a:spcAft>
                        <a:buClrTx/>
                        <a:buSzTx/>
                        <a:buFontTx/>
                        <a:buNone/>
                        <a:tabLst/>
                        <a:defRPr/>
                      </a:pPr>
                      <a:endParaRPr lang="en-US" sz="1600" b="1" i="0" dirty="0">
                        <a:solidFill>
                          <a:srgbClr val="222222"/>
                        </a:solidFill>
                        <a:effectLst/>
                        <a:latin typeface="Avenir Black" panose="02000503020000020003" pitchFamily="2" charset="0"/>
                        <a:ea typeface="Avenir Black" charset="0"/>
                        <a:cs typeface="Avenir Black"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tc>
                  <a:txBody>
                    <a:bodyPr/>
                    <a:lstStyle/>
                    <a:p>
                      <a:pPr marL="0" marR="0">
                        <a:lnSpc>
                          <a:spcPct val="200000"/>
                        </a:lnSpc>
                        <a:spcBef>
                          <a:spcPts val="0"/>
                        </a:spcBef>
                        <a:spcAft>
                          <a:spcPts val="0"/>
                        </a:spcAft>
                      </a:pPr>
                      <a:r>
                        <a:rPr lang="en-US" sz="1600" b="1" i="0" dirty="0">
                          <a:effectLst/>
                          <a:latin typeface="Avenir Black" panose="02000503020000020003" pitchFamily="2" charset="0"/>
                          <a:ea typeface="Avenir Black" charset="0"/>
                          <a:cs typeface="Avenir Black" charset="0"/>
                        </a:rPr>
                        <a:t>Nina</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tc>
                  <a:txBody>
                    <a:bodyPr/>
                    <a:lstStyle/>
                    <a:p>
                      <a:pPr marL="0" marR="0" indent="0" algn="ctr" defTabSz="914400" rtl="0" eaLnBrk="1" fontAlgn="auto" latinLnBrk="0" hangingPunct="1">
                        <a:lnSpc>
                          <a:spcPct val="200000"/>
                        </a:lnSpc>
                        <a:spcBef>
                          <a:spcPts val="0"/>
                        </a:spcBef>
                        <a:spcAft>
                          <a:spcPts val="0"/>
                        </a:spcAft>
                        <a:buClrTx/>
                        <a:buSzTx/>
                        <a:buFontTx/>
                        <a:buNone/>
                        <a:tabLst/>
                        <a:defRPr/>
                      </a:pPr>
                      <a:endParaRPr lang="en-US" sz="1600" b="1" i="0" dirty="0">
                        <a:solidFill>
                          <a:srgbClr val="222222"/>
                        </a:solidFill>
                        <a:effectLst/>
                        <a:latin typeface="Avenir Black" panose="02000503020000020003" pitchFamily="2" charset="0"/>
                        <a:ea typeface="Avenir Black" charset="0"/>
                        <a:cs typeface="Avenir Black"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extLst>
                  <a:ext uri="{0D108BD9-81ED-4DB2-BD59-A6C34878D82A}">
                    <a16:rowId xmlns:a16="http://schemas.microsoft.com/office/drawing/2014/main" val="10002"/>
                  </a:ext>
                </a:extLst>
              </a:tr>
              <a:tr h="470673">
                <a:tc>
                  <a:txBody>
                    <a:bodyPr/>
                    <a:lstStyle/>
                    <a:p>
                      <a:pPr marL="0" marR="0">
                        <a:lnSpc>
                          <a:spcPct val="200000"/>
                        </a:lnSpc>
                        <a:spcBef>
                          <a:spcPts val="0"/>
                        </a:spcBef>
                        <a:spcAft>
                          <a:spcPts val="0"/>
                        </a:spcAft>
                      </a:pPr>
                      <a:r>
                        <a:rPr lang="en-US" sz="1600" b="1" i="0" dirty="0">
                          <a:solidFill>
                            <a:srgbClr val="222222"/>
                          </a:solidFill>
                          <a:effectLst/>
                          <a:latin typeface="Avenir Black" panose="02000503020000020003" pitchFamily="2" charset="0"/>
                        </a:rPr>
                        <a:t>Joseph</a:t>
                      </a:r>
                      <a:endParaRPr lang="en-US" sz="1600" b="1" i="0" dirty="0">
                        <a:solidFill>
                          <a:srgbClr val="222222"/>
                        </a:solidFill>
                        <a:effectLst/>
                        <a:latin typeface="Avenir Black" panose="02000503020000020003" pitchFamily="2" charset="0"/>
                        <a:ea typeface="Calibri" charset="0"/>
                        <a:cs typeface="Arial"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indent="0" algn="ctr" defTabSz="914400" rtl="0" eaLnBrk="1" fontAlgn="auto" latinLnBrk="0" hangingPunct="1">
                        <a:lnSpc>
                          <a:spcPct val="200000"/>
                        </a:lnSpc>
                        <a:spcBef>
                          <a:spcPts val="0"/>
                        </a:spcBef>
                        <a:spcAft>
                          <a:spcPts val="0"/>
                        </a:spcAft>
                        <a:buClrTx/>
                        <a:buSzTx/>
                        <a:buFontTx/>
                        <a:buNone/>
                        <a:tabLst/>
                        <a:defRPr/>
                      </a:pPr>
                      <a:endParaRPr lang="en-US" sz="1600" b="1" i="0" dirty="0">
                        <a:solidFill>
                          <a:srgbClr val="222222"/>
                        </a:solidFill>
                        <a:effectLst/>
                        <a:latin typeface="Avenir Black" panose="02000503020000020003" pitchFamily="2" charset="0"/>
                        <a:ea typeface="Avenir Black" charset="0"/>
                        <a:cs typeface="Avenir Black"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a:lnSpc>
                          <a:spcPct val="200000"/>
                        </a:lnSpc>
                        <a:spcBef>
                          <a:spcPts val="0"/>
                        </a:spcBef>
                        <a:spcAft>
                          <a:spcPts val="0"/>
                        </a:spcAft>
                      </a:pPr>
                      <a:r>
                        <a:rPr lang="en-US" sz="1600" b="1" i="0" dirty="0">
                          <a:solidFill>
                            <a:srgbClr val="222222"/>
                          </a:solidFill>
                          <a:effectLst/>
                          <a:latin typeface="Avenir Black" panose="02000503020000020003" pitchFamily="2" charset="0"/>
                          <a:ea typeface="Avenir Black" charset="0"/>
                          <a:cs typeface="Avenir Black" charset="0"/>
                        </a:rPr>
                        <a:t>Francisco</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indent="0" algn="ctr" defTabSz="914400" rtl="0" eaLnBrk="1" fontAlgn="auto" latinLnBrk="0" hangingPunct="1">
                        <a:lnSpc>
                          <a:spcPct val="200000"/>
                        </a:lnSpc>
                        <a:spcBef>
                          <a:spcPts val="0"/>
                        </a:spcBef>
                        <a:spcAft>
                          <a:spcPts val="0"/>
                        </a:spcAft>
                        <a:buClrTx/>
                        <a:buSzTx/>
                        <a:buFontTx/>
                        <a:buNone/>
                        <a:tabLst/>
                        <a:defRPr/>
                      </a:pPr>
                      <a:endParaRPr lang="en-US" sz="1600" b="1" i="0" dirty="0">
                        <a:solidFill>
                          <a:srgbClr val="222222"/>
                        </a:solidFill>
                        <a:effectLst/>
                        <a:latin typeface="Avenir Black" panose="02000503020000020003" pitchFamily="2" charset="0"/>
                        <a:ea typeface="Avenir Black" charset="0"/>
                        <a:cs typeface="Avenir Black"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470673">
                <a:tc>
                  <a:txBody>
                    <a:bodyPr/>
                    <a:lstStyle/>
                    <a:p>
                      <a:pPr marL="0" marR="0">
                        <a:lnSpc>
                          <a:spcPct val="200000"/>
                        </a:lnSpc>
                        <a:spcBef>
                          <a:spcPts val="0"/>
                        </a:spcBef>
                        <a:spcAft>
                          <a:spcPts val="0"/>
                        </a:spcAft>
                      </a:pPr>
                      <a:r>
                        <a:rPr lang="en-US" sz="1600" b="1" i="0" dirty="0">
                          <a:solidFill>
                            <a:schemeClr val="tx1"/>
                          </a:solidFill>
                          <a:effectLst/>
                          <a:latin typeface="Avenir Black" panose="02000503020000020003" pitchFamily="2" charset="0"/>
                        </a:rPr>
                        <a:t>Malik</a:t>
                      </a:r>
                      <a:endParaRPr lang="en-US" sz="1600" b="1" i="0" dirty="0">
                        <a:solidFill>
                          <a:schemeClr val="tx1"/>
                        </a:solidFill>
                        <a:effectLst/>
                        <a:latin typeface="Avenir Black" panose="02000503020000020003" pitchFamily="2" charset="0"/>
                        <a:ea typeface="Calibri" charset="0"/>
                        <a:cs typeface="Arial"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tc>
                  <a:txBody>
                    <a:bodyPr/>
                    <a:lstStyle/>
                    <a:p>
                      <a:pPr marL="0" marR="0" indent="0" algn="ctr" defTabSz="914400" rtl="0" eaLnBrk="1" fontAlgn="auto" latinLnBrk="0" hangingPunct="1">
                        <a:lnSpc>
                          <a:spcPct val="200000"/>
                        </a:lnSpc>
                        <a:spcBef>
                          <a:spcPts val="0"/>
                        </a:spcBef>
                        <a:spcAft>
                          <a:spcPts val="0"/>
                        </a:spcAft>
                        <a:buClrTx/>
                        <a:buSzTx/>
                        <a:buFontTx/>
                        <a:buNone/>
                        <a:tabLst/>
                        <a:defRPr/>
                      </a:pPr>
                      <a:endParaRPr lang="en-US" sz="1600" b="1" i="0" dirty="0">
                        <a:solidFill>
                          <a:schemeClr val="tx1"/>
                        </a:solidFill>
                        <a:effectLst/>
                        <a:latin typeface="Avenir Black" panose="02000503020000020003" pitchFamily="2" charset="0"/>
                        <a:ea typeface="Avenir Black" charset="0"/>
                        <a:cs typeface="Avenir Black"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tc>
                  <a:txBody>
                    <a:bodyPr/>
                    <a:lstStyle/>
                    <a:p>
                      <a:pPr marL="0" marR="0">
                        <a:lnSpc>
                          <a:spcPct val="200000"/>
                        </a:lnSpc>
                        <a:spcBef>
                          <a:spcPts val="0"/>
                        </a:spcBef>
                        <a:spcAft>
                          <a:spcPts val="0"/>
                        </a:spcAft>
                      </a:pPr>
                      <a:r>
                        <a:rPr lang="en-US" sz="1600" b="1" i="0" dirty="0">
                          <a:solidFill>
                            <a:schemeClr val="tx1"/>
                          </a:solidFill>
                          <a:effectLst/>
                          <a:latin typeface="Avenir Black" panose="02000503020000020003" pitchFamily="2" charset="0"/>
                          <a:ea typeface="Avenir Black" charset="0"/>
                          <a:cs typeface="Avenir Black" charset="0"/>
                        </a:rPr>
                        <a:t>Kai</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tc>
                  <a:txBody>
                    <a:bodyPr/>
                    <a:lstStyle/>
                    <a:p>
                      <a:pPr marL="0" marR="0" indent="0" algn="ctr" defTabSz="914400" rtl="0" eaLnBrk="1" fontAlgn="auto" latinLnBrk="0" hangingPunct="1">
                        <a:lnSpc>
                          <a:spcPct val="200000"/>
                        </a:lnSpc>
                        <a:spcBef>
                          <a:spcPts val="0"/>
                        </a:spcBef>
                        <a:spcAft>
                          <a:spcPts val="0"/>
                        </a:spcAft>
                        <a:buClrTx/>
                        <a:buSzTx/>
                        <a:buFontTx/>
                        <a:buNone/>
                        <a:tabLst/>
                        <a:defRPr/>
                      </a:pPr>
                      <a:r>
                        <a:rPr lang="en-US" sz="1600" b="1" i="0" dirty="0">
                          <a:solidFill>
                            <a:schemeClr val="tx1"/>
                          </a:solidFill>
                          <a:effectLst/>
                          <a:latin typeface="Avenir Black" panose="02000503020000020003" pitchFamily="2" charset="0"/>
                          <a:ea typeface="Avenir Black" charset="0"/>
                          <a:cs typeface="Avenir Black" charset="0"/>
                        </a:rPr>
                        <a:t>$65</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extLst>
                  <a:ext uri="{0D108BD9-81ED-4DB2-BD59-A6C34878D82A}">
                    <a16:rowId xmlns:a16="http://schemas.microsoft.com/office/drawing/2014/main" val="10004"/>
                  </a:ext>
                </a:extLst>
              </a:tr>
              <a:tr h="470673">
                <a:tc>
                  <a:txBody>
                    <a:bodyPr/>
                    <a:lstStyle/>
                    <a:p>
                      <a:pPr marL="0" marR="0">
                        <a:lnSpc>
                          <a:spcPct val="200000"/>
                        </a:lnSpc>
                        <a:spcBef>
                          <a:spcPts val="0"/>
                        </a:spcBef>
                        <a:spcAft>
                          <a:spcPts val="0"/>
                        </a:spcAft>
                      </a:pPr>
                      <a:r>
                        <a:rPr lang="en-US" sz="1600" b="1" i="0" dirty="0">
                          <a:solidFill>
                            <a:schemeClr val="tx1"/>
                          </a:solidFill>
                          <a:effectLst/>
                          <a:latin typeface="Avenir Black" panose="02000503020000020003" pitchFamily="2" charset="0"/>
                        </a:rPr>
                        <a:t>Katie</a:t>
                      </a:r>
                      <a:endParaRPr lang="en-US" sz="1600" b="1" i="0" dirty="0">
                        <a:solidFill>
                          <a:schemeClr val="tx1"/>
                        </a:solidFill>
                        <a:effectLst/>
                        <a:latin typeface="Avenir Black" panose="02000503020000020003" pitchFamily="2" charset="0"/>
                        <a:ea typeface="Calibri" charset="0"/>
                        <a:cs typeface="Arial"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200000"/>
                        </a:lnSpc>
                        <a:spcBef>
                          <a:spcPts val="0"/>
                        </a:spcBef>
                        <a:spcAft>
                          <a:spcPts val="0"/>
                        </a:spcAft>
                      </a:pPr>
                      <a:endParaRPr lang="en-US" sz="1600" b="1" i="0" dirty="0">
                        <a:solidFill>
                          <a:schemeClr val="tx1"/>
                        </a:solidFill>
                        <a:effectLst/>
                        <a:latin typeface="Avenir Black" panose="02000503020000020003" pitchFamily="2" charset="0"/>
                        <a:ea typeface="Avenir Black" charset="0"/>
                        <a:cs typeface="Avenir Black"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a:lnSpc>
                          <a:spcPct val="200000"/>
                        </a:lnSpc>
                        <a:spcBef>
                          <a:spcPts val="0"/>
                        </a:spcBef>
                        <a:spcAft>
                          <a:spcPts val="0"/>
                        </a:spcAft>
                      </a:pPr>
                      <a:r>
                        <a:rPr lang="en-US" sz="1600" b="1" i="0" dirty="0">
                          <a:solidFill>
                            <a:schemeClr val="tx1"/>
                          </a:solidFill>
                          <a:effectLst/>
                          <a:latin typeface="Avenir Black" panose="02000503020000020003" pitchFamily="2" charset="0"/>
                          <a:ea typeface="Avenir Black" charset="0"/>
                          <a:cs typeface="Avenir Black" charset="0"/>
                        </a:rPr>
                        <a:t>Penny</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200000"/>
                        </a:lnSpc>
                        <a:spcBef>
                          <a:spcPts val="0"/>
                        </a:spcBef>
                        <a:spcAft>
                          <a:spcPts val="0"/>
                        </a:spcAft>
                      </a:pPr>
                      <a:endParaRPr lang="en-US" sz="1600" b="1" i="0" dirty="0">
                        <a:solidFill>
                          <a:schemeClr val="tx1"/>
                        </a:solidFill>
                        <a:effectLst/>
                        <a:latin typeface="Avenir Black" panose="02000503020000020003" pitchFamily="2" charset="0"/>
                        <a:ea typeface="Avenir Black" charset="0"/>
                        <a:cs typeface="Avenir Black"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470673">
                <a:tc>
                  <a:txBody>
                    <a:bodyPr/>
                    <a:lstStyle/>
                    <a:p>
                      <a:pPr marL="0" marR="0">
                        <a:lnSpc>
                          <a:spcPct val="200000"/>
                        </a:lnSpc>
                        <a:spcBef>
                          <a:spcPts val="0"/>
                        </a:spcBef>
                        <a:spcAft>
                          <a:spcPts val="0"/>
                        </a:spcAft>
                      </a:pPr>
                      <a:r>
                        <a:rPr lang="en-US" sz="1600" b="1" i="0" dirty="0">
                          <a:solidFill>
                            <a:schemeClr val="tx1"/>
                          </a:solidFill>
                          <a:effectLst/>
                          <a:latin typeface="Avenir Black" panose="02000503020000020003" pitchFamily="2" charset="0"/>
                        </a:rPr>
                        <a:t>Elizabeth</a:t>
                      </a:r>
                      <a:endParaRPr lang="en-US" sz="1600" b="1" i="0" dirty="0">
                        <a:solidFill>
                          <a:schemeClr val="tx1"/>
                        </a:solidFill>
                        <a:effectLst/>
                        <a:latin typeface="Avenir Black" panose="02000503020000020003" pitchFamily="2" charset="0"/>
                        <a:ea typeface="Calibri" charset="0"/>
                        <a:cs typeface="Arial"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tc>
                  <a:txBody>
                    <a:bodyPr/>
                    <a:lstStyle/>
                    <a:p>
                      <a:pPr marL="0" marR="0" indent="0" algn="ctr" defTabSz="914400" rtl="0" eaLnBrk="1" fontAlgn="auto" latinLnBrk="0" hangingPunct="1">
                        <a:lnSpc>
                          <a:spcPct val="200000"/>
                        </a:lnSpc>
                        <a:spcBef>
                          <a:spcPts val="0"/>
                        </a:spcBef>
                        <a:spcAft>
                          <a:spcPts val="0"/>
                        </a:spcAft>
                        <a:buClrTx/>
                        <a:buSzTx/>
                        <a:buFontTx/>
                        <a:buNone/>
                        <a:tabLst/>
                        <a:defRPr/>
                      </a:pPr>
                      <a:r>
                        <a:rPr lang="en-US" sz="1600" b="1" i="0" dirty="0">
                          <a:solidFill>
                            <a:schemeClr val="tx1"/>
                          </a:solidFill>
                          <a:effectLst/>
                          <a:latin typeface="Avenir Black" panose="02000503020000020003" pitchFamily="2" charset="0"/>
                          <a:ea typeface="Avenir Black" charset="0"/>
                          <a:cs typeface="Avenir Black" charset="0"/>
                        </a:rPr>
                        <a:t>$115</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tc>
                  <a:txBody>
                    <a:bodyPr/>
                    <a:lstStyle/>
                    <a:p>
                      <a:pPr marL="0" marR="0">
                        <a:lnSpc>
                          <a:spcPct val="200000"/>
                        </a:lnSpc>
                        <a:spcBef>
                          <a:spcPts val="0"/>
                        </a:spcBef>
                        <a:spcAft>
                          <a:spcPts val="0"/>
                        </a:spcAft>
                      </a:pPr>
                      <a:r>
                        <a:rPr lang="en-US" sz="1600" b="1" i="0" dirty="0">
                          <a:solidFill>
                            <a:schemeClr val="tx1"/>
                          </a:solidFill>
                          <a:effectLst/>
                          <a:latin typeface="Avenir Black" panose="02000503020000020003" pitchFamily="2" charset="0"/>
                          <a:ea typeface="Avenir Black" charset="0"/>
                          <a:cs typeface="Avenir Black" charset="0"/>
                        </a:rPr>
                        <a:t>Keisha</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tc>
                  <a:txBody>
                    <a:bodyPr/>
                    <a:lstStyle/>
                    <a:p>
                      <a:pPr marL="0" marR="0" indent="0" algn="ctr" defTabSz="914400" rtl="0" eaLnBrk="1" fontAlgn="auto" latinLnBrk="0" hangingPunct="1">
                        <a:lnSpc>
                          <a:spcPct val="200000"/>
                        </a:lnSpc>
                        <a:spcBef>
                          <a:spcPts val="0"/>
                        </a:spcBef>
                        <a:spcAft>
                          <a:spcPts val="0"/>
                        </a:spcAft>
                        <a:buClrTx/>
                        <a:buSzTx/>
                        <a:buFontTx/>
                        <a:buNone/>
                        <a:tabLst/>
                        <a:defRPr/>
                      </a:pPr>
                      <a:r>
                        <a:rPr lang="en-US" sz="1600" b="1" i="0" dirty="0">
                          <a:solidFill>
                            <a:schemeClr val="tx1"/>
                          </a:solidFill>
                          <a:effectLst/>
                          <a:latin typeface="Avenir Black" panose="02000503020000020003" pitchFamily="2" charset="0"/>
                          <a:ea typeface="Avenir Black" charset="0"/>
                          <a:cs typeface="Avenir Black" charset="0"/>
                        </a:rPr>
                        <a:t>$125</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extLst>
                  <a:ext uri="{0D108BD9-81ED-4DB2-BD59-A6C34878D82A}">
                    <a16:rowId xmlns:a16="http://schemas.microsoft.com/office/drawing/2014/main" val="10006"/>
                  </a:ext>
                </a:extLst>
              </a:tr>
              <a:tr h="470673">
                <a:tc>
                  <a:txBody>
                    <a:bodyPr/>
                    <a:lstStyle/>
                    <a:p>
                      <a:pPr marL="0" marR="0">
                        <a:lnSpc>
                          <a:spcPct val="200000"/>
                        </a:lnSpc>
                        <a:spcBef>
                          <a:spcPts val="0"/>
                        </a:spcBef>
                        <a:spcAft>
                          <a:spcPts val="0"/>
                        </a:spcAft>
                      </a:pPr>
                      <a:r>
                        <a:rPr lang="en-US" sz="1600" b="1" i="0" dirty="0">
                          <a:solidFill>
                            <a:srgbClr val="222222"/>
                          </a:solidFill>
                          <a:effectLst/>
                          <a:latin typeface="Avenir Black" panose="02000503020000020003" pitchFamily="2" charset="0"/>
                        </a:rPr>
                        <a:t>Laila</a:t>
                      </a:r>
                      <a:endParaRPr lang="en-US" sz="1600" b="1" i="0" dirty="0">
                        <a:solidFill>
                          <a:srgbClr val="222222"/>
                        </a:solidFill>
                        <a:effectLst/>
                        <a:latin typeface="Avenir Black" panose="02000503020000020003" pitchFamily="2" charset="0"/>
                        <a:ea typeface="Calibri" charset="0"/>
                        <a:cs typeface="Arial"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indent="0" algn="ctr" defTabSz="914400" rtl="0" eaLnBrk="1" fontAlgn="auto" latinLnBrk="0" hangingPunct="1">
                        <a:lnSpc>
                          <a:spcPct val="200000"/>
                        </a:lnSpc>
                        <a:spcBef>
                          <a:spcPts val="0"/>
                        </a:spcBef>
                        <a:spcAft>
                          <a:spcPts val="0"/>
                        </a:spcAft>
                        <a:buClrTx/>
                        <a:buSzTx/>
                        <a:buFontTx/>
                        <a:buNone/>
                        <a:tabLst/>
                        <a:defRPr/>
                      </a:pPr>
                      <a:endParaRPr lang="en-US" sz="1600" b="1" i="0" dirty="0">
                        <a:solidFill>
                          <a:schemeClr val="tx1"/>
                        </a:solidFill>
                        <a:effectLst/>
                        <a:latin typeface="Avenir Black" panose="02000503020000020003" pitchFamily="2" charset="0"/>
                        <a:ea typeface="Avenir Black" charset="0"/>
                        <a:cs typeface="Avenir Black"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a:lnSpc>
                          <a:spcPct val="200000"/>
                        </a:lnSpc>
                        <a:spcBef>
                          <a:spcPts val="0"/>
                        </a:spcBef>
                        <a:spcAft>
                          <a:spcPts val="0"/>
                        </a:spcAft>
                      </a:pPr>
                      <a:r>
                        <a:rPr lang="en-US" sz="1600" b="1" i="0" dirty="0" err="1">
                          <a:solidFill>
                            <a:srgbClr val="222222"/>
                          </a:solidFill>
                          <a:effectLst/>
                          <a:latin typeface="Avenir Black" panose="02000503020000020003" pitchFamily="2" charset="0"/>
                          <a:ea typeface="Avenir Black" charset="0"/>
                          <a:cs typeface="Avenir Black" charset="0"/>
                        </a:rPr>
                        <a:t>RaShawn</a:t>
                      </a:r>
                      <a:endParaRPr lang="en-US" sz="1600" b="1" i="0" dirty="0">
                        <a:solidFill>
                          <a:srgbClr val="222222"/>
                        </a:solidFill>
                        <a:effectLst/>
                        <a:latin typeface="Avenir Black" panose="02000503020000020003" pitchFamily="2" charset="0"/>
                        <a:ea typeface="Avenir Black" charset="0"/>
                        <a:cs typeface="Avenir Black"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200000"/>
                        </a:lnSpc>
                        <a:spcBef>
                          <a:spcPts val="0"/>
                        </a:spcBef>
                        <a:spcAft>
                          <a:spcPts val="0"/>
                        </a:spcAft>
                      </a:pPr>
                      <a:endParaRPr lang="en-US" sz="1600" b="1" i="0" dirty="0">
                        <a:solidFill>
                          <a:schemeClr val="tx1"/>
                        </a:solidFill>
                        <a:effectLst/>
                        <a:latin typeface="Avenir Black" panose="02000503020000020003" pitchFamily="2" charset="0"/>
                        <a:ea typeface="Avenir Black" charset="0"/>
                        <a:cs typeface="Avenir Black"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470673">
                <a:tc>
                  <a:txBody>
                    <a:bodyPr/>
                    <a:lstStyle/>
                    <a:p>
                      <a:pPr marL="0" marR="0">
                        <a:lnSpc>
                          <a:spcPct val="200000"/>
                        </a:lnSpc>
                        <a:spcBef>
                          <a:spcPts val="0"/>
                        </a:spcBef>
                        <a:spcAft>
                          <a:spcPts val="0"/>
                        </a:spcAft>
                      </a:pPr>
                      <a:r>
                        <a:rPr lang="en-US" sz="1600" b="1" i="0" dirty="0">
                          <a:solidFill>
                            <a:srgbClr val="222222"/>
                          </a:solidFill>
                          <a:effectLst/>
                          <a:latin typeface="Avenir Black" panose="02000503020000020003" pitchFamily="2" charset="0"/>
                        </a:rPr>
                        <a:t>Ashley</a:t>
                      </a:r>
                      <a:endParaRPr lang="en-US" sz="1600" b="1" i="0" dirty="0">
                        <a:solidFill>
                          <a:srgbClr val="222222"/>
                        </a:solidFill>
                        <a:effectLst/>
                        <a:latin typeface="Avenir Black" panose="02000503020000020003" pitchFamily="2" charset="0"/>
                        <a:ea typeface="Calibri" charset="0"/>
                        <a:cs typeface="Arial"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tc>
                  <a:txBody>
                    <a:bodyPr/>
                    <a:lstStyle/>
                    <a:p>
                      <a:pPr marL="0" marR="0" indent="0" algn="ctr" defTabSz="914400" rtl="0" eaLnBrk="1" fontAlgn="auto" latinLnBrk="0" hangingPunct="1">
                        <a:lnSpc>
                          <a:spcPct val="200000"/>
                        </a:lnSpc>
                        <a:spcBef>
                          <a:spcPts val="0"/>
                        </a:spcBef>
                        <a:spcAft>
                          <a:spcPts val="0"/>
                        </a:spcAft>
                        <a:buClrTx/>
                        <a:buSzTx/>
                        <a:buFontTx/>
                        <a:buNone/>
                        <a:tabLst/>
                        <a:defRPr/>
                      </a:pPr>
                      <a:endParaRPr lang="en-US" sz="1600" b="1" i="0" dirty="0">
                        <a:solidFill>
                          <a:schemeClr val="tx1"/>
                        </a:solidFill>
                        <a:effectLst/>
                        <a:latin typeface="Avenir Black" panose="02000503020000020003" pitchFamily="2" charset="0"/>
                        <a:ea typeface="Avenir Black" charset="0"/>
                        <a:cs typeface="Avenir Black"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tc>
                  <a:txBody>
                    <a:bodyPr/>
                    <a:lstStyle/>
                    <a:p>
                      <a:pPr marL="0" marR="0">
                        <a:lnSpc>
                          <a:spcPct val="200000"/>
                        </a:lnSpc>
                        <a:spcBef>
                          <a:spcPts val="0"/>
                        </a:spcBef>
                        <a:spcAft>
                          <a:spcPts val="0"/>
                        </a:spcAft>
                      </a:pPr>
                      <a:r>
                        <a:rPr lang="en-US" sz="1600" b="1" i="0" dirty="0">
                          <a:effectLst/>
                          <a:latin typeface="Avenir Black" panose="02000503020000020003" pitchFamily="2" charset="0"/>
                          <a:ea typeface="Avenir Black" charset="0"/>
                          <a:cs typeface="Avenir Black" charset="0"/>
                        </a:rPr>
                        <a:t>Paula</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tc>
                  <a:txBody>
                    <a:bodyPr/>
                    <a:lstStyle/>
                    <a:p>
                      <a:pPr marL="0" marR="0" indent="0" algn="ctr" defTabSz="914400" rtl="0" eaLnBrk="1" fontAlgn="auto" latinLnBrk="0" hangingPunct="1">
                        <a:lnSpc>
                          <a:spcPct val="200000"/>
                        </a:lnSpc>
                        <a:spcBef>
                          <a:spcPts val="0"/>
                        </a:spcBef>
                        <a:spcAft>
                          <a:spcPts val="0"/>
                        </a:spcAft>
                        <a:buClrTx/>
                        <a:buSzTx/>
                        <a:buFontTx/>
                        <a:buNone/>
                        <a:tabLst/>
                        <a:defRPr/>
                      </a:pPr>
                      <a:endParaRPr lang="en-US" sz="1600" b="1" i="0" dirty="0">
                        <a:solidFill>
                          <a:schemeClr val="tx1"/>
                        </a:solidFill>
                        <a:effectLst/>
                        <a:latin typeface="Avenir Black" panose="02000503020000020003" pitchFamily="2" charset="0"/>
                        <a:ea typeface="Avenir Black" charset="0"/>
                        <a:cs typeface="Avenir Black"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extLst>
                  <a:ext uri="{0D108BD9-81ED-4DB2-BD59-A6C34878D82A}">
                    <a16:rowId xmlns:a16="http://schemas.microsoft.com/office/drawing/2014/main" val="10008"/>
                  </a:ext>
                </a:extLst>
              </a:tr>
              <a:tr h="470673">
                <a:tc>
                  <a:txBody>
                    <a:bodyPr/>
                    <a:lstStyle/>
                    <a:p>
                      <a:pPr marL="0" marR="0">
                        <a:lnSpc>
                          <a:spcPct val="200000"/>
                        </a:lnSpc>
                        <a:spcBef>
                          <a:spcPts val="0"/>
                        </a:spcBef>
                        <a:spcAft>
                          <a:spcPts val="0"/>
                        </a:spcAft>
                      </a:pPr>
                      <a:r>
                        <a:rPr lang="en-US" sz="1600" b="1" i="0" dirty="0">
                          <a:solidFill>
                            <a:srgbClr val="222222"/>
                          </a:solidFill>
                          <a:effectLst/>
                          <a:latin typeface="Avenir Black" panose="02000503020000020003" pitchFamily="2" charset="0"/>
                        </a:rPr>
                        <a:t>Craig</a:t>
                      </a:r>
                      <a:endParaRPr lang="en-US" sz="1600" b="1" i="0" dirty="0">
                        <a:solidFill>
                          <a:srgbClr val="222222"/>
                        </a:solidFill>
                        <a:effectLst/>
                        <a:latin typeface="Avenir Black" panose="02000503020000020003" pitchFamily="2" charset="0"/>
                        <a:ea typeface="Calibri" charset="0"/>
                        <a:cs typeface="Arial"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200000"/>
                        </a:lnSpc>
                        <a:spcBef>
                          <a:spcPts val="0"/>
                        </a:spcBef>
                        <a:spcAft>
                          <a:spcPts val="0"/>
                        </a:spcAft>
                      </a:pPr>
                      <a:endParaRPr lang="en-US" sz="1600" b="1" i="0" dirty="0">
                        <a:solidFill>
                          <a:schemeClr val="tx1"/>
                        </a:solidFill>
                        <a:effectLst/>
                        <a:latin typeface="Avenir Black" panose="02000503020000020003" pitchFamily="2" charset="0"/>
                        <a:ea typeface="Avenir Black" charset="0"/>
                        <a:cs typeface="Avenir Black"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a:lnSpc>
                          <a:spcPct val="200000"/>
                        </a:lnSpc>
                        <a:spcBef>
                          <a:spcPts val="0"/>
                        </a:spcBef>
                        <a:spcAft>
                          <a:spcPts val="0"/>
                        </a:spcAft>
                      </a:pPr>
                      <a:r>
                        <a:rPr lang="en-US" sz="1600" b="1" i="0" dirty="0" err="1">
                          <a:effectLst/>
                          <a:latin typeface="Avenir Black" panose="02000503020000020003" pitchFamily="2" charset="0"/>
                          <a:ea typeface="Avenir Black" charset="0"/>
                          <a:cs typeface="Avenir Black" charset="0"/>
                        </a:rPr>
                        <a:t>Kanchu</a:t>
                      </a:r>
                      <a:endParaRPr lang="en-US" sz="1600" b="1" i="0" dirty="0">
                        <a:effectLst/>
                        <a:latin typeface="Avenir Black" panose="02000503020000020003" pitchFamily="2" charset="0"/>
                        <a:ea typeface="Avenir Black" charset="0"/>
                        <a:cs typeface="Avenir Black"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indent="0" algn="ctr" defTabSz="914400" rtl="0" eaLnBrk="1" fontAlgn="auto" latinLnBrk="0" hangingPunct="1">
                        <a:lnSpc>
                          <a:spcPct val="200000"/>
                        </a:lnSpc>
                        <a:spcBef>
                          <a:spcPts val="0"/>
                        </a:spcBef>
                        <a:spcAft>
                          <a:spcPts val="0"/>
                        </a:spcAft>
                        <a:buClrTx/>
                        <a:buSzTx/>
                        <a:buFontTx/>
                        <a:buNone/>
                        <a:tabLst/>
                        <a:defRPr/>
                      </a:pPr>
                      <a:endParaRPr lang="en-US" sz="1600" b="1" i="0" dirty="0">
                        <a:solidFill>
                          <a:schemeClr val="tx1"/>
                        </a:solidFill>
                        <a:effectLst/>
                        <a:latin typeface="Avenir Black" panose="02000503020000020003" pitchFamily="2" charset="0"/>
                        <a:ea typeface="Avenir Black" charset="0"/>
                        <a:cs typeface="Avenir Black"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470673">
                <a:tc>
                  <a:txBody>
                    <a:bodyPr/>
                    <a:lstStyle/>
                    <a:p>
                      <a:pPr marL="0" marR="0">
                        <a:lnSpc>
                          <a:spcPct val="200000"/>
                        </a:lnSpc>
                        <a:spcBef>
                          <a:spcPts val="0"/>
                        </a:spcBef>
                        <a:spcAft>
                          <a:spcPts val="0"/>
                        </a:spcAft>
                      </a:pPr>
                      <a:r>
                        <a:rPr lang="en-US" sz="1600" b="1" i="0" dirty="0">
                          <a:solidFill>
                            <a:schemeClr val="tx1"/>
                          </a:solidFill>
                          <a:effectLst/>
                          <a:latin typeface="Avenir Black" panose="02000503020000020003" pitchFamily="2" charset="0"/>
                        </a:rPr>
                        <a:t>Ram</a:t>
                      </a:r>
                      <a:endParaRPr lang="en-US" sz="1600" b="1" i="0" dirty="0">
                        <a:solidFill>
                          <a:schemeClr val="tx1"/>
                        </a:solidFill>
                        <a:effectLst/>
                        <a:latin typeface="Avenir Black" panose="02000503020000020003" pitchFamily="2" charset="0"/>
                        <a:ea typeface="Calibri" charset="0"/>
                        <a:cs typeface="Arial"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tc>
                  <a:txBody>
                    <a:bodyPr/>
                    <a:lstStyle/>
                    <a:p>
                      <a:pPr marL="0" marR="0" algn="ctr">
                        <a:lnSpc>
                          <a:spcPct val="200000"/>
                        </a:lnSpc>
                        <a:spcBef>
                          <a:spcPts val="0"/>
                        </a:spcBef>
                        <a:spcAft>
                          <a:spcPts val="0"/>
                        </a:spcAft>
                      </a:pPr>
                      <a:r>
                        <a:rPr lang="en-US" sz="1600" b="1" i="0" dirty="0">
                          <a:solidFill>
                            <a:schemeClr val="tx1"/>
                          </a:solidFill>
                          <a:effectLst/>
                          <a:latin typeface="Avenir Black" panose="02000503020000020003" pitchFamily="2" charset="0"/>
                          <a:ea typeface="Avenir Black" charset="0"/>
                          <a:cs typeface="Avenir Black" charset="0"/>
                        </a:rPr>
                        <a:t>$190</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tc>
                  <a:txBody>
                    <a:bodyPr/>
                    <a:lstStyle/>
                    <a:p>
                      <a:pPr marL="0" marR="0">
                        <a:lnSpc>
                          <a:spcPct val="200000"/>
                        </a:lnSpc>
                        <a:spcBef>
                          <a:spcPts val="0"/>
                        </a:spcBef>
                        <a:spcAft>
                          <a:spcPts val="0"/>
                        </a:spcAft>
                      </a:pPr>
                      <a:r>
                        <a:rPr lang="en-US" sz="1600" b="1" i="0" dirty="0">
                          <a:effectLst/>
                          <a:latin typeface="Avenir Black" panose="02000503020000020003" pitchFamily="2" charset="0"/>
                          <a:ea typeface="Avenir Black" charset="0"/>
                          <a:cs typeface="Avenir Black" charset="0"/>
                        </a:rPr>
                        <a:t>Henry</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tc>
                  <a:txBody>
                    <a:bodyPr/>
                    <a:lstStyle/>
                    <a:p>
                      <a:pPr marL="0" marR="0" indent="0" algn="ctr" defTabSz="914400" rtl="0" eaLnBrk="1" fontAlgn="auto" latinLnBrk="0" hangingPunct="1">
                        <a:lnSpc>
                          <a:spcPct val="200000"/>
                        </a:lnSpc>
                        <a:spcBef>
                          <a:spcPts val="0"/>
                        </a:spcBef>
                        <a:spcAft>
                          <a:spcPts val="0"/>
                        </a:spcAft>
                        <a:buClrTx/>
                        <a:buSzTx/>
                        <a:buFontTx/>
                        <a:buNone/>
                        <a:tabLst/>
                        <a:defRPr/>
                      </a:pPr>
                      <a:endParaRPr lang="en-US" sz="1600" b="1" i="0" dirty="0">
                        <a:solidFill>
                          <a:schemeClr val="tx1"/>
                        </a:solidFill>
                        <a:effectLst/>
                        <a:latin typeface="Avenir Black" panose="02000503020000020003" pitchFamily="2" charset="0"/>
                        <a:ea typeface="Avenir Black" charset="0"/>
                        <a:cs typeface="Avenir Black"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extLst>
                  <a:ext uri="{0D108BD9-81ED-4DB2-BD59-A6C34878D82A}">
                    <a16:rowId xmlns:a16="http://schemas.microsoft.com/office/drawing/2014/main" val="10010"/>
                  </a:ext>
                </a:extLst>
              </a:tr>
            </a:tbl>
          </a:graphicData>
        </a:graphic>
      </p:graphicFrame>
      <p:sp>
        <p:nvSpPr>
          <p:cNvPr id="2" name="Rectangle 1">
            <a:extLst>
              <a:ext uri="{FF2B5EF4-FFF2-40B4-BE49-F238E27FC236}">
                <a16:creationId xmlns:a16="http://schemas.microsoft.com/office/drawing/2014/main" id="{D87E5942-530C-9B1E-E769-E2D35F84424A}"/>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4" name="TextBox 3">
            <a:extLst>
              <a:ext uri="{FF2B5EF4-FFF2-40B4-BE49-F238E27FC236}">
                <a16:creationId xmlns:a16="http://schemas.microsoft.com/office/drawing/2014/main" id="{BEAC07BC-92DC-C11F-D243-95E214BFC9EB}"/>
              </a:ext>
            </a:extLst>
          </p:cNvPr>
          <p:cNvSpPr txBox="1"/>
          <p:nvPr/>
        </p:nvSpPr>
        <p:spPr>
          <a:xfrm>
            <a:off x="2534422" y="486033"/>
            <a:ext cx="4075155" cy="553998"/>
          </a:xfrm>
          <a:prstGeom prst="rect">
            <a:avLst/>
          </a:prstGeom>
          <a:solidFill>
            <a:srgbClr val="FFFFFF"/>
          </a:solidFill>
          <a:ln>
            <a:solidFill>
              <a:srgbClr val="000000"/>
            </a:solidFill>
          </a:ln>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Avenir Black" charset="0"/>
                <a:ea typeface="Avenir Black" charset="0"/>
                <a:cs typeface="Avenir Black" charset="0"/>
              </a:rPr>
              <a:t>EXAMPLE: ROUND </a:t>
            </a:r>
            <a:r>
              <a:rPr lang="en-US" sz="3000" dirty="0">
                <a:solidFill>
                  <a:srgbClr val="000000"/>
                </a:solidFill>
                <a:latin typeface="Avenir Black" charset="0"/>
                <a:ea typeface="Avenir Black" charset="0"/>
                <a:cs typeface="Avenir Black" charset="0"/>
              </a:rPr>
              <a:t>1</a:t>
            </a:r>
            <a:endParaRPr kumimoji="0" lang="en-US" sz="3000" b="1" i="0" u="none" strike="noStrike" kern="1200" cap="none" spc="0" normalizeH="0" baseline="0" noProof="0" dirty="0">
              <a:ln>
                <a:noFill/>
              </a:ln>
              <a:solidFill>
                <a:srgbClr val="000000"/>
              </a:solidFill>
              <a:effectLst/>
              <a:uLnTx/>
              <a:uFillTx/>
              <a:latin typeface="Avenir Black" charset="0"/>
              <a:ea typeface="Avenir Black" charset="0"/>
              <a:cs typeface="Avenir Black" charset="0"/>
            </a:endParaRPr>
          </a:p>
        </p:txBody>
      </p:sp>
      <p:sp>
        <p:nvSpPr>
          <p:cNvPr id="6" name="Rectangle 5">
            <a:extLst>
              <a:ext uri="{FF2B5EF4-FFF2-40B4-BE49-F238E27FC236}">
                <a16:creationId xmlns:a16="http://schemas.microsoft.com/office/drawing/2014/main" id="{A05D736F-E628-A735-3845-41DC71C7858B}"/>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Shared Tools</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7" name="Straight Connector 6">
            <a:extLst>
              <a:ext uri="{FF2B5EF4-FFF2-40B4-BE49-F238E27FC236}">
                <a16:creationId xmlns:a16="http://schemas.microsoft.com/office/drawing/2014/main" id="{2FFCBF31-9347-F624-9D39-178D6FC9A174}"/>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61676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21F3437-0892-C894-61B3-2C1328DCC8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3559" y="490243"/>
            <a:ext cx="7336875" cy="6190488"/>
          </a:xfrm>
          <a:prstGeom prst="rect">
            <a:avLst/>
          </a:prstGeom>
        </p:spPr>
      </p:pic>
      <p:sp>
        <p:nvSpPr>
          <p:cNvPr id="3" name="TextBox 2">
            <a:extLst>
              <a:ext uri="{FF2B5EF4-FFF2-40B4-BE49-F238E27FC236}">
                <a16:creationId xmlns:a16="http://schemas.microsoft.com/office/drawing/2014/main" id="{8B72F80B-73D4-EDDD-0F62-7BD8D3EDB5C4}"/>
              </a:ext>
            </a:extLst>
          </p:cNvPr>
          <p:cNvSpPr txBox="1"/>
          <p:nvPr/>
        </p:nvSpPr>
        <p:spPr>
          <a:xfrm>
            <a:off x="3577975" y="486033"/>
            <a:ext cx="1988045" cy="553998"/>
          </a:xfrm>
          <a:prstGeom prst="rect">
            <a:avLst/>
          </a:prstGeom>
          <a:solidFill>
            <a:srgbClr val="FFFFFF"/>
          </a:solidFill>
          <a:ln>
            <a:solidFill>
              <a:srgbClr val="000000"/>
            </a:solidFill>
          </a:ln>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Avenir Black" charset="0"/>
                <a:ea typeface="Avenir Black" charset="0"/>
                <a:cs typeface="Avenir Black" charset="0"/>
              </a:rPr>
              <a:t>ROUND </a:t>
            </a:r>
            <a:r>
              <a:rPr lang="en-US" sz="3000" dirty="0">
                <a:solidFill>
                  <a:srgbClr val="000000"/>
                </a:solidFill>
                <a:latin typeface="Avenir Black" charset="0"/>
                <a:ea typeface="Avenir Black" charset="0"/>
                <a:cs typeface="Avenir Black" charset="0"/>
              </a:rPr>
              <a:t>1</a:t>
            </a:r>
            <a:endParaRPr kumimoji="0" lang="en-US" sz="3000" b="1" i="0" u="none" strike="noStrike" kern="1200" cap="none" spc="0" normalizeH="0" baseline="0" noProof="0" dirty="0">
              <a:ln>
                <a:noFill/>
              </a:ln>
              <a:solidFill>
                <a:srgbClr val="000000"/>
              </a:solidFill>
              <a:effectLst/>
              <a:uLnTx/>
              <a:uFillTx/>
              <a:latin typeface="Avenir Black" charset="0"/>
              <a:ea typeface="Avenir Black" charset="0"/>
              <a:cs typeface="Avenir Black" charset="0"/>
            </a:endParaRPr>
          </a:p>
        </p:txBody>
      </p:sp>
      <p:sp>
        <p:nvSpPr>
          <p:cNvPr id="110594" name="Rectangle 2"/>
          <p:cNvSpPr>
            <a:spLocks noChangeArrowheads="1"/>
          </p:cNvSpPr>
          <p:nvPr/>
        </p:nvSpPr>
        <p:spPr bwMode="auto">
          <a:xfrm>
            <a:off x="0" y="3999141"/>
            <a:ext cx="213520" cy="215444"/>
          </a:xfrm>
          <a:prstGeom prst="rect">
            <a:avLst/>
          </a:prstGeom>
          <a:noFill/>
          <a:ln w="9525">
            <a:noFill/>
            <a:miter lim="800000"/>
            <a:headEnd/>
            <a:tailEnd/>
          </a:ln>
        </p:spPr>
        <p:txBody>
          <a:bodyPr wrap="none" anchor="ctr">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Avenir Medium" charset="0"/>
                <a:ea typeface="Avenir Medium" charset="0"/>
                <a:cs typeface="Avenir Medium" charset="0"/>
              </a:rPr>
              <a:t> </a:t>
            </a:r>
            <a:endParaRPr kumimoji="0" lang="en-US" sz="1800" b="0" i="0" u="none" strike="noStrike" kern="1200" cap="none" spc="0" normalizeH="0" baseline="0" noProof="0" dirty="0">
              <a:ln>
                <a:noFill/>
              </a:ln>
              <a:solidFill>
                <a:srgbClr val="000000"/>
              </a:solidFill>
              <a:effectLst/>
              <a:uLnTx/>
              <a:uFillTx/>
              <a:latin typeface="Avenir Medium" charset="0"/>
              <a:ea typeface="Avenir Medium" charset="0"/>
              <a:cs typeface="Avenir Medium" charset="0"/>
            </a:endParaRPr>
          </a:p>
        </p:txBody>
      </p:sp>
      <p:sp>
        <p:nvSpPr>
          <p:cNvPr id="2" name="Rectangle 1">
            <a:extLst>
              <a:ext uri="{FF2B5EF4-FFF2-40B4-BE49-F238E27FC236}">
                <a16:creationId xmlns:a16="http://schemas.microsoft.com/office/drawing/2014/main" id="{440F1BB2-1533-9659-F20A-9F972FF9B54B}"/>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5" name="Rectangle 4">
            <a:extLst>
              <a:ext uri="{FF2B5EF4-FFF2-40B4-BE49-F238E27FC236}">
                <a16:creationId xmlns:a16="http://schemas.microsoft.com/office/drawing/2014/main" id="{59B9A8D1-1728-33CC-8614-1FD28B900317}"/>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Shared Tools</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6" name="Straight Connector 5">
            <a:extLst>
              <a:ext uri="{FF2B5EF4-FFF2-40B4-BE49-F238E27FC236}">
                <a16:creationId xmlns:a16="http://schemas.microsoft.com/office/drawing/2014/main" id="{C1818983-DDDD-31B4-9DC1-1014DA9D1A8A}"/>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215168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ChangeArrowheads="1"/>
          </p:cNvSpPr>
          <p:nvPr/>
        </p:nvSpPr>
        <p:spPr bwMode="auto">
          <a:xfrm>
            <a:off x="0" y="3999141"/>
            <a:ext cx="213520" cy="215444"/>
          </a:xfrm>
          <a:prstGeom prst="rect">
            <a:avLst/>
          </a:prstGeom>
          <a:noFill/>
          <a:ln w="9525">
            <a:noFill/>
            <a:miter lim="800000"/>
            <a:headEnd/>
            <a:tailEnd/>
          </a:ln>
        </p:spPr>
        <p:txBody>
          <a:bodyPr wrap="none" anchor="ctr">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Avenir Medium" charset="0"/>
                <a:ea typeface="Avenir Medium" charset="0"/>
                <a:cs typeface="Avenir Medium" charset="0"/>
              </a:rPr>
              <a:t> </a:t>
            </a:r>
            <a:endParaRPr kumimoji="0" lang="en-US" sz="1800" b="0" i="0" u="none" strike="noStrike" kern="1200" cap="none" spc="0" normalizeH="0" baseline="0" noProof="0" dirty="0">
              <a:ln>
                <a:noFill/>
              </a:ln>
              <a:solidFill>
                <a:srgbClr val="000000"/>
              </a:solidFill>
              <a:effectLst/>
              <a:uLnTx/>
              <a:uFillTx/>
              <a:latin typeface="Avenir Medium" charset="0"/>
              <a:ea typeface="Avenir Medium" charset="0"/>
              <a:cs typeface="Avenir Medium" charset="0"/>
            </a:endParaRPr>
          </a:p>
        </p:txBody>
      </p:sp>
      <p:graphicFrame>
        <p:nvGraphicFramePr>
          <p:cNvPr id="3" name="Table 2"/>
          <p:cNvGraphicFramePr>
            <a:graphicFrameLocks noGrp="1"/>
          </p:cNvGraphicFramePr>
          <p:nvPr>
            <p:extLst>
              <p:ext uri="{D42A27DB-BD31-4B8C-83A1-F6EECF244321}">
                <p14:modId xmlns:p14="http://schemas.microsoft.com/office/powerpoint/2010/main" val="4257731993"/>
              </p:ext>
            </p:extLst>
          </p:nvPr>
        </p:nvGraphicFramePr>
        <p:xfrm>
          <a:off x="387316" y="249381"/>
          <a:ext cx="8535624" cy="6276113"/>
        </p:xfrm>
        <a:graphic>
          <a:graphicData uri="http://schemas.openxmlformats.org/drawingml/2006/table">
            <a:tbl>
              <a:tblPr firstRow="1" firstCol="1" bandRow="1">
                <a:tableStyleId>{5C22544A-7EE6-4342-B048-85BDC9FD1C3A}</a:tableStyleId>
              </a:tblPr>
              <a:tblGrid>
                <a:gridCol w="1885140">
                  <a:extLst>
                    <a:ext uri="{9D8B030D-6E8A-4147-A177-3AD203B41FA5}">
                      <a16:colId xmlns:a16="http://schemas.microsoft.com/office/drawing/2014/main" val="20000"/>
                    </a:ext>
                  </a:extLst>
                </a:gridCol>
                <a:gridCol w="2381759">
                  <a:extLst>
                    <a:ext uri="{9D8B030D-6E8A-4147-A177-3AD203B41FA5}">
                      <a16:colId xmlns:a16="http://schemas.microsoft.com/office/drawing/2014/main" val="20001"/>
                    </a:ext>
                  </a:extLst>
                </a:gridCol>
                <a:gridCol w="1890618">
                  <a:extLst>
                    <a:ext uri="{9D8B030D-6E8A-4147-A177-3AD203B41FA5}">
                      <a16:colId xmlns:a16="http://schemas.microsoft.com/office/drawing/2014/main" val="20002"/>
                    </a:ext>
                  </a:extLst>
                </a:gridCol>
                <a:gridCol w="2378107">
                  <a:extLst>
                    <a:ext uri="{9D8B030D-6E8A-4147-A177-3AD203B41FA5}">
                      <a16:colId xmlns:a16="http://schemas.microsoft.com/office/drawing/2014/main" val="20003"/>
                    </a:ext>
                  </a:extLst>
                </a:gridCol>
              </a:tblGrid>
              <a:tr h="1569383">
                <a:tc>
                  <a:txBody>
                    <a:bodyPr/>
                    <a:lstStyle/>
                    <a:p>
                      <a:pPr marL="0" marR="0" algn="ctr">
                        <a:lnSpc>
                          <a:spcPct val="200000"/>
                        </a:lnSpc>
                        <a:spcBef>
                          <a:spcPts val="0"/>
                        </a:spcBef>
                        <a:spcAft>
                          <a:spcPts val="0"/>
                        </a:spcAft>
                      </a:pPr>
                      <a:endParaRPr lang="en-US" sz="1600" b="1" i="0" dirty="0">
                        <a:solidFill>
                          <a:srgbClr val="FFFFFF"/>
                        </a:solidFill>
                        <a:effectLst/>
                        <a:latin typeface="Avenir Black" panose="02000503020000020003" pitchFamily="2" charset="0"/>
                      </a:endParaRPr>
                    </a:p>
                    <a:p>
                      <a:pPr marL="0" marR="0" algn="ctr">
                        <a:lnSpc>
                          <a:spcPct val="200000"/>
                        </a:lnSpc>
                        <a:spcBef>
                          <a:spcPts val="0"/>
                        </a:spcBef>
                        <a:spcAft>
                          <a:spcPts val="0"/>
                        </a:spcAft>
                      </a:pPr>
                      <a:endParaRPr lang="en-US" sz="1600" b="1" i="0" dirty="0">
                        <a:solidFill>
                          <a:srgbClr val="FFFFFF"/>
                        </a:solidFill>
                        <a:effectLst/>
                        <a:latin typeface="Avenir Black" panose="02000503020000020003" pitchFamily="2" charset="0"/>
                      </a:endParaRPr>
                    </a:p>
                    <a:p>
                      <a:pPr marL="0" marR="0" algn="ctr">
                        <a:lnSpc>
                          <a:spcPct val="200000"/>
                        </a:lnSpc>
                        <a:spcBef>
                          <a:spcPts val="0"/>
                        </a:spcBef>
                        <a:spcAft>
                          <a:spcPts val="0"/>
                        </a:spcAft>
                      </a:pPr>
                      <a:r>
                        <a:rPr lang="en-US" sz="1600" b="1" i="0" dirty="0">
                          <a:solidFill>
                            <a:srgbClr val="FFFFFF"/>
                          </a:solidFill>
                          <a:effectLst/>
                          <a:latin typeface="Avenir Black" panose="02000503020000020003" pitchFamily="2" charset="0"/>
                        </a:rPr>
                        <a:t>Buyer</a:t>
                      </a:r>
                      <a:endParaRPr lang="en-US" sz="1600" b="1" i="0" dirty="0">
                        <a:solidFill>
                          <a:srgbClr val="FFFFFF"/>
                        </a:solidFill>
                        <a:effectLst/>
                        <a:latin typeface="Avenir Black" panose="02000503020000020003" pitchFamily="2" charset="0"/>
                        <a:ea typeface="Calibri" charset="0"/>
                        <a:cs typeface="Arial"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43017"/>
                    </a:solidFill>
                  </a:tcPr>
                </a:tc>
                <a:tc>
                  <a:txBody>
                    <a:bodyPr/>
                    <a:lstStyle/>
                    <a:p>
                      <a:pPr marL="0" marR="0" algn="ctr">
                        <a:lnSpc>
                          <a:spcPct val="200000"/>
                        </a:lnSpc>
                        <a:spcBef>
                          <a:spcPts val="0"/>
                        </a:spcBef>
                        <a:spcAft>
                          <a:spcPts val="0"/>
                        </a:spcAft>
                      </a:pPr>
                      <a:endParaRPr lang="en-US" sz="1600" b="1" i="0" dirty="0">
                        <a:solidFill>
                          <a:srgbClr val="FFFFFF"/>
                        </a:solidFill>
                        <a:effectLst/>
                        <a:latin typeface="Avenir Black" panose="02000503020000020003" pitchFamily="2" charset="0"/>
                        <a:ea typeface="Avenir Black" charset="0"/>
                        <a:cs typeface="Avenir Black" charset="0"/>
                      </a:endParaRPr>
                    </a:p>
                    <a:p>
                      <a:pPr marL="0" marR="0" algn="ctr">
                        <a:lnSpc>
                          <a:spcPct val="100000"/>
                        </a:lnSpc>
                        <a:spcBef>
                          <a:spcPts val="0"/>
                        </a:spcBef>
                        <a:spcAft>
                          <a:spcPts val="0"/>
                        </a:spcAft>
                      </a:pPr>
                      <a:endParaRPr lang="en-US" sz="1600" b="1" i="0" dirty="0">
                        <a:solidFill>
                          <a:srgbClr val="FFFFFF"/>
                        </a:solidFill>
                        <a:effectLst/>
                        <a:latin typeface="Avenir Black" panose="02000503020000020003" pitchFamily="2" charset="0"/>
                        <a:ea typeface="Avenir Black" charset="0"/>
                        <a:cs typeface="Avenir Black" charset="0"/>
                      </a:endParaRPr>
                    </a:p>
                    <a:p>
                      <a:pPr marL="0" marR="0" algn="ctr">
                        <a:lnSpc>
                          <a:spcPct val="100000"/>
                        </a:lnSpc>
                        <a:spcBef>
                          <a:spcPts val="0"/>
                        </a:spcBef>
                        <a:spcAft>
                          <a:spcPts val="0"/>
                        </a:spcAft>
                      </a:pPr>
                      <a:endParaRPr lang="en-US" sz="1600" b="1" i="0" dirty="0">
                        <a:solidFill>
                          <a:srgbClr val="FFFFFF"/>
                        </a:solidFill>
                        <a:effectLst/>
                        <a:latin typeface="Avenir Black" panose="02000503020000020003" pitchFamily="2" charset="0"/>
                        <a:ea typeface="Avenir Black" charset="0"/>
                        <a:cs typeface="Avenir Black" charset="0"/>
                      </a:endParaRPr>
                    </a:p>
                    <a:p>
                      <a:pPr marL="0" marR="0" algn="ctr">
                        <a:lnSpc>
                          <a:spcPct val="100000"/>
                        </a:lnSpc>
                        <a:spcBef>
                          <a:spcPts val="0"/>
                        </a:spcBef>
                        <a:spcAft>
                          <a:spcPts val="0"/>
                        </a:spcAft>
                      </a:pPr>
                      <a:r>
                        <a:rPr lang="en-US" sz="1600" b="1" i="0" dirty="0">
                          <a:solidFill>
                            <a:srgbClr val="FFFFFF"/>
                          </a:solidFill>
                          <a:effectLst/>
                          <a:latin typeface="Avenir Black" panose="02000503020000020003" pitchFamily="2" charset="0"/>
                          <a:ea typeface="Avenir Black" charset="0"/>
                          <a:cs typeface="Avenir Black" charset="0"/>
                        </a:rPr>
                        <a:t>Willingness to Demand</a:t>
                      </a:r>
                    </a:p>
                    <a:p>
                      <a:pPr marL="0" marR="0" algn="ctr">
                        <a:lnSpc>
                          <a:spcPct val="100000"/>
                        </a:lnSpc>
                        <a:spcBef>
                          <a:spcPts val="0"/>
                        </a:spcBef>
                        <a:spcAft>
                          <a:spcPts val="0"/>
                        </a:spcAft>
                      </a:pPr>
                      <a:r>
                        <a:rPr lang="en-US" sz="1600" b="1" i="0" dirty="0">
                          <a:solidFill>
                            <a:srgbClr val="FFFFFF"/>
                          </a:solidFill>
                          <a:effectLst/>
                          <a:latin typeface="Avenir Black" panose="02000503020000020003" pitchFamily="2" charset="0"/>
                          <a:ea typeface="Avenir Black" charset="0"/>
                          <a:cs typeface="Avenir Black" charset="0"/>
                        </a:rPr>
                        <a:t>(maximum amount)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43017"/>
                    </a:solidFill>
                  </a:tcPr>
                </a:tc>
                <a:tc>
                  <a:txBody>
                    <a:bodyPr/>
                    <a:lstStyle/>
                    <a:p>
                      <a:pPr marL="0" marR="0" algn="ctr">
                        <a:lnSpc>
                          <a:spcPct val="200000"/>
                        </a:lnSpc>
                        <a:spcBef>
                          <a:spcPts val="0"/>
                        </a:spcBef>
                        <a:spcAft>
                          <a:spcPts val="0"/>
                        </a:spcAft>
                      </a:pPr>
                      <a:endParaRPr lang="en-US" sz="1600" b="1" i="0" dirty="0">
                        <a:solidFill>
                          <a:srgbClr val="FFFFFF"/>
                        </a:solidFill>
                        <a:effectLst/>
                        <a:latin typeface="Avenir Black" panose="02000503020000020003" pitchFamily="2" charset="0"/>
                        <a:ea typeface="Avenir Black" charset="0"/>
                        <a:cs typeface="Avenir Black" charset="0"/>
                      </a:endParaRPr>
                    </a:p>
                    <a:p>
                      <a:pPr marL="0" marR="0" algn="ctr">
                        <a:lnSpc>
                          <a:spcPct val="200000"/>
                        </a:lnSpc>
                        <a:spcBef>
                          <a:spcPts val="0"/>
                        </a:spcBef>
                        <a:spcAft>
                          <a:spcPts val="0"/>
                        </a:spcAft>
                      </a:pPr>
                      <a:endParaRPr lang="en-US" sz="1600" b="1" i="0" dirty="0">
                        <a:solidFill>
                          <a:srgbClr val="FFFFFF"/>
                        </a:solidFill>
                        <a:effectLst/>
                        <a:latin typeface="Avenir Black" panose="02000503020000020003" pitchFamily="2" charset="0"/>
                        <a:ea typeface="Avenir Black" charset="0"/>
                        <a:cs typeface="Avenir Black" charset="0"/>
                      </a:endParaRPr>
                    </a:p>
                    <a:p>
                      <a:pPr marL="0" marR="0" algn="ctr">
                        <a:lnSpc>
                          <a:spcPct val="200000"/>
                        </a:lnSpc>
                        <a:spcBef>
                          <a:spcPts val="0"/>
                        </a:spcBef>
                        <a:spcAft>
                          <a:spcPts val="0"/>
                        </a:spcAft>
                      </a:pPr>
                      <a:r>
                        <a:rPr lang="en-US" sz="1600" b="1" i="0" dirty="0">
                          <a:solidFill>
                            <a:srgbClr val="FFFFFF"/>
                          </a:solidFill>
                          <a:effectLst/>
                          <a:latin typeface="Avenir Black" panose="02000503020000020003" pitchFamily="2" charset="0"/>
                          <a:ea typeface="Avenir Black" charset="0"/>
                          <a:cs typeface="Avenir Black" charset="0"/>
                        </a:rPr>
                        <a:t>Seller</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43017"/>
                    </a:solidFill>
                  </a:tcPr>
                </a:tc>
                <a:tc>
                  <a:txBody>
                    <a:bodyPr/>
                    <a:lstStyle/>
                    <a:p>
                      <a:pPr marL="0" marR="0" algn="ctr">
                        <a:lnSpc>
                          <a:spcPct val="200000"/>
                        </a:lnSpc>
                        <a:spcBef>
                          <a:spcPts val="0"/>
                        </a:spcBef>
                        <a:spcAft>
                          <a:spcPts val="0"/>
                        </a:spcAft>
                      </a:pPr>
                      <a:endParaRPr lang="en-US" sz="1600" b="1" i="0" dirty="0">
                        <a:solidFill>
                          <a:srgbClr val="FFFFFF"/>
                        </a:solidFill>
                        <a:effectLst/>
                        <a:latin typeface="Avenir Black" panose="02000503020000020003" pitchFamily="2" charset="0"/>
                        <a:ea typeface="Avenir Black" charset="0"/>
                        <a:cs typeface="Avenir Black" charset="0"/>
                      </a:endParaRPr>
                    </a:p>
                    <a:p>
                      <a:pPr marL="0" marR="0" algn="ctr">
                        <a:lnSpc>
                          <a:spcPct val="100000"/>
                        </a:lnSpc>
                        <a:spcBef>
                          <a:spcPts val="0"/>
                        </a:spcBef>
                        <a:spcAft>
                          <a:spcPts val="0"/>
                        </a:spcAft>
                      </a:pPr>
                      <a:endParaRPr lang="en-US" sz="1600" b="1" i="0" dirty="0">
                        <a:solidFill>
                          <a:srgbClr val="FFFFFF"/>
                        </a:solidFill>
                        <a:effectLst/>
                        <a:latin typeface="Avenir Black" panose="02000503020000020003" pitchFamily="2" charset="0"/>
                        <a:ea typeface="Avenir Black" charset="0"/>
                        <a:cs typeface="Avenir Black" charset="0"/>
                      </a:endParaRPr>
                    </a:p>
                    <a:p>
                      <a:pPr marL="0" marR="0" algn="ctr">
                        <a:lnSpc>
                          <a:spcPct val="100000"/>
                        </a:lnSpc>
                        <a:spcBef>
                          <a:spcPts val="0"/>
                        </a:spcBef>
                        <a:spcAft>
                          <a:spcPts val="0"/>
                        </a:spcAft>
                      </a:pPr>
                      <a:endParaRPr lang="en-US" sz="1600" b="1" i="0" dirty="0">
                        <a:solidFill>
                          <a:srgbClr val="FFFFFF"/>
                        </a:solidFill>
                        <a:effectLst/>
                        <a:latin typeface="Avenir Black" panose="02000503020000020003" pitchFamily="2" charset="0"/>
                        <a:ea typeface="Avenir Black" charset="0"/>
                        <a:cs typeface="Avenir Black" charset="0"/>
                      </a:endParaRPr>
                    </a:p>
                    <a:p>
                      <a:pPr marL="0" marR="0" algn="ctr">
                        <a:lnSpc>
                          <a:spcPct val="100000"/>
                        </a:lnSpc>
                        <a:spcBef>
                          <a:spcPts val="0"/>
                        </a:spcBef>
                        <a:spcAft>
                          <a:spcPts val="0"/>
                        </a:spcAft>
                      </a:pPr>
                      <a:r>
                        <a:rPr lang="en-US" sz="1600" b="1" i="0" dirty="0">
                          <a:solidFill>
                            <a:srgbClr val="FFFFFF"/>
                          </a:solidFill>
                          <a:effectLst/>
                          <a:latin typeface="Avenir Black" panose="02000503020000020003" pitchFamily="2" charset="0"/>
                          <a:ea typeface="Avenir Black" charset="0"/>
                          <a:cs typeface="Avenir Black" charset="0"/>
                        </a:rPr>
                        <a:t>Willingness to Supply</a:t>
                      </a:r>
                    </a:p>
                    <a:p>
                      <a:pPr marL="0" marR="0" algn="ctr">
                        <a:lnSpc>
                          <a:spcPct val="100000"/>
                        </a:lnSpc>
                        <a:spcBef>
                          <a:spcPts val="0"/>
                        </a:spcBef>
                        <a:spcAft>
                          <a:spcPts val="0"/>
                        </a:spcAft>
                      </a:pPr>
                      <a:r>
                        <a:rPr lang="en-US" sz="1600" b="1" i="0" dirty="0">
                          <a:solidFill>
                            <a:srgbClr val="FFFFFF"/>
                          </a:solidFill>
                          <a:effectLst/>
                          <a:latin typeface="Avenir Black" panose="02000503020000020003" pitchFamily="2" charset="0"/>
                          <a:ea typeface="Avenir Black" charset="0"/>
                          <a:cs typeface="Avenir Black" charset="0"/>
                        </a:rPr>
                        <a:t>(minimum amount)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43017"/>
                    </a:solidFill>
                  </a:tcPr>
                </a:tc>
                <a:extLst>
                  <a:ext uri="{0D108BD9-81ED-4DB2-BD59-A6C34878D82A}">
                    <a16:rowId xmlns:a16="http://schemas.microsoft.com/office/drawing/2014/main" val="10000"/>
                  </a:ext>
                </a:extLst>
              </a:tr>
              <a:tr h="470673">
                <a:tc>
                  <a:txBody>
                    <a:bodyPr/>
                    <a:lstStyle/>
                    <a:p>
                      <a:pPr marL="0" marR="0">
                        <a:lnSpc>
                          <a:spcPct val="200000"/>
                        </a:lnSpc>
                        <a:spcBef>
                          <a:spcPts val="0"/>
                        </a:spcBef>
                        <a:spcAft>
                          <a:spcPts val="0"/>
                        </a:spcAft>
                      </a:pPr>
                      <a:r>
                        <a:rPr lang="en-US" sz="1600" b="1" i="0" dirty="0">
                          <a:solidFill>
                            <a:schemeClr val="tx1"/>
                          </a:solidFill>
                          <a:effectLst/>
                          <a:latin typeface="Avenir Black" panose="02000503020000020003" pitchFamily="2" charset="0"/>
                        </a:rPr>
                        <a:t>Josue</a:t>
                      </a:r>
                      <a:endParaRPr lang="en-US" sz="1600" b="1" i="0" dirty="0">
                        <a:solidFill>
                          <a:schemeClr val="tx1"/>
                        </a:solidFill>
                        <a:effectLst/>
                        <a:latin typeface="Avenir Black" panose="02000503020000020003" pitchFamily="2" charset="0"/>
                        <a:ea typeface="Calibri" charset="0"/>
                        <a:cs typeface="Arial"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200000"/>
                        </a:lnSpc>
                        <a:spcBef>
                          <a:spcPts val="0"/>
                        </a:spcBef>
                        <a:spcAft>
                          <a:spcPts val="0"/>
                        </a:spcAft>
                      </a:pPr>
                      <a:r>
                        <a:rPr lang="en-US" sz="1600" b="1" i="0" dirty="0">
                          <a:solidFill>
                            <a:schemeClr val="tx1"/>
                          </a:solidFill>
                          <a:effectLst/>
                          <a:latin typeface="Avenir Black" panose="02000503020000020003" pitchFamily="2" charset="0"/>
                          <a:ea typeface="Avenir Black" charset="0"/>
                          <a:cs typeface="Avenir Black" charset="0"/>
                        </a:rPr>
                        <a:t>$25</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a:lnSpc>
                          <a:spcPct val="200000"/>
                        </a:lnSpc>
                        <a:spcBef>
                          <a:spcPts val="0"/>
                        </a:spcBef>
                        <a:spcAft>
                          <a:spcPts val="0"/>
                        </a:spcAft>
                      </a:pPr>
                      <a:r>
                        <a:rPr lang="en-US" sz="1600" b="1" i="0" dirty="0">
                          <a:effectLst/>
                          <a:latin typeface="Avenir Black" panose="02000503020000020003" pitchFamily="2" charset="0"/>
                          <a:ea typeface="Avenir Black" charset="0"/>
                          <a:cs typeface="Avenir Black" charset="0"/>
                        </a:rPr>
                        <a:t>Jay</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200000"/>
                        </a:lnSpc>
                        <a:spcBef>
                          <a:spcPts val="0"/>
                        </a:spcBef>
                        <a:spcAft>
                          <a:spcPts val="0"/>
                        </a:spcAft>
                      </a:pPr>
                      <a:endParaRPr lang="en-US" sz="1600" b="1" i="0" dirty="0">
                        <a:solidFill>
                          <a:schemeClr val="tx1"/>
                        </a:solidFill>
                        <a:effectLst/>
                        <a:latin typeface="Avenir Black" panose="02000503020000020003" pitchFamily="2" charset="0"/>
                        <a:ea typeface="Avenir Black" charset="0"/>
                        <a:cs typeface="Avenir Black"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70673">
                <a:tc>
                  <a:txBody>
                    <a:bodyPr/>
                    <a:lstStyle/>
                    <a:p>
                      <a:pPr marL="0" marR="0">
                        <a:lnSpc>
                          <a:spcPct val="200000"/>
                        </a:lnSpc>
                        <a:spcBef>
                          <a:spcPts val="0"/>
                        </a:spcBef>
                        <a:spcAft>
                          <a:spcPts val="0"/>
                        </a:spcAft>
                      </a:pPr>
                      <a:r>
                        <a:rPr lang="en-US" sz="1600" b="1" i="0" dirty="0">
                          <a:solidFill>
                            <a:srgbClr val="222222"/>
                          </a:solidFill>
                          <a:effectLst/>
                          <a:latin typeface="Avenir Black" panose="02000503020000020003" pitchFamily="2" charset="0"/>
                        </a:rPr>
                        <a:t>Sandra</a:t>
                      </a:r>
                      <a:endParaRPr lang="en-US" sz="1600" b="1" i="0" dirty="0">
                        <a:solidFill>
                          <a:srgbClr val="222222"/>
                        </a:solidFill>
                        <a:effectLst/>
                        <a:latin typeface="Avenir Black" panose="02000503020000020003" pitchFamily="2" charset="0"/>
                        <a:ea typeface="Calibri" charset="0"/>
                        <a:cs typeface="Arial"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tc>
                  <a:txBody>
                    <a:bodyPr/>
                    <a:lstStyle/>
                    <a:p>
                      <a:pPr marL="0" marR="0" indent="0" algn="ctr" defTabSz="914400" rtl="0" eaLnBrk="1" fontAlgn="auto" latinLnBrk="0" hangingPunct="1">
                        <a:lnSpc>
                          <a:spcPct val="200000"/>
                        </a:lnSpc>
                        <a:spcBef>
                          <a:spcPts val="0"/>
                        </a:spcBef>
                        <a:spcAft>
                          <a:spcPts val="0"/>
                        </a:spcAft>
                        <a:buClrTx/>
                        <a:buSzTx/>
                        <a:buFontTx/>
                        <a:buNone/>
                        <a:tabLst/>
                        <a:defRPr/>
                      </a:pPr>
                      <a:endParaRPr lang="en-US" sz="1600" b="1" i="0" dirty="0">
                        <a:solidFill>
                          <a:schemeClr val="tx1"/>
                        </a:solidFill>
                        <a:effectLst/>
                        <a:latin typeface="Avenir Black" panose="02000503020000020003" pitchFamily="2" charset="0"/>
                        <a:ea typeface="Avenir Black" charset="0"/>
                        <a:cs typeface="Avenir Black"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tc>
                  <a:txBody>
                    <a:bodyPr/>
                    <a:lstStyle/>
                    <a:p>
                      <a:pPr marL="0" marR="0">
                        <a:lnSpc>
                          <a:spcPct val="200000"/>
                        </a:lnSpc>
                        <a:spcBef>
                          <a:spcPts val="0"/>
                        </a:spcBef>
                        <a:spcAft>
                          <a:spcPts val="0"/>
                        </a:spcAft>
                      </a:pPr>
                      <a:r>
                        <a:rPr lang="en-US" sz="1600" b="1" i="0" dirty="0">
                          <a:effectLst/>
                          <a:latin typeface="Avenir Black" panose="02000503020000020003" pitchFamily="2" charset="0"/>
                          <a:ea typeface="Avenir Black" charset="0"/>
                          <a:cs typeface="Avenir Black" charset="0"/>
                        </a:rPr>
                        <a:t>Nina</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tc>
                  <a:txBody>
                    <a:bodyPr/>
                    <a:lstStyle/>
                    <a:p>
                      <a:pPr marL="0" marR="0" indent="0" algn="ctr" defTabSz="914400" rtl="0" eaLnBrk="1" fontAlgn="auto" latinLnBrk="0" hangingPunct="1">
                        <a:lnSpc>
                          <a:spcPct val="200000"/>
                        </a:lnSpc>
                        <a:spcBef>
                          <a:spcPts val="0"/>
                        </a:spcBef>
                        <a:spcAft>
                          <a:spcPts val="0"/>
                        </a:spcAft>
                        <a:buClrTx/>
                        <a:buSzTx/>
                        <a:buFontTx/>
                        <a:buNone/>
                        <a:tabLst/>
                        <a:defRPr/>
                      </a:pPr>
                      <a:endParaRPr lang="en-US" sz="1600" b="1" i="0" dirty="0">
                        <a:solidFill>
                          <a:schemeClr val="tx1"/>
                        </a:solidFill>
                        <a:effectLst/>
                        <a:latin typeface="Avenir Black" panose="02000503020000020003" pitchFamily="2" charset="0"/>
                        <a:ea typeface="Avenir Black" charset="0"/>
                        <a:cs typeface="Avenir Black"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extLst>
                  <a:ext uri="{0D108BD9-81ED-4DB2-BD59-A6C34878D82A}">
                    <a16:rowId xmlns:a16="http://schemas.microsoft.com/office/drawing/2014/main" val="10002"/>
                  </a:ext>
                </a:extLst>
              </a:tr>
              <a:tr h="470673">
                <a:tc>
                  <a:txBody>
                    <a:bodyPr/>
                    <a:lstStyle/>
                    <a:p>
                      <a:pPr marL="0" marR="0">
                        <a:lnSpc>
                          <a:spcPct val="200000"/>
                        </a:lnSpc>
                        <a:spcBef>
                          <a:spcPts val="0"/>
                        </a:spcBef>
                        <a:spcAft>
                          <a:spcPts val="0"/>
                        </a:spcAft>
                      </a:pPr>
                      <a:r>
                        <a:rPr lang="en-US" sz="1600" b="1" i="0" dirty="0">
                          <a:solidFill>
                            <a:srgbClr val="222222"/>
                          </a:solidFill>
                          <a:effectLst/>
                          <a:latin typeface="Avenir Black" panose="02000503020000020003" pitchFamily="2" charset="0"/>
                        </a:rPr>
                        <a:t>Joseph</a:t>
                      </a:r>
                      <a:endParaRPr lang="en-US" sz="1600" b="1" i="0" dirty="0">
                        <a:solidFill>
                          <a:srgbClr val="222222"/>
                        </a:solidFill>
                        <a:effectLst/>
                        <a:latin typeface="Avenir Black" panose="02000503020000020003" pitchFamily="2" charset="0"/>
                        <a:ea typeface="Calibri" charset="0"/>
                        <a:cs typeface="Arial"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indent="0" algn="ctr" defTabSz="914400" rtl="0" eaLnBrk="1" fontAlgn="auto" latinLnBrk="0" hangingPunct="1">
                        <a:lnSpc>
                          <a:spcPct val="200000"/>
                        </a:lnSpc>
                        <a:spcBef>
                          <a:spcPts val="0"/>
                        </a:spcBef>
                        <a:spcAft>
                          <a:spcPts val="0"/>
                        </a:spcAft>
                        <a:buClrTx/>
                        <a:buSzTx/>
                        <a:buFontTx/>
                        <a:buNone/>
                        <a:tabLst/>
                        <a:defRPr/>
                      </a:pPr>
                      <a:endParaRPr lang="en-US" sz="1600" b="1" i="0" dirty="0">
                        <a:solidFill>
                          <a:schemeClr val="tx1"/>
                        </a:solidFill>
                        <a:effectLst/>
                        <a:latin typeface="Avenir Black" panose="02000503020000020003" pitchFamily="2" charset="0"/>
                        <a:ea typeface="Avenir Black" charset="0"/>
                        <a:cs typeface="Avenir Black"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a:lnSpc>
                          <a:spcPct val="200000"/>
                        </a:lnSpc>
                        <a:spcBef>
                          <a:spcPts val="0"/>
                        </a:spcBef>
                        <a:spcAft>
                          <a:spcPts val="0"/>
                        </a:spcAft>
                      </a:pPr>
                      <a:r>
                        <a:rPr lang="en-US" sz="1600" b="1" i="0" dirty="0">
                          <a:solidFill>
                            <a:srgbClr val="222222"/>
                          </a:solidFill>
                          <a:effectLst/>
                          <a:latin typeface="Avenir Black" panose="02000503020000020003" pitchFamily="2" charset="0"/>
                          <a:ea typeface="Avenir Black" charset="0"/>
                          <a:cs typeface="Avenir Black" charset="0"/>
                        </a:rPr>
                        <a:t>Francisco</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indent="0" algn="ctr" defTabSz="914400" rtl="0" eaLnBrk="1" fontAlgn="auto" latinLnBrk="0" hangingPunct="1">
                        <a:lnSpc>
                          <a:spcPct val="200000"/>
                        </a:lnSpc>
                        <a:spcBef>
                          <a:spcPts val="0"/>
                        </a:spcBef>
                        <a:spcAft>
                          <a:spcPts val="0"/>
                        </a:spcAft>
                        <a:buClrTx/>
                        <a:buSzTx/>
                        <a:buFontTx/>
                        <a:buNone/>
                        <a:tabLst/>
                        <a:defRPr/>
                      </a:pPr>
                      <a:endParaRPr lang="en-US" sz="1600" b="1" i="0" dirty="0">
                        <a:solidFill>
                          <a:schemeClr val="tx1"/>
                        </a:solidFill>
                        <a:effectLst/>
                        <a:latin typeface="Avenir Black" panose="02000503020000020003" pitchFamily="2" charset="0"/>
                        <a:ea typeface="Avenir Black" charset="0"/>
                        <a:cs typeface="Avenir Black"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470673">
                <a:tc>
                  <a:txBody>
                    <a:bodyPr/>
                    <a:lstStyle/>
                    <a:p>
                      <a:pPr marL="0" marR="0">
                        <a:lnSpc>
                          <a:spcPct val="200000"/>
                        </a:lnSpc>
                        <a:spcBef>
                          <a:spcPts val="0"/>
                        </a:spcBef>
                        <a:spcAft>
                          <a:spcPts val="0"/>
                        </a:spcAft>
                      </a:pPr>
                      <a:r>
                        <a:rPr lang="en-US" sz="1600" b="1" i="0" dirty="0">
                          <a:solidFill>
                            <a:schemeClr val="tx1"/>
                          </a:solidFill>
                          <a:effectLst/>
                          <a:latin typeface="Avenir Black" panose="02000503020000020003" pitchFamily="2" charset="0"/>
                        </a:rPr>
                        <a:t>Malik</a:t>
                      </a:r>
                      <a:endParaRPr lang="en-US" sz="1600" b="1" i="0" dirty="0">
                        <a:solidFill>
                          <a:schemeClr val="tx1"/>
                        </a:solidFill>
                        <a:effectLst/>
                        <a:latin typeface="Avenir Black" panose="02000503020000020003" pitchFamily="2" charset="0"/>
                        <a:ea typeface="Calibri" charset="0"/>
                        <a:cs typeface="Arial"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tc>
                  <a:txBody>
                    <a:bodyPr/>
                    <a:lstStyle/>
                    <a:p>
                      <a:pPr marL="0" marR="0" indent="0" algn="ctr" defTabSz="914400" rtl="0" eaLnBrk="1" fontAlgn="auto" latinLnBrk="0" hangingPunct="1">
                        <a:lnSpc>
                          <a:spcPct val="200000"/>
                        </a:lnSpc>
                        <a:spcBef>
                          <a:spcPts val="0"/>
                        </a:spcBef>
                        <a:spcAft>
                          <a:spcPts val="0"/>
                        </a:spcAft>
                        <a:buClrTx/>
                        <a:buSzTx/>
                        <a:buFontTx/>
                        <a:buNone/>
                        <a:tabLst/>
                        <a:defRPr/>
                      </a:pPr>
                      <a:endParaRPr lang="en-US" sz="1600" b="1" i="0" dirty="0">
                        <a:solidFill>
                          <a:schemeClr val="tx1"/>
                        </a:solidFill>
                        <a:effectLst/>
                        <a:latin typeface="Avenir Black" panose="02000503020000020003" pitchFamily="2" charset="0"/>
                        <a:ea typeface="Avenir Black" charset="0"/>
                        <a:cs typeface="Avenir Black"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tc>
                  <a:txBody>
                    <a:bodyPr/>
                    <a:lstStyle/>
                    <a:p>
                      <a:pPr marL="0" marR="0">
                        <a:lnSpc>
                          <a:spcPct val="200000"/>
                        </a:lnSpc>
                        <a:spcBef>
                          <a:spcPts val="0"/>
                        </a:spcBef>
                        <a:spcAft>
                          <a:spcPts val="0"/>
                        </a:spcAft>
                      </a:pPr>
                      <a:r>
                        <a:rPr lang="en-US" sz="1600" b="1" i="0" dirty="0">
                          <a:solidFill>
                            <a:schemeClr val="tx1"/>
                          </a:solidFill>
                          <a:effectLst/>
                          <a:latin typeface="Avenir Black" panose="02000503020000020003" pitchFamily="2" charset="0"/>
                          <a:ea typeface="Avenir Black" charset="0"/>
                          <a:cs typeface="Avenir Black" charset="0"/>
                        </a:rPr>
                        <a:t>Kai</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tc>
                  <a:txBody>
                    <a:bodyPr/>
                    <a:lstStyle/>
                    <a:p>
                      <a:pPr marL="0" marR="0" indent="0" algn="ctr" defTabSz="914400" rtl="0" eaLnBrk="1" fontAlgn="auto" latinLnBrk="0" hangingPunct="1">
                        <a:lnSpc>
                          <a:spcPct val="200000"/>
                        </a:lnSpc>
                        <a:spcBef>
                          <a:spcPts val="0"/>
                        </a:spcBef>
                        <a:spcAft>
                          <a:spcPts val="0"/>
                        </a:spcAft>
                        <a:buClrTx/>
                        <a:buSzTx/>
                        <a:buFontTx/>
                        <a:buNone/>
                        <a:tabLst/>
                        <a:defRPr/>
                      </a:pPr>
                      <a:r>
                        <a:rPr lang="en-US" sz="1600" b="1" i="0" dirty="0">
                          <a:solidFill>
                            <a:schemeClr val="tx1"/>
                          </a:solidFill>
                          <a:effectLst/>
                          <a:latin typeface="Avenir Black" panose="02000503020000020003" pitchFamily="2" charset="0"/>
                          <a:ea typeface="Avenir Black" charset="0"/>
                          <a:cs typeface="Avenir Black" charset="0"/>
                        </a:rPr>
                        <a:t>$65</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extLst>
                  <a:ext uri="{0D108BD9-81ED-4DB2-BD59-A6C34878D82A}">
                    <a16:rowId xmlns:a16="http://schemas.microsoft.com/office/drawing/2014/main" val="10004"/>
                  </a:ext>
                </a:extLst>
              </a:tr>
              <a:tr h="470673">
                <a:tc>
                  <a:txBody>
                    <a:bodyPr/>
                    <a:lstStyle/>
                    <a:p>
                      <a:pPr marL="0" marR="0">
                        <a:lnSpc>
                          <a:spcPct val="200000"/>
                        </a:lnSpc>
                        <a:spcBef>
                          <a:spcPts val="0"/>
                        </a:spcBef>
                        <a:spcAft>
                          <a:spcPts val="0"/>
                        </a:spcAft>
                      </a:pPr>
                      <a:r>
                        <a:rPr lang="en-US" sz="1600" b="1" i="0" dirty="0">
                          <a:solidFill>
                            <a:schemeClr val="tx1"/>
                          </a:solidFill>
                          <a:effectLst/>
                          <a:latin typeface="Avenir Black" panose="02000503020000020003" pitchFamily="2" charset="0"/>
                        </a:rPr>
                        <a:t>Katie</a:t>
                      </a:r>
                      <a:endParaRPr lang="en-US" sz="1600" b="1" i="0" dirty="0">
                        <a:solidFill>
                          <a:schemeClr val="tx1"/>
                        </a:solidFill>
                        <a:effectLst/>
                        <a:latin typeface="Avenir Black" panose="02000503020000020003" pitchFamily="2" charset="0"/>
                        <a:ea typeface="Calibri" charset="0"/>
                        <a:cs typeface="Arial"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200000"/>
                        </a:lnSpc>
                        <a:spcBef>
                          <a:spcPts val="0"/>
                        </a:spcBef>
                        <a:spcAft>
                          <a:spcPts val="0"/>
                        </a:spcAft>
                      </a:pPr>
                      <a:endParaRPr lang="en-US" sz="1600" b="1" i="0" dirty="0">
                        <a:solidFill>
                          <a:schemeClr val="tx1"/>
                        </a:solidFill>
                        <a:effectLst/>
                        <a:latin typeface="Avenir Black" panose="02000503020000020003" pitchFamily="2" charset="0"/>
                        <a:ea typeface="Avenir Black" charset="0"/>
                        <a:cs typeface="Avenir Black"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a:lnSpc>
                          <a:spcPct val="200000"/>
                        </a:lnSpc>
                        <a:spcBef>
                          <a:spcPts val="0"/>
                        </a:spcBef>
                        <a:spcAft>
                          <a:spcPts val="0"/>
                        </a:spcAft>
                      </a:pPr>
                      <a:r>
                        <a:rPr lang="en-US" sz="1600" b="1" i="0" dirty="0">
                          <a:solidFill>
                            <a:schemeClr val="tx1"/>
                          </a:solidFill>
                          <a:effectLst/>
                          <a:latin typeface="Avenir Black" panose="02000503020000020003" pitchFamily="2" charset="0"/>
                          <a:ea typeface="Avenir Black" charset="0"/>
                          <a:cs typeface="Avenir Black" charset="0"/>
                        </a:rPr>
                        <a:t>Penny</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indent="0" algn="ctr" defTabSz="914400" rtl="0" eaLnBrk="1" fontAlgn="auto" latinLnBrk="0" hangingPunct="1">
                        <a:lnSpc>
                          <a:spcPct val="200000"/>
                        </a:lnSpc>
                        <a:spcBef>
                          <a:spcPts val="0"/>
                        </a:spcBef>
                        <a:spcAft>
                          <a:spcPts val="0"/>
                        </a:spcAft>
                        <a:buClrTx/>
                        <a:buSzTx/>
                        <a:buFontTx/>
                        <a:buNone/>
                        <a:tabLst/>
                        <a:defRPr/>
                      </a:pPr>
                      <a:r>
                        <a:rPr lang="en-US" sz="1600" b="1" i="0" dirty="0">
                          <a:solidFill>
                            <a:schemeClr val="tx1"/>
                          </a:solidFill>
                          <a:effectLst/>
                          <a:latin typeface="Avenir Black" panose="02000503020000020003" pitchFamily="2" charset="0"/>
                          <a:ea typeface="Avenir Black" charset="0"/>
                          <a:cs typeface="Avenir Black" charset="0"/>
                        </a:rPr>
                        <a:t>$100</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470673">
                <a:tc>
                  <a:txBody>
                    <a:bodyPr/>
                    <a:lstStyle/>
                    <a:p>
                      <a:pPr marL="0" marR="0">
                        <a:lnSpc>
                          <a:spcPct val="200000"/>
                        </a:lnSpc>
                        <a:spcBef>
                          <a:spcPts val="0"/>
                        </a:spcBef>
                        <a:spcAft>
                          <a:spcPts val="0"/>
                        </a:spcAft>
                      </a:pPr>
                      <a:r>
                        <a:rPr lang="en-US" sz="1600" b="1" i="0" dirty="0">
                          <a:solidFill>
                            <a:schemeClr val="tx1"/>
                          </a:solidFill>
                          <a:effectLst/>
                          <a:latin typeface="Avenir Black" panose="02000503020000020003" pitchFamily="2" charset="0"/>
                        </a:rPr>
                        <a:t>Elizabeth</a:t>
                      </a:r>
                      <a:endParaRPr lang="en-US" sz="1600" b="1" i="0" dirty="0">
                        <a:solidFill>
                          <a:schemeClr val="tx1"/>
                        </a:solidFill>
                        <a:effectLst/>
                        <a:latin typeface="Avenir Black" panose="02000503020000020003" pitchFamily="2" charset="0"/>
                        <a:ea typeface="Calibri" charset="0"/>
                        <a:cs typeface="Arial"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tc>
                  <a:txBody>
                    <a:bodyPr/>
                    <a:lstStyle/>
                    <a:p>
                      <a:pPr marL="0" marR="0" indent="0" algn="ctr" defTabSz="914400" rtl="0" eaLnBrk="1" fontAlgn="auto" latinLnBrk="0" hangingPunct="1">
                        <a:lnSpc>
                          <a:spcPct val="200000"/>
                        </a:lnSpc>
                        <a:spcBef>
                          <a:spcPts val="0"/>
                        </a:spcBef>
                        <a:spcAft>
                          <a:spcPts val="0"/>
                        </a:spcAft>
                        <a:buClrTx/>
                        <a:buSzTx/>
                        <a:buFontTx/>
                        <a:buNone/>
                        <a:tabLst/>
                        <a:defRPr/>
                      </a:pPr>
                      <a:r>
                        <a:rPr lang="en-US" sz="1600" b="1" i="0" dirty="0">
                          <a:solidFill>
                            <a:schemeClr val="tx1"/>
                          </a:solidFill>
                          <a:effectLst/>
                          <a:latin typeface="Avenir Black" panose="02000503020000020003" pitchFamily="2" charset="0"/>
                          <a:ea typeface="Avenir Black" charset="0"/>
                          <a:cs typeface="Avenir Black" charset="0"/>
                        </a:rPr>
                        <a:t>$115</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tc>
                  <a:txBody>
                    <a:bodyPr/>
                    <a:lstStyle/>
                    <a:p>
                      <a:pPr marL="0" marR="0">
                        <a:lnSpc>
                          <a:spcPct val="200000"/>
                        </a:lnSpc>
                        <a:spcBef>
                          <a:spcPts val="0"/>
                        </a:spcBef>
                        <a:spcAft>
                          <a:spcPts val="0"/>
                        </a:spcAft>
                      </a:pPr>
                      <a:r>
                        <a:rPr lang="en-US" sz="1600" b="1" i="0" dirty="0">
                          <a:solidFill>
                            <a:schemeClr val="tx1"/>
                          </a:solidFill>
                          <a:effectLst/>
                          <a:latin typeface="Avenir Black" panose="02000503020000020003" pitchFamily="2" charset="0"/>
                          <a:ea typeface="Avenir Black" charset="0"/>
                          <a:cs typeface="Avenir Black" charset="0"/>
                        </a:rPr>
                        <a:t>Keisha</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tc>
                  <a:txBody>
                    <a:bodyPr/>
                    <a:lstStyle/>
                    <a:p>
                      <a:pPr marL="0" marR="0" indent="0" algn="ctr" defTabSz="914400" rtl="0" eaLnBrk="1" fontAlgn="auto" latinLnBrk="0" hangingPunct="1">
                        <a:lnSpc>
                          <a:spcPct val="200000"/>
                        </a:lnSpc>
                        <a:spcBef>
                          <a:spcPts val="0"/>
                        </a:spcBef>
                        <a:spcAft>
                          <a:spcPts val="0"/>
                        </a:spcAft>
                        <a:buClrTx/>
                        <a:buSzTx/>
                        <a:buFontTx/>
                        <a:buNone/>
                        <a:tabLst/>
                        <a:defRPr/>
                      </a:pPr>
                      <a:r>
                        <a:rPr lang="en-US" sz="1600" b="1" i="0" dirty="0">
                          <a:solidFill>
                            <a:schemeClr val="tx1"/>
                          </a:solidFill>
                          <a:effectLst/>
                          <a:latin typeface="Avenir Black" panose="02000503020000020003" pitchFamily="2" charset="0"/>
                          <a:ea typeface="Avenir Black" charset="0"/>
                          <a:cs typeface="Avenir Black" charset="0"/>
                        </a:rPr>
                        <a:t>$125</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extLst>
                  <a:ext uri="{0D108BD9-81ED-4DB2-BD59-A6C34878D82A}">
                    <a16:rowId xmlns:a16="http://schemas.microsoft.com/office/drawing/2014/main" val="10006"/>
                  </a:ext>
                </a:extLst>
              </a:tr>
              <a:tr h="470673">
                <a:tc>
                  <a:txBody>
                    <a:bodyPr/>
                    <a:lstStyle/>
                    <a:p>
                      <a:pPr marL="0" marR="0">
                        <a:lnSpc>
                          <a:spcPct val="200000"/>
                        </a:lnSpc>
                        <a:spcBef>
                          <a:spcPts val="0"/>
                        </a:spcBef>
                        <a:spcAft>
                          <a:spcPts val="0"/>
                        </a:spcAft>
                      </a:pPr>
                      <a:r>
                        <a:rPr lang="en-US" sz="1600" b="1" i="0" dirty="0">
                          <a:solidFill>
                            <a:srgbClr val="222222"/>
                          </a:solidFill>
                          <a:effectLst/>
                          <a:latin typeface="Avenir Black" panose="02000503020000020003" pitchFamily="2" charset="0"/>
                        </a:rPr>
                        <a:t>Laila</a:t>
                      </a:r>
                      <a:endParaRPr lang="en-US" sz="1600" b="1" i="0" dirty="0">
                        <a:solidFill>
                          <a:srgbClr val="222222"/>
                        </a:solidFill>
                        <a:effectLst/>
                        <a:latin typeface="Avenir Black" panose="02000503020000020003" pitchFamily="2" charset="0"/>
                        <a:ea typeface="Calibri" charset="0"/>
                        <a:cs typeface="Arial"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indent="0" algn="ctr" defTabSz="914400" rtl="0" eaLnBrk="1" fontAlgn="auto" latinLnBrk="0" hangingPunct="1">
                        <a:lnSpc>
                          <a:spcPct val="200000"/>
                        </a:lnSpc>
                        <a:spcBef>
                          <a:spcPts val="0"/>
                        </a:spcBef>
                        <a:spcAft>
                          <a:spcPts val="0"/>
                        </a:spcAft>
                        <a:buClrTx/>
                        <a:buSzTx/>
                        <a:buFontTx/>
                        <a:buNone/>
                        <a:tabLst/>
                        <a:defRPr/>
                      </a:pPr>
                      <a:endParaRPr lang="en-US" sz="1600" b="1" i="0" dirty="0">
                        <a:solidFill>
                          <a:schemeClr val="tx1"/>
                        </a:solidFill>
                        <a:effectLst/>
                        <a:latin typeface="Avenir Black" panose="02000503020000020003" pitchFamily="2" charset="0"/>
                        <a:ea typeface="Avenir Black" charset="0"/>
                        <a:cs typeface="Avenir Black"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a:lnSpc>
                          <a:spcPct val="200000"/>
                        </a:lnSpc>
                        <a:spcBef>
                          <a:spcPts val="0"/>
                        </a:spcBef>
                        <a:spcAft>
                          <a:spcPts val="0"/>
                        </a:spcAft>
                      </a:pPr>
                      <a:r>
                        <a:rPr lang="en-US" sz="1600" b="1" i="0" dirty="0" err="1">
                          <a:solidFill>
                            <a:srgbClr val="222222"/>
                          </a:solidFill>
                          <a:effectLst/>
                          <a:latin typeface="Avenir Black" panose="02000503020000020003" pitchFamily="2" charset="0"/>
                          <a:ea typeface="Avenir Black" charset="0"/>
                          <a:cs typeface="Avenir Black" charset="0"/>
                        </a:rPr>
                        <a:t>RaShawn</a:t>
                      </a:r>
                      <a:endParaRPr lang="en-US" sz="1600" b="1" i="0" dirty="0">
                        <a:solidFill>
                          <a:srgbClr val="222222"/>
                        </a:solidFill>
                        <a:effectLst/>
                        <a:latin typeface="Avenir Black" panose="02000503020000020003" pitchFamily="2" charset="0"/>
                        <a:ea typeface="Avenir Black" charset="0"/>
                        <a:cs typeface="Avenir Black"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200000"/>
                        </a:lnSpc>
                        <a:spcBef>
                          <a:spcPts val="0"/>
                        </a:spcBef>
                        <a:spcAft>
                          <a:spcPts val="0"/>
                        </a:spcAft>
                      </a:pPr>
                      <a:endParaRPr lang="en-US" sz="1600" b="1" i="0" dirty="0">
                        <a:solidFill>
                          <a:schemeClr val="tx1"/>
                        </a:solidFill>
                        <a:effectLst/>
                        <a:latin typeface="Avenir Black" panose="02000503020000020003" pitchFamily="2" charset="0"/>
                        <a:ea typeface="Avenir Black" charset="0"/>
                        <a:cs typeface="Avenir Black"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470673">
                <a:tc>
                  <a:txBody>
                    <a:bodyPr/>
                    <a:lstStyle/>
                    <a:p>
                      <a:pPr marL="0" marR="0">
                        <a:lnSpc>
                          <a:spcPct val="200000"/>
                        </a:lnSpc>
                        <a:spcBef>
                          <a:spcPts val="0"/>
                        </a:spcBef>
                        <a:spcAft>
                          <a:spcPts val="0"/>
                        </a:spcAft>
                      </a:pPr>
                      <a:r>
                        <a:rPr lang="en-US" sz="1600" b="1" i="0" dirty="0">
                          <a:solidFill>
                            <a:srgbClr val="222222"/>
                          </a:solidFill>
                          <a:effectLst/>
                          <a:latin typeface="Avenir Black" panose="02000503020000020003" pitchFamily="2" charset="0"/>
                        </a:rPr>
                        <a:t>Ashley</a:t>
                      </a:r>
                      <a:endParaRPr lang="en-US" sz="1600" b="1" i="0" dirty="0">
                        <a:solidFill>
                          <a:srgbClr val="222222"/>
                        </a:solidFill>
                        <a:effectLst/>
                        <a:latin typeface="Avenir Black" panose="02000503020000020003" pitchFamily="2" charset="0"/>
                        <a:ea typeface="Calibri" charset="0"/>
                        <a:cs typeface="Arial"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tc>
                  <a:txBody>
                    <a:bodyPr/>
                    <a:lstStyle/>
                    <a:p>
                      <a:pPr marL="0" marR="0" indent="0" algn="ctr" defTabSz="914400" rtl="0" eaLnBrk="1" fontAlgn="auto" latinLnBrk="0" hangingPunct="1">
                        <a:lnSpc>
                          <a:spcPct val="200000"/>
                        </a:lnSpc>
                        <a:spcBef>
                          <a:spcPts val="0"/>
                        </a:spcBef>
                        <a:spcAft>
                          <a:spcPts val="0"/>
                        </a:spcAft>
                        <a:buClrTx/>
                        <a:buSzTx/>
                        <a:buFontTx/>
                        <a:buNone/>
                        <a:tabLst/>
                        <a:defRPr/>
                      </a:pPr>
                      <a:endParaRPr lang="en-US" sz="1600" b="1" i="0" dirty="0">
                        <a:solidFill>
                          <a:schemeClr val="tx1"/>
                        </a:solidFill>
                        <a:effectLst/>
                        <a:latin typeface="Avenir Black" panose="02000503020000020003" pitchFamily="2" charset="0"/>
                        <a:ea typeface="Avenir Black" charset="0"/>
                        <a:cs typeface="Avenir Black"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tc>
                  <a:txBody>
                    <a:bodyPr/>
                    <a:lstStyle/>
                    <a:p>
                      <a:pPr marL="0" marR="0">
                        <a:lnSpc>
                          <a:spcPct val="200000"/>
                        </a:lnSpc>
                        <a:spcBef>
                          <a:spcPts val="0"/>
                        </a:spcBef>
                        <a:spcAft>
                          <a:spcPts val="0"/>
                        </a:spcAft>
                      </a:pPr>
                      <a:r>
                        <a:rPr lang="en-US" sz="1600" b="1" i="0" dirty="0">
                          <a:effectLst/>
                          <a:latin typeface="Avenir Black" panose="02000503020000020003" pitchFamily="2" charset="0"/>
                          <a:ea typeface="Avenir Black" charset="0"/>
                          <a:cs typeface="Avenir Black" charset="0"/>
                        </a:rPr>
                        <a:t>Paula</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tc>
                  <a:txBody>
                    <a:bodyPr/>
                    <a:lstStyle/>
                    <a:p>
                      <a:pPr marL="0" marR="0" indent="0" algn="ctr" defTabSz="914400" rtl="0" eaLnBrk="1" fontAlgn="auto" latinLnBrk="0" hangingPunct="1">
                        <a:lnSpc>
                          <a:spcPct val="200000"/>
                        </a:lnSpc>
                        <a:spcBef>
                          <a:spcPts val="0"/>
                        </a:spcBef>
                        <a:spcAft>
                          <a:spcPts val="0"/>
                        </a:spcAft>
                        <a:buClrTx/>
                        <a:buSzTx/>
                        <a:buFontTx/>
                        <a:buNone/>
                        <a:tabLst/>
                        <a:defRPr/>
                      </a:pPr>
                      <a:endParaRPr lang="en-US" sz="1600" b="1" i="0" dirty="0">
                        <a:solidFill>
                          <a:schemeClr val="tx1"/>
                        </a:solidFill>
                        <a:effectLst/>
                        <a:latin typeface="Avenir Black" panose="02000503020000020003" pitchFamily="2" charset="0"/>
                        <a:ea typeface="Avenir Black" charset="0"/>
                        <a:cs typeface="Avenir Black"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extLst>
                  <a:ext uri="{0D108BD9-81ED-4DB2-BD59-A6C34878D82A}">
                    <a16:rowId xmlns:a16="http://schemas.microsoft.com/office/drawing/2014/main" val="10008"/>
                  </a:ext>
                </a:extLst>
              </a:tr>
              <a:tr h="470673">
                <a:tc>
                  <a:txBody>
                    <a:bodyPr/>
                    <a:lstStyle/>
                    <a:p>
                      <a:pPr marL="0" marR="0">
                        <a:lnSpc>
                          <a:spcPct val="200000"/>
                        </a:lnSpc>
                        <a:spcBef>
                          <a:spcPts val="0"/>
                        </a:spcBef>
                        <a:spcAft>
                          <a:spcPts val="0"/>
                        </a:spcAft>
                      </a:pPr>
                      <a:r>
                        <a:rPr lang="en-US" sz="1600" b="1" i="0" dirty="0">
                          <a:solidFill>
                            <a:srgbClr val="222222"/>
                          </a:solidFill>
                          <a:effectLst/>
                          <a:latin typeface="Avenir Black" panose="02000503020000020003" pitchFamily="2" charset="0"/>
                        </a:rPr>
                        <a:t>Craig</a:t>
                      </a:r>
                      <a:endParaRPr lang="en-US" sz="1600" b="1" i="0" dirty="0">
                        <a:solidFill>
                          <a:srgbClr val="222222"/>
                        </a:solidFill>
                        <a:effectLst/>
                        <a:latin typeface="Avenir Black" panose="02000503020000020003" pitchFamily="2" charset="0"/>
                        <a:ea typeface="Calibri" charset="0"/>
                        <a:cs typeface="Arial"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200000"/>
                        </a:lnSpc>
                        <a:spcBef>
                          <a:spcPts val="0"/>
                        </a:spcBef>
                        <a:spcAft>
                          <a:spcPts val="0"/>
                        </a:spcAft>
                      </a:pPr>
                      <a:endParaRPr lang="en-US" sz="1600" b="1" i="0" dirty="0">
                        <a:solidFill>
                          <a:schemeClr val="tx1"/>
                        </a:solidFill>
                        <a:effectLst/>
                        <a:latin typeface="Avenir Black" panose="02000503020000020003" pitchFamily="2" charset="0"/>
                        <a:ea typeface="Avenir Black" charset="0"/>
                        <a:cs typeface="Avenir Black"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a:lnSpc>
                          <a:spcPct val="200000"/>
                        </a:lnSpc>
                        <a:spcBef>
                          <a:spcPts val="0"/>
                        </a:spcBef>
                        <a:spcAft>
                          <a:spcPts val="0"/>
                        </a:spcAft>
                      </a:pPr>
                      <a:r>
                        <a:rPr lang="en-US" sz="1600" b="1" i="0" dirty="0" err="1">
                          <a:effectLst/>
                          <a:latin typeface="Avenir Black" panose="02000503020000020003" pitchFamily="2" charset="0"/>
                          <a:ea typeface="Avenir Black" charset="0"/>
                          <a:cs typeface="Avenir Black" charset="0"/>
                        </a:rPr>
                        <a:t>Kanchu</a:t>
                      </a:r>
                      <a:endParaRPr lang="en-US" sz="1600" b="1" i="0" dirty="0">
                        <a:effectLst/>
                        <a:latin typeface="Avenir Black" panose="02000503020000020003" pitchFamily="2" charset="0"/>
                        <a:ea typeface="Avenir Black" charset="0"/>
                        <a:cs typeface="Avenir Black"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indent="0" algn="ctr" defTabSz="914400" rtl="0" eaLnBrk="1" fontAlgn="auto" latinLnBrk="0" hangingPunct="1">
                        <a:lnSpc>
                          <a:spcPct val="200000"/>
                        </a:lnSpc>
                        <a:spcBef>
                          <a:spcPts val="0"/>
                        </a:spcBef>
                        <a:spcAft>
                          <a:spcPts val="0"/>
                        </a:spcAft>
                        <a:buClrTx/>
                        <a:buSzTx/>
                        <a:buFontTx/>
                        <a:buNone/>
                        <a:tabLst/>
                        <a:defRPr/>
                      </a:pPr>
                      <a:endParaRPr lang="en-US" sz="1600" b="1" i="0" dirty="0">
                        <a:solidFill>
                          <a:schemeClr val="tx1"/>
                        </a:solidFill>
                        <a:effectLst/>
                        <a:latin typeface="Avenir Black" panose="02000503020000020003" pitchFamily="2" charset="0"/>
                        <a:ea typeface="Avenir Black" charset="0"/>
                        <a:cs typeface="Avenir Black"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470673">
                <a:tc>
                  <a:txBody>
                    <a:bodyPr/>
                    <a:lstStyle/>
                    <a:p>
                      <a:pPr marL="0" marR="0">
                        <a:lnSpc>
                          <a:spcPct val="200000"/>
                        </a:lnSpc>
                        <a:spcBef>
                          <a:spcPts val="0"/>
                        </a:spcBef>
                        <a:spcAft>
                          <a:spcPts val="0"/>
                        </a:spcAft>
                      </a:pPr>
                      <a:r>
                        <a:rPr lang="en-US" sz="1600" b="1" i="0" dirty="0">
                          <a:solidFill>
                            <a:schemeClr val="tx1"/>
                          </a:solidFill>
                          <a:effectLst/>
                          <a:latin typeface="Avenir Black" panose="02000503020000020003" pitchFamily="2" charset="0"/>
                        </a:rPr>
                        <a:t>Ram</a:t>
                      </a:r>
                      <a:endParaRPr lang="en-US" sz="1600" b="1" i="0" dirty="0">
                        <a:solidFill>
                          <a:schemeClr val="tx1"/>
                        </a:solidFill>
                        <a:effectLst/>
                        <a:latin typeface="Avenir Black" panose="02000503020000020003" pitchFamily="2" charset="0"/>
                        <a:ea typeface="Calibri" charset="0"/>
                        <a:cs typeface="Arial"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tc>
                  <a:txBody>
                    <a:bodyPr/>
                    <a:lstStyle/>
                    <a:p>
                      <a:pPr marL="0" marR="0" algn="ctr">
                        <a:lnSpc>
                          <a:spcPct val="200000"/>
                        </a:lnSpc>
                        <a:spcBef>
                          <a:spcPts val="0"/>
                        </a:spcBef>
                        <a:spcAft>
                          <a:spcPts val="0"/>
                        </a:spcAft>
                      </a:pPr>
                      <a:r>
                        <a:rPr lang="en-US" sz="1600" b="1" i="0" dirty="0">
                          <a:solidFill>
                            <a:schemeClr val="tx1"/>
                          </a:solidFill>
                          <a:effectLst/>
                          <a:latin typeface="Avenir Black" panose="02000503020000020003" pitchFamily="2" charset="0"/>
                          <a:ea typeface="Avenir Black" charset="0"/>
                          <a:cs typeface="Avenir Black" charset="0"/>
                        </a:rPr>
                        <a:t>$190</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tc>
                  <a:txBody>
                    <a:bodyPr/>
                    <a:lstStyle/>
                    <a:p>
                      <a:pPr marL="0" marR="0">
                        <a:lnSpc>
                          <a:spcPct val="200000"/>
                        </a:lnSpc>
                        <a:spcBef>
                          <a:spcPts val="0"/>
                        </a:spcBef>
                        <a:spcAft>
                          <a:spcPts val="0"/>
                        </a:spcAft>
                      </a:pPr>
                      <a:r>
                        <a:rPr lang="en-US" sz="1600" b="1" i="0" dirty="0">
                          <a:effectLst/>
                          <a:latin typeface="Avenir Black" panose="02000503020000020003" pitchFamily="2" charset="0"/>
                          <a:ea typeface="Avenir Black" charset="0"/>
                          <a:cs typeface="Avenir Black" charset="0"/>
                        </a:rPr>
                        <a:t>Henry</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tc>
                  <a:txBody>
                    <a:bodyPr/>
                    <a:lstStyle/>
                    <a:p>
                      <a:pPr marL="0" marR="0" indent="0" algn="ctr" defTabSz="914400" rtl="0" eaLnBrk="1" fontAlgn="auto" latinLnBrk="0" hangingPunct="1">
                        <a:lnSpc>
                          <a:spcPct val="200000"/>
                        </a:lnSpc>
                        <a:spcBef>
                          <a:spcPts val="0"/>
                        </a:spcBef>
                        <a:spcAft>
                          <a:spcPts val="0"/>
                        </a:spcAft>
                        <a:buClrTx/>
                        <a:buSzTx/>
                        <a:buFontTx/>
                        <a:buNone/>
                        <a:tabLst/>
                        <a:defRPr/>
                      </a:pPr>
                      <a:endParaRPr lang="en-US" sz="1600" b="1" i="0" dirty="0">
                        <a:solidFill>
                          <a:schemeClr val="tx1"/>
                        </a:solidFill>
                        <a:effectLst/>
                        <a:latin typeface="Avenir Black" panose="02000503020000020003" pitchFamily="2" charset="0"/>
                        <a:ea typeface="Avenir Black" charset="0"/>
                        <a:cs typeface="Avenir Black"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extLst>
                  <a:ext uri="{0D108BD9-81ED-4DB2-BD59-A6C34878D82A}">
                    <a16:rowId xmlns:a16="http://schemas.microsoft.com/office/drawing/2014/main" val="10010"/>
                  </a:ext>
                </a:extLst>
              </a:tr>
            </a:tbl>
          </a:graphicData>
        </a:graphic>
      </p:graphicFrame>
      <p:sp>
        <p:nvSpPr>
          <p:cNvPr id="2" name="Rectangle 1">
            <a:extLst>
              <a:ext uri="{FF2B5EF4-FFF2-40B4-BE49-F238E27FC236}">
                <a16:creationId xmlns:a16="http://schemas.microsoft.com/office/drawing/2014/main" id="{4A717407-54AE-91A4-7B49-5FC7B9936F33}"/>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4" name="TextBox 3">
            <a:extLst>
              <a:ext uri="{FF2B5EF4-FFF2-40B4-BE49-F238E27FC236}">
                <a16:creationId xmlns:a16="http://schemas.microsoft.com/office/drawing/2014/main" id="{0400657A-EB15-1020-6EC6-9BA6B7FB50E6}"/>
              </a:ext>
            </a:extLst>
          </p:cNvPr>
          <p:cNvSpPr txBox="1"/>
          <p:nvPr/>
        </p:nvSpPr>
        <p:spPr>
          <a:xfrm>
            <a:off x="2534422" y="486033"/>
            <a:ext cx="4075155" cy="553998"/>
          </a:xfrm>
          <a:prstGeom prst="rect">
            <a:avLst/>
          </a:prstGeom>
          <a:solidFill>
            <a:srgbClr val="FFFFFF"/>
          </a:solidFill>
          <a:ln>
            <a:solidFill>
              <a:srgbClr val="000000"/>
            </a:solidFill>
          </a:ln>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Avenir Black" charset="0"/>
                <a:ea typeface="Avenir Black" charset="0"/>
                <a:cs typeface="Avenir Black" charset="0"/>
              </a:rPr>
              <a:t>EXAMPLE: ROUND </a:t>
            </a:r>
            <a:r>
              <a:rPr lang="en-US" sz="3000" dirty="0">
                <a:solidFill>
                  <a:srgbClr val="000000"/>
                </a:solidFill>
                <a:latin typeface="Avenir Black" charset="0"/>
                <a:ea typeface="Avenir Black" charset="0"/>
                <a:cs typeface="Avenir Black" charset="0"/>
              </a:rPr>
              <a:t>1</a:t>
            </a:r>
            <a:endParaRPr kumimoji="0" lang="en-US" sz="3000" b="1" i="0" u="none" strike="noStrike" kern="1200" cap="none" spc="0" normalizeH="0" baseline="0" noProof="0" dirty="0">
              <a:ln>
                <a:noFill/>
              </a:ln>
              <a:solidFill>
                <a:srgbClr val="000000"/>
              </a:solidFill>
              <a:effectLst/>
              <a:uLnTx/>
              <a:uFillTx/>
              <a:latin typeface="Avenir Black" charset="0"/>
              <a:ea typeface="Avenir Black" charset="0"/>
              <a:cs typeface="Avenir Black" charset="0"/>
            </a:endParaRPr>
          </a:p>
        </p:txBody>
      </p:sp>
      <p:sp>
        <p:nvSpPr>
          <p:cNvPr id="6" name="Rectangle 5">
            <a:extLst>
              <a:ext uri="{FF2B5EF4-FFF2-40B4-BE49-F238E27FC236}">
                <a16:creationId xmlns:a16="http://schemas.microsoft.com/office/drawing/2014/main" id="{B25DF8DD-17BC-3079-3DE3-008C31D891AC}"/>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Shared Tools</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7" name="Straight Connector 6">
            <a:extLst>
              <a:ext uri="{FF2B5EF4-FFF2-40B4-BE49-F238E27FC236}">
                <a16:creationId xmlns:a16="http://schemas.microsoft.com/office/drawing/2014/main" id="{D8F4C7A5-3065-B272-28A3-5D8778B05EB0}"/>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52915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17526F3-510D-BCBF-D9BE-0A7B4521F0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3563" y="488656"/>
            <a:ext cx="7336875" cy="6190488"/>
          </a:xfrm>
          <a:prstGeom prst="rect">
            <a:avLst/>
          </a:prstGeom>
        </p:spPr>
      </p:pic>
      <p:sp>
        <p:nvSpPr>
          <p:cNvPr id="3" name="TextBox 2">
            <a:extLst>
              <a:ext uri="{FF2B5EF4-FFF2-40B4-BE49-F238E27FC236}">
                <a16:creationId xmlns:a16="http://schemas.microsoft.com/office/drawing/2014/main" id="{C38C55A8-EDA0-70B8-334D-D6D0320A1DE6}"/>
              </a:ext>
            </a:extLst>
          </p:cNvPr>
          <p:cNvSpPr txBox="1"/>
          <p:nvPr/>
        </p:nvSpPr>
        <p:spPr>
          <a:xfrm>
            <a:off x="3577975" y="486033"/>
            <a:ext cx="1988045" cy="553998"/>
          </a:xfrm>
          <a:prstGeom prst="rect">
            <a:avLst/>
          </a:prstGeom>
          <a:solidFill>
            <a:srgbClr val="FFFFFF"/>
          </a:solidFill>
          <a:ln>
            <a:solidFill>
              <a:srgbClr val="000000"/>
            </a:solidFill>
          </a:ln>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Avenir Black" charset="0"/>
                <a:ea typeface="Avenir Black" charset="0"/>
                <a:cs typeface="Avenir Black" charset="0"/>
              </a:rPr>
              <a:t>ROUND </a:t>
            </a:r>
            <a:r>
              <a:rPr lang="en-US" sz="3000" dirty="0">
                <a:solidFill>
                  <a:srgbClr val="000000"/>
                </a:solidFill>
                <a:latin typeface="Avenir Black" charset="0"/>
                <a:ea typeface="Avenir Black" charset="0"/>
                <a:cs typeface="Avenir Black" charset="0"/>
              </a:rPr>
              <a:t>1</a:t>
            </a:r>
            <a:endParaRPr kumimoji="0" lang="en-US" sz="3000" b="1" i="0" u="none" strike="noStrike" kern="1200" cap="none" spc="0" normalizeH="0" baseline="0" noProof="0" dirty="0">
              <a:ln>
                <a:noFill/>
              </a:ln>
              <a:solidFill>
                <a:srgbClr val="000000"/>
              </a:solidFill>
              <a:effectLst/>
              <a:uLnTx/>
              <a:uFillTx/>
              <a:latin typeface="Avenir Black" charset="0"/>
              <a:ea typeface="Avenir Black" charset="0"/>
              <a:cs typeface="Avenir Black" charset="0"/>
            </a:endParaRPr>
          </a:p>
        </p:txBody>
      </p:sp>
      <p:sp>
        <p:nvSpPr>
          <p:cNvPr id="110594" name="Rectangle 2"/>
          <p:cNvSpPr>
            <a:spLocks noChangeArrowheads="1"/>
          </p:cNvSpPr>
          <p:nvPr/>
        </p:nvSpPr>
        <p:spPr bwMode="auto">
          <a:xfrm>
            <a:off x="0" y="3999141"/>
            <a:ext cx="213520" cy="215444"/>
          </a:xfrm>
          <a:prstGeom prst="rect">
            <a:avLst/>
          </a:prstGeom>
          <a:noFill/>
          <a:ln w="9525">
            <a:noFill/>
            <a:miter lim="800000"/>
            <a:headEnd/>
            <a:tailEnd/>
          </a:ln>
        </p:spPr>
        <p:txBody>
          <a:bodyPr wrap="none" anchor="ctr">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Avenir Medium" charset="0"/>
                <a:ea typeface="Avenir Medium" charset="0"/>
                <a:cs typeface="Avenir Medium" charset="0"/>
              </a:rPr>
              <a:t> </a:t>
            </a:r>
            <a:endParaRPr kumimoji="0" lang="en-US" sz="1800" b="0" i="0" u="none" strike="noStrike" kern="1200" cap="none" spc="0" normalizeH="0" baseline="0" noProof="0" dirty="0">
              <a:ln>
                <a:noFill/>
              </a:ln>
              <a:solidFill>
                <a:srgbClr val="000000"/>
              </a:solidFill>
              <a:effectLst/>
              <a:uLnTx/>
              <a:uFillTx/>
              <a:latin typeface="Avenir Medium" charset="0"/>
              <a:ea typeface="Avenir Medium" charset="0"/>
              <a:cs typeface="Avenir Medium" charset="0"/>
            </a:endParaRPr>
          </a:p>
        </p:txBody>
      </p:sp>
      <p:sp>
        <p:nvSpPr>
          <p:cNvPr id="2" name="Rectangle 1">
            <a:extLst>
              <a:ext uri="{FF2B5EF4-FFF2-40B4-BE49-F238E27FC236}">
                <a16:creationId xmlns:a16="http://schemas.microsoft.com/office/drawing/2014/main" id="{A202BF48-B69E-CD36-8CC8-00A84A613FF2}"/>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4" name="Rectangle 3">
            <a:extLst>
              <a:ext uri="{FF2B5EF4-FFF2-40B4-BE49-F238E27FC236}">
                <a16:creationId xmlns:a16="http://schemas.microsoft.com/office/drawing/2014/main" id="{EFA3CF78-66CD-8406-2012-24C8F1E320CB}"/>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Shared Tools</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5" name="Straight Connector 4">
            <a:extLst>
              <a:ext uri="{FF2B5EF4-FFF2-40B4-BE49-F238E27FC236}">
                <a16:creationId xmlns:a16="http://schemas.microsoft.com/office/drawing/2014/main" id="{796C5DC2-3781-84A0-D76B-E2234130AFD9}"/>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031627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ChangeArrowheads="1"/>
          </p:cNvSpPr>
          <p:nvPr/>
        </p:nvSpPr>
        <p:spPr bwMode="auto">
          <a:xfrm>
            <a:off x="0" y="3999141"/>
            <a:ext cx="213520" cy="215444"/>
          </a:xfrm>
          <a:prstGeom prst="rect">
            <a:avLst/>
          </a:prstGeom>
          <a:noFill/>
          <a:ln w="9525">
            <a:noFill/>
            <a:miter lim="800000"/>
            <a:headEnd/>
            <a:tailEnd/>
          </a:ln>
        </p:spPr>
        <p:txBody>
          <a:bodyPr wrap="none" anchor="ctr">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Avenir Medium" charset="0"/>
                <a:ea typeface="Avenir Medium" charset="0"/>
                <a:cs typeface="Avenir Medium" charset="0"/>
              </a:rPr>
              <a:t> </a:t>
            </a:r>
            <a:endParaRPr kumimoji="0" lang="en-US" sz="1800" b="0" i="0" u="none" strike="noStrike" kern="1200" cap="none" spc="0" normalizeH="0" baseline="0" noProof="0" dirty="0">
              <a:ln>
                <a:noFill/>
              </a:ln>
              <a:solidFill>
                <a:srgbClr val="000000"/>
              </a:solidFill>
              <a:effectLst/>
              <a:uLnTx/>
              <a:uFillTx/>
              <a:latin typeface="Avenir Medium" charset="0"/>
              <a:ea typeface="Avenir Medium" charset="0"/>
              <a:cs typeface="Avenir Medium" charset="0"/>
            </a:endParaRPr>
          </a:p>
        </p:txBody>
      </p:sp>
      <p:graphicFrame>
        <p:nvGraphicFramePr>
          <p:cNvPr id="3" name="Table 2"/>
          <p:cNvGraphicFramePr>
            <a:graphicFrameLocks noGrp="1"/>
          </p:cNvGraphicFramePr>
          <p:nvPr>
            <p:extLst>
              <p:ext uri="{D42A27DB-BD31-4B8C-83A1-F6EECF244321}">
                <p14:modId xmlns:p14="http://schemas.microsoft.com/office/powerpoint/2010/main" val="4238154839"/>
              </p:ext>
            </p:extLst>
          </p:nvPr>
        </p:nvGraphicFramePr>
        <p:xfrm>
          <a:off x="387316" y="249381"/>
          <a:ext cx="8535624" cy="6276113"/>
        </p:xfrm>
        <a:graphic>
          <a:graphicData uri="http://schemas.openxmlformats.org/drawingml/2006/table">
            <a:tbl>
              <a:tblPr firstRow="1" firstCol="1" bandRow="1">
                <a:tableStyleId>{5C22544A-7EE6-4342-B048-85BDC9FD1C3A}</a:tableStyleId>
              </a:tblPr>
              <a:tblGrid>
                <a:gridCol w="1885140">
                  <a:extLst>
                    <a:ext uri="{9D8B030D-6E8A-4147-A177-3AD203B41FA5}">
                      <a16:colId xmlns:a16="http://schemas.microsoft.com/office/drawing/2014/main" val="20000"/>
                    </a:ext>
                  </a:extLst>
                </a:gridCol>
                <a:gridCol w="2381759">
                  <a:extLst>
                    <a:ext uri="{9D8B030D-6E8A-4147-A177-3AD203B41FA5}">
                      <a16:colId xmlns:a16="http://schemas.microsoft.com/office/drawing/2014/main" val="20001"/>
                    </a:ext>
                  </a:extLst>
                </a:gridCol>
                <a:gridCol w="1890618">
                  <a:extLst>
                    <a:ext uri="{9D8B030D-6E8A-4147-A177-3AD203B41FA5}">
                      <a16:colId xmlns:a16="http://schemas.microsoft.com/office/drawing/2014/main" val="20002"/>
                    </a:ext>
                  </a:extLst>
                </a:gridCol>
                <a:gridCol w="2378107">
                  <a:extLst>
                    <a:ext uri="{9D8B030D-6E8A-4147-A177-3AD203B41FA5}">
                      <a16:colId xmlns:a16="http://schemas.microsoft.com/office/drawing/2014/main" val="20003"/>
                    </a:ext>
                  </a:extLst>
                </a:gridCol>
              </a:tblGrid>
              <a:tr h="1569383">
                <a:tc>
                  <a:txBody>
                    <a:bodyPr/>
                    <a:lstStyle/>
                    <a:p>
                      <a:pPr marL="0" marR="0" algn="ctr">
                        <a:lnSpc>
                          <a:spcPct val="200000"/>
                        </a:lnSpc>
                        <a:spcBef>
                          <a:spcPts val="0"/>
                        </a:spcBef>
                        <a:spcAft>
                          <a:spcPts val="0"/>
                        </a:spcAft>
                      </a:pPr>
                      <a:endParaRPr lang="en-US" sz="1600" b="1" i="0" dirty="0">
                        <a:solidFill>
                          <a:srgbClr val="FFFFFF"/>
                        </a:solidFill>
                        <a:effectLst/>
                        <a:latin typeface="Avenir Black" panose="02000503020000020003" pitchFamily="2" charset="0"/>
                      </a:endParaRPr>
                    </a:p>
                    <a:p>
                      <a:pPr marL="0" marR="0" algn="ctr">
                        <a:lnSpc>
                          <a:spcPct val="200000"/>
                        </a:lnSpc>
                        <a:spcBef>
                          <a:spcPts val="0"/>
                        </a:spcBef>
                        <a:spcAft>
                          <a:spcPts val="0"/>
                        </a:spcAft>
                      </a:pPr>
                      <a:endParaRPr lang="en-US" sz="1600" b="1" i="0" dirty="0">
                        <a:solidFill>
                          <a:srgbClr val="FFFFFF"/>
                        </a:solidFill>
                        <a:effectLst/>
                        <a:latin typeface="Avenir Black" panose="02000503020000020003" pitchFamily="2" charset="0"/>
                      </a:endParaRPr>
                    </a:p>
                    <a:p>
                      <a:pPr marL="0" marR="0" algn="ctr">
                        <a:lnSpc>
                          <a:spcPct val="200000"/>
                        </a:lnSpc>
                        <a:spcBef>
                          <a:spcPts val="0"/>
                        </a:spcBef>
                        <a:spcAft>
                          <a:spcPts val="0"/>
                        </a:spcAft>
                      </a:pPr>
                      <a:r>
                        <a:rPr lang="en-US" sz="1600" b="1" i="0" dirty="0">
                          <a:solidFill>
                            <a:srgbClr val="FFFFFF"/>
                          </a:solidFill>
                          <a:effectLst/>
                          <a:latin typeface="Avenir Black" panose="02000503020000020003" pitchFamily="2" charset="0"/>
                        </a:rPr>
                        <a:t>Buyer</a:t>
                      </a:r>
                      <a:endParaRPr lang="en-US" sz="1600" b="1" i="0" dirty="0">
                        <a:solidFill>
                          <a:srgbClr val="FFFFFF"/>
                        </a:solidFill>
                        <a:effectLst/>
                        <a:latin typeface="Avenir Black" panose="02000503020000020003" pitchFamily="2" charset="0"/>
                        <a:ea typeface="Calibri" charset="0"/>
                        <a:cs typeface="Arial"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43017"/>
                    </a:solidFill>
                  </a:tcPr>
                </a:tc>
                <a:tc>
                  <a:txBody>
                    <a:bodyPr/>
                    <a:lstStyle/>
                    <a:p>
                      <a:pPr marL="0" marR="0" algn="ctr">
                        <a:lnSpc>
                          <a:spcPct val="200000"/>
                        </a:lnSpc>
                        <a:spcBef>
                          <a:spcPts val="0"/>
                        </a:spcBef>
                        <a:spcAft>
                          <a:spcPts val="0"/>
                        </a:spcAft>
                      </a:pPr>
                      <a:endParaRPr lang="en-US" sz="1600" b="1" i="0" dirty="0">
                        <a:solidFill>
                          <a:srgbClr val="FFFFFF"/>
                        </a:solidFill>
                        <a:effectLst/>
                        <a:latin typeface="Avenir Black" panose="02000503020000020003" pitchFamily="2" charset="0"/>
                        <a:ea typeface="Avenir Black" charset="0"/>
                        <a:cs typeface="Avenir Black" charset="0"/>
                      </a:endParaRPr>
                    </a:p>
                    <a:p>
                      <a:pPr marL="0" marR="0" algn="ctr">
                        <a:lnSpc>
                          <a:spcPct val="100000"/>
                        </a:lnSpc>
                        <a:spcBef>
                          <a:spcPts val="0"/>
                        </a:spcBef>
                        <a:spcAft>
                          <a:spcPts val="0"/>
                        </a:spcAft>
                      </a:pPr>
                      <a:endParaRPr lang="en-US" sz="1600" b="1" i="0" dirty="0">
                        <a:solidFill>
                          <a:srgbClr val="FFFFFF"/>
                        </a:solidFill>
                        <a:effectLst/>
                        <a:latin typeface="Avenir Black" panose="02000503020000020003" pitchFamily="2" charset="0"/>
                        <a:ea typeface="Avenir Black" charset="0"/>
                        <a:cs typeface="Avenir Black" charset="0"/>
                      </a:endParaRPr>
                    </a:p>
                    <a:p>
                      <a:pPr marL="0" marR="0" algn="ctr">
                        <a:lnSpc>
                          <a:spcPct val="100000"/>
                        </a:lnSpc>
                        <a:spcBef>
                          <a:spcPts val="0"/>
                        </a:spcBef>
                        <a:spcAft>
                          <a:spcPts val="0"/>
                        </a:spcAft>
                      </a:pPr>
                      <a:endParaRPr lang="en-US" sz="1600" b="1" i="0" dirty="0">
                        <a:solidFill>
                          <a:srgbClr val="FFFFFF"/>
                        </a:solidFill>
                        <a:effectLst/>
                        <a:latin typeface="Avenir Black" panose="02000503020000020003" pitchFamily="2" charset="0"/>
                        <a:ea typeface="Avenir Black" charset="0"/>
                        <a:cs typeface="Avenir Black" charset="0"/>
                      </a:endParaRPr>
                    </a:p>
                    <a:p>
                      <a:pPr marL="0" marR="0" algn="ctr">
                        <a:lnSpc>
                          <a:spcPct val="100000"/>
                        </a:lnSpc>
                        <a:spcBef>
                          <a:spcPts val="0"/>
                        </a:spcBef>
                        <a:spcAft>
                          <a:spcPts val="0"/>
                        </a:spcAft>
                      </a:pPr>
                      <a:r>
                        <a:rPr lang="en-US" sz="1600" b="1" i="0" dirty="0">
                          <a:solidFill>
                            <a:srgbClr val="FFFFFF"/>
                          </a:solidFill>
                          <a:effectLst/>
                          <a:latin typeface="Avenir Black" panose="02000503020000020003" pitchFamily="2" charset="0"/>
                          <a:ea typeface="Avenir Black" charset="0"/>
                          <a:cs typeface="Avenir Black" charset="0"/>
                        </a:rPr>
                        <a:t>Willingness to Demand</a:t>
                      </a:r>
                    </a:p>
                    <a:p>
                      <a:pPr marL="0" marR="0" algn="ctr">
                        <a:lnSpc>
                          <a:spcPct val="100000"/>
                        </a:lnSpc>
                        <a:spcBef>
                          <a:spcPts val="0"/>
                        </a:spcBef>
                        <a:spcAft>
                          <a:spcPts val="0"/>
                        </a:spcAft>
                      </a:pPr>
                      <a:r>
                        <a:rPr lang="en-US" sz="1600" b="1" i="0" dirty="0">
                          <a:solidFill>
                            <a:srgbClr val="FFFFFF"/>
                          </a:solidFill>
                          <a:effectLst/>
                          <a:latin typeface="Avenir Black" panose="02000503020000020003" pitchFamily="2" charset="0"/>
                          <a:ea typeface="Avenir Black" charset="0"/>
                          <a:cs typeface="Avenir Black" charset="0"/>
                        </a:rPr>
                        <a:t>(maximum amount)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43017"/>
                    </a:solidFill>
                  </a:tcPr>
                </a:tc>
                <a:tc>
                  <a:txBody>
                    <a:bodyPr/>
                    <a:lstStyle/>
                    <a:p>
                      <a:pPr marL="0" marR="0" algn="ctr">
                        <a:lnSpc>
                          <a:spcPct val="200000"/>
                        </a:lnSpc>
                        <a:spcBef>
                          <a:spcPts val="0"/>
                        </a:spcBef>
                        <a:spcAft>
                          <a:spcPts val="0"/>
                        </a:spcAft>
                      </a:pPr>
                      <a:endParaRPr lang="en-US" sz="1600" b="1" i="0" dirty="0">
                        <a:solidFill>
                          <a:srgbClr val="FFFFFF"/>
                        </a:solidFill>
                        <a:effectLst/>
                        <a:latin typeface="Avenir Black" panose="02000503020000020003" pitchFamily="2" charset="0"/>
                        <a:ea typeface="Avenir Black" charset="0"/>
                        <a:cs typeface="Avenir Black" charset="0"/>
                      </a:endParaRPr>
                    </a:p>
                    <a:p>
                      <a:pPr marL="0" marR="0" algn="ctr">
                        <a:lnSpc>
                          <a:spcPct val="200000"/>
                        </a:lnSpc>
                        <a:spcBef>
                          <a:spcPts val="0"/>
                        </a:spcBef>
                        <a:spcAft>
                          <a:spcPts val="0"/>
                        </a:spcAft>
                      </a:pPr>
                      <a:endParaRPr lang="en-US" sz="1600" b="1" i="0" dirty="0">
                        <a:solidFill>
                          <a:srgbClr val="FFFFFF"/>
                        </a:solidFill>
                        <a:effectLst/>
                        <a:latin typeface="Avenir Black" panose="02000503020000020003" pitchFamily="2" charset="0"/>
                        <a:ea typeface="Avenir Black" charset="0"/>
                        <a:cs typeface="Avenir Black" charset="0"/>
                      </a:endParaRPr>
                    </a:p>
                    <a:p>
                      <a:pPr marL="0" marR="0" algn="ctr">
                        <a:lnSpc>
                          <a:spcPct val="200000"/>
                        </a:lnSpc>
                        <a:spcBef>
                          <a:spcPts val="0"/>
                        </a:spcBef>
                        <a:spcAft>
                          <a:spcPts val="0"/>
                        </a:spcAft>
                      </a:pPr>
                      <a:r>
                        <a:rPr lang="en-US" sz="1600" b="1" i="0" dirty="0">
                          <a:solidFill>
                            <a:srgbClr val="FFFFFF"/>
                          </a:solidFill>
                          <a:effectLst/>
                          <a:latin typeface="Avenir Black" panose="02000503020000020003" pitchFamily="2" charset="0"/>
                          <a:ea typeface="Avenir Black" charset="0"/>
                          <a:cs typeface="Avenir Black" charset="0"/>
                        </a:rPr>
                        <a:t>Seller</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43017"/>
                    </a:solidFill>
                  </a:tcPr>
                </a:tc>
                <a:tc>
                  <a:txBody>
                    <a:bodyPr/>
                    <a:lstStyle/>
                    <a:p>
                      <a:pPr marL="0" marR="0" algn="ctr">
                        <a:lnSpc>
                          <a:spcPct val="200000"/>
                        </a:lnSpc>
                        <a:spcBef>
                          <a:spcPts val="0"/>
                        </a:spcBef>
                        <a:spcAft>
                          <a:spcPts val="0"/>
                        </a:spcAft>
                      </a:pPr>
                      <a:endParaRPr lang="en-US" sz="1600" b="1" i="0" dirty="0">
                        <a:solidFill>
                          <a:srgbClr val="FFFFFF"/>
                        </a:solidFill>
                        <a:effectLst/>
                        <a:latin typeface="Avenir Black" panose="02000503020000020003" pitchFamily="2" charset="0"/>
                        <a:ea typeface="Avenir Black" charset="0"/>
                        <a:cs typeface="Avenir Black" charset="0"/>
                      </a:endParaRPr>
                    </a:p>
                    <a:p>
                      <a:pPr marL="0" marR="0" algn="ctr">
                        <a:lnSpc>
                          <a:spcPct val="100000"/>
                        </a:lnSpc>
                        <a:spcBef>
                          <a:spcPts val="0"/>
                        </a:spcBef>
                        <a:spcAft>
                          <a:spcPts val="0"/>
                        </a:spcAft>
                      </a:pPr>
                      <a:endParaRPr lang="en-US" sz="1600" b="1" i="0" dirty="0">
                        <a:solidFill>
                          <a:srgbClr val="FFFFFF"/>
                        </a:solidFill>
                        <a:effectLst/>
                        <a:latin typeface="Avenir Black" panose="02000503020000020003" pitchFamily="2" charset="0"/>
                        <a:ea typeface="Avenir Black" charset="0"/>
                        <a:cs typeface="Avenir Black" charset="0"/>
                      </a:endParaRPr>
                    </a:p>
                    <a:p>
                      <a:pPr marL="0" marR="0" algn="ctr">
                        <a:lnSpc>
                          <a:spcPct val="100000"/>
                        </a:lnSpc>
                        <a:spcBef>
                          <a:spcPts val="0"/>
                        </a:spcBef>
                        <a:spcAft>
                          <a:spcPts val="0"/>
                        </a:spcAft>
                      </a:pPr>
                      <a:endParaRPr lang="en-US" sz="1600" b="1" i="0" dirty="0">
                        <a:solidFill>
                          <a:srgbClr val="FFFFFF"/>
                        </a:solidFill>
                        <a:effectLst/>
                        <a:latin typeface="Avenir Black" panose="02000503020000020003" pitchFamily="2" charset="0"/>
                        <a:ea typeface="Avenir Black" charset="0"/>
                        <a:cs typeface="Avenir Black" charset="0"/>
                      </a:endParaRPr>
                    </a:p>
                    <a:p>
                      <a:pPr marL="0" marR="0" algn="ctr">
                        <a:lnSpc>
                          <a:spcPct val="100000"/>
                        </a:lnSpc>
                        <a:spcBef>
                          <a:spcPts val="0"/>
                        </a:spcBef>
                        <a:spcAft>
                          <a:spcPts val="0"/>
                        </a:spcAft>
                      </a:pPr>
                      <a:r>
                        <a:rPr lang="en-US" sz="1600" b="1" i="0" dirty="0">
                          <a:solidFill>
                            <a:srgbClr val="FFFFFF"/>
                          </a:solidFill>
                          <a:effectLst/>
                          <a:latin typeface="Avenir Black" panose="02000503020000020003" pitchFamily="2" charset="0"/>
                          <a:ea typeface="Avenir Black" charset="0"/>
                          <a:cs typeface="Avenir Black" charset="0"/>
                        </a:rPr>
                        <a:t>Willingness to Supply</a:t>
                      </a:r>
                    </a:p>
                    <a:p>
                      <a:pPr marL="0" marR="0" algn="ctr">
                        <a:lnSpc>
                          <a:spcPct val="100000"/>
                        </a:lnSpc>
                        <a:spcBef>
                          <a:spcPts val="0"/>
                        </a:spcBef>
                        <a:spcAft>
                          <a:spcPts val="0"/>
                        </a:spcAft>
                      </a:pPr>
                      <a:r>
                        <a:rPr lang="en-US" sz="1600" b="1" i="0" dirty="0">
                          <a:solidFill>
                            <a:srgbClr val="FFFFFF"/>
                          </a:solidFill>
                          <a:effectLst/>
                          <a:latin typeface="Avenir Black" panose="02000503020000020003" pitchFamily="2" charset="0"/>
                          <a:ea typeface="Avenir Black" charset="0"/>
                          <a:cs typeface="Avenir Black" charset="0"/>
                        </a:rPr>
                        <a:t>(minimum amount)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43017"/>
                    </a:solidFill>
                  </a:tcPr>
                </a:tc>
                <a:extLst>
                  <a:ext uri="{0D108BD9-81ED-4DB2-BD59-A6C34878D82A}">
                    <a16:rowId xmlns:a16="http://schemas.microsoft.com/office/drawing/2014/main" val="10000"/>
                  </a:ext>
                </a:extLst>
              </a:tr>
              <a:tr h="470673">
                <a:tc>
                  <a:txBody>
                    <a:bodyPr/>
                    <a:lstStyle/>
                    <a:p>
                      <a:pPr marL="0" marR="0">
                        <a:lnSpc>
                          <a:spcPct val="200000"/>
                        </a:lnSpc>
                        <a:spcBef>
                          <a:spcPts val="0"/>
                        </a:spcBef>
                        <a:spcAft>
                          <a:spcPts val="0"/>
                        </a:spcAft>
                      </a:pPr>
                      <a:r>
                        <a:rPr lang="en-US" sz="1600" b="1" i="0" dirty="0">
                          <a:solidFill>
                            <a:schemeClr val="tx1"/>
                          </a:solidFill>
                          <a:effectLst/>
                          <a:latin typeface="Avenir Black" panose="02000503020000020003" pitchFamily="2" charset="0"/>
                        </a:rPr>
                        <a:t>Josue</a:t>
                      </a:r>
                      <a:endParaRPr lang="en-US" sz="1600" b="1" i="0" dirty="0">
                        <a:solidFill>
                          <a:schemeClr val="tx1"/>
                        </a:solidFill>
                        <a:effectLst/>
                        <a:latin typeface="Avenir Black" panose="02000503020000020003" pitchFamily="2" charset="0"/>
                        <a:ea typeface="Calibri" charset="0"/>
                        <a:cs typeface="Arial"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200000"/>
                        </a:lnSpc>
                        <a:spcBef>
                          <a:spcPts val="0"/>
                        </a:spcBef>
                        <a:spcAft>
                          <a:spcPts val="0"/>
                        </a:spcAft>
                      </a:pPr>
                      <a:r>
                        <a:rPr lang="en-US" sz="1600" b="1" i="0" dirty="0">
                          <a:solidFill>
                            <a:schemeClr val="tx1"/>
                          </a:solidFill>
                          <a:effectLst/>
                          <a:latin typeface="Avenir Black" panose="02000503020000020003" pitchFamily="2" charset="0"/>
                          <a:ea typeface="Avenir Black" charset="0"/>
                          <a:cs typeface="Avenir Black" charset="0"/>
                        </a:rPr>
                        <a:t>$25</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a:lnSpc>
                          <a:spcPct val="200000"/>
                        </a:lnSpc>
                        <a:spcBef>
                          <a:spcPts val="0"/>
                        </a:spcBef>
                        <a:spcAft>
                          <a:spcPts val="0"/>
                        </a:spcAft>
                      </a:pPr>
                      <a:r>
                        <a:rPr lang="en-US" sz="1600" b="1" i="0" dirty="0">
                          <a:effectLst/>
                          <a:latin typeface="Avenir Black" panose="02000503020000020003" pitchFamily="2" charset="0"/>
                          <a:ea typeface="Avenir Black" charset="0"/>
                          <a:cs typeface="Avenir Black" charset="0"/>
                        </a:rPr>
                        <a:t>Jay</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200000"/>
                        </a:lnSpc>
                        <a:spcBef>
                          <a:spcPts val="0"/>
                        </a:spcBef>
                        <a:spcAft>
                          <a:spcPts val="0"/>
                        </a:spcAft>
                      </a:pPr>
                      <a:r>
                        <a:rPr lang="en-US" sz="1600" b="1" i="0" dirty="0">
                          <a:solidFill>
                            <a:schemeClr val="tx1"/>
                          </a:solidFill>
                          <a:effectLst/>
                          <a:latin typeface="Avenir Black" panose="02000503020000020003" pitchFamily="2" charset="0"/>
                          <a:ea typeface="Avenir Black" charset="0"/>
                          <a:cs typeface="Avenir Black" charset="0"/>
                        </a:rPr>
                        <a:t>$15</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70673">
                <a:tc>
                  <a:txBody>
                    <a:bodyPr/>
                    <a:lstStyle/>
                    <a:p>
                      <a:pPr marL="0" marR="0">
                        <a:lnSpc>
                          <a:spcPct val="200000"/>
                        </a:lnSpc>
                        <a:spcBef>
                          <a:spcPts val="0"/>
                        </a:spcBef>
                        <a:spcAft>
                          <a:spcPts val="0"/>
                        </a:spcAft>
                      </a:pPr>
                      <a:r>
                        <a:rPr lang="en-US" sz="1600" b="1" i="0" dirty="0">
                          <a:solidFill>
                            <a:srgbClr val="222222"/>
                          </a:solidFill>
                          <a:effectLst/>
                          <a:latin typeface="Avenir Black" panose="02000503020000020003" pitchFamily="2" charset="0"/>
                        </a:rPr>
                        <a:t>Sandra</a:t>
                      </a:r>
                      <a:endParaRPr lang="en-US" sz="1600" b="1" i="0" dirty="0">
                        <a:solidFill>
                          <a:srgbClr val="222222"/>
                        </a:solidFill>
                        <a:effectLst/>
                        <a:latin typeface="Avenir Black" panose="02000503020000020003" pitchFamily="2" charset="0"/>
                        <a:ea typeface="Calibri" charset="0"/>
                        <a:cs typeface="Arial"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tc>
                  <a:txBody>
                    <a:bodyPr/>
                    <a:lstStyle/>
                    <a:p>
                      <a:pPr marL="0" marR="0" algn="ctr">
                        <a:lnSpc>
                          <a:spcPct val="200000"/>
                        </a:lnSpc>
                        <a:spcBef>
                          <a:spcPts val="0"/>
                        </a:spcBef>
                        <a:spcAft>
                          <a:spcPts val="0"/>
                        </a:spcAft>
                      </a:pPr>
                      <a:r>
                        <a:rPr lang="en-US" sz="1600" b="1" i="0" dirty="0">
                          <a:solidFill>
                            <a:schemeClr val="tx1"/>
                          </a:solidFill>
                          <a:effectLst/>
                          <a:latin typeface="Avenir Black" panose="02000503020000020003" pitchFamily="2" charset="0"/>
                          <a:ea typeface="Avenir Black" charset="0"/>
                          <a:cs typeface="Avenir Black" charset="0"/>
                        </a:rPr>
                        <a:t>$40</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tc>
                  <a:txBody>
                    <a:bodyPr/>
                    <a:lstStyle/>
                    <a:p>
                      <a:pPr marL="0" marR="0">
                        <a:lnSpc>
                          <a:spcPct val="200000"/>
                        </a:lnSpc>
                        <a:spcBef>
                          <a:spcPts val="0"/>
                        </a:spcBef>
                        <a:spcAft>
                          <a:spcPts val="0"/>
                        </a:spcAft>
                      </a:pPr>
                      <a:r>
                        <a:rPr lang="en-US" sz="1600" b="1" i="0" dirty="0">
                          <a:effectLst/>
                          <a:latin typeface="Avenir Black" panose="02000503020000020003" pitchFamily="2" charset="0"/>
                          <a:ea typeface="Avenir Black" charset="0"/>
                          <a:cs typeface="Avenir Black" charset="0"/>
                        </a:rPr>
                        <a:t>Nina</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tc>
                  <a:txBody>
                    <a:bodyPr/>
                    <a:lstStyle/>
                    <a:p>
                      <a:pPr marL="0" marR="0" algn="ctr">
                        <a:lnSpc>
                          <a:spcPct val="200000"/>
                        </a:lnSpc>
                        <a:spcBef>
                          <a:spcPts val="0"/>
                        </a:spcBef>
                        <a:spcAft>
                          <a:spcPts val="0"/>
                        </a:spcAft>
                      </a:pPr>
                      <a:r>
                        <a:rPr lang="en-US" sz="1600" b="1" i="0" dirty="0">
                          <a:solidFill>
                            <a:schemeClr val="tx1"/>
                          </a:solidFill>
                          <a:effectLst/>
                          <a:latin typeface="Avenir Black" panose="02000503020000020003" pitchFamily="2" charset="0"/>
                          <a:ea typeface="Avenir Black" charset="0"/>
                          <a:cs typeface="Avenir Black" charset="0"/>
                        </a:rPr>
                        <a:t>$30</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extLst>
                  <a:ext uri="{0D108BD9-81ED-4DB2-BD59-A6C34878D82A}">
                    <a16:rowId xmlns:a16="http://schemas.microsoft.com/office/drawing/2014/main" val="10002"/>
                  </a:ext>
                </a:extLst>
              </a:tr>
              <a:tr h="470673">
                <a:tc>
                  <a:txBody>
                    <a:bodyPr/>
                    <a:lstStyle/>
                    <a:p>
                      <a:pPr marL="0" marR="0">
                        <a:lnSpc>
                          <a:spcPct val="200000"/>
                        </a:lnSpc>
                        <a:spcBef>
                          <a:spcPts val="0"/>
                        </a:spcBef>
                        <a:spcAft>
                          <a:spcPts val="0"/>
                        </a:spcAft>
                      </a:pPr>
                      <a:r>
                        <a:rPr lang="en-US" sz="1600" b="1" i="0" dirty="0">
                          <a:solidFill>
                            <a:srgbClr val="222222"/>
                          </a:solidFill>
                          <a:effectLst/>
                          <a:latin typeface="Avenir Black" panose="02000503020000020003" pitchFamily="2" charset="0"/>
                        </a:rPr>
                        <a:t>Joseph</a:t>
                      </a:r>
                      <a:endParaRPr lang="en-US" sz="1600" b="1" i="0" dirty="0">
                        <a:solidFill>
                          <a:srgbClr val="222222"/>
                        </a:solidFill>
                        <a:effectLst/>
                        <a:latin typeface="Avenir Black" panose="02000503020000020003" pitchFamily="2" charset="0"/>
                        <a:ea typeface="Calibri" charset="0"/>
                        <a:cs typeface="Arial"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200000"/>
                        </a:lnSpc>
                        <a:spcBef>
                          <a:spcPts val="0"/>
                        </a:spcBef>
                        <a:spcAft>
                          <a:spcPts val="0"/>
                        </a:spcAft>
                      </a:pPr>
                      <a:r>
                        <a:rPr lang="en-US" sz="1600" b="1" i="0" dirty="0">
                          <a:solidFill>
                            <a:schemeClr val="tx1"/>
                          </a:solidFill>
                          <a:effectLst/>
                          <a:latin typeface="Avenir Black" panose="02000503020000020003" pitchFamily="2" charset="0"/>
                          <a:ea typeface="Avenir Black" charset="0"/>
                          <a:cs typeface="Avenir Black" charset="0"/>
                        </a:rPr>
                        <a:t>$50</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a:lnSpc>
                          <a:spcPct val="200000"/>
                        </a:lnSpc>
                        <a:spcBef>
                          <a:spcPts val="0"/>
                        </a:spcBef>
                        <a:spcAft>
                          <a:spcPts val="0"/>
                        </a:spcAft>
                      </a:pPr>
                      <a:r>
                        <a:rPr lang="en-US" sz="1600" b="1" i="0" dirty="0">
                          <a:solidFill>
                            <a:srgbClr val="222222"/>
                          </a:solidFill>
                          <a:effectLst/>
                          <a:latin typeface="Avenir Black" panose="02000503020000020003" pitchFamily="2" charset="0"/>
                          <a:ea typeface="Avenir Black" charset="0"/>
                          <a:cs typeface="Avenir Black" charset="0"/>
                        </a:rPr>
                        <a:t>Francisco</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200000"/>
                        </a:lnSpc>
                        <a:spcBef>
                          <a:spcPts val="0"/>
                        </a:spcBef>
                        <a:spcAft>
                          <a:spcPts val="0"/>
                        </a:spcAft>
                      </a:pPr>
                      <a:r>
                        <a:rPr lang="en-US" sz="1600" b="1" i="0" dirty="0">
                          <a:solidFill>
                            <a:schemeClr val="tx1"/>
                          </a:solidFill>
                          <a:effectLst/>
                          <a:latin typeface="Avenir Black" panose="02000503020000020003" pitchFamily="2" charset="0"/>
                          <a:ea typeface="Avenir Black" charset="0"/>
                          <a:cs typeface="Avenir Black" charset="0"/>
                        </a:rPr>
                        <a:t>$45</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470673">
                <a:tc>
                  <a:txBody>
                    <a:bodyPr/>
                    <a:lstStyle/>
                    <a:p>
                      <a:pPr marL="0" marR="0">
                        <a:lnSpc>
                          <a:spcPct val="200000"/>
                        </a:lnSpc>
                        <a:spcBef>
                          <a:spcPts val="0"/>
                        </a:spcBef>
                        <a:spcAft>
                          <a:spcPts val="0"/>
                        </a:spcAft>
                      </a:pPr>
                      <a:r>
                        <a:rPr lang="en-US" sz="1600" b="1" i="0" dirty="0">
                          <a:solidFill>
                            <a:schemeClr val="tx1"/>
                          </a:solidFill>
                          <a:effectLst/>
                          <a:latin typeface="Avenir Black" panose="02000503020000020003" pitchFamily="2" charset="0"/>
                        </a:rPr>
                        <a:t>Malik</a:t>
                      </a:r>
                      <a:endParaRPr lang="en-US" sz="1600" b="1" i="0" dirty="0">
                        <a:solidFill>
                          <a:schemeClr val="tx1"/>
                        </a:solidFill>
                        <a:effectLst/>
                        <a:latin typeface="Avenir Black" panose="02000503020000020003" pitchFamily="2" charset="0"/>
                        <a:ea typeface="Calibri" charset="0"/>
                        <a:cs typeface="Arial"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tc>
                  <a:txBody>
                    <a:bodyPr/>
                    <a:lstStyle/>
                    <a:p>
                      <a:pPr marL="0" marR="0" algn="ctr">
                        <a:lnSpc>
                          <a:spcPct val="200000"/>
                        </a:lnSpc>
                        <a:spcBef>
                          <a:spcPts val="0"/>
                        </a:spcBef>
                        <a:spcAft>
                          <a:spcPts val="0"/>
                        </a:spcAft>
                      </a:pPr>
                      <a:r>
                        <a:rPr lang="en-US" sz="1600" b="1" i="0" dirty="0">
                          <a:solidFill>
                            <a:schemeClr val="tx1"/>
                          </a:solidFill>
                          <a:effectLst/>
                          <a:latin typeface="Avenir Black" panose="02000503020000020003" pitchFamily="2" charset="0"/>
                          <a:ea typeface="Avenir Black" charset="0"/>
                          <a:cs typeface="Avenir Black" charset="0"/>
                        </a:rPr>
                        <a:t>$75</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tc>
                  <a:txBody>
                    <a:bodyPr/>
                    <a:lstStyle/>
                    <a:p>
                      <a:pPr marL="0" marR="0">
                        <a:lnSpc>
                          <a:spcPct val="200000"/>
                        </a:lnSpc>
                        <a:spcBef>
                          <a:spcPts val="0"/>
                        </a:spcBef>
                        <a:spcAft>
                          <a:spcPts val="0"/>
                        </a:spcAft>
                      </a:pPr>
                      <a:r>
                        <a:rPr lang="en-US" sz="1600" b="1" i="0" dirty="0">
                          <a:solidFill>
                            <a:schemeClr val="tx1"/>
                          </a:solidFill>
                          <a:effectLst/>
                          <a:latin typeface="Avenir Black" panose="02000503020000020003" pitchFamily="2" charset="0"/>
                          <a:ea typeface="Avenir Black" charset="0"/>
                          <a:cs typeface="Avenir Black" charset="0"/>
                        </a:rPr>
                        <a:t>Kai</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tc>
                  <a:txBody>
                    <a:bodyPr/>
                    <a:lstStyle/>
                    <a:p>
                      <a:pPr marL="0" marR="0" algn="ctr">
                        <a:lnSpc>
                          <a:spcPct val="200000"/>
                        </a:lnSpc>
                        <a:spcBef>
                          <a:spcPts val="0"/>
                        </a:spcBef>
                        <a:spcAft>
                          <a:spcPts val="0"/>
                        </a:spcAft>
                      </a:pPr>
                      <a:r>
                        <a:rPr lang="en-US" sz="1600" b="1" i="0" dirty="0">
                          <a:solidFill>
                            <a:schemeClr val="tx1"/>
                          </a:solidFill>
                          <a:effectLst/>
                          <a:latin typeface="Avenir Black" panose="02000503020000020003" pitchFamily="2" charset="0"/>
                          <a:ea typeface="Avenir Black" charset="0"/>
                          <a:cs typeface="Avenir Black" charset="0"/>
                        </a:rPr>
                        <a:t>$65</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extLst>
                  <a:ext uri="{0D108BD9-81ED-4DB2-BD59-A6C34878D82A}">
                    <a16:rowId xmlns:a16="http://schemas.microsoft.com/office/drawing/2014/main" val="10004"/>
                  </a:ext>
                </a:extLst>
              </a:tr>
              <a:tr h="470673">
                <a:tc>
                  <a:txBody>
                    <a:bodyPr/>
                    <a:lstStyle/>
                    <a:p>
                      <a:pPr marL="0" marR="0">
                        <a:lnSpc>
                          <a:spcPct val="200000"/>
                        </a:lnSpc>
                        <a:spcBef>
                          <a:spcPts val="0"/>
                        </a:spcBef>
                        <a:spcAft>
                          <a:spcPts val="0"/>
                        </a:spcAft>
                      </a:pPr>
                      <a:r>
                        <a:rPr lang="en-US" sz="1600" b="1" i="0" dirty="0">
                          <a:solidFill>
                            <a:schemeClr val="tx1"/>
                          </a:solidFill>
                          <a:effectLst/>
                          <a:latin typeface="Avenir Black" panose="02000503020000020003" pitchFamily="2" charset="0"/>
                        </a:rPr>
                        <a:t>Katie</a:t>
                      </a:r>
                      <a:endParaRPr lang="en-US" sz="1600" b="1" i="0" dirty="0">
                        <a:solidFill>
                          <a:schemeClr val="tx1"/>
                        </a:solidFill>
                        <a:effectLst/>
                        <a:latin typeface="Avenir Black" panose="02000503020000020003" pitchFamily="2" charset="0"/>
                        <a:ea typeface="Calibri" charset="0"/>
                        <a:cs typeface="Arial"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200000"/>
                        </a:lnSpc>
                        <a:spcBef>
                          <a:spcPts val="0"/>
                        </a:spcBef>
                        <a:spcAft>
                          <a:spcPts val="0"/>
                        </a:spcAft>
                      </a:pPr>
                      <a:r>
                        <a:rPr lang="en-US" sz="1600" b="1" i="0" dirty="0">
                          <a:solidFill>
                            <a:schemeClr val="tx1"/>
                          </a:solidFill>
                          <a:effectLst/>
                          <a:latin typeface="Avenir Black" panose="02000503020000020003" pitchFamily="2" charset="0"/>
                          <a:ea typeface="Avenir Black" charset="0"/>
                          <a:cs typeface="Avenir Black" charset="0"/>
                        </a:rPr>
                        <a:t>$95</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a:lnSpc>
                          <a:spcPct val="200000"/>
                        </a:lnSpc>
                        <a:spcBef>
                          <a:spcPts val="0"/>
                        </a:spcBef>
                        <a:spcAft>
                          <a:spcPts val="0"/>
                        </a:spcAft>
                      </a:pPr>
                      <a:r>
                        <a:rPr lang="en-US" sz="1600" b="1" i="0" dirty="0">
                          <a:solidFill>
                            <a:schemeClr val="tx1"/>
                          </a:solidFill>
                          <a:effectLst/>
                          <a:latin typeface="Avenir Black" panose="02000503020000020003" pitchFamily="2" charset="0"/>
                          <a:ea typeface="Avenir Black" charset="0"/>
                          <a:cs typeface="Avenir Black" charset="0"/>
                        </a:rPr>
                        <a:t>Penny</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200000"/>
                        </a:lnSpc>
                        <a:spcBef>
                          <a:spcPts val="0"/>
                        </a:spcBef>
                        <a:spcAft>
                          <a:spcPts val="0"/>
                        </a:spcAft>
                      </a:pPr>
                      <a:r>
                        <a:rPr lang="en-US" sz="1600" b="1" i="0" dirty="0">
                          <a:solidFill>
                            <a:schemeClr val="tx1"/>
                          </a:solidFill>
                          <a:effectLst/>
                          <a:latin typeface="Avenir Black" panose="02000503020000020003" pitchFamily="2" charset="0"/>
                          <a:ea typeface="Avenir Black" charset="0"/>
                          <a:cs typeface="Avenir Black" charset="0"/>
                        </a:rPr>
                        <a:t>$100</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470673">
                <a:tc>
                  <a:txBody>
                    <a:bodyPr/>
                    <a:lstStyle/>
                    <a:p>
                      <a:pPr marL="0" marR="0">
                        <a:lnSpc>
                          <a:spcPct val="200000"/>
                        </a:lnSpc>
                        <a:spcBef>
                          <a:spcPts val="0"/>
                        </a:spcBef>
                        <a:spcAft>
                          <a:spcPts val="0"/>
                        </a:spcAft>
                      </a:pPr>
                      <a:r>
                        <a:rPr lang="en-US" sz="1600" b="1" i="0" dirty="0">
                          <a:solidFill>
                            <a:schemeClr val="tx1"/>
                          </a:solidFill>
                          <a:effectLst/>
                          <a:latin typeface="Avenir Black" panose="02000503020000020003" pitchFamily="2" charset="0"/>
                        </a:rPr>
                        <a:t>Elizabeth</a:t>
                      </a:r>
                      <a:endParaRPr lang="en-US" sz="1600" b="1" i="0" dirty="0">
                        <a:solidFill>
                          <a:schemeClr val="tx1"/>
                        </a:solidFill>
                        <a:effectLst/>
                        <a:latin typeface="Avenir Black" panose="02000503020000020003" pitchFamily="2" charset="0"/>
                        <a:ea typeface="Calibri" charset="0"/>
                        <a:cs typeface="Arial"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tc>
                  <a:txBody>
                    <a:bodyPr/>
                    <a:lstStyle/>
                    <a:p>
                      <a:pPr marL="0" marR="0" algn="ctr">
                        <a:lnSpc>
                          <a:spcPct val="200000"/>
                        </a:lnSpc>
                        <a:spcBef>
                          <a:spcPts val="0"/>
                        </a:spcBef>
                        <a:spcAft>
                          <a:spcPts val="0"/>
                        </a:spcAft>
                      </a:pPr>
                      <a:r>
                        <a:rPr lang="en-US" sz="1600" b="1" i="0" dirty="0">
                          <a:solidFill>
                            <a:schemeClr val="tx1"/>
                          </a:solidFill>
                          <a:effectLst/>
                          <a:latin typeface="Avenir Black" panose="02000503020000020003" pitchFamily="2" charset="0"/>
                          <a:ea typeface="Avenir Black" charset="0"/>
                          <a:cs typeface="Avenir Black" charset="0"/>
                        </a:rPr>
                        <a:t>$115</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tc>
                  <a:txBody>
                    <a:bodyPr/>
                    <a:lstStyle/>
                    <a:p>
                      <a:pPr marL="0" marR="0">
                        <a:lnSpc>
                          <a:spcPct val="200000"/>
                        </a:lnSpc>
                        <a:spcBef>
                          <a:spcPts val="0"/>
                        </a:spcBef>
                        <a:spcAft>
                          <a:spcPts val="0"/>
                        </a:spcAft>
                      </a:pPr>
                      <a:r>
                        <a:rPr lang="en-US" sz="1600" b="1" i="0" dirty="0">
                          <a:solidFill>
                            <a:schemeClr val="tx1"/>
                          </a:solidFill>
                          <a:effectLst/>
                          <a:latin typeface="Avenir Black" panose="02000503020000020003" pitchFamily="2" charset="0"/>
                          <a:ea typeface="Avenir Black" charset="0"/>
                          <a:cs typeface="Avenir Black" charset="0"/>
                        </a:rPr>
                        <a:t>Keisha</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tc>
                  <a:txBody>
                    <a:bodyPr/>
                    <a:lstStyle/>
                    <a:p>
                      <a:pPr marL="0" marR="0" algn="ctr">
                        <a:lnSpc>
                          <a:spcPct val="200000"/>
                        </a:lnSpc>
                        <a:spcBef>
                          <a:spcPts val="0"/>
                        </a:spcBef>
                        <a:spcAft>
                          <a:spcPts val="0"/>
                        </a:spcAft>
                      </a:pPr>
                      <a:r>
                        <a:rPr lang="en-US" sz="1600" b="1" i="0" dirty="0">
                          <a:solidFill>
                            <a:schemeClr val="tx1"/>
                          </a:solidFill>
                          <a:effectLst/>
                          <a:latin typeface="Avenir Black" panose="02000503020000020003" pitchFamily="2" charset="0"/>
                          <a:ea typeface="Avenir Black" charset="0"/>
                          <a:cs typeface="Avenir Black" charset="0"/>
                        </a:rPr>
                        <a:t>$125</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extLst>
                  <a:ext uri="{0D108BD9-81ED-4DB2-BD59-A6C34878D82A}">
                    <a16:rowId xmlns:a16="http://schemas.microsoft.com/office/drawing/2014/main" val="10006"/>
                  </a:ext>
                </a:extLst>
              </a:tr>
              <a:tr h="470673">
                <a:tc>
                  <a:txBody>
                    <a:bodyPr/>
                    <a:lstStyle/>
                    <a:p>
                      <a:pPr marL="0" marR="0">
                        <a:lnSpc>
                          <a:spcPct val="200000"/>
                        </a:lnSpc>
                        <a:spcBef>
                          <a:spcPts val="0"/>
                        </a:spcBef>
                        <a:spcAft>
                          <a:spcPts val="0"/>
                        </a:spcAft>
                      </a:pPr>
                      <a:r>
                        <a:rPr lang="en-US" sz="1600" b="1" i="0" dirty="0">
                          <a:solidFill>
                            <a:srgbClr val="222222"/>
                          </a:solidFill>
                          <a:effectLst/>
                          <a:latin typeface="Avenir Black" panose="02000503020000020003" pitchFamily="2" charset="0"/>
                        </a:rPr>
                        <a:t>Laila</a:t>
                      </a:r>
                      <a:endParaRPr lang="en-US" sz="1600" b="1" i="0" dirty="0">
                        <a:solidFill>
                          <a:srgbClr val="222222"/>
                        </a:solidFill>
                        <a:effectLst/>
                        <a:latin typeface="Avenir Black" panose="02000503020000020003" pitchFamily="2" charset="0"/>
                        <a:ea typeface="Calibri" charset="0"/>
                        <a:cs typeface="Arial"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200000"/>
                        </a:lnSpc>
                        <a:spcBef>
                          <a:spcPts val="0"/>
                        </a:spcBef>
                        <a:spcAft>
                          <a:spcPts val="0"/>
                        </a:spcAft>
                      </a:pPr>
                      <a:r>
                        <a:rPr lang="en-US" sz="1600" b="1" i="0" dirty="0">
                          <a:solidFill>
                            <a:schemeClr val="tx1"/>
                          </a:solidFill>
                          <a:effectLst/>
                          <a:latin typeface="Avenir Black" panose="02000503020000020003" pitchFamily="2" charset="0"/>
                          <a:ea typeface="Avenir Black" charset="0"/>
                          <a:cs typeface="Avenir Black" charset="0"/>
                        </a:rPr>
                        <a:t>$130</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a:lnSpc>
                          <a:spcPct val="200000"/>
                        </a:lnSpc>
                        <a:spcBef>
                          <a:spcPts val="0"/>
                        </a:spcBef>
                        <a:spcAft>
                          <a:spcPts val="0"/>
                        </a:spcAft>
                      </a:pPr>
                      <a:r>
                        <a:rPr lang="en-US" sz="1600" b="1" i="0" dirty="0" err="1">
                          <a:solidFill>
                            <a:srgbClr val="222222"/>
                          </a:solidFill>
                          <a:effectLst/>
                          <a:latin typeface="Avenir Black" panose="02000503020000020003" pitchFamily="2" charset="0"/>
                          <a:ea typeface="Avenir Black" charset="0"/>
                          <a:cs typeface="Avenir Black" charset="0"/>
                        </a:rPr>
                        <a:t>RaShawn</a:t>
                      </a:r>
                      <a:endParaRPr lang="en-US" sz="1600" b="1" i="0" dirty="0">
                        <a:solidFill>
                          <a:srgbClr val="222222"/>
                        </a:solidFill>
                        <a:effectLst/>
                        <a:latin typeface="Avenir Black" panose="02000503020000020003" pitchFamily="2" charset="0"/>
                        <a:ea typeface="Avenir Black" charset="0"/>
                        <a:cs typeface="Avenir Black"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200000"/>
                        </a:lnSpc>
                        <a:spcBef>
                          <a:spcPts val="0"/>
                        </a:spcBef>
                        <a:spcAft>
                          <a:spcPts val="0"/>
                        </a:spcAft>
                      </a:pPr>
                      <a:r>
                        <a:rPr lang="en-US" sz="1600" b="1" i="0" dirty="0">
                          <a:solidFill>
                            <a:schemeClr val="tx1"/>
                          </a:solidFill>
                          <a:effectLst/>
                          <a:latin typeface="Avenir Black" panose="02000503020000020003" pitchFamily="2" charset="0"/>
                          <a:ea typeface="Avenir Black" charset="0"/>
                          <a:cs typeface="Avenir Black" charset="0"/>
                        </a:rPr>
                        <a:t>$130</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470673">
                <a:tc>
                  <a:txBody>
                    <a:bodyPr/>
                    <a:lstStyle/>
                    <a:p>
                      <a:pPr marL="0" marR="0">
                        <a:lnSpc>
                          <a:spcPct val="200000"/>
                        </a:lnSpc>
                        <a:spcBef>
                          <a:spcPts val="0"/>
                        </a:spcBef>
                        <a:spcAft>
                          <a:spcPts val="0"/>
                        </a:spcAft>
                      </a:pPr>
                      <a:r>
                        <a:rPr lang="en-US" sz="1600" b="1" i="0" dirty="0">
                          <a:solidFill>
                            <a:srgbClr val="222222"/>
                          </a:solidFill>
                          <a:effectLst/>
                          <a:latin typeface="Avenir Black" panose="02000503020000020003" pitchFamily="2" charset="0"/>
                        </a:rPr>
                        <a:t>Ashley</a:t>
                      </a:r>
                      <a:endParaRPr lang="en-US" sz="1600" b="1" i="0" dirty="0">
                        <a:solidFill>
                          <a:srgbClr val="222222"/>
                        </a:solidFill>
                        <a:effectLst/>
                        <a:latin typeface="Avenir Black" panose="02000503020000020003" pitchFamily="2" charset="0"/>
                        <a:ea typeface="Calibri" charset="0"/>
                        <a:cs typeface="Arial"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tc>
                  <a:txBody>
                    <a:bodyPr/>
                    <a:lstStyle/>
                    <a:p>
                      <a:pPr marL="0" marR="0" algn="ctr">
                        <a:lnSpc>
                          <a:spcPct val="200000"/>
                        </a:lnSpc>
                        <a:spcBef>
                          <a:spcPts val="0"/>
                        </a:spcBef>
                        <a:spcAft>
                          <a:spcPts val="0"/>
                        </a:spcAft>
                      </a:pPr>
                      <a:r>
                        <a:rPr lang="en-US" sz="1600" b="1" i="0" dirty="0">
                          <a:solidFill>
                            <a:schemeClr val="tx1"/>
                          </a:solidFill>
                          <a:effectLst/>
                          <a:latin typeface="Avenir Black" panose="02000503020000020003" pitchFamily="2" charset="0"/>
                          <a:ea typeface="Avenir Black" charset="0"/>
                          <a:cs typeface="Avenir Black" charset="0"/>
                        </a:rPr>
                        <a:t>$150</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tc>
                  <a:txBody>
                    <a:bodyPr/>
                    <a:lstStyle/>
                    <a:p>
                      <a:pPr marL="0" marR="0">
                        <a:lnSpc>
                          <a:spcPct val="200000"/>
                        </a:lnSpc>
                        <a:spcBef>
                          <a:spcPts val="0"/>
                        </a:spcBef>
                        <a:spcAft>
                          <a:spcPts val="0"/>
                        </a:spcAft>
                      </a:pPr>
                      <a:r>
                        <a:rPr lang="en-US" sz="1600" b="1" i="0" dirty="0">
                          <a:effectLst/>
                          <a:latin typeface="Avenir Black" panose="02000503020000020003" pitchFamily="2" charset="0"/>
                          <a:ea typeface="Avenir Black" charset="0"/>
                          <a:cs typeface="Avenir Black" charset="0"/>
                        </a:rPr>
                        <a:t>Paula</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tc>
                  <a:txBody>
                    <a:bodyPr/>
                    <a:lstStyle/>
                    <a:p>
                      <a:pPr marL="0" marR="0" algn="ctr">
                        <a:lnSpc>
                          <a:spcPct val="200000"/>
                        </a:lnSpc>
                        <a:spcBef>
                          <a:spcPts val="0"/>
                        </a:spcBef>
                        <a:spcAft>
                          <a:spcPts val="0"/>
                        </a:spcAft>
                      </a:pPr>
                      <a:r>
                        <a:rPr lang="en-US" sz="1600" b="1" i="0" dirty="0">
                          <a:solidFill>
                            <a:schemeClr val="tx1"/>
                          </a:solidFill>
                          <a:effectLst/>
                          <a:latin typeface="Avenir Black" panose="02000503020000020003" pitchFamily="2" charset="0"/>
                          <a:ea typeface="Avenir Black" charset="0"/>
                          <a:cs typeface="Avenir Black" charset="0"/>
                        </a:rPr>
                        <a:t>$145</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extLst>
                  <a:ext uri="{0D108BD9-81ED-4DB2-BD59-A6C34878D82A}">
                    <a16:rowId xmlns:a16="http://schemas.microsoft.com/office/drawing/2014/main" val="10008"/>
                  </a:ext>
                </a:extLst>
              </a:tr>
              <a:tr h="470673">
                <a:tc>
                  <a:txBody>
                    <a:bodyPr/>
                    <a:lstStyle/>
                    <a:p>
                      <a:pPr marL="0" marR="0">
                        <a:lnSpc>
                          <a:spcPct val="200000"/>
                        </a:lnSpc>
                        <a:spcBef>
                          <a:spcPts val="0"/>
                        </a:spcBef>
                        <a:spcAft>
                          <a:spcPts val="0"/>
                        </a:spcAft>
                      </a:pPr>
                      <a:r>
                        <a:rPr lang="en-US" sz="1600" b="1" i="0" dirty="0">
                          <a:solidFill>
                            <a:srgbClr val="222222"/>
                          </a:solidFill>
                          <a:effectLst/>
                          <a:latin typeface="Avenir Black" panose="02000503020000020003" pitchFamily="2" charset="0"/>
                        </a:rPr>
                        <a:t>Craig</a:t>
                      </a:r>
                      <a:endParaRPr lang="en-US" sz="1600" b="1" i="0" dirty="0">
                        <a:solidFill>
                          <a:srgbClr val="222222"/>
                        </a:solidFill>
                        <a:effectLst/>
                        <a:latin typeface="Avenir Black" panose="02000503020000020003" pitchFamily="2" charset="0"/>
                        <a:ea typeface="Calibri" charset="0"/>
                        <a:cs typeface="Arial"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200000"/>
                        </a:lnSpc>
                        <a:spcBef>
                          <a:spcPts val="0"/>
                        </a:spcBef>
                        <a:spcAft>
                          <a:spcPts val="0"/>
                        </a:spcAft>
                      </a:pPr>
                      <a:r>
                        <a:rPr lang="en-US" sz="1600" b="1" i="0" dirty="0">
                          <a:solidFill>
                            <a:schemeClr val="tx1"/>
                          </a:solidFill>
                          <a:effectLst/>
                          <a:latin typeface="Avenir Black" panose="02000503020000020003" pitchFamily="2" charset="0"/>
                          <a:ea typeface="Avenir Black" charset="0"/>
                          <a:cs typeface="Avenir Black" charset="0"/>
                        </a:rPr>
                        <a:t>$180</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a:lnSpc>
                          <a:spcPct val="200000"/>
                        </a:lnSpc>
                        <a:spcBef>
                          <a:spcPts val="0"/>
                        </a:spcBef>
                        <a:spcAft>
                          <a:spcPts val="0"/>
                        </a:spcAft>
                      </a:pPr>
                      <a:r>
                        <a:rPr lang="en-US" sz="1600" b="1" i="0" dirty="0" err="1">
                          <a:effectLst/>
                          <a:latin typeface="Avenir Black" panose="02000503020000020003" pitchFamily="2" charset="0"/>
                          <a:ea typeface="Avenir Black" charset="0"/>
                          <a:cs typeface="Avenir Black" charset="0"/>
                        </a:rPr>
                        <a:t>Kanchu</a:t>
                      </a:r>
                      <a:endParaRPr lang="en-US" sz="1600" b="1" i="0" dirty="0">
                        <a:effectLst/>
                        <a:latin typeface="Avenir Black" panose="02000503020000020003" pitchFamily="2" charset="0"/>
                        <a:ea typeface="Avenir Black" charset="0"/>
                        <a:cs typeface="Avenir Black"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200000"/>
                        </a:lnSpc>
                        <a:spcBef>
                          <a:spcPts val="0"/>
                        </a:spcBef>
                        <a:spcAft>
                          <a:spcPts val="0"/>
                        </a:spcAft>
                      </a:pPr>
                      <a:r>
                        <a:rPr lang="en-US" sz="1600" b="1" i="0" dirty="0">
                          <a:solidFill>
                            <a:schemeClr val="tx1"/>
                          </a:solidFill>
                          <a:effectLst/>
                          <a:latin typeface="Avenir Black" panose="02000503020000020003" pitchFamily="2" charset="0"/>
                          <a:ea typeface="Avenir Black" charset="0"/>
                          <a:cs typeface="Avenir Black" charset="0"/>
                        </a:rPr>
                        <a:t>$175</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470673">
                <a:tc>
                  <a:txBody>
                    <a:bodyPr/>
                    <a:lstStyle/>
                    <a:p>
                      <a:pPr marL="0" marR="0">
                        <a:lnSpc>
                          <a:spcPct val="200000"/>
                        </a:lnSpc>
                        <a:spcBef>
                          <a:spcPts val="0"/>
                        </a:spcBef>
                        <a:spcAft>
                          <a:spcPts val="0"/>
                        </a:spcAft>
                      </a:pPr>
                      <a:r>
                        <a:rPr lang="en-US" sz="1600" b="1" i="0" dirty="0">
                          <a:solidFill>
                            <a:schemeClr val="tx1"/>
                          </a:solidFill>
                          <a:effectLst/>
                          <a:latin typeface="Avenir Black" panose="02000503020000020003" pitchFamily="2" charset="0"/>
                        </a:rPr>
                        <a:t>Ram</a:t>
                      </a:r>
                      <a:endParaRPr lang="en-US" sz="1600" b="1" i="0" dirty="0">
                        <a:solidFill>
                          <a:schemeClr val="tx1"/>
                        </a:solidFill>
                        <a:effectLst/>
                        <a:latin typeface="Avenir Black" panose="02000503020000020003" pitchFamily="2" charset="0"/>
                        <a:ea typeface="Calibri" charset="0"/>
                        <a:cs typeface="Arial"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tc>
                  <a:txBody>
                    <a:bodyPr/>
                    <a:lstStyle/>
                    <a:p>
                      <a:pPr marL="0" marR="0" algn="ctr">
                        <a:lnSpc>
                          <a:spcPct val="200000"/>
                        </a:lnSpc>
                        <a:spcBef>
                          <a:spcPts val="0"/>
                        </a:spcBef>
                        <a:spcAft>
                          <a:spcPts val="0"/>
                        </a:spcAft>
                      </a:pPr>
                      <a:r>
                        <a:rPr lang="en-US" sz="1600" b="1" i="0" dirty="0">
                          <a:solidFill>
                            <a:schemeClr val="tx1"/>
                          </a:solidFill>
                          <a:effectLst/>
                          <a:latin typeface="Avenir Black" panose="02000503020000020003" pitchFamily="2" charset="0"/>
                          <a:ea typeface="Avenir Black" charset="0"/>
                          <a:cs typeface="Avenir Black" charset="0"/>
                        </a:rPr>
                        <a:t>$190</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tc>
                  <a:txBody>
                    <a:bodyPr/>
                    <a:lstStyle/>
                    <a:p>
                      <a:pPr marL="0" marR="0">
                        <a:lnSpc>
                          <a:spcPct val="200000"/>
                        </a:lnSpc>
                        <a:spcBef>
                          <a:spcPts val="0"/>
                        </a:spcBef>
                        <a:spcAft>
                          <a:spcPts val="0"/>
                        </a:spcAft>
                      </a:pPr>
                      <a:r>
                        <a:rPr lang="en-US" sz="1600" b="1" i="0" dirty="0">
                          <a:effectLst/>
                          <a:latin typeface="Avenir Black" panose="02000503020000020003" pitchFamily="2" charset="0"/>
                          <a:ea typeface="Avenir Black" charset="0"/>
                          <a:cs typeface="Avenir Black" charset="0"/>
                        </a:rPr>
                        <a:t>Henry</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tc>
                  <a:txBody>
                    <a:bodyPr/>
                    <a:lstStyle/>
                    <a:p>
                      <a:pPr marL="0" marR="0" algn="ctr">
                        <a:lnSpc>
                          <a:spcPct val="200000"/>
                        </a:lnSpc>
                        <a:spcBef>
                          <a:spcPts val="0"/>
                        </a:spcBef>
                        <a:spcAft>
                          <a:spcPts val="0"/>
                        </a:spcAft>
                      </a:pPr>
                      <a:r>
                        <a:rPr lang="en-US" sz="1600" b="1" i="0" dirty="0">
                          <a:solidFill>
                            <a:schemeClr val="tx1"/>
                          </a:solidFill>
                          <a:effectLst/>
                          <a:latin typeface="Avenir Black" panose="02000503020000020003" pitchFamily="2" charset="0"/>
                          <a:ea typeface="Avenir Black" charset="0"/>
                          <a:cs typeface="Avenir Black" charset="0"/>
                        </a:rPr>
                        <a:t>$195</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extLst>
                  <a:ext uri="{0D108BD9-81ED-4DB2-BD59-A6C34878D82A}">
                    <a16:rowId xmlns:a16="http://schemas.microsoft.com/office/drawing/2014/main" val="10010"/>
                  </a:ext>
                </a:extLst>
              </a:tr>
            </a:tbl>
          </a:graphicData>
        </a:graphic>
      </p:graphicFrame>
      <p:sp>
        <p:nvSpPr>
          <p:cNvPr id="2" name="Rectangle 1">
            <a:extLst>
              <a:ext uri="{FF2B5EF4-FFF2-40B4-BE49-F238E27FC236}">
                <a16:creationId xmlns:a16="http://schemas.microsoft.com/office/drawing/2014/main" id="{9E7BCBC2-9C4D-A95A-B28C-35C470A79328}"/>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4" name="TextBox 3">
            <a:extLst>
              <a:ext uri="{FF2B5EF4-FFF2-40B4-BE49-F238E27FC236}">
                <a16:creationId xmlns:a16="http://schemas.microsoft.com/office/drawing/2014/main" id="{646F6B17-C025-E03B-0482-368E89D199A7}"/>
              </a:ext>
            </a:extLst>
          </p:cNvPr>
          <p:cNvSpPr txBox="1"/>
          <p:nvPr/>
        </p:nvSpPr>
        <p:spPr>
          <a:xfrm>
            <a:off x="2534422" y="486033"/>
            <a:ext cx="4075155" cy="553998"/>
          </a:xfrm>
          <a:prstGeom prst="rect">
            <a:avLst/>
          </a:prstGeom>
          <a:solidFill>
            <a:srgbClr val="FFFFFF"/>
          </a:solidFill>
          <a:ln>
            <a:solidFill>
              <a:srgbClr val="000000"/>
            </a:solidFill>
          </a:ln>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Avenir Black" charset="0"/>
                <a:ea typeface="Avenir Black" charset="0"/>
                <a:cs typeface="Avenir Black" charset="0"/>
              </a:rPr>
              <a:t>EXAMPLE: ROUND </a:t>
            </a:r>
            <a:r>
              <a:rPr lang="en-US" sz="3000" dirty="0">
                <a:solidFill>
                  <a:srgbClr val="000000"/>
                </a:solidFill>
                <a:latin typeface="Avenir Black" charset="0"/>
                <a:ea typeface="Avenir Black" charset="0"/>
                <a:cs typeface="Avenir Black" charset="0"/>
              </a:rPr>
              <a:t>1</a:t>
            </a:r>
            <a:endParaRPr kumimoji="0" lang="en-US" sz="3000" b="1" i="0" u="none" strike="noStrike" kern="1200" cap="none" spc="0" normalizeH="0" baseline="0" noProof="0" dirty="0">
              <a:ln>
                <a:noFill/>
              </a:ln>
              <a:solidFill>
                <a:srgbClr val="000000"/>
              </a:solidFill>
              <a:effectLst/>
              <a:uLnTx/>
              <a:uFillTx/>
              <a:latin typeface="Avenir Black" charset="0"/>
              <a:ea typeface="Avenir Black" charset="0"/>
              <a:cs typeface="Avenir Black" charset="0"/>
            </a:endParaRPr>
          </a:p>
        </p:txBody>
      </p:sp>
      <p:sp>
        <p:nvSpPr>
          <p:cNvPr id="6" name="Rectangle 5">
            <a:extLst>
              <a:ext uri="{FF2B5EF4-FFF2-40B4-BE49-F238E27FC236}">
                <a16:creationId xmlns:a16="http://schemas.microsoft.com/office/drawing/2014/main" id="{B5EB3B41-EFCD-F188-2CBA-A182DFA3AB9D}"/>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Shared Tools</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7" name="Straight Connector 6">
            <a:extLst>
              <a:ext uri="{FF2B5EF4-FFF2-40B4-BE49-F238E27FC236}">
                <a16:creationId xmlns:a16="http://schemas.microsoft.com/office/drawing/2014/main" id="{CA23EAC8-8665-25CE-A74A-3228940A27E1}"/>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2485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86D18F2-2186-48D3-A763-6FAAFFEE86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5508" y="486033"/>
            <a:ext cx="7336875" cy="6190488"/>
          </a:xfrm>
          <a:prstGeom prst="rect">
            <a:avLst/>
          </a:prstGeom>
        </p:spPr>
      </p:pic>
      <p:sp>
        <p:nvSpPr>
          <p:cNvPr id="110594" name="Rectangle 2"/>
          <p:cNvSpPr>
            <a:spLocks noChangeArrowheads="1"/>
          </p:cNvSpPr>
          <p:nvPr/>
        </p:nvSpPr>
        <p:spPr bwMode="auto">
          <a:xfrm>
            <a:off x="0" y="3999141"/>
            <a:ext cx="213520" cy="215444"/>
          </a:xfrm>
          <a:prstGeom prst="rect">
            <a:avLst/>
          </a:prstGeom>
          <a:noFill/>
          <a:ln w="9525">
            <a:noFill/>
            <a:miter lim="800000"/>
            <a:headEnd/>
            <a:tailEnd/>
          </a:ln>
        </p:spPr>
        <p:txBody>
          <a:bodyPr wrap="none" anchor="ctr">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Avenir Medium" charset="0"/>
                <a:ea typeface="Avenir Medium" charset="0"/>
                <a:cs typeface="Avenir Medium" charset="0"/>
              </a:rPr>
              <a:t> </a:t>
            </a:r>
            <a:endParaRPr kumimoji="0" lang="en-US" sz="1800" b="0" i="0" u="none" strike="noStrike" kern="1200" cap="none" spc="0" normalizeH="0" baseline="0" noProof="0" dirty="0">
              <a:ln>
                <a:noFill/>
              </a:ln>
              <a:solidFill>
                <a:srgbClr val="000000"/>
              </a:solidFill>
              <a:effectLst/>
              <a:uLnTx/>
              <a:uFillTx/>
              <a:latin typeface="Avenir Medium" charset="0"/>
              <a:ea typeface="Avenir Medium" charset="0"/>
              <a:cs typeface="Avenir Medium" charset="0"/>
            </a:endParaRPr>
          </a:p>
        </p:txBody>
      </p:sp>
      <p:sp>
        <p:nvSpPr>
          <p:cNvPr id="5" name="TextBox 4">
            <a:extLst>
              <a:ext uri="{FF2B5EF4-FFF2-40B4-BE49-F238E27FC236}">
                <a16:creationId xmlns:a16="http://schemas.microsoft.com/office/drawing/2014/main" id="{51607637-5C83-78F7-80AF-82BB353A110C}"/>
              </a:ext>
            </a:extLst>
          </p:cNvPr>
          <p:cNvSpPr txBox="1"/>
          <p:nvPr/>
        </p:nvSpPr>
        <p:spPr>
          <a:xfrm>
            <a:off x="3577975" y="486033"/>
            <a:ext cx="1988045" cy="553998"/>
          </a:xfrm>
          <a:prstGeom prst="rect">
            <a:avLst/>
          </a:prstGeom>
          <a:solidFill>
            <a:srgbClr val="FFFFFF"/>
          </a:solidFill>
          <a:ln>
            <a:solidFill>
              <a:srgbClr val="000000"/>
            </a:solidFill>
          </a:ln>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Avenir Black" charset="0"/>
                <a:ea typeface="Avenir Black" charset="0"/>
                <a:cs typeface="Avenir Black" charset="0"/>
              </a:rPr>
              <a:t>ROUND </a:t>
            </a:r>
            <a:r>
              <a:rPr lang="en-US" sz="3000" dirty="0">
                <a:solidFill>
                  <a:srgbClr val="000000"/>
                </a:solidFill>
                <a:latin typeface="Avenir Black" charset="0"/>
                <a:ea typeface="Avenir Black" charset="0"/>
                <a:cs typeface="Avenir Black" charset="0"/>
              </a:rPr>
              <a:t>1</a:t>
            </a:r>
            <a:endParaRPr kumimoji="0" lang="en-US" sz="3000" b="1" i="0" u="none" strike="noStrike" kern="1200" cap="none" spc="0" normalizeH="0" baseline="0" noProof="0" dirty="0">
              <a:ln>
                <a:noFill/>
              </a:ln>
              <a:solidFill>
                <a:srgbClr val="000000"/>
              </a:solidFill>
              <a:effectLst/>
              <a:uLnTx/>
              <a:uFillTx/>
              <a:latin typeface="Avenir Black" charset="0"/>
              <a:ea typeface="Avenir Black" charset="0"/>
              <a:cs typeface="Avenir Black" charset="0"/>
            </a:endParaRPr>
          </a:p>
        </p:txBody>
      </p:sp>
      <p:sp>
        <p:nvSpPr>
          <p:cNvPr id="6" name="Rectangle 5">
            <a:extLst>
              <a:ext uri="{FF2B5EF4-FFF2-40B4-BE49-F238E27FC236}">
                <a16:creationId xmlns:a16="http://schemas.microsoft.com/office/drawing/2014/main" id="{39EC007C-FF80-1983-FFCD-79C30AB38CE0}"/>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Shared Tools</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7" name="Straight Connector 6">
            <a:extLst>
              <a:ext uri="{FF2B5EF4-FFF2-40B4-BE49-F238E27FC236}">
                <a16:creationId xmlns:a16="http://schemas.microsoft.com/office/drawing/2014/main" id="{B68F9EBC-787E-637F-D8D4-F8C5B7F5D588}"/>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93E283C6-B363-9909-C29B-A6CA0F10E083}"/>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Tree>
    <p:extLst>
      <p:ext uri="{BB962C8B-B14F-4D97-AF65-F5344CB8AC3E}">
        <p14:creationId xmlns:p14="http://schemas.microsoft.com/office/powerpoint/2010/main" val="18313793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couple of men talking&#10;&#10;Description automatically generated">
            <a:extLst>
              <a:ext uri="{FF2B5EF4-FFF2-40B4-BE49-F238E27FC236}">
                <a16:creationId xmlns:a16="http://schemas.microsoft.com/office/drawing/2014/main" id="{9B008581-28FF-C7B7-5C8F-F28619A90A7D}"/>
              </a:ext>
            </a:extLst>
          </p:cNvPr>
          <p:cNvPicPr>
            <a:picLocks noChangeAspect="1"/>
          </p:cNvPicPr>
          <p:nvPr/>
        </p:nvPicPr>
        <p:blipFill rotWithShape="1">
          <a:blip r:embed="rId3">
            <a:extLst>
              <a:ext uri="{28A0092B-C50C-407E-A947-70E740481C1C}">
                <a14:useLocalDpi xmlns:a14="http://schemas.microsoft.com/office/drawing/2010/main" val="0"/>
              </a:ext>
            </a:extLst>
          </a:blip>
          <a:srcRect t="6596"/>
          <a:stretch/>
        </p:blipFill>
        <p:spPr>
          <a:xfrm>
            <a:off x="2300935" y="3760685"/>
            <a:ext cx="4542126" cy="2936933"/>
          </a:xfrm>
          <a:prstGeom prst="rect">
            <a:avLst/>
          </a:prstGeom>
        </p:spPr>
      </p:pic>
      <p:sp>
        <p:nvSpPr>
          <p:cNvPr id="110594" name="Rectangle 2"/>
          <p:cNvSpPr>
            <a:spLocks noChangeArrowheads="1"/>
          </p:cNvSpPr>
          <p:nvPr/>
        </p:nvSpPr>
        <p:spPr bwMode="auto">
          <a:xfrm>
            <a:off x="0" y="3999141"/>
            <a:ext cx="213520" cy="215444"/>
          </a:xfrm>
          <a:prstGeom prst="rect">
            <a:avLst/>
          </a:prstGeom>
          <a:noFill/>
          <a:ln w="9525">
            <a:noFill/>
            <a:miter lim="800000"/>
            <a:headEnd/>
            <a:tailEnd/>
          </a:ln>
        </p:spPr>
        <p:txBody>
          <a:bodyPr wrap="none" anchor="ctr">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Avenir Medium" charset="0"/>
                <a:ea typeface="Avenir Medium" charset="0"/>
                <a:cs typeface="Avenir Medium" charset="0"/>
              </a:rPr>
              <a:t> </a:t>
            </a:r>
            <a:endParaRPr kumimoji="0" lang="en-US" sz="1800" b="0" i="0" u="none" strike="noStrike" kern="1200" cap="none" spc="0" normalizeH="0" baseline="0" noProof="0" dirty="0">
              <a:ln>
                <a:noFill/>
              </a:ln>
              <a:solidFill>
                <a:srgbClr val="000000"/>
              </a:solidFill>
              <a:effectLst/>
              <a:uLnTx/>
              <a:uFillTx/>
              <a:latin typeface="Avenir Medium" charset="0"/>
              <a:ea typeface="Avenir Medium" charset="0"/>
              <a:cs typeface="Avenir Medium" charset="0"/>
            </a:endParaRPr>
          </a:p>
        </p:txBody>
      </p:sp>
      <p:sp>
        <p:nvSpPr>
          <p:cNvPr id="2" name="Rectangle 1">
            <a:extLst>
              <a:ext uri="{FF2B5EF4-FFF2-40B4-BE49-F238E27FC236}">
                <a16:creationId xmlns:a16="http://schemas.microsoft.com/office/drawing/2014/main" id="{1BC9191F-3D93-00C2-D2BD-4E95462679D7}"/>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4" name="TextBox 3">
            <a:extLst>
              <a:ext uri="{FF2B5EF4-FFF2-40B4-BE49-F238E27FC236}">
                <a16:creationId xmlns:a16="http://schemas.microsoft.com/office/drawing/2014/main" id="{562DDCF7-A769-BF0A-8010-7CF00EFCD4F8}"/>
              </a:ext>
            </a:extLst>
          </p:cNvPr>
          <p:cNvSpPr txBox="1"/>
          <p:nvPr/>
        </p:nvSpPr>
        <p:spPr>
          <a:xfrm>
            <a:off x="1861164" y="486033"/>
            <a:ext cx="5421677" cy="553998"/>
          </a:xfrm>
          <a:prstGeom prst="rect">
            <a:avLst/>
          </a:prstGeom>
          <a:solidFill>
            <a:srgbClr val="FFFFFF"/>
          </a:solidFill>
          <a:ln>
            <a:solidFill>
              <a:srgbClr val="000000"/>
            </a:solidFill>
          </a:ln>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Avenir Black" charset="0"/>
                <a:ea typeface="Avenir Black" charset="0"/>
                <a:cs typeface="Avenir Black" charset="0"/>
              </a:rPr>
              <a:t>EXAMPLE: ROUNDS 2 and 3</a:t>
            </a:r>
          </a:p>
        </p:txBody>
      </p:sp>
      <p:sp>
        <p:nvSpPr>
          <p:cNvPr id="5" name="Rectangle 4">
            <a:extLst>
              <a:ext uri="{FF2B5EF4-FFF2-40B4-BE49-F238E27FC236}">
                <a16:creationId xmlns:a16="http://schemas.microsoft.com/office/drawing/2014/main" id="{08502FC6-963E-B118-3235-1BFBCB571112}"/>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Shared Tools</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6" name="Straight Connector 5">
            <a:extLst>
              <a:ext uri="{FF2B5EF4-FFF2-40B4-BE49-F238E27FC236}">
                <a16:creationId xmlns:a16="http://schemas.microsoft.com/office/drawing/2014/main" id="{17AEAB03-FEBA-FA88-7058-338368D90E89}"/>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2948B642-B1FA-5BD5-6BBF-CE73B04EDCDC}"/>
              </a:ext>
            </a:extLst>
          </p:cNvPr>
          <p:cNvSpPr txBox="1"/>
          <p:nvPr/>
        </p:nvSpPr>
        <p:spPr>
          <a:xfrm>
            <a:off x="213520" y="990696"/>
            <a:ext cx="8871835" cy="2769989"/>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342900" marR="0" lvl="0" indent="-342900" algn="l" defTabSz="914400" rtl="0" eaLnBrk="0" fontAlgn="base" latinLnBrk="0" hangingPunct="0">
              <a:spcBef>
                <a:spcPts val="600"/>
              </a:spcBef>
              <a:spcAft>
                <a:spcPct val="0"/>
              </a:spcAft>
              <a:buClrTx/>
              <a:buSzTx/>
              <a:buFont typeface="Arial" panose="020B0604020202020204" pitchFamily="34" charset="0"/>
              <a:buChar char="•"/>
              <a:tabLst/>
              <a:defRPr/>
            </a:pPr>
            <a:r>
              <a:rPr lang="en-US" sz="2400" b="0" dirty="0">
                <a:solidFill>
                  <a:srgbClr val="000000"/>
                </a:solidFill>
                <a:latin typeface="Avenir Book" panose="02000503020000020003" pitchFamily="2" charset="0"/>
                <a:ea typeface="Avenir Medium" charset="0"/>
                <a:cs typeface="Avenir Medium" charset="0"/>
              </a:rPr>
              <a:t>In Round 2 and then in Round 3, everyone is assigned a new number. </a:t>
            </a:r>
          </a:p>
          <a:p>
            <a:pPr marL="342900" marR="0" lvl="0" indent="-342900" algn="l" defTabSz="914400" rtl="0" eaLnBrk="0" fontAlgn="base" latinLnBrk="0" hangingPunct="0">
              <a:spcBef>
                <a:spcPts val="600"/>
              </a:spcBef>
              <a:spcAft>
                <a:spcPct val="0"/>
              </a:spcAft>
              <a:buClrTx/>
              <a:buSzTx/>
              <a:buFont typeface="Arial" panose="020B0604020202020204" pitchFamily="34" charset="0"/>
              <a:buChar char="•"/>
              <a:tabLst/>
              <a:defRPr/>
            </a:pPr>
            <a:r>
              <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Once again,</a:t>
            </a:r>
            <a:r>
              <a:rPr kumimoji="0" lang="en-US" sz="2400" b="0" u="none" strike="noStrike" kern="1200" cap="none" spc="0" normalizeH="0" noProof="0" dirty="0">
                <a:ln>
                  <a:noFill/>
                </a:ln>
                <a:solidFill>
                  <a:srgbClr val="000000"/>
                </a:solidFill>
                <a:effectLst/>
                <a:uLnTx/>
                <a:uFillTx/>
                <a:latin typeface="Avenir Book" panose="02000503020000020003" pitchFamily="2" charset="0"/>
                <a:ea typeface="Avenir Medium" charset="0"/>
                <a:cs typeface="Avenir Medium" charset="0"/>
              </a:rPr>
              <a:t> buyers and sellers mingle and start negotiating. </a:t>
            </a:r>
          </a:p>
          <a:p>
            <a:pPr marL="342900" marR="0" lvl="0" indent="-342900" algn="l" defTabSz="914400" rtl="0" eaLnBrk="0" fontAlgn="base" latinLnBrk="0" hangingPunct="0">
              <a:spcBef>
                <a:spcPts val="600"/>
              </a:spcBef>
              <a:spcAft>
                <a:spcPct val="0"/>
              </a:spcAft>
              <a:buClrTx/>
              <a:buSzTx/>
              <a:buFont typeface="Arial" panose="020B0604020202020204" pitchFamily="34" charset="0"/>
              <a:buChar char="•"/>
              <a:tabLst/>
              <a:defRPr/>
            </a:pPr>
            <a:r>
              <a:rPr lang="en-US" sz="2400" b="0" baseline="0" dirty="0">
                <a:solidFill>
                  <a:srgbClr val="000000"/>
                </a:solidFill>
                <a:latin typeface="Avenir Book" panose="02000503020000020003" pitchFamily="2" charset="0"/>
                <a:ea typeface="Avenir Medium" charset="0"/>
                <a:cs typeface="Avenir Medium" charset="0"/>
              </a:rPr>
              <a:t>This time, however, they have additional information</a:t>
            </a:r>
            <a:r>
              <a:rPr lang="en-US" sz="2400" b="0" dirty="0">
                <a:solidFill>
                  <a:srgbClr val="000000"/>
                </a:solidFill>
                <a:latin typeface="Avenir Book" panose="02000503020000020003" pitchFamily="2" charset="0"/>
                <a:ea typeface="Avenir Medium" charset="0"/>
                <a:cs typeface="Avenir Medium" charset="0"/>
              </a:rPr>
              <a:t> because they overheard the negotiations from previous rounds.</a:t>
            </a:r>
            <a:endPar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342900" marR="0" lvl="0" indent="-342900" algn="l" defTabSz="914400" rtl="0" eaLnBrk="0" fontAlgn="base" latinLnBrk="0" hangingPunct="0">
              <a:spcBef>
                <a:spcPts val="600"/>
              </a:spcBef>
              <a:spcAft>
                <a:spcPct val="0"/>
              </a:spcAft>
              <a:buClrTx/>
              <a:buSzTx/>
              <a:buFont typeface="Arial" panose="020B0604020202020204" pitchFamily="34" charset="0"/>
              <a:buChar char="•"/>
              <a:tabLst/>
              <a:defRPr/>
            </a:pPr>
            <a:r>
              <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Successful trades converge around the same amount.</a:t>
            </a:r>
          </a:p>
        </p:txBody>
      </p:sp>
    </p:spTree>
    <p:extLst>
      <p:ext uri="{BB962C8B-B14F-4D97-AF65-F5344CB8AC3E}">
        <p14:creationId xmlns:p14="http://schemas.microsoft.com/office/powerpoint/2010/main" val="1231980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animEffect transition="in" filter="fade">
                                      <p:cBhvr>
                                        <p:cTn id="7" dur="2000"/>
                                        <p:tgtEl>
                                          <p:spTgt spid="7">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3" end="3"/>
                                            </p:txEl>
                                          </p:spTgt>
                                        </p:tgtEl>
                                        <p:attrNameLst>
                                          <p:attrName>style.visibility</p:attrName>
                                        </p:attrNameLst>
                                      </p:cBhvr>
                                      <p:to>
                                        <p:strVal val="visible"/>
                                      </p:to>
                                    </p:set>
                                    <p:animEffect transition="in" filter="fade">
                                      <p:cBhvr>
                                        <p:cTn id="12" dur="2000"/>
                                        <p:tgtEl>
                                          <p:spTgt spid="7">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4" end="4"/>
                                            </p:txEl>
                                          </p:spTgt>
                                        </p:tgtEl>
                                        <p:attrNameLst>
                                          <p:attrName>style.visibility</p:attrName>
                                        </p:attrNameLst>
                                      </p:cBhvr>
                                      <p:to>
                                        <p:strVal val="visible"/>
                                      </p:to>
                                    </p:set>
                                    <p:animEffect transition="in" filter="fade">
                                      <p:cBhvr>
                                        <p:cTn id="17" dur="20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23B2C56-7771-CA13-77C7-3C73AAEE7F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3563" y="486033"/>
            <a:ext cx="7336875" cy="6190488"/>
          </a:xfrm>
          <a:prstGeom prst="rect">
            <a:avLst/>
          </a:prstGeom>
        </p:spPr>
      </p:pic>
      <p:sp>
        <p:nvSpPr>
          <p:cNvPr id="110594" name="Rectangle 2"/>
          <p:cNvSpPr>
            <a:spLocks noChangeArrowheads="1"/>
          </p:cNvSpPr>
          <p:nvPr/>
        </p:nvSpPr>
        <p:spPr bwMode="auto">
          <a:xfrm>
            <a:off x="0" y="3999141"/>
            <a:ext cx="213520" cy="215444"/>
          </a:xfrm>
          <a:prstGeom prst="rect">
            <a:avLst/>
          </a:prstGeom>
          <a:noFill/>
          <a:ln w="9525">
            <a:noFill/>
            <a:miter lim="800000"/>
            <a:headEnd/>
            <a:tailEnd/>
          </a:ln>
        </p:spPr>
        <p:txBody>
          <a:bodyPr wrap="none" anchor="ctr">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Avenir Medium" charset="0"/>
                <a:ea typeface="Avenir Medium" charset="0"/>
                <a:cs typeface="Avenir Medium" charset="0"/>
              </a:rPr>
              <a:t> </a:t>
            </a:r>
            <a:endParaRPr kumimoji="0" lang="en-US" sz="1800" b="0" i="0" u="none" strike="noStrike" kern="1200" cap="none" spc="0" normalizeH="0" baseline="0" noProof="0" dirty="0">
              <a:ln>
                <a:noFill/>
              </a:ln>
              <a:solidFill>
                <a:srgbClr val="000000"/>
              </a:solidFill>
              <a:effectLst/>
              <a:uLnTx/>
              <a:uFillTx/>
              <a:latin typeface="Avenir Medium" charset="0"/>
              <a:ea typeface="Avenir Medium" charset="0"/>
              <a:cs typeface="Avenir Medium" charset="0"/>
            </a:endParaRPr>
          </a:p>
        </p:txBody>
      </p:sp>
      <p:sp>
        <p:nvSpPr>
          <p:cNvPr id="3" name="TextBox 2">
            <a:extLst>
              <a:ext uri="{FF2B5EF4-FFF2-40B4-BE49-F238E27FC236}">
                <a16:creationId xmlns:a16="http://schemas.microsoft.com/office/drawing/2014/main" id="{80CF079B-8ABD-1885-AD7D-71DD9B633022}"/>
              </a:ext>
            </a:extLst>
          </p:cNvPr>
          <p:cNvSpPr txBox="1"/>
          <p:nvPr/>
        </p:nvSpPr>
        <p:spPr>
          <a:xfrm>
            <a:off x="3577975" y="486033"/>
            <a:ext cx="1988045" cy="553998"/>
          </a:xfrm>
          <a:prstGeom prst="rect">
            <a:avLst/>
          </a:prstGeom>
          <a:solidFill>
            <a:srgbClr val="FFFFFF"/>
          </a:solidFill>
          <a:ln>
            <a:solidFill>
              <a:srgbClr val="000000"/>
            </a:solidFill>
          </a:ln>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Avenir Black" charset="0"/>
                <a:ea typeface="Avenir Black" charset="0"/>
                <a:cs typeface="Avenir Black" charset="0"/>
              </a:rPr>
              <a:t>ROUND 2</a:t>
            </a:r>
          </a:p>
        </p:txBody>
      </p:sp>
      <p:sp>
        <p:nvSpPr>
          <p:cNvPr id="6" name="Rectangle 5">
            <a:extLst>
              <a:ext uri="{FF2B5EF4-FFF2-40B4-BE49-F238E27FC236}">
                <a16:creationId xmlns:a16="http://schemas.microsoft.com/office/drawing/2014/main" id="{B60DD67D-5504-9325-BD20-948618D1EB28}"/>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Shared Tools</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7" name="Straight Connector 6">
            <a:extLst>
              <a:ext uri="{FF2B5EF4-FFF2-40B4-BE49-F238E27FC236}">
                <a16:creationId xmlns:a16="http://schemas.microsoft.com/office/drawing/2014/main" id="{98D04986-7BE3-A37C-3CE2-11E7740107BF}"/>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ADD7E169-2302-BE5C-F8B6-ED995DC72340}"/>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Tree>
    <p:extLst>
      <p:ext uri="{BB962C8B-B14F-4D97-AF65-F5344CB8AC3E}">
        <p14:creationId xmlns:p14="http://schemas.microsoft.com/office/powerpoint/2010/main" val="3273268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B4FC3B34-8868-8461-B421-4339C0C0D9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3563" y="486033"/>
            <a:ext cx="7336875" cy="6190488"/>
          </a:xfrm>
          <a:prstGeom prst="rect">
            <a:avLst/>
          </a:prstGeom>
        </p:spPr>
      </p:pic>
      <p:sp>
        <p:nvSpPr>
          <p:cNvPr id="110594" name="Rectangle 2"/>
          <p:cNvSpPr>
            <a:spLocks noChangeArrowheads="1"/>
          </p:cNvSpPr>
          <p:nvPr/>
        </p:nvSpPr>
        <p:spPr bwMode="auto">
          <a:xfrm>
            <a:off x="0" y="3999141"/>
            <a:ext cx="213520" cy="215444"/>
          </a:xfrm>
          <a:prstGeom prst="rect">
            <a:avLst/>
          </a:prstGeom>
          <a:noFill/>
          <a:ln w="9525">
            <a:noFill/>
            <a:miter lim="800000"/>
            <a:headEnd/>
            <a:tailEnd/>
          </a:ln>
        </p:spPr>
        <p:txBody>
          <a:bodyPr wrap="none" anchor="ctr">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Avenir Medium" charset="0"/>
                <a:ea typeface="Avenir Medium" charset="0"/>
                <a:cs typeface="Avenir Medium" charset="0"/>
              </a:rPr>
              <a:t> </a:t>
            </a:r>
            <a:endParaRPr kumimoji="0" lang="en-US" sz="1800" b="0" i="0" u="none" strike="noStrike" kern="1200" cap="none" spc="0" normalizeH="0" baseline="0" noProof="0" dirty="0">
              <a:ln>
                <a:noFill/>
              </a:ln>
              <a:solidFill>
                <a:srgbClr val="000000"/>
              </a:solidFill>
              <a:effectLst/>
              <a:uLnTx/>
              <a:uFillTx/>
              <a:latin typeface="Avenir Medium" charset="0"/>
              <a:ea typeface="Avenir Medium" charset="0"/>
              <a:cs typeface="Avenir Medium" charset="0"/>
            </a:endParaRPr>
          </a:p>
        </p:txBody>
      </p:sp>
      <p:sp>
        <p:nvSpPr>
          <p:cNvPr id="2" name="Rectangle 1">
            <a:extLst>
              <a:ext uri="{FF2B5EF4-FFF2-40B4-BE49-F238E27FC236}">
                <a16:creationId xmlns:a16="http://schemas.microsoft.com/office/drawing/2014/main" id="{AD66F366-C641-02C7-6E4D-5584368442EA}"/>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3" name="TextBox 2">
            <a:extLst>
              <a:ext uri="{FF2B5EF4-FFF2-40B4-BE49-F238E27FC236}">
                <a16:creationId xmlns:a16="http://schemas.microsoft.com/office/drawing/2014/main" id="{2893C334-7766-CAA1-D909-36386F124214}"/>
              </a:ext>
            </a:extLst>
          </p:cNvPr>
          <p:cNvSpPr txBox="1"/>
          <p:nvPr/>
        </p:nvSpPr>
        <p:spPr>
          <a:xfrm>
            <a:off x="3577975" y="486033"/>
            <a:ext cx="1988045" cy="553998"/>
          </a:xfrm>
          <a:prstGeom prst="rect">
            <a:avLst/>
          </a:prstGeom>
          <a:solidFill>
            <a:srgbClr val="FFFFFF"/>
          </a:solidFill>
          <a:ln>
            <a:solidFill>
              <a:srgbClr val="000000"/>
            </a:solidFill>
          </a:ln>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Avenir Black" charset="0"/>
                <a:ea typeface="Avenir Black" charset="0"/>
                <a:cs typeface="Avenir Black" charset="0"/>
              </a:rPr>
              <a:t>ROUND </a:t>
            </a:r>
            <a:r>
              <a:rPr lang="en-US" sz="3000" dirty="0">
                <a:solidFill>
                  <a:srgbClr val="000000"/>
                </a:solidFill>
                <a:latin typeface="Avenir Black" charset="0"/>
                <a:ea typeface="Avenir Black" charset="0"/>
                <a:cs typeface="Avenir Black" charset="0"/>
              </a:rPr>
              <a:t>3</a:t>
            </a:r>
            <a:endParaRPr kumimoji="0" lang="en-US" sz="3000" b="1" i="0" u="none" strike="noStrike" kern="1200" cap="none" spc="0" normalizeH="0" baseline="0" noProof="0" dirty="0">
              <a:ln>
                <a:noFill/>
              </a:ln>
              <a:solidFill>
                <a:srgbClr val="000000"/>
              </a:solidFill>
              <a:effectLst/>
              <a:uLnTx/>
              <a:uFillTx/>
              <a:latin typeface="Avenir Black" charset="0"/>
              <a:ea typeface="Avenir Black" charset="0"/>
              <a:cs typeface="Avenir Black" charset="0"/>
            </a:endParaRPr>
          </a:p>
        </p:txBody>
      </p:sp>
      <p:sp>
        <p:nvSpPr>
          <p:cNvPr id="6" name="Rectangle 5">
            <a:extLst>
              <a:ext uri="{FF2B5EF4-FFF2-40B4-BE49-F238E27FC236}">
                <a16:creationId xmlns:a16="http://schemas.microsoft.com/office/drawing/2014/main" id="{CE7E959F-82F7-DCC0-6A29-BE149AB5F501}"/>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Shared Tools</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7" name="Straight Connector 6">
            <a:extLst>
              <a:ext uri="{FF2B5EF4-FFF2-40B4-BE49-F238E27FC236}">
                <a16:creationId xmlns:a16="http://schemas.microsoft.com/office/drawing/2014/main" id="{975B6D2C-643E-9744-DDFE-1B9D62BC7A89}"/>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310188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8BDB953-B876-3AC4-C777-C7A890EA0D6C}"/>
              </a:ext>
            </a:extLst>
          </p:cNvPr>
          <p:cNvSpPr txBox="1"/>
          <p:nvPr/>
        </p:nvSpPr>
        <p:spPr>
          <a:xfrm>
            <a:off x="591048" y="486033"/>
            <a:ext cx="7961924" cy="553998"/>
          </a:xfrm>
          <a:prstGeom prst="rect">
            <a:avLst/>
          </a:prstGeom>
          <a:solidFill>
            <a:srgbClr val="FFFFFF"/>
          </a:solidFill>
          <a:ln>
            <a:solidFill>
              <a:srgbClr val="000000"/>
            </a:solidFill>
          </a:ln>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Avenir Black" charset="0"/>
                <a:ea typeface="Avenir Black" charset="0"/>
                <a:cs typeface="Avenir Black" charset="0"/>
              </a:rPr>
              <a:t>ROUND </a:t>
            </a:r>
            <a:r>
              <a:rPr lang="en-US" sz="3000" dirty="0">
                <a:solidFill>
                  <a:srgbClr val="000000"/>
                </a:solidFill>
                <a:latin typeface="Avenir Black" charset="0"/>
                <a:ea typeface="Avenir Black" charset="0"/>
                <a:cs typeface="Avenir Black" charset="0"/>
              </a:rPr>
              <a:t>4: A third party enters the market</a:t>
            </a:r>
            <a:endParaRPr kumimoji="0" lang="en-US" sz="3000" b="1" i="0" u="none" strike="noStrike" kern="1200" cap="none" spc="0" normalizeH="0" baseline="0" noProof="0" dirty="0">
              <a:ln>
                <a:noFill/>
              </a:ln>
              <a:solidFill>
                <a:srgbClr val="000000"/>
              </a:solidFill>
              <a:effectLst/>
              <a:uLnTx/>
              <a:uFillTx/>
              <a:latin typeface="Avenir Black" charset="0"/>
              <a:ea typeface="Avenir Black" charset="0"/>
              <a:cs typeface="Avenir Black" charset="0"/>
            </a:endParaRPr>
          </a:p>
        </p:txBody>
      </p:sp>
      <p:sp>
        <p:nvSpPr>
          <p:cNvPr id="110594" name="Rectangle 2"/>
          <p:cNvSpPr>
            <a:spLocks noChangeArrowheads="1"/>
          </p:cNvSpPr>
          <p:nvPr/>
        </p:nvSpPr>
        <p:spPr bwMode="auto">
          <a:xfrm>
            <a:off x="0" y="3999141"/>
            <a:ext cx="213520" cy="215444"/>
          </a:xfrm>
          <a:prstGeom prst="rect">
            <a:avLst/>
          </a:prstGeom>
          <a:noFill/>
          <a:ln w="9525">
            <a:noFill/>
            <a:miter lim="800000"/>
            <a:headEnd/>
            <a:tailEnd/>
          </a:ln>
        </p:spPr>
        <p:txBody>
          <a:bodyPr wrap="none" anchor="ctr">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Avenir Medium" charset="0"/>
                <a:ea typeface="Avenir Medium" charset="0"/>
                <a:cs typeface="Avenir Medium" charset="0"/>
              </a:rPr>
              <a:t> </a:t>
            </a:r>
            <a:endParaRPr kumimoji="0" lang="en-US" sz="1800" b="0" i="0" u="none" strike="noStrike" kern="1200" cap="none" spc="0" normalizeH="0" baseline="0" noProof="0" dirty="0">
              <a:ln>
                <a:noFill/>
              </a:ln>
              <a:solidFill>
                <a:srgbClr val="000000"/>
              </a:solidFill>
              <a:effectLst/>
              <a:uLnTx/>
              <a:uFillTx/>
              <a:latin typeface="Avenir Medium" charset="0"/>
              <a:ea typeface="Avenir Medium" charset="0"/>
              <a:cs typeface="Avenir Medium" charset="0"/>
            </a:endParaRPr>
          </a:p>
        </p:txBody>
      </p:sp>
      <p:sp>
        <p:nvSpPr>
          <p:cNvPr id="6" name="TextBox 5"/>
          <p:cNvSpPr txBox="1"/>
          <p:nvPr/>
        </p:nvSpPr>
        <p:spPr>
          <a:xfrm>
            <a:off x="-207820" y="1391674"/>
            <a:ext cx="3672680" cy="52322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Avenir Medium" charset="0"/>
                <a:ea typeface="ＭＳ Ｐゴシック" charset="0"/>
                <a:cs typeface="Avenir Medium" charset="0"/>
              </a:rPr>
              <a:t>Buyers</a:t>
            </a:r>
          </a:p>
        </p:txBody>
      </p:sp>
      <p:sp>
        <p:nvSpPr>
          <p:cNvPr id="8" name="TextBox 7"/>
          <p:cNvSpPr txBox="1"/>
          <p:nvPr/>
        </p:nvSpPr>
        <p:spPr>
          <a:xfrm>
            <a:off x="4912660" y="1391674"/>
            <a:ext cx="3672680" cy="52322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Avenir Medium" charset="0"/>
                <a:ea typeface="ＭＳ Ｐゴシック" charset="0"/>
                <a:cs typeface="Avenir Medium" charset="0"/>
              </a:rPr>
              <a:t>Sellers</a:t>
            </a:r>
          </a:p>
        </p:txBody>
      </p:sp>
      <p:sp>
        <p:nvSpPr>
          <p:cNvPr id="12" name="TextBox 11"/>
          <p:cNvSpPr txBox="1"/>
          <p:nvPr/>
        </p:nvSpPr>
        <p:spPr>
          <a:xfrm>
            <a:off x="158106" y="2235174"/>
            <a:ext cx="3657599" cy="2308324"/>
          </a:xfrm>
          <a:prstGeom prst="rect">
            <a:avLst/>
          </a:prstGeom>
          <a:noFill/>
          <a:ln>
            <a:solidFill>
              <a:srgbClr val="000000"/>
            </a:solidFill>
          </a:ln>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venir Medium" charset="0"/>
                <a:ea typeface="ＭＳ Ｐゴシック" charset="0"/>
                <a:cs typeface="Avenir Medium" charset="0"/>
              </a:rPr>
              <a:t>NEW: A third party pays half the price for wellness checkups. Buyers now double the maximum amount they are willing to pay. </a:t>
            </a:r>
          </a:p>
        </p:txBody>
      </p:sp>
      <p:sp>
        <p:nvSpPr>
          <p:cNvPr id="14" name="TextBox 13"/>
          <p:cNvSpPr txBox="1"/>
          <p:nvPr/>
        </p:nvSpPr>
        <p:spPr>
          <a:xfrm>
            <a:off x="5037351" y="2235174"/>
            <a:ext cx="3657600" cy="2308324"/>
          </a:xfrm>
          <a:prstGeom prst="rect">
            <a:avLst/>
          </a:prstGeom>
          <a:noFill/>
          <a:ln>
            <a:solidFill>
              <a:srgbClr val="000000"/>
            </a:solidFill>
          </a:ln>
        </p:spPr>
        <p:txBody>
          <a:bodyPr wrap="square" rtlCol="0">
            <a:spAutoFit/>
          </a:bodyPr>
          <a:lstStyle/>
          <a:p>
            <a:pPr marL="0" marR="0" lvl="0" indent="0" algn="just"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venir Medium" charset="0"/>
                <a:ea typeface="ＭＳ Ｐゴシック" charset="0"/>
                <a:cs typeface="Avenir Medium" charset="0"/>
              </a:rPr>
              <a:t>No </a:t>
            </a:r>
            <a:r>
              <a:rPr lang="en-US" sz="2400" b="0" dirty="0">
                <a:solidFill>
                  <a:srgbClr val="000000"/>
                </a:solidFill>
                <a:latin typeface="Avenir Medium" charset="0"/>
                <a:cs typeface="Avenir Medium" charset="0"/>
              </a:rPr>
              <a:t>c</a:t>
            </a:r>
            <a:r>
              <a:rPr kumimoji="0" lang="en-US" sz="2400" b="0" i="0" u="none" strike="noStrike" kern="1200" cap="none" spc="0" normalizeH="0" baseline="0" noProof="0" dirty="0" err="1">
                <a:ln>
                  <a:noFill/>
                </a:ln>
                <a:solidFill>
                  <a:srgbClr val="000000"/>
                </a:solidFill>
                <a:effectLst/>
                <a:uLnTx/>
                <a:uFillTx/>
                <a:latin typeface="Avenir Medium" charset="0"/>
                <a:ea typeface="ＭＳ Ｐゴシック" charset="0"/>
                <a:cs typeface="Avenir Medium" charset="0"/>
              </a:rPr>
              <a:t>hanges</a:t>
            </a:r>
            <a:endParaRPr kumimoji="0" lang="en-US" sz="2400" b="0" i="0" u="none" strike="noStrike" kern="1200" cap="none" spc="0" normalizeH="0" baseline="0" noProof="0" dirty="0">
              <a:ln>
                <a:noFill/>
              </a:ln>
              <a:solidFill>
                <a:srgbClr val="000000"/>
              </a:solidFill>
              <a:effectLst/>
              <a:uLnTx/>
              <a:uFillTx/>
              <a:latin typeface="Avenir Medium" charset="0"/>
              <a:ea typeface="ＭＳ Ｐゴシック" charset="0"/>
              <a:cs typeface="Avenir Medium" charset="0"/>
            </a:endParaRPr>
          </a:p>
          <a:p>
            <a:pPr marL="0" marR="0" lvl="0" indent="0" algn="just"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Avenir Medium" charset="0"/>
              <a:ea typeface="ＭＳ Ｐゴシック" charset="0"/>
              <a:cs typeface="Avenir Medium" charset="0"/>
            </a:endParaRPr>
          </a:p>
          <a:p>
            <a:pPr marL="0" marR="0" lvl="0" indent="0" algn="just"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Avenir Medium" charset="0"/>
              <a:ea typeface="ＭＳ Ｐゴシック" charset="0"/>
              <a:cs typeface="Avenir Medium" charset="0"/>
            </a:endParaRPr>
          </a:p>
          <a:p>
            <a:pPr marL="0" marR="0" lvl="0" indent="0" algn="just"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Avenir Medium" charset="0"/>
              <a:ea typeface="ＭＳ Ｐゴシック" charset="0"/>
              <a:cs typeface="Avenir Medium" charset="0"/>
            </a:endParaRPr>
          </a:p>
          <a:p>
            <a:pPr marL="0" marR="0" lvl="0" indent="0" algn="just"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Avenir Medium" charset="0"/>
              <a:ea typeface="ＭＳ Ｐゴシック" charset="0"/>
              <a:cs typeface="Avenir Medium" charset="0"/>
            </a:endParaRPr>
          </a:p>
          <a:p>
            <a:pPr marL="0" marR="0" lvl="0" indent="0" algn="just"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Avenir Medium" charset="0"/>
              <a:ea typeface="ＭＳ Ｐゴシック" charset="0"/>
              <a:cs typeface="Avenir Medium" charset="0"/>
            </a:endParaRPr>
          </a:p>
        </p:txBody>
      </p:sp>
      <p:sp>
        <p:nvSpPr>
          <p:cNvPr id="3" name="Rectangle 2">
            <a:extLst>
              <a:ext uri="{FF2B5EF4-FFF2-40B4-BE49-F238E27FC236}">
                <a16:creationId xmlns:a16="http://schemas.microsoft.com/office/drawing/2014/main" id="{9AE23657-9953-81DA-E062-58B37A7A8915}"/>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7" name="Rectangle 6">
            <a:extLst>
              <a:ext uri="{FF2B5EF4-FFF2-40B4-BE49-F238E27FC236}">
                <a16:creationId xmlns:a16="http://schemas.microsoft.com/office/drawing/2014/main" id="{1266DF57-DA3E-7BCE-16BD-6F6D69FF2B30}"/>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Shared Tools</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9" name="Straight Connector 8">
            <a:extLst>
              <a:ext uri="{FF2B5EF4-FFF2-40B4-BE49-F238E27FC236}">
                <a16:creationId xmlns:a16="http://schemas.microsoft.com/office/drawing/2014/main" id="{A58CB7EA-0956-0464-AA33-F6963A554ED0}"/>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0FDD090E-4270-8DA4-9085-46B9265CF6D2}"/>
              </a:ext>
            </a:extLst>
          </p:cNvPr>
          <p:cNvSpPr txBox="1"/>
          <p:nvPr/>
        </p:nvSpPr>
        <p:spPr>
          <a:xfrm>
            <a:off x="3057990" y="5204716"/>
            <a:ext cx="3038011" cy="523220"/>
          </a:xfrm>
          <a:prstGeom prst="rect">
            <a:avLst/>
          </a:prstGeom>
          <a:solidFill>
            <a:srgbClr val="FFFFFF"/>
          </a:solidFill>
          <a:ln>
            <a:solidFill>
              <a:srgbClr val="000000"/>
            </a:solidFill>
          </a:ln>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Avenir Black" charset="0"/>
                <a:ea typeface="Avenir Black" charset="0"/>
                <a:cs typeface="Avenir Black" charset="0"/>
              </a:rPr>
              <a:t>What happens? </a:t>
            </a:r>
          </a:p>
        </p:txBody>
      </p:sp>
    </p:spTree>
    <p:extLst>
      <p:ext uri="{BB962C8B-B14F-4D97-AF65-F5344CB8AC3E}">
        <p14:creationId xmlns:p14="http://schemas.microsoft.com/office/powerpoint/2010/main" val="542551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20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2000"/>
                                        <p:tgtEl>
                                          <p:spTgt spid="1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20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20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2" grpId="0" animBg="1"/>
      <p:bldP spid="14" grpId="0" animBg="1"/>
      <p:bldP spid="2"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ChangeArrowheads="1"/>
          </p:cNvSpPr>
          <p:nvPr/>
        </p:nvSpPr>
        <p:spPr bwMode="auto">
          <a:xfrm>
            <a:off x="0" y="3999141"/>
            <a:ext cx="213520" cy="215444"/>
          </a:xfrm>
          <a:prstGeom prst="rect">
            <a:avLst/>
          </a:prstGeom>
          <a:noFill/>
          <a:ln w="9525">
            <a:noFill/>
            <a:miter lim="800000"/>
            <a:headEnd/>
            <a:tailEnd/>
          </a:ln>
        </p:spPr>
        <p:txBody>
          <a:bodyPr wrap="none" anchor="ctr">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Avenir Medium" charset="0"/>
                <a:ea typeface="Avenir Medium" charset="0"/>
                <a:cs typeface="Avenir Medium" charset="0"/>
              </a:rPr>
              <a:t> </a:t>
            </a:r>
            <a:endParaRPr kumimoji="0" lang="en-US" sz="1800" b="0" i="0" u="none" strike="noStrike" kern="1200" cap="none" spc="0" normalizeH="0" baseline="0" noProof="0" dirty="0">
              <a:ln>
                <a:noFill/>
              </a:ln>
              <a:solidFill>
                <a:srgbClr val="000000"/>
              </a:solidFill>
              <a:effectLst/>
              <a:uLnTx/>
              <a:uFillTx/>
              <a:latin typeface="Avenir Medium" charset="0"/>
              <a:ea typeface="Avenir Medium" charset="0"/>
              <a:cs typeface="Avenir Medium" charset="0"/>
            </a:endParaRPr>
          </a:p>
        </p:txBody>
      </p:sp>
      <p:graphicFrame>
        <p:nvGraphicFramePr>
          <p:cNvPr id="3" name="Table 2"/>
          <p:cNvGraphicFramePr>
            <a:graphicFrameLocks noGrp="1"/>
          </p:cNvGraphicFramePr>
          <p:nvPr>
            <p:extLst>
              <p:ext uri="{D42A27DB-BD31-4B8C-83A1-F6EECF244321}">
                <p14:modId xmlns:p14="http://schemas.microsoft.com/office/powerpoint/2010/main" val="2796043540"/>
              </p:ext>
            </p:extLst>
          </p:nvPr>
        </p:nvGraphicFramePr>
        <p:xfrm>
          <a:off x="387316" y="249381"/>
          <a:ext cx="8535624" cy="6276113"/>
        </p:xfrm>
        <a:graphic>
          <a:graphicData uri="http://schemas.openxmlformats.org/drawingml/2006/table">
            <a:tbl>
              <a:tblPr firstRow="1" firstCol="1" bandRow="1">
                <a:tableStyleId>{5C22544A-7EE6-4342-B048-85BDC9FD1C3A}</a:tableStyleId>
              </a:tblPr>
              <a:tblGrid>
                <a:gridCol w="1885140">
                  <a:extLst>
                    <a:ext uri="{9D8B030D-6E8A-4147-A177-3AD203B41FA5}">
                      <a16:colId xmlns:a16="http://schemas.microsoft.com/office/drawing/2014/main" val="20000"/>
                    </a:ext>
                  </a:extLst>
                </a:gridCol>
                <a:gridCol w="2381759">
                  <a:extLst>
                    <a:ext uri="{9D8B030D-6E8A-4147-A177-3AD203B41FA5}">
                      <a16:colId xmlns:a16="http://schemas.microsoft.com/office/drawing/2014/main" val="20001"/>
                    </a:ext>
                  </a:extLst>
                </a:gridCol>
                <a:gridCol w="1890618">
                  <a:extLst>
                    <a:ext uri="{9D8B030D-6E8A-4147-A177-3AD203B41FA5}">
                      <a16:colId xmlns:a16="http://schemas.microsoft.com/office/drawing/2014/main" val="20002"/>
                    </a:ext>
                  </a:extLst>
                </a:gridCol>
                <a:gridCol w="2378107">
                  <a:extLst>
                    <a:ext uri="{9D8B030D-6E8A-4147-A177-3AD203B41FA5}">
                      <a16:colId xmlns:a16="http://schemas.microsoft.com/office/drawing/2014/main" val="20003"/>
                    </a:ext>
                  </a:extLst>
                </a:gridCol>
              </a:tblGrid>
              <a:tr h="1569383">
                <a:tc>
                  <a:txBody>
                    <a:bodyPr/>
                    <a:lstStyle/>
                    <a:p>
                      <a:pPr marL="0" marR="0" algn="ctr">
                        <a:lnSpc>
                          <a:spcPct val="200000"/>
                        </a:lnSpc>
                        <a:spcBef>
                          <a:spcPts val="0"/>
                        </a:spcBef>
                        <a:spcAft>
                          <a:spcPts val="0"/>
                        </a:spcAft>
                      </a:pPr>
                      <a:endParaRPr lang="en-US" sz="1600" b="1" i="0" dirty="0">
                        <a:solidFill>
                          <a:srgbClr val="FFFFFF"/>
                        </a:solidFill>
                        <a:effectLst/>
                        <a:latin typeface="Avenir Black" panose="02000503020000020003" pitchFamily="2" charset="0"/>
                      </a:endParaRPr>
                    </a:p>
                    <a:p>
                      <a:pPr marL="0" marR="0" algn="ctr">
                        <a:lnSpc>
                          <a:spcPct val="200000"/>
                        </a:lnSpc>
                        <a:spcBef>
                          <a:spcPts val="0"/>
                        </a:spcBef>
                        <a:spcAft>
                          <a:spcPts val="0"/>
                        </a:spcAft>
                      </a:pPr>
                      <a:endParaRPr lang="en-US" sz="1600" b="1" i="0" dirty="0">
                        <a:solidFill>
                          <a:srgbClr val="FFFFFF"/>
                        </a:solidFill>
                        <a:effectLst/>
                        <a:latin typeface="Avenir Black" panose="02000503020000020003" pitchFamily="2" charset="0"/>
                      </a:endParaRPr>
                    </a:p>
                    <a:p>
                      <a:pPr marL="0" marR="0" algn="ctr">
                        <a:lnSpc>
                          <a:spcPct val="200000"/>
                        </a:lnSpc>
                        <a:spcBef>
                          <a:spcPts val="0"/>
                        </a:spcBef>
                        <a:spcAft>
                          <a:spcPts val="0"/>
                        </a:spcAft>
                      </a:pPr>
                      <a:r>
                        <a:rPr lang="en-US" sz="1600" b="1" i="0" dirty="0">
                          <a:solidFill>
                            <a:srgbClr val="FFFFFF"/>
                          </a:solidFill>
                          <a:effectLst/>
                          <a:latin typeface="Avenir Black" panose="02000503020000020003" pitchFamily="2" charset="0"/>
                        </a:rPr>
                        <a:t>Buyer</a:t>
                      </a:r>
                      <a:endParaRPr lang="en-US" sz="1600" b="1" i="0" dirty="0">
                        <a:solidFill>
                          <a:srgbClr val="FFFFFF"/>
                        </a:solidFill>
                        <a:effectLst/>
                        <a:latin typeface="Avenir Black" panose="02000503020000020003" pitchFamily="2" charset="0"/>
                        <a:ea typeface="Calibri" charset="0"/>
                        <a:cs typeface="Arial"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43017"/>
                    </a:solidFill>
                  </a:tcPr>
                </a:tc>
                <a:tc>
                  <a:txBody>
                    <a:bodyPr/>
                    <a:lstStyle/>
                    <a:p>
                      <a:pPr marL="0" marR="0" algn="ctr">
                        <a:lnSpc>
                          <a:spcPct val="200000"/>
                        </a:lnSpc>
                        <a:spcBef>
                          <a:spcPts val="0"/>
                        </a:spcBef>
                        <a:spcAft>
                          <a:spcPts val="0"/>
                        </a:spcAft>
                      </a:pPr>
                      <a:endParaRPr lang="en-US" sz="1600" b="1" i="0" dirty="0">
                        <a:solidFill>
                          <a:srgbClr val="FFFFFF"/>
                        </a:solidFill>
                        <a:effectLst/>
                        <a:latin typeface="Avenir Black" panose="02000503020000020003" pitchFamily="2" charset="0"/>
                        <a:ea typeface="Avenir Black" charset="0"/>
                        <a:cs typeface="Avenir Black" charset="0"/>
                      </a:endParaRPr>
                    </a:p>
                    <a:p>
                      <a:pPr marL="0" marR="0" algn="ctr">
                        <a:lnSpc>
                          <a:spcPct val="100000"/>
                        </a:lnSpc>
                        <a:spcBef>
                          <a:spcPts val="0"/>
                        </a:spcBef>
                        <a:spcAft>
                          <a:spcPts val="0"/>
                        </a:spcAft>
                      </a:pPr>
                      <a:endParaRPr lang="en-US" sz="1600" b="1" i="0" dirty="0">
                        <a:solidFill>
                          <a:srgbClr val="FFFFFF"/>
                        </a:solidFill>
                        <a:effectLst/>
                        <a:latin typeface="Avenir Black" panose="02000503020000020003" pitchFamily="2" charset="0"/>
                        <a:ea typeface="Avenir Black" charset="0"/>
                        <a:cs typeface="Avenir Black" charset="0"/>
                      </a:endParaRPr>
                    </a:p>
                    <a:p>
                      <a:pPr marL="0" marR="0" algn="ctr">
                        <a:lnSpc>
                          <a:spcPct val="100000"/>
                        </a:lnSpc>
                        <a:spcBef>
                          <a:spcPts val="0"/>
                        </a:spcBef>
                        <a:spcAft>
                          <a:spcPts val="0"/>
                        </a:spcAft>
                      </a:pPr>
                      <a:endParaRPr lang="en-US" sz="1600" b="1" i="0" dirty="0">
                        <a:solidFill>
                          <a:srgbClr val="FFFFFF"/>
                        </a:solidFill>
                        <a:effectLst/>
                        <a:latin typeface="Avenir Black" panose="02000503020000020003" pitchFamily="2" charset="0"/>
                        <a:ea typeface="Avenir Black" charset="0"/>
                        <a:cs typeface="Avenir Black" charset="0"/>
                      </a:endParaRPr>
                    </a:p>
                    <a:p>
                      <a:pPr marL="0" marR="0" algn="ctr">
                        <a:lnSpc>
                          <a:spcPct val="100000"/>
                        </a:lnSpc>
                        <a:spcBef>
                          <a:spcPts val="0"/>
                        </a:spcBef>
                        <a:spcAft>
                          <a:spcPts val="0"/>
                        </a:spcAft>
                      </a:pPr>
                      <a:r>
                        <a:rPr lang="en-US" sz="1600" b="1" i="0" dirty="0">
                          <a:solidFill>
                            <a:srgbClr val="FFFFFF"/>
                          </a:solidFill>
                          <a:effectLst/>
                          <a:latin typeface="Avenir Black" panose="02000503020000020003" pitchFamily="2" charset="0"/>
                          <a:ea typeface="Avenir Black" charset="0"/>
                          <a:cs typeface="Avenir Black" charset="0"/>
                        </a:rPr>
                        <a:t>Willingness to Demand</a:t>
                      </a:r>
                    </a:p>
                    <a:p>
                      <a:pPr marL="0" marR="0" algn="ctr">
                        <a:lnSpc>
                          <a:spcPct val="100000"/>
                        </a:lnSpc>
                        <a:spcBef>
                          <a:spcPts val="0"/>
                        </a:spcBef>
                        <a:spcAft>
                          <a:spcPts val="0"/>
                        </a:spcAft>
                      </a:pPr>
                      <a:r>
                        <a:rPr lang="en-US" sz="1600" b="1" i="0" dirty="0">
                          <a:solidFill>
                            <a:srgbClr val="FFFFFF"/>
                          </a:solidFill>
                          <a:effectLst/>
                          <a:latin typeface="Avenir Black" panose="02000503020000020003" pitchFamily="2" charset="0"/>
                          <a:ea typeface="Avenir Black" charset="0"/>
                          <a:cs typeface="Avenir Black" charset="0"/>
                        </a:rPr>
                        <a:t>(maximum amount)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43017"/>
                    </a:solidFill>
                  </a:tcPr>
                </a:tc>
                <a:tc>
                  <a:txBody>
                    <a:bodyPr/>
                    <a:lstStyle/>
                    <a:p>
                      <a:pPr marL="0" marR="0" algn="ctr">
                        <a:lnSpc>
                          <a:spcPct val="200000"/>
                        </a:lnSpc>
                        <a:spcBef>
                          <a:spcPts val="0"/>
                        </a:spcBef>
                        <a:spcAft>
                          <a:spcPts val="0"/>
                        </a:spcAft>
                      </a:pPr>
                      <a:endParaRPr lang="en-US" sz="1600" b="1" i="0" dirty="0">
                        <a:solidFill>
                          <a:srgbClr val="FFFFFF"/>
                        </a:solidFill>
                        <a:effectLst/>
                        <a:latin typeface="Avenir Black" panose="02000503020000020003" pitchFamily="2" charset="0"/>
                        <a:ea typeface="Avenir Black" charset="0"/>
                        <a:cs typeface="Avenir Black" charset="0"/>
                      </a:endParaRPr>
                    </a:p>
                    <a:p>
                      <a:pPr marL="0" marR="0" algn="ctr">
                        <a:lnSpc>
                          <a:spcPct val="200000"/>
                        </a:lnSpc>
                        <a:spcBef>
                          <a:spcPts val="0"/>
                        </a:spcBef>
                        <a:spcAft>
                          <a:spcPts val="0"/>
                        </a:spcAft>
                      </a:pPr>
                      <a:endParaRPr lang="en-US" sz="1600" b="1" i="0" dirty="0">
                        <a:solidFill>
                          <a:srgbClr val="FFFFFF"/>
                        </a:solidFill>
                        <a:effectLst/>
                        <a:latin typeface="Avenir Black" panose="02000503020000020003" pitchFamily="2" charset="0"/>
                        <a:ea typeface="Avenir Black" charset="0"/>
                        <a:cs typeface="Avenir Black" charset="0"/>
                      </a:endParaRPr>
                    </a:p>
                    <a:p>
                      <a:pPr marL="0" marR="0" algn="ctr">
                        <a:lnSpc>
                          <a:spcPct val="200000"/>
                        </a:lnSpc>
                        <a:spcBef>
                          <a:spcPts val="0"/>
                        </a:spcBef>
                        <a:spcAft>
                          <a:spcPts val="0"/>
                        </a:spcAft>
                      </a:pPr>
                      <a:r>
                        <a:rPr lang="en-US" sz="1600" b="1" i="0" dirty="0">
                          <a:solidFill>
                            <a:srgbClr val="FFFFFF"/>
                          </a:solidFill>
                          <a:effectLst/>
                          <a:latin typeface="Avenir Black" panose="02000503020000020003" pitchFamily="2" charset="0"/>
                          <a:ea typeface="Avenir Black" charset="0"/>
                          <a:cs typeface="Avenir Black" charset="0"/>
                        </a:rPr>
                        <a:t>Seller</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43017"/>
                    </a:solidFill>
                  </a:tcPr>
                </a:tc>
                <a:tc>
                  <a:txBody>
                    <a:bodyPr/>
                    <a:lstStyle/>
                    <a:p>
                      <a:pPr marL="0" marR="0" algn="ctr">
                        <a:lnSpc>
                          <a:spcPct val="200000"/>
                        </a:lnSpc>
                        <a:spcBef>
                          <a:spcPts val="0"/>
                        </a:spcBef>
                        <a:spcAft>
                          <a:spcPts val="0"/>
                        </a:spcAft>
                      </a:pPr>
                      <a:endParaRPr lang="en-US" sz="1600" b="1" i="0" dirty="0">
                        <a:solidFill>
                          <a:srgbClr val="FFFFFF"/>
                        </a:solidFill>
                        <a:effectLst/>
                        <a:latin typeface="Avenir Black" panose="02000503020000020003" pitchFamily="2" charset="0"/>
                        <a:ea typeface="Avenir Black" charset="0"/>
                        <a:cs typeface="Avenir Black" charset="0"/>
                      </a:endParaRPr>
                    </a:p>
                    <a:p>
                      <a:pPr marL="0" marR="0" algn="ctr">
                        <a:lnSpc>
                          <a:spcPct val="100000"/>
                        </a:lnSpc>
                        <a:spcBef>
                          <a:spcPts val="0"/>
                        </a:spcBef>
                        <a:spcAft>
                          <a:spcPts val="0"/>
                        </a:spcAft>
                      </a:pPr>
                      <a:endParaRPr lang="en-US" sz="1600" b="1" i="0" dirty="0">
                        <a:solidFill>
                          <a:srgbClr val="FFFFFF"/>
                        </a:solidFill>
                        <a:effectLst/>
                        <a:latin typeface="Avenir Black" panose="02000503020000020003" pitchFamily="2" charset="0"/>
                        <a:ea typeface="Avenir Black" charset="0"/>
                        <a:cs typeface="Avenir Black" charset="0"/>
                      </a:endParaRPr>
                    </a:p>
                    <a:p>
                      <a:pPr marL="0" marR="0" algn="ctr">
                        <a:lnSpc>
                          <a:spcPct val="100000"/>
                        </a:lnSpc>
                        <a:spcBef>
                          <a:spcPts val="0"/>
                        </a:spcBef>
                        <a:spcAft>
                          <a:spcPts val="0"/>
                        </a:spcAft>
                      </a:pPr>
                      <a:endParaRPr lang="en-US" sz="1600" b="1" i="0" dirty="0">
                        <a:solidFill>
                          <a:srgbClr val="FFFFFF"/>
                        </a:solidFill>
                        <a:effectLst/>
                        <a:latin typeface="Avenir Black" panose="02000503020000020003" pitchFamily="2" charset="0"/>
                        <a:ea typeface="Avenir Black" charset="0"/>
                        <a:cs typeface="Avenir Black" charset="0"/>
                      </a:endParaRPr>
                    </a:p>
                    <a:p>
                      <a:pPr marL="0" marR="0" algn="ctr">
                        <a:lnSpc>
                          <a:spcPct val="100000"/>
                        </a:lnSpc>
                        <a:spcBef>
                          <a:spcPts val="0"/>
                        </a:spcBef>
                        <a:spcAft>
                          <a:spcPts val="0"/>
                        </a:spcAft>
                      </a:pPr>
                      <a:r>
                        <a:rPr lang="en-US" sz="1600" b="1" i="0" dirty="0">
                          <a:solidFill>
                            <a:srgbClr val="FFFFFF"/>
                          </a:solidFill>
                          <a:effectLst/>
                          <a:latin typeface="Avenir Black" panose="02000503020000020003" pitchFamily="2" charset="0"/>
                          <a:ea typeface="Avenir Black" charset="0"/>
                          <a:cs typeface="Avenir Black" charset="0"/>
                        </a:rPr>
                        <a:t>Willingness to Supply</a:t>
                      </a:r>
                    </a:p>
                    <a:p>
                      <a:pPr marL="0" marR="0" algn="ctr">
                        <a:lnSpc>
                          <a:spcPct val="100000"/>
                        </a:lnSpc>
                        <a:spcBef>
                          <a:spcPts val="0"/>
                        </a:spcBef>
                        <a:spcAft>
                          <a:spcPts val="0"/>
                        </a:spcAft>
                      </a:pPr>
                      <a:r>
                        <a:rPr lang="en-US" sz="1600" b="1" i="0" dirty="0">
                          <a:solidFill>
                            <a:srgbClr val="FFFFFF"/>
                          </a:solidFill>
                          <a:effectLst/>
                          <a:latin typeface="Avenir Black" panose="02000503020000020003" pitchFamily="2" charset="0"/>
                          <a:ea typeface="Avenir Black" charset="0"/>
                          <a:cs typeface="Avenir Black" charset="0"/>
                        </a:rPr>
                        <a:t>(minimum amount)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43017"/>
                    </a:solidFill>
                  </a:tcPr>
                </a:tc>
                <a:extLst>
                  <a:ext uri="{0D108BD9-81ED-4DB2-BD59-A6C34878D82A}">
                    <a16:rowId xmlns:a16="http://schemas.microsoft.com/office/drawing/2014/main" val="10000"/>
                  </a:ext>
                </a:extLst>
              </a:tr>
              <a:tr h="470673">
                <a:tc>
                  <a:txBody>
                    <a:bodyPr/>
                    <a:lstStyle/>
                    <a:p>
                      <a:pPr marL="0" marR="0">
                        <a:lnSpc>
                          <a:spcPct val="200000"/>
                        </a:lnSpc>
                        <a:spcBef>
                          <a:spcPts val="0"/>
                        </a:spcBef>
                        <a:spcAft>
                          <a:spcPts val="0"/>
                        </a:spcAft>
                      </a:pPr>
                      <a:r>
                        <a:rPr lang="en-US" sz="1600" b="1" i="0" dirty="0">
                          <a:solidFill>
                            <a:srgbClr val="222222"/>
                          </a:solidFill>
                          <a:effectLst/>
                          <a:latin typeface="Avenir Black" charset="0"/>
                          <a:ea typeface="Avenir Black" charset="0"/>
                          <a:cs typeface="Avenir Black" charset="0"/>
                        </a:rPr>
                        <a:t>Elizabeth</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200000"/>
                        </a:lnSpc>
                        <a:spcBef>
                          <a:spcPts val="0"/>
                        </a:spcBef>
                        <a:spcAft>
                          <a:spcPts val="0"/>
                        </a:spcAft>
                      </a:pPr>
                      <a:r>
                        <a:rPr lang="en-US" sz="1600" b="1" i="0" strike="sngStrike" dirty="0">
                          <a:effectLst/>
                          <a:latin typeface="Avenir Black" charset="0"/>
                          <a:ea typeface="Avenir Black" charset="0"/>
                          <a:cs typeface="Avenir Black" charset="0"/>
                        </a:rPr>
                        <a:t>$ 25 </a:t>
                      </a:r>
                      <a:r>
                        <a:rPr lang="en-US" sz="1600" b="1" i="0" dirty="0">
                          <a:effectLst/>
                          <a:latin typeface="Avenir Black" charset="0"/>
                          <a:ea typeface="Avenir Black" charset="0"/>
                          <a:cs typeface="Avenir Black" charset="0"/>
                        </a:rPr>
                        <a:t>$50</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a:lnSpc>
                          <a:spcPct val="200000"/>
                        </a:lnSpc>
                        <a:spcBef>
                          <a:spcPts val="0"/>
                        </a:spcBef>
                        <a:spcAft>
                          <a:spcPts val="0"/>
                        </a:spcAft>
                      </a:pPr>
                      <a:r>
                        <a:rPr lang="en-US" sz="1600" b="1" i="0">
                          <a:effectLst/>
                          <a:latin typeface="Avenir Black" charset="0"/>
                          <a:ea typeface="Avenir Black" charset="0"/>
                          <a:cs typeface="Avenir Black" charset="0"/>
                        </a:rPr>
                        <a:t>Keisha</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200000"/>
                        </a:lnSpc>
                        <a:spcBef>
                          <a:spcPts val="0"/>
                        </a:spcBef>
                        <a:spcAft>
                          <a:spcPts val="0"/>
                        </a:spcAft>
                      </a:pPr>
                      <a:r>
                        <a:rPr lang="en-US" sz="1600" b="1" i="0" dirty="0">
                          <a:effectLst/>
                          <a:latin typeface="Avenir Black" charset="0"/>
                          <a:ea typeface="Avenir Black" charset="0"/>
                          <a:cs typeface="Avenir Black" charset="0"/>
                        </a:rPr>
                        <a:t>$15</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70673">
                <a:tc>
                  <a:txBody>
                    <a:bodyPr/>
                    <a:lstStyle/>
                    <a:p>
                      <a:pPr marL="0" marR="0">
                        <a:lnSpc>
                          <a:spcPct val="200000"/>
                        </a:lnSpc>
                        <a:spcBef>
                          <a:spcPts val="0"/>
                        </a:spcBef>
                        <a:spcAft>
                          <a:spcPts val="0"/>
                        </a:spcAft>
                      </a:pPr>
                      <a:r>
                        <a:rPr lang="en-US" sz="1600" b="1" i="0">
                          <a:solidFill>
                            <a:srgbClr val="222222"/>
                          </a:solidFill>
                          <a:effectLst/>
                          <a:latin typeface="Avenir Black" charset="0"/>
                          <a:ea typeface="Avenir Black" charset="0"/>
                          <a:cs typeface="Avenir Black" charset="0"/>
                        </a:rPr>
                        <a:t>Laila</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tc>
                  <a:txBody>
                    <a:bodyPr/>
                    <a:lstStyle/>
                    <a:p>
                      <a:pPr marL="0" marR="0" algn="ctr">
                        <a:lnSpc>
                          <a:spcPct val="200000"/>
                        </a:lnSpc>
                        <a:spcBef>
                          <a:spcPts val="0"/>
                        </a:spcBef>
                        <a:spcAft>
                          <a:spcPts val="0"/>
                        </a:spcAft>
                      </a:pPr>
                      <a:r>
                        <a:rPr lang="en-US" sz="1600" b="1" i="0" strike="sngStrike" dirty="0">
                          <a:effectLst/>
                          <a:latin typeface="Avenir Black" charset="0"/>
                          <a:ea typeface="Avenir Black" charset="0"/>
                          <a:cs typeface="Avenir Black" charset="0"/>
                        </a:rPr>
                        <a:t>$40</a:t>
                      </a:r>
                      <a:r>
                        <a:rPr lang="en-US" sz="1600" b="1" i="0" dirty="0">
                          <a:effectLst/>
                          <a:latin typeface="Avenir Black" charset="0"/>
                          <a:ea typeface="Avenir Black" charset="0"/>
                          <a:cs typeface="Avenir Black" charset="0"/>
                        </a:rPr>
                        <a:t> $80</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tc>
                  <a:txBody>
                    <a:bodyPr/>
                    <a:lstStyle/>
                    <a:p>
                      <a:pPr marL="0" marR="0">
                        <a:lnSpc>
                          <a:spcPct val="200000"/>
                        </a:lnSpc>
                        <a:spcBef>
                          <a:spcPts val="0"/>
                        </a:spcBef>
                        <a:spcAft>
                          <a:spcPts val="0"/>
                        </a:spcAft>
                      </a:pPr>
                      <a:r>
                        <a:rPr lang="en-US" sz="1600" b="1" i="0">
                          <a:effectLst/>
                          <a:latin typeface="Avenir Black" charset="0"/>
                          <a:ea typeface="Avenir Black" charset="0"/>
                          <a:cs typeface="Avenir Black" charset="0"/>
                        </a:rPr>
                        <a:t>RaShawn</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tc>
                  <a:txBody>
                    <a:bodyPr/>
                    <a:lstStyle/>
                    <a:p>
                      <a:pPr marL="0" marR="0" algn="ctr">
                        <a:lnSpc>
                          <a:spcPct val="200000"/>
                        </a:lnSpc>
                        <a:spcBef>
                          <a:spcPts val="0"/>
                        </a:spcBef>
                        <a:spcAft>
                          <a:spcPts val="0"/>
                        </a:spcAft>
                      </a:pPr>
                      <a:r>
                        <a:rPr lang="en-US" sz="1600" b="1" i="0" dirty="0">
                          <a:effectLst/>
                          <a:latin typeface="Avenir Black" charset="0"/>
                          <a:ea typeface="Avenir Black" charset="0"/>
                          <a:cs typeface="Avenir Black" charset="0"/>
                        </a:rPr>
                        <a:t>$30</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extLst>
                  <a:ext uri="{0D108BD9-81ED-4DB2-BD59-A6C34878D82A}">
                    <a16:rowId xmlns:a16="http://schemas.microsoft.com/office/drawing/2014/main" val="10002"/>
                  </a:ext>
                </a:extLst>
              </a:tr>
              <a:tr h="470673">
                <a:tc>
                  <a:txBody>
                    <a:bodyPr/>
                    <a:lstStyle/>
                    <a:p>
                      <a:pPr marL="0" marR="0">
                        <a:lnSpc>
                          <a:spcPct val="200000"/>
                        </a:lnSpc>
                        <a:spcBef>
                          <a:spcPts val="0"/>
                        </a:spcBef>
                        <a:spcAft>
                          <a:spcPts val="0"/>
                        </a:spcAft>
                      </a:pPr>
                      <a:r>
                        <a:rPr lang="en-US" sz="1600" b="1" i="0">
                          <a:solidFill>
                            <a:srgbClr val="222222"/>
                          </a:solidFill>
                          <a:effectLst/>
                          <a:latin typeface="Avenir Black" charset="0"/>
                          <a:ea typeface="Avenir Black" charset="0"/>
                          <a:cs typeface="Avenir Black" charset="0"/>
                        </a:rPr>
                        <a:t>Ashley</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200000"/>
                        </a:lnSpc>
                        <a:spcBef>
                          <a:spcPts val="0"/>
                        </a:spcBef>
                        <a:spcAft>
                          <a:spcPts val="0"/>
                        </a:spcAft>
                      </a:pPr>
                      <a:r>
                        <a:rPr lang="en-US" sz="1600" b="1" i="0" strike="sngStrike">
                          <a:effectLst/>
                          <a:latin typeface="Avenir Black" charset="0"/>
                          <a:ea typeface="Avenir Black" charset="0"/>
                          <a:cs typeface="Avenir Black" charset="0"/>
                        </a:rPr>
                        <a:t>$50</a:t>
                      </a:r>
                      <a:r>
                        <a:rPr lang="en-US" sz="1600" b="1" i="0">
                          <a:effectLst/>
                          <a:latin typeface="Avenir Black" charset="0"/>
                          <a:ea typeface="Avenir Black" charset="0"/>
                          <a:cs typeface="Avenir Black" charset="0"/>
                        </a:rPr>
                        <a:t> $100</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a:lnSpc>
                          <a:spcPct val="200000"/>
                        </a:lnSpc>
                        <a:spcBef>
                          <a:spcPts val="0"/>
                        </a:spcBef>
                        <a:spcAft>
                          <a:spcPts val="0"/>
                        </a:spcAft>
                      </a:pPr>
                      <a:r>
                        <a:rPr lang="en-US" sz="1600" b="1" i="0">
                          <a:effectLst/>
                          <a:latin typeface="Avenir Black" charset="0"/>
                          <a:ea typeface="Avenir Black" charset="0"/>
                          <a:cs typeface="Avenir Black" charset="0"/>
                        </a:rPr>
                        <a:t>Paula</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200000"/>
                        </a:lnSpc>
                        <a:spcBef>
                          <a:spcPts val="0"/>
                        </a:spcBef>
                        <a:spcAft>
                          <a:spcPts val="0"/>
                        </a:spcAft>
                      </a:pPr>
                      <a:r>
                        <a:rPr lang="en-US" sz="1600" b="1" i="0">
                          <a:effectLst/>
                          <a:latin typeface="Avenir Black" charset="0"/>
                          <a:ea typeface="Avenir Black" charset="0"/>
                          <a:cs typeface="Avenir Black" charset="0"/>
                        </a:rPr>
                        <a:t>$45</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470673">
                <a:tc>
                  <a:txBody>
                    <a:bodyPr/>
                    <a:lstStyle/>
                    <a:p>
                      <a:pPr marL="0" marR="0">
                        <a:lnSpc>
                          <a:spcPct val="200000"/>
                        </a:lnSpc>
                        <a:spcBef>
                          <a:spcPts val="0"/>
                        </a:spcBef>
                        <a:spcAft>
                          <a:spcPts val="0"/>
                        </a:spcAft>
                      </a:pPr>
                      <a:r>
                        <a:rPr lang="en-US" sz="1600" b="1" i="0">
                          <a:solidFill>
                            <a:srgbClr val="222222"/>
                          </a:solidFill>
                          <a:effectLst/>
                          <a:latin typeface="Avenir Black" charset="0"/>
                          <a:ea typeface="Avenir Black" charset="0"/>
                          <a:cs typeface="Avenir Black" charset="0"/>
                        </a:rPr>
                        <a:t>Craig</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tc>
                  <a:txBody>
                    <a:bodyPr/>
                    <a:lstStyle/>
                    <a:p>
                      <a:pPr marL="0" marR="0" algn="ctr">
                        <a:lnSpc>
                          <a:spcPct val="200000"/>
                        </a:lnSpc>
                        <a:spcBef>
                          <a:spcPts val="0"/>
                        </a:spcBef>
                        <a:spcAft>
                          <a:spcPts val="0"/>
                        </a:spcAft>
                      </a:pPr>
                      <a:r>
                        <a:rPr lang="en-US" sz="1600" b="1" i="0" strike="sngStrike">
                          <a:effectLst/>
                          <a:latin typeface="Avenir Black" charset="0"/>
                          <a:ea typeface="Avenir Black" charset="0"/>
                          <a:cs typeface="Avenir Black" charset="0"/>
                        </a:rPr>
                        <a:t>$75</a:t>
                      </a:r>
                      <a:r>
                        <a:rPr lang="en-US" sz="1600" b="1" i="0">
                          <a:effectLst/>
                          <a:latin typeface="Avenir Black" charset="0"/>
                          <a:ea typeface="Avenir Black" charset="0"/>
                          <a:cs typeface="Avenir Black" charset="0"/>
                        </a:rPr>
                        <a:t> $150</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tc>
                  <a:txBody>
                    <a:bodyPr/>
                    <a:lstStyle/>
                    <a:p>
                      <a:pPr marL="0" marR="0">
                        <a:lnSpc>
                          <a:spcPct val="200000"/>
                        </a:lnSpc>
                        <a:spcBef>
                          <a:spcPts val="0"/>
                        </a:spcBef>
                        <a:spcAft>
                          <a:spcPts val="0"/>
                        </a:spcAft>
                      </a:pPr>
                      <a:r>
                        <a:rPr lang="en-US" sz="1600" b="1" i="0" dirty="0">
                          <a:solidFill>
                            <a:schemeClr val="tx1"/>
                          </a:solidFill>
                          <a:effectLst/>
                          <a:latin typeface="Avenir Black" charset="0"/>
                          <a:ea typeface="Avenir Black" charset="0"/>
                          <a:cs typeface="Avenir Black" charset="0"/>
                        </a:rPr>
                        <a:t>Seller 4</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tc>
                  <a:txBody>
                    <a:bodyPr/>
                    <a:lstStyle/>
                    <a:p>
                      <a:pPr marL="0" marR="0" algn="ctr">
                        <a:lnSpc>
                          <a:spcPct val="200000"/>
                        </a:lnSpc>
                        <a:spcBef>
                          <a:spcPts val="0"/>
                        </a:spcBef>
                        <a:spcAft>
                          <a:spcPts val="0"/>
                        </a:spcAft>
                      </a:pPr>
                      <a:r>
                        <a:rPr lang="en-US" sz="1600" b="1" i="0" dirty="0">
                          <a:solidFill>
                            <a:schemeClr val="tx1"/>
                          </a:solidFill>
                          <a:effectLst/>
                          <a:latin typeface="Avenir Black" charset="0"/>
                          <a:ea typeface="Avenir Black" charset="0"/>
                          <a:cs typeface="Avenir Black" charset="0"/>
                        </a:rPr>
                        <a:t>$65</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extLst>
                  <a:ext uri="{0D108BD9-81ED-4DB2-BD59-A6C34878D82A}">
                    <a16:rowId xmlns:a16="http://schemas.microsoft.com/office/drawing/2014/main" val="10004"/>
                  </a:ext>
                </a:extLst>
              </a:tr>
              <a:tr h="470673">
                <a:tc>
                  <a:txBody>
                    <a:bodyPr/>
                    <a:lstStyle/>
                    <a:p>
                      <a:pPr marL="0" marR="0">
                        <a:lnSpc>
                          <a:spcPct val="200000"/>
                        </a:lnSpc>
                        <a:spcBef>
                          <a:spcPts val="0"/>
                        </a:spcBef>
                        <a:spcAft>
                          <a:spcPts val="0"/>
                        </a:spcAft>
                      </a:pPr>
                      <a:r>
                        <a:rPr lang="en-US" sz="1600" b="1" i="0">
                          <a:solidFill>
                            <a:srgbClr val="222222"/>
                          </a:solidFill>
                          <a:effectLst/>
                          <a:latin typeface="Avenir Black" charset="0"/>
                          <a:ea typeface="Avenir Black" charset="0"/>
                          <a:cs typeface="Avenir Black" charset="0"/>
                        </a:rPr>
                        <a:t>Ram</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200000"/>
                        </a:lnSpc>
                        <a:spcBef>
                          <a:spcPts val="0"/>
                        </a:spcBef>
                        <a:spcAft>
                          <a:spcPts val="0"/>
                        </a:spcAft>
                      </a:pPr>
                      <a:r>
                        <a:rPr lang="en-US" sz="1600" b="1" i="0" strike="sngStrike" dirty="0">
                          <a:effectLst/>
                          <a:latin typeface="Avenir Black" charset="0"/>
                          <a:ea typeface="Avenir Black" charset="0"/>
                          <a:cs typeface="Avenir Black" charset="0"/>
                        </a:rPr>
                        <a:t>$95</a:t>
                      </a:r>
                      <a:r>
                        <a:rPr lang="en-US" sz="1600" b="1" i="0" dirty="0">
                          <a:effectLst/>
                          <a:latin typeface="Avenir Black" charset="0"/>
                          <a:ea typeface="Avenir Black" charset="0"/>
                          <a:cs typeface="Avenir Black" charset="0"/>
                        </a:rPr>
                        <a:t> $190</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a:lnSpc>
                          <a:spcPct val="200000"/>
                        </a:lnSpc>
                        <a:spcBef>
                          <a:spcPts val="0"/>
                        </a:spcBef>
                        <a:spcAft>
                          <a:spcPts val="0"/>
                        </a:spcAft>
                      </a:pPr>
                      <a:r>
                        <a:rPr lang="en-US" sz="1600" b="1" i="0">
                          <a:effectLst/>
                          <a:latin typeface="Avenir Black" charset="0"/>
                          <a:ea typeface="Avenir Black" charset="0"/>
                          <a:cs typeface="Avenir Black" charset="0"/>
                        </a:rPr>
                        <a:t>Henry</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200000"/>
                        </a:lnSpc>
                        <a:spcBef>
                          <a:spcPts val="0"/>
                        </a:spcBef>
                        <a:spcAft>
                          <a:spcPts val="0"/>
                        </a:spcAft>
                      </a:pPr>
                      <a:r>
                        <a:rPr lang="en-US" sz="1600" b="1" i="0" dirty="0">
                          <a:effectLst/>
                          <a:latin typeface="Avenir Black" charset="0"/>
                          <a:ea typeface="Avenir Black" charset="0"/>
                          <a:cs typeface="Avenir Black" charset="0"/>
                        </a:rPr>
                        <a:t>$100</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470673">
                <a:tc>
                  <a:txBody>
                    <a:bodyPr/>
                    <a:lstStyle/>
                    <a:p>
                      <a:pPr marL="0" marR="0">
                        <a:lnSpc>
                          <a:spcPct val="200000"/>
                        </a:lnSpc>
                        <a:spcBef>
                          <a:spcPts val="0"/>
                        </a:spcBef>
                        <a:spcAft>
                          <a:spcPts val="0"/>
                        </a:spcAft>
                      </a:pPr>
                      <a:r>
                        <a:rPr lang="en-US" sz="1600" b="1" i="0" dirty="0">
                          <a:solidFill>
                            <a:schemeClr val="tx1"/>
                          </a:solidFill>
                          <a:effectLst/>
                          <a:latin typeface="Avenir Black" charset="0"/>
                          <a:ea typeface="Avenir Black" charset="0"/>
                          <a:cs typeface="Avenir Black" charset="0"/>
                        </a:rPr>
                        <a:t>Buyer</a:t>
                      </a:r>
                      <a:r>
                        <a:rPr lang="en-US" sz="1600" b="1" i="0" baseline="0" dirty="0">
                          <a:solidFill>
                            <a:schemeClr val="tx1"/>
                          </a:solidFill>
                          <a:effectLst/>
                          <a:latin typeface="Avenir Black" charset="0"/>
                          <a:ea typeface="Avenir Black" charset="0"/>
                          <a:cs typeface="Avenir Black" charset="0"/>
                        </a:rPr>
                        <a:t> 4</a:t>
                      </a:r>
                      <a:endParaRPr lang="en-US" sz="1600" b="1" i="0" dirty="0">
                        <a:solidFill>
                          <a:schemeClr val="tx1"/>
                        </a:solidFill>
                        <a:effectLst/>
                        <a:latin typeface="Avenir Black" charset="0"/>
                        <a:ea typeface="Avenir Black" charset="0"/>
                        <a:cs typeface="Avenir Black"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tc>
                  <a:txBody>
                    <a:bodyPr/>
                    <a:lstStyle/>
                    <a:p>
                      <a:pPr marL="0" marR="0" algn="ctr">
                        <a:lnSpc>
                          <a:spcPct val="200000"/>
                        </a:lnSpc>
                        <a:spcBef>
                          <a:spcPts val="0"/>
                        </a:spcBef>
                        <a:spcAft>
                          <a:spcPts val="0"/>
                        </a:spcAft>
                      </a:pPr>
                      <a:r>
                        <a:rPr lang="en-US" sz="1600" b="1" i="0" strike="sngStrike" dirty="0">
                          <a:solidFill>
                            <a:schemeClr val="tx1"/>
                          </a:solidFill>
                          <a:effectLst/>
                          <a:latin typeface="Avenir Black" charset="0"/>
                          <a:ea typeface="Avenir Black" charset="0"/>
                          <a:cs typeface="Avenir Black" charset="0"/>
                        </a:rPr>
                        <a:t>$115</a:t>
                      </a:r>
                      <a:r>
                        <a:rPr lang="en-US" sz="1600" b="1" i="0" strike="noStrike" dirty="0">
                          <a:solidFill>
                            <a:schemeClr val="tx1"/>
                          </a:solidFill>
                          <a:effectLst/>
                          <a:latin typeface="Avenir Black" charset="0"/>
                          <a:ea typeface="Avenir Black" charset="0"/>
                          <a:cs typeface="Avenir Black" charset="0"/>
                        </a:rPr>
                        <a:t> $230</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tc>
                  <a:txBody>
                    <a:bodyPr/>
                    <a:lstStyle/>
                    <a:p>
                      <a:pPr marL="0" marR="0">
                        <a:lnSpc>
                          <a:spcPct val="200000"/>
                        </a:lnSpc>
                        <a:spcBef>
                          <a:spcPts val="0"/>
                        </a:spcBef>
                        <a:spcAft>
                          <a:spcPts val="0"/>
                        </a:spcAft>
                      </a:pPr>
                      <a:r>
                        <a:rPr lang="en-US" sz="1600" b="1" i="0">
                          <a:effectLst/>
                          <a:latin typeface="Avenir Black" charset="0"/>
                          <a:ea typeface="Avenir Black" charset="0"/>
                          <a:cs typeface="Avenir Black" charset="0"/>
                        </a:rPr>
                        <a:t>Jay</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tc>
                  <a:txBody>
                    <a:bodyPr/>
                    <a:lstStyle/>
                    <a:p>
                      <a:pPr marL="0" marR="0" algn="ctr">
                        <a:lnSpc>
                          <a:spcPct val="200000"/>
                        </a:lnSpc>
                        <a:spcBef>
                          <a:spcPts val="0"/>
                        </a:spcBef>
                        <a:spcAft>
                          <a:spcPts val="0"/>
                        </a:spcAft>
                      </a:pPr>
                      <a:r>
                        <a:rPr lang="en-US" sz="1600" b="1" i="0" dirty="0">
                          <a:effectLst/>
                          <a:latin typeface="Avenir Black" charset="0"/>
                          <a:ea typeface="Avenir Black" charset="0"/>
                          <a:cs typeface="Avenir Black" charset="0"/>
                        </a:rPr>
                        <a:t>$125</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extLst>
                  <a:ext uri="{0D108BD9-81ED-4DB2-BD59-A6C34878D82A}">
                    <a16:rowId xmlns:a16="http://schemas.microsoft.com/office/drawing/2014/main" val="10006"/>
                  </a:ext>
                </a:extLst>
              </a:tr>
              <a:tr h="470673">
                <a:tc>
                  <a:txBody>
                    <a:bodyPr/>
                    <a:lstStyle/>
                    <a:p>
                      <a:pPr marL="0" marR="0">
                        <a:lnSpc>
                          <a:spcPct val="200000"/>
                        </a:lnSpc>
                        <a:spcBef>
                          <a:spcPts val="0"/>
                        </a:spcBef>
                        <a:spcAft>
                          <a:spcPts val="0"/>
                        </a:spcAft>
                      </a:pPr>
                      <a:r>
                        <a:rPr lang="en-US" sz="1600" b="1" i="0">
                          <a:solidFill>
                            <a:srgbClr val="222222"/>
                          </a:solidFill>
                          <a:effectLst/>
                          <a:latin typeface="Avenir Black" charset="0"/>
                          <a:ea typeface="Avenir Black" charset="0"/>
                          <a:cs typeface="Avenir Black" charset="0"/>
                        </a:rPr>
                        <a:t>Sandra</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200000"/>
                        </a:lnSpc>
                        <a:spcBef>
                          <a:spcPts val="0"/>
                        </a:spcBef>
                        <a:spcAft>
                          <a:spcPts val="0"/>
                        </a:spcAft>
                      </a:pPr>
                      <a:r>
                        <a:rPr lang="en-US" sz="1600" b="1" i="0" strike="sngStrike" dirty="0">
                          <a:effectLst/>
                          <a:latin typeface="Avenir Black" charset="0"/>
                          <a:ea typeface="Avenir Black" charset="0"/>
                          <a:cs typeface="Avenir Black" charset="0"/>
                        </a:rPr>
                        <a:t>$130</a:t>
                      </a:r>
                      <a:r>
                        <a:rPr lang="en-US" sz="1600" b="1" i="0" dirty="0">
                          <a:effectLst/>
                          <a:latin typeface="Avenir Black" charset="0"/>
                          <a:ea typeface="Avenir Black" charset="0"/>
                          <a:cs typeface="Avenir Black" charset="0"/>
                        </a:rPr>
                        <a:t> $260</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a:lnSpc>
                          <a:spcPct val="200000"/>
                        </a:lnSpc>
                        <a:spcBef>
                          <a:spcPts val="0"/>
                        </a:spcBef>
                        <a:spcAft>
                          <a:spcPts val="0"/>
                        </a:spcAft>
                      </a:pPr>
                      <a:r>
                        <a:rPr lang="en-US" sz="1600" b="1" i="0">
                          <a:effectLst/>
                          <a:latin typeface="Avenir Black" charset="0"/>
                          <a:ea typeface="Avenir Black" charset="0"/>
                          <a:cs typeface="Avenir Black" charset="0"/>
                        </a:rPr>
                        <a:t>Nina</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200000"/>
                        </a:lnSpc>
                        <a:spcBef>
                          <a:spcPts val="0"/>
                        </a:spcBef>
                        <a:spcAft>
                          <a:spcPts val="0"/>
                        </a:spcAft>
                      </a:pPr>
                      <a:r>
                        <a:rPr lang="en-US" sz="1600" b="1" i="0" dirty="0">
                          <a:effectLst/>
                          <a:latin typeface="Avenir Black" charset="0"/>
                          <a:ea typeface="Avenir Black" charset="0"/>
                          <a:cs typeface="Avenir Black" charset="0"/>
                        </a:rPr>
                        <a:t>$130</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470673">
                <a:tc>
                  <a:txBody>
                    <a:bodyPr/>
                    <a:lstStyle/>
                    <a:p>
                      <a:pPr marL="0" marR="0">
                        <a:lnSpc>
                          <a:spcPct val="200000"/>
                        </a:lnSpc>
                        <a:spcBef>
                          <a:spcPts val="0"/>
                        </a:spcBef>
                        <a:spcAft>
                          <a:spcPts val="0"/>
                        </a:spcAft>
                      </a:pPr>
                      <a:r>
                        <a:rPr lang="en-US" sz="1600" b="1" i="0" dirty="0">
                          <a:solidFill>
                            <a:srgbClr val="222222"/>
                          </a:solidFill>
                          <a:effectLst/>
                          <a:latin typeface="Avenir Black" charset="0"/>
                          <a:ea typeface="Avenir Black" charset="0"/>
                          <a:cs typeface="Avenir Black" charset="0"/>
                        </a:rPr>
                        <a:t>Joseph</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tc>
                  <a:txBody>
                    <a:bodyPr/>
                    <a:lstStyle/>
                    <a:p>
                      <a:pPr marL="0" marR="0" algn="ctr">
                        <a:lnSpc>
                          <a:spcPct val="200000"/>
                        </a:lnSpc>
                        <a:spcBef>
                          <a:spcPts val="0"/>
                        </a:spcBef>
                        <a:spcAft>
                          <a:spcPts val="0"/>
                        </a:spcAft>
                      </a:pPr>
                      <a:r>
                        <a:rPr lang="en-US" sz="1600" b="1" i="0" strike="sngStrike">
                          <a:effectLst/>
                          <a:latin typeface="Avenir Black" charset="0"/>
                          <a:ea typeface="Avenir Black" charset="0"/>
                          <a:cs typeface="Avenir Black" charset="0"/>
                        </a:rPr>
                        <a:t>$150</a:t>
                      </a:r>
                      <a:r>
                        <a:rPr lang="en-US" sz="1600" b="1" i="0">
                          <a:effectLst/>
                          <a:latin typeface="Avenir Black" charset="0"/>
                          <a:ea typeface="Avenir Black" charset="0"/>
                          <a:cs typeface="Avenir Black" charset="0"/>
                        </a:rPr>
                        <a:t> $300</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tc>
                  <a:txBody>
                    <a:bodyPr/>
                    <a:lstStyle/>
                    <a:p>
                      <a:pPr marL="0" marR="0">
                        <a:lnSpc>
                          <a:spcPct val="200000"/>
                        </a:lnSpc>
                        <a:spcBef>
                          <a:spcPts val="0"/>
                        </a:spcBef>
                        <a:spcAft>
                          <a:spcPts val="0"/>
                        </a:spcAft>
                      </a:pPr>
                      <a:r>
                        <a:rPr lang="en-US" sz="1600" b="1" i="0">
                          <a:effectLst/>
                          <a:latin typeface="Avenir Black" charset="0"/>
                          <a:ea typeface="Avenir Black" charset="0"/>
                          <a:cs typeface="Avenir Black" charset="0"/>
                        </a:rPr>
                        <a:t>Francisco</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tc>
                  <a:txBody>
                    <a:bodyPr/>
                    <a:lstStyle/>
                    <a:p>
                      <a:pPr marL="0" marR="0" algn="ctr">
                        <a:lnSpc>
                          <a:spcPct val="200000"/>
                        </a:lnSpc>
                        <a:spcBef>
                          <a:spcPts val="0"/>
                        </a:spcBef>
                        <a:spcAft>
                          <a:spcPts val="0"/>
                        </a:spcAft>
                      </a:pPr>
                      <a:r>
                        <a:rPr lang="en-US" sz="1600" b="1" i="0" dirty="0">
                          <a:effectLst/>
                          <a:latin typeface="Avenir Black" charset="0"/>
                          <a:ea typeface="Avenir Black" charset="0"/>
                          <a:cs typeface="Avenir Black" charset="0"/>
                        </a:rPr>
                        <a:t>$145</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extLst>
                  <a:ext uri="{0D108BD9-81ED-4DB2-BD59-A6C34878D82A}">
                    <a16:rowId xmlns:a16="http://schemas.microsoft.com/office/drawing/2014/main" val="10008"/>
                  </a:ext>
                </a:extLst>
              </a:tr>
              <a:tr h="470673">
                <a:tc>
                  <a:txBody>
                    <a:bodyPr/>
                    <a:lstStyle/>
                    <a:p>
                      <a:pPr marL="0" marR="0">
                        <a:lnSpc>
                          <a:spcPct val="200000"/>
                        </a:lnSpc>
                        <a:spcBef>
                          <a:spcPts val="0"/>
                        </a:spcBef>
                        <a:spcAft>
                          <a:spcPts val="0"/>
                        </a:spcAft>
                      </a:pPr>
                      <a:r>
                        <a:rPr lang="en-US" sz="1600" b="1" i="0">
                          <a:solidFill>
                            <a:srgbClr val="222222"/>
                          </a:solidFill>
                          <a:effectLst/>
                          <a:latin typeface="Avenir Black" charset="0"/>
                          <a:ea typeface="Avenir Black" charset="0"/>
                          <a:cs typeface="Avenir Black" charset="0"/>
                        </a:rPr>
                        <a:t>Malik</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200000"/>
                        </a:lnSpc>
                        <a:spcBef>
                          <a:spcPts val="0"/>
                        </a:spcBef>
                        <a:spcAft>
                          <a:spcPts val="0"/>
                        </a:spcAft>
                      </a:pPr>
                      <a:r>
                        <a:rPr lang="en-US" sz="1600" b="1" i="0" strike="sngStrike" dirty="0">
                          <a:effectLst/>
                          <a:latin typeface="Avenir Black" charset="0"/>
                          <a:ea typeface="Avenir Black" charset="0"/>
                          <a:cs typeface="Avenir Black" charset="0"/>
                        </a:rPr>
                        <a:t>$180</a:t>
                      </a:r>
                      <a:r>
                        <a:rPr lang="en-US" sz="1600" b="1" i="0" dirty="0">
                          <a:effectLst/>
                          <a:latin typeface="Avenir Black" charset="0"/>
                          <a:ea typeface="Avenir Black" charset="0"/>
                          <a:cs typeface="Avenir Black" charset="0"/>
                        </a:rPr>
                        <a:t> $360</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a:lnSpc>
                          <a:spcPct val="200000"/>
                        </a:lnSpc>
                        <a:spcBef>
                          <a:spcPts val="0"/>
                        </a:spcBef>
                        <a:spcAft>
                          <a:spcPts val="0"/>
                        </a:spcAft>
                      </a:pPr>
                      <a:r>
                        <a:rPr lang="en-US" sz="1600" b="1" i="0" dirty="0">
                          <a:effectLst/>
                          <a:latin typeface="Avenir Black" charset="0"/>
                          <a:ea typeface="Avenir Black" charset="0"/>
                          <a:cs typeface="Avenir Black" charset="0"/>
                        </a:rPr>
                        <a:t>Kai</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200000"/>
                        </a:lnSpc>
                        <a:spcBef>
                          <a:spcPts val="0"/>
                        </a:spcBef>
                        <a:spcAft>
                          <a:spcPts val="0"/>
                        </a:spcAft>
                      </a:pPr>
                      <a:r>
                        <a:rPr lang="en-US" sz="1600" b="1" i="0" dirty="0">
                          <a:effectLst/>
                          <a:latin typeface="Avenir Black" charset="0"/>
                          <a:ea typeface="Avenir Black" charset="0"/>
                          <a:cs typeface="Avenir Black" charset="0"/>
                        </a:rPr>
                        <a:t>$175</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470673">
                <a:tc>
                  <a:txBody>
                    <a:bodyPr/>
                    <a:lstStyle/>
                    <a:p>
                      <a:pPr marL="0" marR="0">
                        <a:lnSpc>
                          <a:spcPct val="200000"/>
                        </a:lnSpc>
                        <a:spcBef>
                          <a:spcPts val="0"/>
                        </a:spcBef>
                        <a:spcAft>
                          <a:spcPts val="0"/>
                        </a:spcAft>
                      </a:pPr>
                      <a:r>
                        <a:rPr lang="en-US" sz="1600" b="1" i="0" dirty="0">
                          <a:solidFill>
                            <a:srgbClr val="222222"/>
                          </a:solidFill>
                          <a:effectLst/>
                          <a:latin typeface="Avenir Black" charset="0"/>
                          <a:ea typeface="Avenir Black" charset="0"/>
                          <a:cs typeface="Avenir Black" charset="0"/>
                        </a:rPr>
                        <a:t>Katie</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tc>
                  <a:txBody>
                    <a:bodyPr/>
                    <a:lstStyle/>
                    <a:p>
                      <a:pPr marL="0" marR="0" algn="ctr">
                        <a:lnSpc>
                          <a:spcPct val="200000"/>
                        </a:lnSpc>
                        <a:spcBef>
                          <a:spcPts val="0"/>
                        </a:spcBef>
                        <a:spcAft>
                          <a:spcPts val="0"/>
                        </a:spcAft>
                      </a:pPr>
                      <a:r>
                        <a:rPr lang="en-US" sz="1600" b="1" i="0" strike="sngStrike" dirty="0">
                          <a:effectLst/>
                          <a:latin typeface="Avenir Black" charset="0"/>
                          <a:ea typeface="Avenir Black" charset="0"/>
                          <a:cs typeface="Avenir Black" charset="0"/>
                        </a:rPr>
                        <a:t>$195</a:t>
                      </a:r>
                      <a:r>
                        <a:rPr lang="en-US" sz="1600" b="1" i="0" dirty="0">
                          <a:effectLst/>
                          <a:latin typeface="Avenir Black" charset="0"/>
                          <a:ea typeface="Avenir Black" charset="0"/>
                          <a:cs typeface="Avenir Black" charset="0"/>
                        </a:rPr>
                        <a:t> $390</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tc>
                  <a:txBody>
                    <a:bodyPr/>
                    <a:lstStyle/>
                    <a:p>
                      <a:pPr marL="0" marR="0">
                        <a:lnSpc>
                          <a:spcPct val="200000"/>
                        </a:lnSpc>
                        <a:spcBef>
                          <a:spcPts val="0"/>
                        </a:spcBef>
                        <a:spcAft>
                          <a:spcPts val="0"/>
                        </a:spcAft>
                      </a:pPr>
                      <a:r>
                        <a:rPr lang="en-US" sz="1600" b="1" i="0" dirty="0">
                          <a:effectLst/>
                          <a:latin typeface="Avenir Black" charset="0"/>
                          <a:ea typeface="Avenir Black" charset="0"/>
                          <a:cs typeface="Avenir Black" charset="0"/>
                        </a:rPr>
                        <a:t>Penny</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tc>
                  <a:txBody>
                    <a:bodyPr/>
                    <a:lstStyle/>
                    <a:p>
                      <a:pPr marL="0" marR="0" algn="ctr">
                        <a:lnSpc>
                          <a:spcPct val="200000"/>
                        </a:lnSpc>
                        <a:spcBef>
                          <a:spcPts val="0"/>
                        </a:spcBef>
                        <a:spcAft>
                          <a:spcPts val="0"/>
                        </a:spcAft>
                      </a:pPr>
                      <a:r>
                        <a:rPr lang="en-US" sz="1600" b="1" i="0" dirty="0">
                          <a:effectLst/>
                          <a:latin typeface="Avenir Black" charset="0"/>
                          <a:ea typeface="Avenir Black" charset="0"/>
                          <a:cs typeface="Avenir Black" charset="0"/>
                        </a:rPr>
                        <a:t>$190</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D2BF"/>
                    </a:solidFill>
                  </a:tcPr>
                </a:tc>
                <a:extLst>
                  <a:ext uri="{0D108BD9-81ED-4DB2-BD59-A6C34878D82A}">
                    <a16:rowId xmlns:a16="http://schemas.microsoft.com/office/drawing/2014/main" val="10010"/>
                  </a:ext>
                </a:extLst>
              </a:tr>
            </a:tbl>
          </a:graphicData>
        </a:graphic>
      </p:graphicFrame>
      <p:sp>
        <p:nvSpPr>
          <p:cNvPr id="2" name="Rectangle 1">
            <a:extLst>
              <a:ext uri="{FF2B5EF4-FFF2-40B4-BE49-F238E27FC236}">
                <a16:creationId xmlns:a16="http://schemas.microsoft.com/office/drawing/2014/main" id="{0028933A-75C8-A96C-04DA-D8AD2727E682}"/>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6" name="TextBox 5">
            <a:extLst>
              <a:ext uri="{FF2B5EF4-FFF2-40B4-BE49-F238E27FC236}">
                <a16:creationId xmlns:a16="http://schemas.microsoft.com/office/drawing/2014/main" id="{ED008653-50C8-F8DD-A73C-90301F8577CA}"/>
              </a:ext>
            </a:extLst>
          </p:cNvPr>
          <p:cNvSpPr txBox="1"/>
          <p:nvPr/>
        </p:nvSpPr>
        <p:spPr>
          <a:xfrm>
            <a:off x="2534422" y="486033"/>
            <a:ext cx="4075155" cy="553998"/>
          </a:xfrm>
          <a:prstGeom prst="rect">
            <a:avLst/>
          </a:prstGeom>
          <a:solidFill>
            <a:srgbClr val="FFFFFF"/>
          </a:solidFill>
          <a:ln>
            <a:solidFill>
              <a:srgbClr val="000000"/>
            </a:solidFill>
          </a:ln>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Avenir Black" charset="0"/>
                <a:ea typeface="Avenir Black" charset="0"/>
                <a:cs typeface="Avenir Black" charset="0"/>
              </a:rPr>
              <a:t>EXAMPLE: ROUND </a:t>
            </a:r>
            <a:r>
              <a:rPr lang="en-US" sz="3000" dirty="0">
                <a:solidFill>
                  <a:srgbClr val="000000"/>
                </a:solidFill>
                <a:latin typeface="Avenir Black" charset="0"/>
                <a:ea typeface="Avenir Black" charset="0"/>
                <a:cs typeface="Avenir Black" charset="0"/>
              </a:rPr>
              <a:t>4</a:t>
            </a:r>
            <a:endParaRPr kumimoji="0" lang="en-US" sz="3000" b="1" i="0" u="none" strike="noStrike" kern="1200" cap="none" spc="0" normalizeH="0" baseline="0" noProof="0" dirty="0">
              <a:ln>
                <a:noFill/>
              </a:ln>
              <a:solidFill>
                <a:srgbClr val="000000"/>
              </a:solidFill>
              <a:effectLst/>
              <a:uLnTx/>
              <a:uFillTx/>
              <a:latin typeface="Avenir Black" charset="0"/>
              <a:ea typeface="Avenir Black" charset="0"/>
              <a:cs typeface="Avenir Black" charset="0"/>
            </a:endParaRPr>
          </a:p>
        </p:txBody>
      </p:sp>
      <p:sp>
        <p:nvSpPr>
          <p:cNvPr id="7" name="Rectangle 6">
            <a:extLst>
              <a:ext uri="{FF2B5EF4-FFF2-40B4-BE49-F238E27FC236}">
                <a16:creationId xmlns:a16="http://schemas.microsoft.com/office/drawing/2014/main" id="{E05E62F6-7670-4142-3FD5-564B35F76617}"/>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Shared Tools</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8" name="Straight Connector 7">
            <a:extLst>
              <a:ext uri="{FF2B5EF4-FFF2-40B4-BE49-F238E27FC236}">
                <a16:creationId xmlns:a16="http://schemas.microsoft.com/office/drawing/2014/main" id="{A5EB81F1-F28F-9A38-4259-55B1E75B51CC}"/>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4083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6BEEEFD-0315-5F6E-FBFF-7DD21AC4E1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3563" y="486033"/>
            <a:ext cx="7336875" cy="6190488"/>
          </a:xfrm>
          <a:prstGeom prst="rect">
            <a:avLst/>
          </a:prstGeom>
        </p:spPr>
      </p:pic>
      <p:sp>
        <p:nvSpPr>
          <p:cNvPr id="110594" name="Rectangle 2"/>
          <p:cNvSpPr>
            <a:spLocks noChangeArrowheads="1"/>
          </p:cNvSpPr>
          <p:nvPr/>
        </p:nvSpPr>
        <p:spPr bwMode="auto">
          <a:xfrm>
            <a:off x="0" y="3999141"/>
            <a:ext cx="213520" cy="215444"/>
          </a:xfrm>
          <a:prstGeom prst="rect">
            <a:avLst/>
          </a:prstGeom>
          <a:noFill/>
          <a:ln w="9525">
            <a:noFill/>
            <a:miter lim="800000"/>
            <a:headEnd/>
            <a:tailEnd/>
          </a:ln>
        </p:spPr>
        <p:txBody>
          <a:bodyPr wrap="none" anchor="ctr">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Avenir Medium" charset="0"/>
                <a:ea typeface="Avenir Medium" charset="0"/>
                <a:cs typeface="Avenir Medium" charset="0"/>
              </a:rPr>
              <a:t> </a:t>
            </a:r>
            <a:endParaRPr kumimoji="0" lang="en-US" sz="1800" b="0" i="0" u="none" strike="noStrike" kern="1200" cap="none" spc="0" normalizeH="0" baseline="0" noProof="0" dirty="0">
              <a:ln>
                <a:noFill/>
              </a:ln>
              <a:solidFill>
                <a:srgbClr val="000000"/>
              </a:solidFill>
              <a:effectLst/>
              <a:uLnTx/>
              <a:uFillTx/>
              <a:latin typeface="Avenir Medium" charset="0"/>
              <a:ea typeface="Avenir Medium" charset="0"/>
              <a:cs typeface="Avenir Medium" charset="0"/>
            </a:endParaRPr>
          </a:p>
        </p:txBody>
      </p:sp>
      <p:sp>
        <p:nvSpPr>
          <p:cNvPr id="7" name="Rectangle 6">
            <a:extLst>
              <a:ext uri="{FF2B5EF4-FFF2-40B4-BE49-F238E27FC236}">
                <a16:creationId xmlns:a16="http://schemas.microsoft.com/office/drawing/2014/main" id="{7E2FC62B-8CFB-EDB3-6059-B9EDC487847B}"/>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8" name="TextBox 7">
            <a:extLst>
              <a:ext uri="{FF2B5EF4-FFF2-40B4-BE49-F238E27FC236}">
                <a16:creationId xmlns:a16="http://schemas.microsoft.com/office/drawing/2014/main" id="{409BE706-C60F-17BF-E399-DBEC687A6CA9}"/>
              </a:ext>
            </a:extLst>
          </p:cNvPr>
          <p:cNvSpPr txBox="1"/>
          <p:nvPr/>
        </p:nvSpPr>
        <p:spPr>
          <a:xfrm>
            <a:off x="3577975" y="486033"/>
            <a:ext cx="1988045" cy="553998"/>
          </a:xfrm>
          <a:prstGeom prst="rect">
            <a:avLst/>
          </a:prstGeom>
          <a:solidFill>
            <a:srgbClr val="FFFFFF"/>
          </a:solidFill>
          <a:ln>
            <a:solidFill>
              <a:srgbClr val="000000"/>
            </a:solidFill>
          </a:ln>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Avenir Black" charset="0"/>
                <a:ea typeface="Avenir Black" charset="0"/>
                <a:cs typeface="Avenir Black" charset="0"/>
              </a:rPr>
              <a:t>ROUND </a:t>
            </a:r>
            <a:r>
              <a:rPr lang="en-US" sz="3000" dirty="0">
                <a:solidFill>
                  <a:srgbClr val="000000"/>
                </a:solidFill>
                <a:latin typeface="Avenir Black" charset="0"/>
                <a:ea typeface="Avenir Black" charset="0"/>
                <a:cs typeface="Avenir Black" charset="0"/>
              </a:rPr>
              <a:t>4</a:t>
            </a:r>
            <a:endParaRPr kumimoji="0" lang="en-US" sz="3000" b="1" i="0" u="none" strike="noStrike" kern="1200" cap="none" spc="0" normalizeH="0" baseline="0" noProof="0" dirty="0">
              <a:ln>
                <a:noFill/>
              </a:ln>
              <a:solidFill>
                <a:srgbClr val="000000"/>
              </a:solidFill>
              <a:effectLst/>
              <a:uLnTx/>
              <a:uFillTx/>
              <a:latin typeface="Avenir Black" charset="0"/>
              <a:ea typeface="Avenir Black" charset="0"/>
              <a:cs typeface="Avenir Black" charset="0"/>
            </a:endParaRPr>
          </a:p>
        </p:txBody>
      </p:sp>
      <p:sp>
        <p:nvSpPr>
          <p:cNvPr id="10" name="Rectangle 9">
            <a:extLst>
              <a:ext uri="{FF2B5EF4-FFF2-40B4-BE49-F238E27FC236}">
                <a16:creationId xmlns:a16="http://schemas.microsoft.com/office/drawing/2014/main" id="{FEADD14B-7869-84DC-CEB9-5D92EA3117E2}"/>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Shared Tools</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11" name="Straight Connector 10">
            <a:extLst>
              <a:ext uri="{FF2B5EF4-FFF2-40B4-BE49-F238E27FC236}">
                <a16:creationId xmlns:a16="http://schemas.microsoft.com/office/drawing/2014/main" id="{38E03831-0E4C-0F4F-47A8-E1F9AACAC0E0}"/>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820475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PhAnim="0">
  <p:cSld>
    <p:bg>
      <p:bgPr>
        <a:solidFill>
          <a:srgbClr val="B4A394"/>
        </a:solidFill>
        <a:effectLst/>
      </p:bgPr>
    </p:bg>
    <p:spTree>
      <p:nvGrpSpPr>
        <p:cNvPr id="1" name=""/>
        <p:cNvGrpSpPr/>
        <p:nvPr/>
      </p:nvGrpSpPr>
      <p:grpSpPr>
        <a:xfrm>
          <a:off x="0" y="0"/>
          <a:ext cx="0" cy="0"/>
          <a:chOff x="0" y="0"/>
          <a:chExt cx="0" cy="0"/>
        </a:xfrm>
      </p:grpSpPr>
      <p:sp>
        <p:nvSpPr>
          <p:cNvPr id="17" name="Text Box 4"/>
          <p:cNvSpPr txBox="1">
            <a:spLocks noChangeArrowheads="1"/>
          </p:cNvSpPr>
          <p:nvPr/>
        </p:nvSpPr>
        <p:spPr bwMode="auto">
          <a:xfrm>
            <a:off x="0" y="331876"/>
            <a:ext cx="9144000" cy="1354217"/>
          </a:xfrm>
          <a:prstGeom prst="rect">
            <a:avLst/>
          </a:prstGeom>
          <a:pattFill prst="pct30">
            <a:fgClr>
              <a:srgbClr val="AB7942"/>
            </a:fgClr>
            <a:bgClr>
              <a:schemeClr val="bg1"/>
            </a:bgClr>
          </a:pattFill>
          <a:ln w="9525">
            <a:noFill/>
            <a:miter lim="800000"/>
            <a:headEnd/>
            <a:tailEnd/>
          </a:ln>
          <a:effec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4000" b="1" i="0" u="none" strike="noStrike" kern="1200" cap="none" spc="0" normalizeH="0" baseline="0" noProof="0" dirty="0">
                <a:ln>
                  <a:noFill/>
                </a:ln>
                <a:solidFill>
                  <a:srgbClr val="000000"/>
                </a:solidFill>
                <a:effectLst/>
                <a:uLnTx/>
                <a:uFillTx/>
                <a:latin typeface="Avenir Book" charset="0"/>
                <a:ea typeface="Avenir Book" charset="0"/>
                <a:cs typeface="Avenir Book" charset="0"/>
              </a:rPr>
              <a:t>Polling Question</a:t>
            </a:r>
          </a:p>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Avenir Book" charset="0"/>
                <a:ea typeface="Avenir Book" charset="0"/>
                <a:cs typeface="Avenir Book" charset="0"/>
              </a:rPr>
              <a:t>Experiment Conclusions</a:t>
            </a:r>
          </a:p>
        </p:txBody>
      </p:sp>
      <p:pic>
        <p:nvPicPr>
          <p:cNvPr id="13" name="Picture 12"/>
          <p:cNvPicPr>
            <a:picLocks noChangeAspect="1"/>
          </p:cNvPicPr>
          <p:nvPr/>
        </p:nvPicPr>
        <p:blipFill>
          <a:blip r:embed="rId3"/>
          <a:stretch>
            <a:fillRect/>
          </a:stretch>
        </p:blipFill>
        <p:spPr>
          <a:xfrm>
            <a:off x="8120248" y="314493"/>
            <a:ext cx="852302" cy="1371600"/>
          </a:xfrm>
          <a:prstGeom prst="rect">
            <a:avLst/>
          </a:prstGeom>
        </p:spPr>
      </p:pic>
      <p:sp>
        <p:nvSpPr>
          <p:cNvPr id="3" name="TextBox 2">
            <a:extLst>
              <a:ext uri="{FF2B5EF4-FFF2-40B4-BE49-F238E27FC236}">
                <a16:creationId xmlns:a16="http://schemas.microsoft.com/office/drawing/2014/main" id="{007479A4-747C-DE73-4F65-84E666C1A060}"/>
              </a:ext>
            </a:extLst>
          </p:cNvPr>
          <p:cNvSpPr txBox="1"/>
          <p:nvPr/>
        </p:nvSpPr>
        <p:spPr>
          <a:xfrm>
            <a:off x="171450" y="1787366"/>
            <a:ext cx="8801100" cy="3431709"/>
          </a:xfrm>
          <a:prstGeom prst="rect">
            <a:avLst/>
          </a:prstGeom>
          <a:noFill/>
        </p:spPr>
        <p:txBody>
          <a:bodyPr wrap="square">
            <a:spAutoFit/>
          </a:bodyPr>
          <a:lstStyle/>
          <a:p>
            <a:pPr marL="0" marR="0" lvl="0" indent="0" algn="l" defTabSz="914400" rtl="0" eaLnBrk="0" fontAlgn="base" latinLnBrk="0" hangingPunct="0">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rPr>
              <a:t>Based on this experiment, on which conclusion(s) do all three perspectives agree?</a:t>
            </a:r>
          </a:p>
          <a:p>
            <a:pPr marL="0" marR="0" lvl="0" indent="0" algn="l" defTabSz="914400" rtl="0" eaLnBrk="0" fontAlgn="base" latinLnBrk="0" hangingPunct="0">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endParaRPr>
          </a:p>
          <a:p>
            <a:pPr marL="342900" marR="0" lvl="0" indent="-342900" algn="l" defTabSz="914400" rtl="0" eaLnBrk="0" fontAlgn="base" latinLnBrk="0" hangingPunct="0">
              <a:lnSpc>
                <a:spcPct val="100000"/>
              </a:lnSpc>
              <a:spcBef>
                <a:spcPts val="6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rPr>
              <a:t>Insurance </a:t>
            </a:r>
            <a:r>
              <a:rPr lang="en-US" sz="2400" b="0" dirty="0">
                <a:solidFill>
                  <a:srgbClr val="000000"/>
                </a:solidFill>
                <a:latin typeface="Avenir Book" panose="02000503020000020003" pitchFamily="2" charset="0"/>
                <a:ea typeface="DengXian" panose="02010600030101010101" pitchFamily="2" charset="-122"/>
                <a:cs typeface="Arial" panose="020B0604020202020204" pitchFamily="34" charset="0"/>
              </a:rPr>
              <a:t>enables more people to get wellness checkups.</a:t>
            </a:r>
            <a:endPar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endParaRPr>
          </a:p>
          <a:p>
            <a:pPr marL="342900" marR="0" lvl="0" indent="-342900" algn="l" defTabSz="914400" rtl="0" eaLnBrk="0" fontAlgn="base" latinLnBrk="0" hangingPunct="0">
              <a:lnSpc>
                <a:spcPct val="100000"/>
              </a:lnSpc>
              <a:spcBef>
                <a:spcPts val="6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rPr>
              <a:t>Insurance increases prices of wellness checkups.</a:t>
            </a:r>
          </a:p>
          <a:p>
            <a:pPr marL="342900" marR="0" lvl="0" indent="-342900" algn="l" defTabSz="914400" rtl="0" eaLnBrk="0" fontAlgn="base" latinLnBrk="0" hangingPunct="0">
              <a:lnSpc>
                <a:spcPct val="100000"/>
              </a:lnSpc>
              <a:spcBef>
                <a:spcPts val="6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rPr>
              <a:t>Some people will not be able to get wellness checkups. </a:t>
            </a:r>
          </a:p>
          <a:p>
            <a:pPr marL="342900" marR="0" lvl="0" indent="-342900" algn="l" defTabSz="914400" rtl="0" eaLnBrk="0" fontAlgn="base" latinLnBrk="0" hangingPunct="0">
              <a:lnSpc>
                <a:spcPct val="100000"/>
              </a:lnSpc>
              <a:spcBef>
                <a:spcPts val="6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rPr>
              <a:t>All of the above are correct.</a:t>
            </a:r>
          </a:p>
          <a:p>
            <a:pPr marL="342900" marR="0" lvl="0" indent="-342900" algn="l" defTabSz="914400" rtl="0" eaLnBrk="0" fontAlgn="base" latinLnBrk="0" hangingPunct="0">
              <a:lnSpc>
                <a:spcPct val="100000"/>
              </a:lnSpc>
              <a:spcBef>
                <a:spcPts val="600"/>
              </a:spcBef>
              <a:spcAft>
                <a:spcPts val="0"/>
              </a:spcAft>
              <a:buClrTx/>
              <a:buSzTx/>
              <a:buFont typeface="Arial" panose="020B0604020202020204" pitchFamily="34" charset="0"/>
              <a:buChar char="•"/>
              <a:tabLst/>
              <a:defRPr/>
            </a:pPr>
            <a:r>
              <a:rPr lang="en-US" sz="2400" b="0" dirty="0">
                <a:solidFill>
                  <a:srgbClr val="000000"/>
                </a:solidFill>
                <a:latin typeface="Avenir Book" panose="02000503020000020003" pitchFamily="2" charset="0"/>
                <a:ea typeface="DengXian" panose="02010600030101010101" pitchFamily="2" charset="-122"/>
                <a:cs typeface="Arial" panose="020B0604020202020204" pitchFamily="34" charset="0"/>
              </a:rPr>
              <a:t>There is no agreement among the perspectives.</a:t>
            </a:r>
            <a:r>
              <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rPr>
              <a:t> </a:t>
            </a:r>
          </a:p>
        </p:txBody>
      </p:sp>
      <p:sp>
        <p:nvSpPr>
          <p:cNvPr id="4" name="Rectangle 3">
            <a:extLst>
              <a:ext uri="{FF2B5EF4-FFF2-40B4-BE49-F238E27FC236}">
                <a16:creationId xmlns:a16="http://schemas.microsoft.com/office/drawing/2014/main" id="{C4AF95E1-66D4-C8F6-5F92-2042C3E42889}"/>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Tree>
    <p:extLst>
      <p:ext uri="{BB962C8B-B14F-4D97-AF65-F5344CB8AC3E}">
        <p14:creationId xmlns:p14="http://schemas.microsoft.com/office/powerpoint/2010/main" val="10962566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mph" presetSubtype="0" fill="hold" nodeType="clickEffect">
                                  <p:stCondLst>
                                    <p:cond delay="0"/>
                                  </p:stCondLst>
                                  <p:iterate type="lt">
                                    <p:tmPct val="4000"/>
                                  </p:iterate>
                                  <p:childTnLst>
                                    <p:set>
                                      <p:cBhvr override="childStyle">
                                        <p:cTn id="6" dur="2000" fill="hold"/>
                                        <p:tgtEl>
                                          <p:spTgt spid="3">
                                            <p:txEl>
                                              <p:pRg st="5" end="5"/>
                                            </p:txEl>
                                          </p:spTgt>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ChangeArrowheads="1"/>
          </p:cNvSpPr>
          <p:nvPr/>
        </p:nvSpPr>
        <p:spPr bwMode="auto">
          <a:xfrm>
            <a:off x="0" y="3999141"/>
            <a:ext cx="213520" cy="215444"/>
          </a:xfrm>
          <a:prstGeom prst="rect">
            <a:avLst/>
          </a:prstGeom>
          <a:noFill/>
          <a:ln w="9525">
            <a:noFill/>
            <a:miter lim="800000"/>
            <a:headEnd/>
            <a:tailEnd/>
          </a:ln>
        </p:spPr>
        <p:txBody>
          <a:bodyPr wrap="none" anchor="ctr">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8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 </a:t>
            </a:r>
            <a:endParaRPr kumimoji="0" lang="en-US" sz="18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6" name="TextBox 5">
            <a:extLst>
              <a:ext uri="{FF2B5EF4-FFF2-40B4-BE49-F238E27FC236}">
                <a16:creationId xmlns:a16="http://schemas.microsoft.com/office/drawing/2014/main" id="{A9F1FB10-F037-C481-2A09-A81E1C243BB9}"/>
              </a:ext>
            </a:extLst>
          </p:cNvPr>
          <p:cNvSpPr txBox="1"/>
          <p:nvPr/>
        </p:nvSpPr>
        <p:spPr>
          <a:xfrm>
            <a:off x="106760" y="997896"/>
            <a:ext cx="8897540" cy="2480679"/>
          </a:xfrm>
          <a:prstGeom prst="rect">
            <a:avLst/>
          </a:prstGeom>
          <a:noFill/>
        </p:spPr>
        <p:txBody>
          <a:bodyPr wrap="square">
            <a:spAutoFit/>
          </a:bodyPr>
          <a:lstStyle/>
          <a:p>
            <a:pPr marL="11113" marR="0" lvl="1" algn="l" defTabSz="914400" rtl="0" eaLnBrk="1" fontAlgn="base" latinLnBrk="0" hangingPunct="1">
              <a:lnSpc>
                <a:spcPct val="100000"/>
              </a:lnSpc>
              <a:spcBef>
                <a:spcPct val="20000"/>
              </a:spcBef>
              <a:spcAft>
                <a:spcPct val="0"/>
              </a:spcAft>
              <a:buClrTx/>
              <a:buSzTx/>
              <a:buFontTx/>
              <a:buNone/>
              <a:defRPr/>
            </a:pPr>
            <a:r>
              <a:rPr kumimoji="0" lang="en-US" sz="3200" u="none" strike="noStrike" kern="0" cap="none" spc="0" normalizeH="0" baseline="0" noProof="0" dirty="0">
                <a:ln>
                  <a:noFill/>
                </a:ln>
                <a:solidFill>
                  <a:srgbClr val="5EC287"/>
                </a:solidFill>
                <a:effectLst/>
                <a:uLnTx/>
                <a:uFillTx/>
                <a:latin typeface="Avenir Black" panose="02000503020000020003" pitchFamily="2" charset="0"/>
              </a:rPr>
              <a:t>Radical Perspective: </a:t>
            </a:r>
            <a:endParaRPr lang="en-US" sz="3200" kern="0" dirty="0">
              <a:solidFill>
                <a:srgbClr val="5EC287"/>
              </a:solidFill>
              <a:latin typeface="Avenir Black" panose="02000503020000020003" pitchFamily="2" charset="0"/>
            </a:endParaRPr>
          </a:p>
          <a:p>
            <a:pPr marL="11113" marR="0" lvl="1" algn="l" defTabSz="914400" rtl="0" eaLnBrk="1" fontAlgn="base" latinLnBrk="0" hangingPunct="1">
              <a:lnSpc>
                <a:spcPct val="100000"/>
              </a:lnSpc>
              <a:spcBef>
                <a:spcPct val="20000"/>
              </a:spcBef>
              <a:spcAft>
                <a:spcPct val="0"/>
              </a:spcAft>
              <a:buClrTx/>
              <a:buSzTx/>
              <a:buFontTx/>
              <a:buNone/>
              <a:defRPr/>
            </a:pPr>
            <a:endParaRPr kumimoji="0" lang="en-US" sz="2200" u="none" strike="noStrike" kern="0" cap="none" spc="0" normalizeH="0" baseline="0" noProof="0" dirty="0">
              <a:ln>
                <a:noFill/>
              </a:ln>
              <a:solidFill>
                <a:srgbClr val="5EC287"/>
              </a:solidFill>
              <a:effectLst/>
              <a:uLnTx/>
              <a:uFillTx/>
              <a:latin typeface="Avenir Black" panose="02000503020000020003" pitchFamily="2" charset="0"/>
            </a:endParaRPr>
          </a:p>
          <a:p>
            <a:pPr marL="354013" marR="0" lvl="1" indent="-342900" algn="l" defTabSz="914400" rtl="0" eaLnBrk="1" fontAlgn="base" latinLnBrk="0" hangingPunct="1">
              <a:lnSpc>
                <a:spcPct val="100000"/>
              </a:lnSpc>
              <a:spcBef>
                <a:spcPct val="20000"/>
              </a:spcBef>
              <a:spcAft>
                <a:spcPct val="0"/>
              </a:spcAft>
              <a:buClrTx/>
              <a:buSzTx/>
              <a:buFont typeface="Arial" panose="020B0604020202020204" pitchFamily="34" charset="0"/>
              <a:buChar char="•"/>
              <a:defRPr/>
            </a:pPr>
            <a:r>
              <a:rPr lang="en-US" sz="2200" b="0" kern="0" dirty="0">
                <a:solidFill>
                  <a:srgbClr val="000000"/>
                </a:solidFill>
                <a:latin typeface="Avenir Book" panose="02000503020000020003" pitchFamily="2" charset="0"/>
              </a:rPr>
              <a:t>This experiment demonstrates how health insurance in the system of capitalism doesn’t fix the problem of inaccessible health care because it puts profit first—before people. </a:t>
            </a:r>
            <a:endParaRPr kumimoji="0" lang="en-US" sz="2200" b="0" u="none" strike="noStrike" kern="0" cap="none" spc="0" normalizeH="0" baseline="0" noProof="0" dirty="0">
              <a:ln>
                <a:noFill/>
              </a:ln>
              <a:solidFill>
                <a:srgbClr val="000000"/>
              </a:solidFill>
              <a:effectLst/>
              <a:uLnTx/>
              <a:uFillTx/>
              <a:latin typeface="Avenir Book" panose="02000503020000020003" pitchFamily="2" charset="0"/>
            </a:endParaRPr>
          </a:p>
          <a:p>
            <a:pPr marL="11113" marR="0" lvl="1" algn="l" defTabSz="914400" rtl="0" eaLnBrk="1" fontAlgn="base" latinLnBrk="0" hangingPunct="1">
              <a:lnSpc>
                <a:spcPct val="100000"/>
              </a:lnSpc>
              <a:spcBef>
                <a:spcPct val="20000"/>
              </a:spcBef>
              <a:spcAft>
                <a:spcPct val="0"/>
              </a:spcAft>
              <a:buClrTx/>
              <a:buSzTx/>
              <a:buFontTx/>
              <a:buNone/>
              <a:defRPr/>
            </a:pPr>
            <a:endParaRPr kumimoji="0" lang="en-US" sz="2200" u="none" strike="noStrike" kern="0" cap="none" spc="0" normalizeH="0" baseline="0" noProof="0" dirty="0">
              <a:ln>
                <a:noFill/>
              </a:ln>
              <a:solidFill>
                <a:srgbClr val="5EC287"/>
              </a:solidFill>
              <a:effectLst/>
              <a:uLnTx/>
              <a:uFillTx/>
              <a:latin typeface="Avenir Black" panose="02000503020000020003" pitchFamily="2" charset="0"/>
            </a:endParaRPr>
          </a:p>
        </p:txBody>
      </p:sp>
      <p:sp>
        <p:nvSpPr>
          <p:cNvPr id="8" name="TextBox 7">
            <a:extLst>
              <a:ext uri="{FF2B5EF4-FFF2-40B4-BE49-F238E27FC236}">
                <a16:creationId xmlns:a16="http://schemas.microsoft.com/office/drawing/2014/main" id="{9EBDCC21-6B44-17FB-91C3-3CADF36916CF}"/>
              </a:ext>
            </a:extLst>
          </p:cNvPr>
          <p:cNvSpPr txBox="1"/>
          <p:nvPr/>
        </p:nvSpPr>
        <p:spPr>
          <a:xfrm>
            <a:off x="106760" y="3429000"/>
            <a:ext cx="8897540" cy="2412968"/>
          </a:xfrm>
          <a:prstGeom prst="rect">
            <a:avLst/>
          </a:prstGeom>
          <a:noFill/>
        </p:spPr>
        <p:txBody>
          <a:bodyPr wrap="square">
            <a:spAutoFit/>
          </a:bodyPr>
          <a:lstStyle/>
          <a:p>
            <a:pPr marL="11113" marR="0" lvl="1" indent="0" algn="l" defTabSz="914400" rtl="0" eaLnBrk="1" fontAlgn="base" latinLnBrk="0" hangingPunct="1">
              <a:lnSpc>
                <a:spcPct val="100000"/>
              </a:lnSpc>
              <a:spcBef>
                <a:spcPct val="20000"/>
              </a:spcBef>
              <a:spcAft>
                <a:spcPct val="0"/>
              </a:spcAft>
              <a:buClrTx/>
              <a:buSzTx/>
              <a:buFontTx/>
              <a:buNone/>
              <a:tabLst/>
              <a:defRPr/>
            </a:pPr>
            <a:r>
              <a:rPr kumimoji="0" lang="en-US" sz="3200" b="1" i="0" u="none" strike="noStrike" kern="0" cap="none" spc="0" normalizeH="0" baseline="0" noProof="0" dirty="0">
                <a:ln>
                  <a:noFill/>
                </a:ln>
                <a:solidFill>
                  <a:srgbClr val="8E489A"/>
                </a:solidFill>
                <a:effectLst/>
                <a:uLnTx/>
                <a:uFillTx/>
                <a:latin typeface="Avenir Black" panose="02000503020000020003" pitchFamily="2" charset="0"/>
                <a:ea typeface="ＭＳ Ｐゴシック" charset="0"/>
              </a:rPr>
              <a:t>Conventional Perspective: </a:t>
            </a:r>
          </a:p>
          <a:p>
            <a:pPr marL="11113" marR="0" lvl="1" indent="0" algn="l" defTabSz="914400" rtl="0" eaLnBrk="1" fontAlgn="base" latinLnBrk="0" hangingPunct="1">
              <a:lnSpc>
                <a:spcPct val="100000"/>
              </a:lnSpc>
              <a:spcBef>
                <a:spcPct val="20000"/>
              </a:spcBef>
              <a:spcAft>
                <a:spcPct val="0"/>
              </a:spcAft>
              <a:buClrTx/>
              <a:buSzTx/>
              <a:buFontTx/>
              <a:buNone/>
              <a:tabLst/>
              <a:defRPr/>
            </a:pPr>
            <a:endParaRPr kumimoji="0" lang="en-US" sz="2200" b="1" i="0" u="none" strike="noStrike" kern="0" cap="none" spc="0" normalizeH="0" baseline="0" noProof="0" dirty="0">
              <a:ln>
                <a:noFill/>
              </a:ln>
              <a:solidFill>
                <a:srgbClr val="8E489A"/>
              </a:solidFill>
              <a:effectLst/>
              <a:uLnTx/>
              <a:uFillTx/>
              <a:latin typeface="Avenir Black" panose="02000503020000020003" pitchFamily="2" charset="0"/>
              <a:ea typeface="ＭＳ Ｐゴシック" charset="0"/>
            </a:endParaRPr>
          </a:p>
          <a:p>
            <a:pPr marL="354013" lvl="1" indent="-342900" algn="l" eaLnBrk="1" hangingPunct="1">
              <a:spcBef>
                <a:spcPct val="20000"/>
              </a:spcBef>
              <a:buFont typeface="Arial" panose="020B0604020202020204" pitchFamily="34" charset="0"/>
              <a:buChar char="•"/>
              <a:defRPr/>
            </a:pPr>
            <a:r>
              <a:rPr lang="en-US" sz="2200" b="0" kern="0" dirty="0">
                <a:solidFill>
                  <a:srgbClr val="000000"/>
                </a:solidFill>
                <a:latin typeface="Avenir Book" panose="02000503020000020003" pitchFamily="2" charset="0"/>
              </a:rPr>
              <a:t>This experiment demonstrates how health insurance in the for-profit system of capitalism is a vital part of fixing the problem of inaccessible health care because people are motivated to act in ways that put them in the best possible financial position. </a:t>
            </a:r>
            <a:endParaRPr kumimoji="0" lang="en-US" sz="2200" b="0" i="0" u="none" strike="noStrike" kern="0" cap="none" spc="0" normalizeH="0" baseline="0" noProof="0" dirty="0">
              <a:ln>
                <a:noFill/>
              </a:ln>
              <a:solidFill>
                <a:srgbClr val="000000"/>
              </a:solidFill>
              <a:effectLst/>
              <a:uLnTx/>
              <a:uFillTx/>
              <a:latin typeface="Avenir Book" panose="02000503020000020003" pitchFamily="2" charset="0"/>
              <a:ea typeface="ＭＳ Ｐゴシック" charset="0"/>
            </a:endParaRPr>
          </a:p>
        </p:txBody>
      </p:sp>
      <p:sp>
        <p:nvSpPr>
          <p:cNvPr id="10" name="Rectangle 9">
            <a:extLst>
              <a:ext uri="{FF2B5EF4-FFF2-40B4-BE49-F238E27FC236}">
                <a16:creationId xmlns:a16="http://schemas.microsoft.com/office/drawing/2014/main" id="{27255025-51B4-D371-3BDE-E7B9D8454536}"/>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4" name="Rectangle 3">
            <a:extLst>
              <a:ext uri="{FF2B5EF4-FFF2-40B4-BE49-F238E27FC236}">
                <a16:creationId xmlns:a16="http://schemas.microsoft.com/office/drawing/2014/main" id="{07451817-E8C0-F154-58CD-44CAF0519C70}"/>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Shared Tools</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5" name="Straight Connector 4">
            <a:extLst>
              <a:ext uri="{FF2B5EF4-FFF2-40B4-BE49-F238E27FC236}">
                <a16:creationId xmlns:a16="http://schemas.microsoft.com/office/drawing/2014/main" id="{EF962E47-1DB5-86AA-1B30-312641B0C4A4}"/>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3281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fade">
                                      <p:cBhvr>
                                        <p:cTn id="7" dur="2000"/>
                                        <p:tgtEl>
                                          <p:spTgt spid="6">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
                                            <p:txEl>
                                              <p:pRg st="2" end="2"/>
                                            </p:txEl>
                                          </p:spTgt>
                                        </p:tgtEl>
                                        <p:attrNameLst>
                                          <p:attrName>style.visibility</p:attrName>
                                        </p:attrNameLst>
                                      </p:cBhvr>
                                      <p:to>
                                        <p:strVal val="visible"/>
                                      </p:to>
                                    </p:set>
                                    <p:animEffect transition="in" filter="fade">
                                      <p:cBhvr>
                                        <p:cTn id="10" dur="20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9" name="Rectangle 8"/>
          <p:cNvSpPr/>
          <p:nvPr/>
        </p:nvSpPr>
        <p:spPr bwMode="auto">
          <a:xfrm>
            <a:off x="257358" y="568131"/>
            <a:ext cx="8629285" cy="5943600"/>
          </a:xfrm>
          <a:prstGeom prst="rect">
            <a:avLst/>
          </a:prstGeom>
          <a:no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noFill/>
              <a:effectLst/>
              <a:uLnTx/>
              <a:uFillTx/>
              <a:latin typeface="Avenir Book" panose="02000503020000020003" pitchFamily="2" charset="0"/>
              <a:ea typeface="ＭＳ Ｐゴシック" charset="0"/>
              <a:cs typeface="ＭＳ Ｐゴシック" charset="0"/>
            </a:endParaRPr>
          </a:p>
        </p:txBody>
      </p:sp>
      <p:sp>
        <p:nvSpPr>
          <p:cNvPr id="4" name="Rectangle 3"/>
          <p:cNvSpPr/>
          <p:nvPr/>
        </p:nvSpPr>
        <p:spPr>
          <a:xfrm>
            <a:off x="-2" y="576767"/>
            <a:ext cx="9144002" cy="1815882"/>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u="none" strike="noStrike" kern="1200" cap="none" spc="0" normalizeH="0" baseline="0" noProof="0" dirty="0">
                <a:ln>
                  <a:noFill/>
                </a:ln>
                <a:solidFill>
                  <a:srgbClr val="000000"/>
                </a:solidFill>
                <a:effectLst/>
                <a:uLnTx/>
                <a:uFillTx/>
                <a:latin typeface="Avenir Black" panose="02000503020000020003" pitchFamily="2" charset="0"/>
                <a:cs typeface="Avenir Medium" charset="0"/>
              </a:rPr>
              <a:t>Conventional Theory Tools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rPr>
              <a:t>(Conservative and Liberal)</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sng"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rPr>
              <a:t>Third Parties in Markets and Demand-Curve Rotation</a:t>
            </a:r>
          </a:p>
        </p:txBody>
      </p:sp>
      <p:sp>
        <p:nvSpPr>
          <p:cNvPr id="2" name="Rectangle 1">
            <a:extLst>
              <a:ext uri="{FF2B5EF4-FFF2-40B4-BE49-F238E27FC236}">
                <a16:creationId xmlns:a16="http://schemas.microsoft.com/office/drawing/2014/main" id="{2AC25941-B01B-764C-D3B9-9563F0D5BAC0}"/>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3" name="Rectangle 2">
            <a:extLst>
              <a:ext uri="{FF2B5EF4-FFF2-40B4-BE49-F238E27FC236}">
                <a16:creationId xmlns:a16="http://schemas.microsoft.com/office/drawing/2014/main" id="{2550149E-82D9-F3CB-4D5F-51ED5DEA0BE9}"/>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Conventional Theory Tools</a:t>
            </a:r>
          </a:p>
        </p:txBody>
      </p:sp>
      <p:cxnSp>
        <p:nvCxnSpPr>
          <p:cNvPr id="5" name="Straight Connector 4">
            <a:extLst>
              <a:ext uri="{FF2B5EF4-FFF2-40B4-BE49-F238E27FC236}">
                <a16:creationId xmlns:a16="http://schemas.microsoft.com/office/drawing/2014/main" id="{50C9768A-3FEA-6F82-09AB-412B0E75FA5A}"/>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A77DF230-AF51-9203-0AFA-04F4A7ECAE78}"/>
              </a:ext>
            </a:extLst>
          </p:cNvPr>
          <p:cNvSpPr txBox="1"/>
          <p:nvPr/>
        </p:nvSpPr>
        <p:spPr>
          <a:xfrm>
            <a:off x="257353" y="6119688"/>
            <a:ext cx="8629285" cy="400110"/>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rPr>
              <a:t>* These tools are built on the foundation presented in Chapter 5.</a:t>
            </a:r>
            <a:endParaRPr kumimoji="0" lang="en-US" sz="4400" b="0" i="0" u="sng"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endParaRPr>
          </a:p>
        </p:txBody>
      </p:sp>
      <p:pic>
        <p:nvPicPr>
          <p:cNvPr id="8" name="Picture 7">
            <a:extLst>
              <a:ext uri="{FF2B5EF4-FFF2-40B4-BE49-F238E27FC236}">
                <a16:creationId xmlns:a16="http://schemas.microsoft.com/office/drawing/2014/main" id="{D0DFE65D-137E-28D7-4780-6BAE186C154F}"/>
              </a:ext>
            </a:extLst>
          </p:cNvPr>
          <p:cNvPicPr>
            <a:picLocks noChangeAspect="1"/>
          </p:cNvPicPr>
          <p:nvPr/>
        </p:nvPicPr>
        <p:blipFill>
          <a:blip r:embed="rId4"/>
          <a:stretch>
            <a:fillRect/>
          </a:stretch>
        </p:blipFill>
        <p:spPr>
          <a:xfrm>
            <a:off x="2683271" y="2640554"/>
            <a:ext cx="3777459" cy="3172766"/>
          </a:xfrm>
          <a:prstGeom prst="rect">
            <a:avLst/>
          </a:prstGeom>
          <a:ln>
            <a:solidFill>
              <a:srgbClr val="000000"/>
            </a:solidFill>
          </a:ln>
        </p:spPr>
      </p:pic>
    </p:spTree>
    <p:extLst>
      <p:ext uri="{BB962C8B-B14F-4D97-AF65-F5344CB8AC3E}">
        <p14:creationId xmlns:p14="http://schemas.microsoft.com/office/powerpoint/2010/main" val="2653450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F1B37EC-DA80-A21B-244F-3A91E2C1F982}"/>
              </a:ext>
            </a:extLst>
          </p:cNvPr>
          <p:cNvSpPr/>
          <p:nvPr/>
        </p:nvSpPr>
        <p:spPr>
          <a:xfrm>
            <a:off x="2211352" y="6260635"/>
            <a:ext cx="5259014" cy="369332"/>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B24FC6"/>
                </a:solidFill>
                <a:effectLst/>
                <a:uLnTx/>
                <a:uFillTx/>
                <a:latin typeface="Avenir Book" panose="02000503020000020003" pitchFamily="2" charset="0"/>
                <a:ea typeface="Avenir Medium" charset="0"/>
                <a:cs typeface="Avenir Medium" charset="0"/>
              </a:rPr>
              <a:t>Wellness Checkup Market</a:t>
            </a:r>
          </a:p>
        </p:txBody>
      </p:sp>
      <p:pic>
        <p:nvPicPr>
          <p:cNvPr id="12" name="Picture 11">
            <a:extLst>
              <a:ext uri="{FF2B5EF4-FFF2-40B4-BE49-F238E27FC236}">
                <a16:creationId xmlns:a16="http://schemas.microsoft.com/office/drawing/2014/main" id="{AD3E05E8-BA19-5DCD-3B85-8C4220C299E7}"/>
              </a:ext>
            </a:extLst>
          </p:cNvPr>
          <p:cNvPicPr>
            <a:picLocks noChangeAspect="1"/>
          </p:cNvPicPr>
          <p:nvPr/>
        </p:nvPicPr>
        <p:blipFill rotWithShape="1">
          <a:blip r:embed="rId3">
            <a:extLst>
              <a:ext uri="{28A0092B-C50C-407E-A947-70E740481C1C}">
                <a14:useLocalDpi xmlns:a14="http://schemas.microsoft.com/office/drawing/2010/main" val="0"/>
              </a:ext>
            </a:extLst>
          </a:blip>
          <a:srcRect b="7253"/>
          <a:stretch/>
        </p:blipFill>
        <p:spPr>
          <a:xfrm>
            <a:off x="1551479" y="1457975"/>
            <a:ext cx="6041043" cy="4727448"/>
          </a:xfrm>
          <a:prstGeom prst="rect">
            <a:avLst/>
          </a:prstGeom>
        </p:spPr>
      </p:pic>
      <p:sp>
        <p:nvSpPr>
          <p:cNvPr id="5" name="TextBox 4">
            <a:extLst>
              <a:ext uri="{FF2B5EF4-FFF2-40B4-BE49-F238E27FC236}">
                <a16:creationId xmlns:a16="http://schemas.microsoft.com/office/drawing/2014/main" id="{32FFAE27-7002-B66E-4B29-3AC8A9C3A5AC}"/>
              </a:ext>
            </a:extLst>
          </p:cNvPr>
          <p:cNvSpPr txBox="1"/>
          <p:nvPr/>
        </p:nvSpPr>
        <p:spPr>
          <a:xfrm>
            <a:off x="1564415" y="1521257"/>
            <a:ext cx="402674" cy="307777"/>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venir Black" panose="02000503020000020003" pitchFamily="2" charset="0"/>
                <a:ea typeface="ＭＳ Ｐゴシック" pitchFamily="-106" charset="-128"/>
              </a:rPr>
              <a:t>(1)</a:t>
            </a:r>
          </a:p>
        </p:txBody>
      </p:sp>
      <p:sp>
        <p:nvSpPr>
          <p:cNvPr id="6" name="TextBox 5">
            <a:extLst>
              <a:ext uri="{FF2B5EF4-FFF2-40B4-BE49-F238E27FC236}">
                <a16:creationId xmlns:a16="http://schemas.microsoft.com/office/drawing/2014/main" id="{02E7A32C-80F3-2E27-254B-690DB1CF836F}"/>
              </a:ext>
            </a:extLst>
          </p:cNvPr>
          <p:cNvSpPr txBox="1"/>
          <p:nvPr/>
        </p:nvSpPr>
        <p:spPr>
          <a:xfrm>
            <a:off x="7389341" y="5836181"/>
            <a:ext cx="402674" cy="307777"/>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venir Black" panose="02000503020000020003" pitchFamily="2" charset="0"/>
                <a:ea typeface="ＭＳ Ｐゴシック" pitchFamily="-106" charset="-128"/>
              </a:rPr>
              <a:t>(2)</a:t>
            </a:r>
          </a:p>
        </p:txBody>
      </p:sp>
      <p:sp>
        <p:nvSpPr>
          <p:cNvPr id="7" name="TextBox 6">
            <a:extLst>
              <a:ext uri="{FF2B5EF4-FFF2-40B4-BE49-F238E27FC236}">
                <a16:creationId xmlns:a16="http://schemas.microsoft.com/office/drawing/2014/main" id="{5DAD307D-6C4D-284B-7E9E-83194E049773}"/>
              </a:ext>
            </a:extLst>
          </p:cNvPr>
          <p:cNvSpPr txBox="1"/>
          <p:nvPr/>
        </p:nvSpPr>
        <p:spPr>
          <a:xfrm>
            <a:off x="7051989" y="1790161"/>
            <a:ext cx="402674" cy="307777"/>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venir Black" panose="02000503020000020003" pitchFamily="2" charset="0"/>
                <a:ea typeface="ＭＳ Ｐゴシック" pitchFamily="-106" charset="-128"/>
              </a:rPr>
              <a:t>(4)</a:t>
            </a:r>
          </a:p>
        </p:txBody>
      </p:sp>
      <p:sp>
        <p:nvSpPr>
          <p:cNvPr id="8" name="TextBox 7">
            <a:extLst>
              <a:ext uri="{FF2B5EF4-FFF2-40B4-BE49-F238E27FC236}">
                <a16:creationId xmlns:a16="http://schemas.microsoft.com/office/drawing/2014/main" id="{90662C15-5729-6E2C-EB9C-E0EC35D0C138}"/>
              </a:ext>
            </a:extLst>
          </p:cNvPr>
          <p:cNvSpPr txBox="1"/>
          <p:nvPr/>
        </p:nvSpPr>
        <p:spPr>
          <a:xfrm>
            <a:off x="1727652" y="3574852"/>
            <a:ext cx="402674" cy="307777"/>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venir Black" panose="02000503020000020003" pitchFamily="2" charset="0"/>
                <a:ea typeface="ＭＳ Ｐゴシック" pitchFamily="-106" charset="-128"/>
              </a:rPr>
              <a:t>(5)</a:t>
            </a:r>
          </a:p>
        </p:txBody>
      </p:sp>
      <p:sp>
        <p:nvSpPr>
          <p:cNvPr id="9" name="TextBox 8">
            <a:extLst>
              <a:ext uri="{FF2B5EF4-FFF2-40B4-BE49-F238E27FC236}">
                <a16:creationId xmlns:a16="http://schemas.microsoft.com/office/drawing/2014/main" id="{21348B67-3484-28F6-52BB-4A6B2C562A73}"/>
              </a:ext>
            </a:extLst>
          </p:cNvPr>
          <p:cNvSpPr txBox="1"/>
          <p:nvPr/>
        </p:nvSpPr>
        <p:spPr>
          <a:xfrm>
            <a:off x="7124504" y="5296639"/>
            <a:ext cx="402674" cy="307777"/>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venir Black" panose="02000503020000020003" pitchFamily="2" charset="0"/>
                <a:ea typeface="ＭＳ Ｐゴシック" pitchFamily="-106" charset="-128"/>
              </a:rPr>
              <a:t>(3)</a:t>
            </a:r>
          </a:p>
        </p:txBody>
      </p:sp>
      <p:sp>
        <p:nvSpPr>
          <p:cNvPr id="10" name="TextBox 9">
            <a:extLst>
              <a:ext uri="{FF2B5EF4-FFF2-40B4-BE49-F238E27FC236}">
                <a16:creationId xmlns:a16="http://schemas.microsoft.com/office/drawing/2014/main" id="{D1FD35D5-AC6B-048B-8AB2-94EC94F97266}"/>
              </a:ext>
            </a:extLst>
          </p:cNvPr>
          <p:cNvSpPr txBox="1"/>
          <p:nvPr/>
        </p:nvSpPr>
        <p:spPr>
          <a:xfrm>
            <a:off x="4640424" y="5994064"/>
            <a:ext cx="402674" cy="307777"/>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venir Black" panose="02000503020000020003" pitchFamily="2" charset="0"/>
                <a:ea typeface="ＭＳ Ｐゴシック" pitchFamily="-106" charset="-128"/>
              </a:rPr>
              <a:t>(6)</a:t>
            </a:r>
          </a:p>
        </p:txBody>
      </p:sp>
      <p:sp>
        <p:nvSpPr>
          <p:cNvPr id="3" name="Rectangle 2">
            <a:extLst>
              <a:ext uri="{FF2B5EF4-FFF2-40B4-BE49-F238E27FC236}">
                <a16:creationId xmlns:a16="http://schemas.microsoft.com/office/drawing/2014/main" id="{45FF0C02-DC22-F4F5-17D6-C0D8262F0F6F}"/>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13" name="Rectangle 3">
            <a:extLst>
              <a:ext uri="{FF2B5EF4-FFF2-40B4-BE49-F238E27FC236}">
                <a16:creationId xmlns:a16="http://schemas.microsoft.com/office/drawing/2014/main" id="{D9896D5E-8E50-EE3D-3510-547B9EA4AF37}"/>
              </a:ext>
            </a:extLst>
          </p:cNvPr>
          <p:cNvSpPr txBox="1">
            <a:spLocks noChangeArrowheads="1"/>
          </p:cNvSpPr>
          <p:nvPr/>
        </p:nvSpPr>
        <p:spPr bwMode="auto">
          <a:xfrm>
            <a:off x="0" y="656101"/>
            <a:ext cx="9144000" cy="9906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ＭＳ Ｐゴシック" pitchFamily="-106" charset="-128"/>
                <a:cs typeface="ＭＳ Ｐゴシック" pitchFamily="-106" charset="-128"/>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ＭＳ Ｐゴシック" pitchFamily="-112" charset="-128"/>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ＭＳ Ｐゴシック" pitchFamily="-112" charset="-128"/>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ＭＳ Ｐゴシック" pitchFamily="-112" charset="-128"/>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ＭＳ Ｐゴシック" pitchFamily="-112"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2344738" marR="0" lvl="1" indent="-2173288" algn="l" defTabSz="914400" rtl="0" eaLnBrk="1" fontAlgn="base" latinLnBrk="0" hangingPunct="1">
              <a:lnSpc>
                <a:spcPct val="100000"/>
              </a:lnSpc>
              <a:spcBef>
                <a:spcPct val="20000"/>
              </a:spcBef>
              <a:spcAft>
                <a:spcPct val="0"/>
              </a:spcAft>
              <a:buClrTx/>
              <a:buSzTx/>
              <a:buFontTx/>
              <a:buNone/>
              <a:tabLst>
                <a:tab pos="2625725" algn="l"/>
              </a:tabLst>
              <a:defRPr/>
            </a:pPr>
            <a:r>
              <a:rPr kumimoji="0" lang="en-US" sz="2800" b="0" i="0" u="sng" strike="noStrike" kern="0" cap="none" spc="0" normalizeH="0" baseline="0" noProof="0" dirty="0">
                <a:ln>
                  <a:noFill/>
                </a:ln>
                <a:solidFill>
                  <a:srgbClr val="000000"/>
                </a:solidFill>
                <a:effectLst/>
                <a:uLnTx/>
                <a:uFillTx/>
                <a:latin typeface="Avenir Book" panose="02000503020000020003" pitchFamily="2" charset="0"/>
                <a:ea typeface="ＭＳ Ｐゴシック" charset="0"/>
                <a:cs typeface="ＭＳ Ｐゴシック" charset="0"/>
              </a:rPr>
              <a:t>Practice</a:t>
            </a:r>
            <a:r>
              <a:rPr kumimoji="0" lang="en-US" sz="2800" b="0" i="0" u="none" strike="noStrike" kern="0" cap="none" spc="0" normalizeH="0" baseline="0" noProof="0" dirty="0">
                <a:ln>
                  <a:noFill/>
                </a:ln>
                <a:solidFill>
                  <a:srgbClr val="000000"/>
                </a:solidFill>
                <a:effectLst/>
                <a:uLnTx/>
                <a:uFillTx/>
                <a:latin typeface="Avenir Book" panose="02000503020000020003" pitchFamily="2" charset="0"/>
                <a:ea typeface="ＭＳ Ｐゴシック" charset="0"/>
                <a:cs typeface="ＭＳ Ｐゴシック" charset="0"/>
              </a:rPr>
              <a:t>:	Draw the six components of the Wellness Checkup Market graph.</a:t>
            </a:r>
          </a:p>
        </p:txBody>
      </p:sp>
      <p:sp>
        <p:nvSpPr>
          <p:cNvPr id="14" name="Rectangle 13">
            <a:extLst>
              <a:ext uri="{FF2B5EF4-FFF2-40B4-BE49-F238E27FC236}">
                <a16:creationId xmlns:a16="http://schemas.microsoft.com/office/drawing/2014/main" id="{47B0D32D-00F6-85FE-4B84-6A96967FF025}"/>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Conventional Theory Tools</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15" name="Straight Connector 14">
            <a:extLst>
              <a:ext uri="{FF2B5EF4-FFF2-40B4-BE49-F238E27FC236}">
                <a16:creationId xmlns:a16="http://schemas.microsoft.com/office/drawing/2014/main" id="{15A2F51E-6200-42D1-0321-ABC87184098C}"/>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23031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20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20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20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2000"/>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2000"/>
                                        <p:tgtEl>
                                          <p:spTgt spid="8"/>
                                        </p:tgtEl>
                                      </p:cBhvr>
                                    </p:animEffec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5" grpId="0"/>
      <p:bldP spid="6" grpId="0"/>
      <p:bldP spid="7" grpId="0"/>
      <p:bldP spid="8" grpId="0"/>
      <p:bldP spid="9" grpId="0"/>
      <p:bldP spid="10" grpId="0"/>
    </p:bld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33597" y="586408"/>
            <a:ext cx="4876801" cy="4114800"/>
          </a:xfrm>
          <a:prstGeom prst="rect">
            <a:avLst/>
          </a:prstGeom>
        </p:spPr>
      </p:pic>
      <p:sp>
        <p:nvSpPr>
          <p:cNvPr id="6" name="Rectangle 2"/>
          <p:cNvSpPr txBox="1">
            <a:spLocks noChangeArrowheads="1"/>
          </p:cNvSpPr>
          <p:nvPr/>
        </p:nvSpPr>
        <p:spPr bwMode="auto">
          <a:xfrm>
            <a:off x="-58645" y="5002084"/>
            <a:ext cx="9144000" cy="643467"/>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Helvetica Neue"/>
                <a:ea typeface="ＭＳ Ｐゴシック" pitchFamily="-106" charset="-128"/>
                <a:cs typeface="ＭＳ Ｐゴシック" pitchFamily="-106" charset="-128"/>
              </a:defRPr>
            </a:lvl1pPr>
            <a:lvl2pPr marL="742950" indent="-285750" algn="l" rtl="0" eaLnBrk="0" fontAlgn="base" hangingPunct="0">
              <a:spcBef>
                <a:spcPct val="20000"/>
              </a:spcBef>
              <a:spcAft>
                <a:spcPct val="0"/>
              </a:spcAft>
              <a:buChar char="–"/>
              <a:defRPr sz="2800">
                <a:solidFill>
                  <a:schemeClr val="tx1"/>
                </a:solidFill>
                <a:latin typeface="Helvetica Neue"/>
                <a:ea typeface="ＭＳ Ｐゴシック" pitchFamily="-112" charset="-128"/>
              </a:defRPr>
            </a:lvl2pPr>
            <a:lvl3pPr marL="1143000" indent="-228600" algn="l" rtl="0" eaLnBrk="0" fontAlgn="base" hangingPunct="0">
              <a:spcBef>
                <a:spcPct val="20000"/>
              </a:spcBef>
              <a:spcAft>
                <a:spcPct val="0"/>
              </a:spcAft>
              <a:buChar char="•"/>
              <a:defRPr sz="2400">
                <a:solidFill>
                  <a:schemeClr val="tx1"/>
                </a:solidFill>
                <a:latin typeface="Helvetica Neue"/>
                <a:ea typeface="ＭＳ Ｐゴシック" pitchFamily="-112" charset="-128"/>
              </a:defRPr>
            </a:lvl3pPr>
            <a:lvl4pPr marL="1600200" indent="-228600" algn="l" rtl="0" eaLnBrk="0" fontAlgn="base" hangingPunct="0">
              <a:spcBef>
                <a:spcPct val="20000"/>
              </a:spcBef>
              <a:spcAft>
                <a:spcPct val="0"/>
              </a:spcAft>
              <a:buChar char="–"/>
              <a:defRPr sz="2000">
                <a:solidFill>
                  <a:schemeClr val="tx1"/>
                </a:solidFill>
                <a:latin typeface="Helvetica Neue"/>
                <a:ea typeface="ＭＳ Ｐゴシック" pitchFamily="-112" charset="-128"/>
              </a:defRPr>
            </a:lvl4pPr>
            <a:lvl5pPr marL="2057400" indent="-228600" algn="l" rtl="0" eaLnBrk="0" fontAlgn="base" hangingPunct="0">
              <a:spcBef>
                <a:spcPct val="20000"/>
              </a:spcBef>
              <a:spcAft>
                <a:spcPct val="0"/>
              </a:spcAft>
              <a:buChar char="»"/>
              <a:defRPr sz="2000">
                <a:solidFill>
                  <a:schemeClr val="tx1"/>
                </a:solidFill>
                <a:latin typeface="Helvetica Neue"/>
                <a:ea typeface="ＭＳ Ｐゴシック" pitchFamily="-112"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2800" strike="noStrike" kern="1200" cap="none" spc="0" normalizeH="0" baseline="0" noProof="0" dirty="0">
                <a:ln>
                  <a:noFill/>
                </a:ln>
                <a:effectLst/>
                <a:uLnTx/>
                <a:uFillTx/>
                <a:latin typeface="Avenir Black" panose="02000503020000020003" pitchFamily="2" charset="0"/>
                <a:ea typeface="ＭＳ Ｐゴシック" charset="0"/>
                <a:cs typeface="ＭＳ Ｐゴシック" charset="0"/>
              </a:rPr>
              <a:t>The equilibrium price of a wellness </a:t>
            </a:r>
            <a:r>
              <a:rPr lang="en-US" sz="2800" dirty="0">
                <a:latin typeface="Avenir Black" panose="02000503020000020003" pitchFamily="2" charset="0"/>
                <a:ea typeface="ＭＳ Ｐゴシック" charset="0"/>
                <a:cs typeface="ＭＳ Ｐゴシック" charset="0"/>
              </a:rPr>
              <a:t>c</a:t>
            </a:r>
            <a:r>
              <a:rPr kumimoji="0" lang="en-US" sz="2800" strike="noStrike" kern="1200" cap="none" spc="0" normalizeH="0" baseline="0" noProof="0" dirty="0" err="1">
                <a:ln>
                  <a:noFill/>
                </a:ln>
                <a:effectLst/>
                <a:uLnTx/>
                <a:uFillTx/>
                <a:latin typeface="Avenir Black" panose="02000503020000020003" pitchFamily="2" charset="0"/>
                <a:ea typeface="ＭＳ Ｐゴシック" charset="0"/>
                <a:cs typeface="ＭＳ Ｐゴシック" charset="0"/>
              </a:rPr>
              <a:t>heckup</a:t>
            </a:r>
            <a:r>
              <a:rPr kumimoji="0" lang="en-US" sz="2800" strike="noStrike" kern="1200" cap="none" spc="0" normalizeH="0" baseline="0" noProof="0" dirty="0">
                <a:ln>
                  <a:noFill/>
                </a:ln>
                <a:effectLst/>
                <a:uLnTx/>
                <a:uFillTx/>
                <a:latin typeface="Avenir Black" panose="02000503020000020003" pitchFamily="2" charset="0"/>
                <a:ea typeface="ＭＳ Ｐゴシック" charset="0"/>
                <a:cs typeface="ＭＳ Ｐゴシック" charset="0"/>
              </a:rPr>
              <a:t> </a:t>
            </a:r>
            <a:r>
              <a:rPr lang="en-US" sz="2800" dirty="0">
                <a:latin typeface="Avenir Black" panose="02000503020000020003" pitchFamily="2" charset="0"/>
                <a:ea typeface="ＭＳ Ｐゴシック" charset="0"/>
                <a:cs typeface="ＭＳ Ｐゴシック" charset="0"/>
              </a:rPr>
              <a:t>is $100</a:t>
            </a:r>
            <a:endParaRPr kumimoji="0" lang="en-US" sz="2800" strike="noStrike" kern="1200" cap="none" spc="0" normalizeH="0" baseline="0" noProof="0" dirty="0">
              <a:ln>
                <a:noFill/>
              </a:ln>
              <a:effectLst/>
              <a:uLnTx/>
              <a:uFillTx/>
              <a:latin typeface="Avenir Black" panose="02000503020000020003" pitchFamily="2" charset="0"/>
              <a:ea typeface="ＭＳ Ｐゴシック" charset="0"/>
              <a:cs typeface="ＭＳ Ｐゴシック" charset="0"/>
            </a:endParaRPr>
          </a:p>
        </p:txBody>
      </p:sp>
      <p:sp>
        <p:nvSpPr>
          <p:cNvPr id="2" name="Rectangle 1">
            <a:extLst>
              <a:ext uri="{FF2B5EF4-FFF2-40B4-BE49-F238E27FC236}">
                <a16:creationId xmlns:a16="http://schemas.microsoft.com/office/drawing/2014/main" id="{2B9304EF-FEFB-1108-4CAB-782B4FEE721B}"/>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Conventional Theory Tools</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4" name="Straight Connector 3">
            <a:extLst>
              <a:ext uri="{FF2B5EF4-FFF2-40B4-BE49-F238E27FC236}">
                <a16:creationId xmlns:a16="http://schemas.microsoft.com/office/drawing/2014/main" id="{A558A6D2-0092-29B0-3112-CAA16F22E375}"/>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123F046A-409F-D478-EC6B-77761BB18A57}"/>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Tree>
    <p:extLst>
      <p:ext uri="{BB962C8B-B14F-4D97-AF65-F5344CB8AC3E}">
        <p14:creationId xmlns:p14="http://schemas.microsoft.com/office/powerpoint/2010/main" val="14505082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193964" y="555311"/>
            <a:ext cx="8672945" cy="685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Helvetica Neue"/>
                <a:ea typeface="Helvetica Neue"/>
                <a:cs typeface="Helvetica Neue"/>
              </a:defRPr>
            </a:lvl1pPr>
            <a:lvl2pPr marL="742950" indent="-285750" algn="l" rtl="0" eaLnBrk="0" fontAlgn="base" hangingPunct="0">
              <a:spcBef>
                <a:spcPct val="20000"/>
              </a:spcBef>
              <a:spcAft>
                <a:spcPct val="0"/>
              </a:spcAft>
              <a:buChar char="–"/>
              <a:defRPr sz="2800">
                <a:solidFill>
                  <a:schemeClr val="tx1"/>
                </a:solidFill>
                <a:latin typeface="Helvetica Neue"/>
                <a:ea typeface="Helvetica Neue"/>
              </a:defRPr>
            </a:lvl2pPr>
            <a:lvl3pPr marL="1143000" indent="-228600" algn="l" rtl="0" eaLnBrk="0" fontAlgn="base" hangingPunct="0">
              <a:spcBef>
                <a:spcPct val="20000"/>
              </a:spcBef>
              <a:spcAft>
                <a:spcPct val="0"/>
              </a:spcAft>
              <a:buChar char="•"/>
              <a:defRPr sz="2400">
                <a:solidFill>
                  <a:schemeClr val="tx1"/>
                </a:solidFill>
                <a:latin typeface="Helvetica Neue"/>
                <a:ea typeface="Helvetica Neue"/>
              </a:defRPr>
            </a:lvl3pPr>
            <a:lvl4pPr marL="1600200" indent="-228600" algn="l" rtl="0" eaLnBrk="0" fontAlgn="base" hangingPunct="0">
              <a:spcBef>
                <a:spcPct val="20000"/>
              </a:spcBef>
              <a:spcAft>
                <a:spcPct val="0"/>
              </a:spcAft>
              <a:buChar char="–"/>
              <a:defRPr sz="2000">
                <a:solidFill>
                  <a:schemeClr val="tx1"/>
                </a:solidFill>
                <a:latin typeface="Helvetica Neue"/>
                <a:ea typeface="Helvetica Neue"/>
              </a:defRPr>
            </a:lvl4pPr>
            <a:lvl5pPr marL="2057400" indent="-228600" algn="l" rtl="0" eaLnBrk="0" fontAlgn="base" hangingPunct="0">
              <a:spcBef>
                <a:spcPct val="20000"/>
              </a:spcBef>
              <a:spcAft>
                <a:spcPct val="0"/>
              </a:spcAft>
              <a:buChar char="»"/>
              <a:defRPr sz="2000">
                <a:solidFill>
                  <a:schemeClr val="tx1"/>
                </a:solidFill>
                <a:latin typeface="Helvetica Neue"/>
                <a:ea typeface="Helvetica Neue"/>
              </a:defRPr>
            </a:lvl5pPr>
            <a:lvl6pPr marL="2514600" indent="-228600" algn="l" rtl="0" fontAlgn="base">
              <a:spcBef>
                <a:spcPct val="20000"/>
              </a:spcBef>
              <a:spcAft>
                <a:spcPct val="0"/>
              </a:spcAft>
              <a:buChar char="»"/>
              <a:defRPr sz="2000">
                <a:solidFill>
                  <a:schemeClr val="tx1"/>
                </a:solidFill>
                <a:latin typeface="+mn-lt"/>
                <a:ea typeface="ＭＳ Ｐゴシック" pitchFamily="-112"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2"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2"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2" charset="-128"/>
              </a:defRPr>
            </a:lvl9pPr>
          </a:lstStyle>
          <a:p>
            <a:pPr marL="0" indent="0" algn="ctr" eaLnBrk="1" hangingPunct="1">
              <a:buNone/>
              <a:defRPr/>
            </a:pPr>
            <a:r>
              <a:rPr lang="en-US" sz="2400" b="0" dirty="0">
                <a:latin typeface="Avenir Book" panose="02000503020000020003" pitchFamily="2" charset="0"/>
                <a:ea typeface="ＭＳ Ｐゴシック" charset="0"/>
                <a:cs typeface="ＭＳ Ｐゴシック" charset="0"/>
              </a:rPr>
              <a:t>When a third party pays half the price, buyers become willing to pay twice as much for wellness checkups. </a:t>
            </a:r>
          </a:p>
          <a:p>
            <a:pPr marL="0" lvl="0" indent="0" algn="ctr" eaLnBrk="1" hangingPunct="1">
              <a:buNone/>
              <a:defRPr/>
            </a:pPr>
            <a:r>
              <a:rPr kumimoji="0" lang="en-US" sz="2400" b="0" u="none" strike="noStrike" kern="1200" cap="none" spc="0" normalizeH="0" baseline="0" noProof="0" dirty="0">
                <a:ln>
                  <a:noFill/>
                </a:ln>
                <a:effectLst/>
                <a:uLnTx/>
                <a:uFillTx/>
                <a:latin typeface="Avenir Book" panose="02000503020000020003" pitchFamily="2" charset="0"/>
                <a:ea typeface="ＭＳ Ｐゴシック" charset="0"/>
                <a:cs typeface="ＭＳ Ｐゴシック" charset="0"/>
              </a:rPr>
              <a:t>As a result, the demand curve rotates to the right. </a:t>
            </a:r>
          </a:p>
        </p:txBody>
      </p:sp>
      <p:sp>
        <p:nvSpPr>
          <p:cNvPr id="7" name="Rectangle 6">
            <a:extLst>
              <a:ext uri="{FF2B5EF4-FFF2-40B4-BE49-F238E27FC236}">
                <a16:creationId xmlns:a16="http://schemas.microsoft.com/office/drawing/2014/main" id="{EEF1F002-9074-CB19-C7B4-A55C3BE093CC}"/>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Conventional Theory Tools</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8" name="Straight Connector 7">
            <a:extLst>
              <a:ext uri="{FF2B5EF4-FFF2-40B4-BE49-F238E27FC236}">
                <a16:creationId xmlns:a16="http://schemas.microsoft.com/office/drawing/2014/main" id="{C84F8AD9-0BA0-FA11-E20B-4DB3C8044DEA}"/>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3976425B-1B84-6559-EC51-9DBE408540CF}"/>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pic>
        <p:nvPicPr>
          <p:cNvPr id="10" name="Picture 9">
            <a:extLst>
              <a:ext uri="{FF2B5EF4-FFF2-40B4-BE49-F238E27FC236}">
                <a16:creationId xmlns:a16="http://schemas.microsoft.com/office/drawing/2014/main" id="{8503117D-7385-0436-6753-5A52CAE9C5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92036" y="2054907"/>
            <a:ext cx="4876800" cy="4114800"/>
          </a:xfrm>
          <a:prstGeom prst="rect">
            <a:avLst/>
          </a:prstGeom>
        </p:spPr>
      </p:pic>
      <p:pic>
        <p:nvPicPr>
          <p:cNvPr id="13" name="Picture 12">
            <a:extLst>
              <a:ext uri="{FF2B5EF4-FFF2-40B4-BE49-F238E27FC236}">
                <a16:creationId xmlns:a16="http://schemas.microsoft.com/office/drawing/2014/main" id="{5C213CEB-93AA-7B3A-E0AC-D2F66E6D215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92036" y="2054907"/>
            <a:ext cx="4876800" cy="4114800"/>
          </a:xfrm>
          <a:prstGeom prst="rect">
            <a:avLst/>
          </a:prstGeom>
        </p:spPr>
      </p:pic>
      <p:pic>
        <p:nvPicPr>
          <p:cNvPr id="3" name="Picture 2">
            <a:extLst>
              <a:ext uri="{FF2B5EF4-FFF2-40B4-BE49-F238E27FC236}">
                <a16:creationId xmlns:a16="http://schemas.microsoft.com/office/drawing/2014/main" id="{7FB3D548-57D1-4F3F-060B-C2CB9F0A510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92036" y="2060223"/>
            <a:ext cx="4876800" cy="4114800"/>
          </a:xfrm>
          <a:prstGeom prst="rect">
            <a:avLst/>
          </a:prstGeom>
        </p:spPr>
      </p:pic>
    </p:spTree>
    <p:extLst>
      <p:ext uri="{BB962C8B-B14F-4D97-AF65-F5344CB8AC3E}">
        <p14:creationId xmlns:p14="http://schemas.microsoft.com/office/powerpoint/2010/main" val="2722670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000"/>
                                        <p:tgtEl>
                                          <p:spTgt spid="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20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animEffect transition="in" filter="fade">
                                      <p:cBhvr>
                                        <p:cTn id="15" dur="2000"/>
                                        <p:tgtEl>
                                          <p:spTgt spid="4">
                                            <p:txEl>
                                              <p:pRg st="1" end="1"/>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allAtOnce"/>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1A6DBC56-7CE9-A2C0-8986-2889BA4F4FB1}"/>
              </a:ext>
            </a:extLst>
          </p:cNvPr>
          <p:cNvSpPr txBox="1">
            <a:spLocks noChangeArrowheads="1"/>
          </p:cNvSpPr>
          <p:nvPr/>
        </p:nvSpPr>
        <p:spPr bwMode="auto">
          <a:xfrm>
            <a:off x="-2" y="740825"/>
            <a:ext cx="9144003" cy="685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Helvetica Neue"/>
                <a:ea typeface="Helvetica Neue"/>
                <a:cs typeface="Helvetica Neue"/>
              </a:defRPr>
            </a:lvl1pPr>
            <a:lvl2pPr marL="742950" indent="-285750" algn="l" rtl="0" eaLnBrk="0" fontAlgn="base" hangingPunct="0">
              <a:spcBef>
                <a:spcPct val="20000"/>
              </a:spcBef>
              <a:spcAft>
                <a:spcPct val="0"/>
              </a:spcAft>
              <a:buChar char="–"/>
              <a:defRPr sz="2800">
                <a:solidFill>
                  <a:schemeClr val="tx1"/>
                </a:solidFill>
                <a:latin typeface="Helvetica Neue"/>
                <a:ea typeface="Helvetica Neue"/>
              </a:defRPr>
            </a:lvl2pPr>
            <a:lvl3pPr marL="1143000" indent="-228600" algn="l" rtl="0" eaLnBrk="0" fontAlgn="base" hangingPunct="0">
              <a:spcBef>
                <a:spcPct val="20000"/>
              </a:spcBef>
              <a:spcAft>
                <a:spcPct val="0"/>
              </a:spcAft>
              <a:buChar char="•"/>
              <a:defRPr sz="2400">
                <a:solidFill>
                  <a:schemeClr val="tx1"/>
                </a:solidFill>
                <a:latin typeface="Helvetica Neue"/>
                <a:ea typeface="Helvetica Neue"/>
              </a:defRPr>
            </a:lvl3pPr>
            <a:lvl4pPr marL="1600200" indent="-228600" algn="l" rtl="0" eaLnBrk="0" fontAlgn="base" hangingPunct="0">
              <a:spcBef>
                <a:spcPct val="20000"/>
              </a:spcBef>
              <a:spcAft>
                <a:spcPct val="0"/>
              </a:spcAft>
              <a:buChar char="–"/>
              <a:defRPr sz="2000">
                <a:solidFill>
                  <a:schemeClr val="tx1"/>
                </a:solidFill>
                <a:latin typeface="Helvetica Neue"/>
                <a:ea typeface="Helvetica Neue"/>
              </a:defRPr>
            </a:lvl4pPr>
            <a:lvl5pPr marL="2057400" indent="-228600" algn="l" rtl="0" eaLnBrk="0" fontAlgn="base" hangingPunct="0">
              <a:spcBef>
                <a:spcPct val="20000"/>
              </a:spcBef>
              <a:spcAft>
                <a:spcPct val="0"/>
              </a:spcAft>
              <a:buChar char="»"/>
              <a:defRPr sz="2000">
                <a:solidFill>
                  <a:schemeClr val="tx1"/>
                </a:solidFill>
                <a:latin typeface="Helvetica Neue"/>
                <a:ea typeface="Helvetica Neue"/>
              </a:defRPr>
            </a:lvl5pPr>
            <a:lvl6pPr marL="2514600" indent="-228600" algn="l" rtl="0" fontAlgn="base">
              <a:spcBef>
                <a:spcPct val="20000"/>
              </a:spcBef>
              <a:spcAft>
                <a:spcPct val="0"/>
              </a:spcAft>
              <a:buChar char="»"/>
              <a:defRPr sz="2000">
                <a:solidFill>
                  <a:schemeClr val="tx1"/>
                </a:solidFill>
                <a:latin typeface="+mn-lt"/>
                <a:ea typeface="ＭＳ Ｐゴシック" pitchFamily="-112"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2"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2"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2"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2600" b="0" u="none" strike="noStrike" kern="1200" cap="none" spc="0" normalizeH="0" baseline="0" noProof="0" dirty="0">
                <a:ln>
                  <a:noFill/>
                </a:ln>
                <a:effectLst/>
                <a:uLnTx/>
                <a:uFillTx/>
                <a:latin typeface="Avenir Book" panose="02000503020000020003" pitchFamily="2" charset="0"/>
                <a:ea typeface="ＭＳ Ｐゴシック" charset="0"/>
                <a:cs typeface="ＭＳ Ｐゴシック" charset="0"/>
              </a:rPr>
              <a:t>Once supply is added to the graph, you can see that</a:t>
            </a:r>
          </a:p>
          <a:p>
            <a:pPr marL="0" marR="0" lvl="0" indent="0" algn="ctr" defTabSz="914400" rtl="0" eaLnBrk="1" fontAlgn="base" latinLnBrk="0" hangingPunct="1">
              <a:lnSpc>
                <a:spcPct val="100000"/>
              </a:lnSpc>
              <a:spcBef>
                <a:spcPct val="20000"/>
              </a:spcBef>
              <a:spcAft>
                <a:spcPct val="0"/>
              </a:spcAft>
              <a:buClrTx/>
              <a:buSzTx/>
              <a:buFontTx/>
              <a:buNone/>
              <a:tabLst/>
              <a:defRPr/>
            </a:pPr>
            <a:r>
              <a:rPr lang="en-US" sz="2600" noProof="0" dirty="0">
                <a:solidFill>
                  <a:srgbClr val="B24FC5"/>
                </a:solidFill>
                <a:latin typeface="Avenir Black" panose="02000503020000020003" pitchFamily="2" charset="0"/>
                <a:ea typeface="ＭＳ Ｐゴシック" charset="0"/>
                <a:cs typeface="ＭＳ Ｐゴシック" charset="0"/>
              </a:rPr>
              <a:t>h</a:t>
            </a:r>
            <a:r>
              <a:rPr kumimoji="0" lang="en-US" sz="2600" u="none" strike="noStrike" kern="1200" cap="none" spc="0" normalizeH="0" baseline="0" noProof="0" dirty="0">
                <a:ln>
                  <a:noFill/>
                </a:ln>
                <a:solidFill>
                  <a:srgbClr val="B24FC5"/>
                </a:solidFill>
                <a:effectLst/>
                <a:uLnTx/>
                <a:uFillTx/>
                <a:latin typeface="Avenir Black" panose="02000503020000020003" pitchFamily="2" charset="0"/>
                <a:ea typeface="ＭＳ Ｐゴシック" charset="0"/>
                <a:cs typeface="ＭＳ Ｐゴシック" charset="0"/>
              </a:rPr>
              <a:t>ealth insurance (the third party) increases the</a:t>
            </a:r>
            <a:r>
              <a:rPr kumimoji="0" lang="en-US" sz="2600" u="none" strike="noStrike" kern="1200" cap="none" spc="0" normalizeH="0" noProof="0" dirty="0">
                <a:ln>
                  <a:noFill/>
                </a:ln>
                <a:solidFill>
                  <a:srgbClr val="B24FC5"/>
                </a:solidFill>
                <a:effectLst/>
                <a:uLnTx/>
                <a:uFillTx/>
                <a:latin typeface="Avenir Black" panose="02000503020000020003" pitchFamily="2" charset="0"/>
                <a:ea typeface="ＭＳ Ｐゴシック" charset="0"/>
                <a:cs typeface="ＭＳ Ｐゴシック" charset="0"/>
              </a:rPr>
              <a:t> </a:t>
            </a:r>
            <a:r>
              <a:rPr kumimoji="0" lang="en-US" sz="2600" u="none" strike="noStrike" kern="1200" cap="none" spc="0" normalizeH="0" baseline="0" noProof="0" dirty="0">
                <a:ln>
                  <a:noFill/>
                </a:ln>
                <a:solidFill>
                  <a:srgbClr val="B24FC5"/>
                </a:solidFill>
                <a:effectLst/>
                <a:uLnTx/>
                <a:uFillTx/>
                <a:latin typeface="Avenir Black" panose="02000503020000020003" pitchFamily="2" charset="0"/>
                <a:ea typeface="ＭＳ Ｐゴシック" charset="0"/>
                <a:cs typeface="ＭＳ Ｐゴシック" charset="0"/>
              </a:rPr>
              <a:t>quantity of wellness checkups</a:t>
            </a:r>
            <a:r>
              <a:rPr kumimoji="0" lang="en-US" sz="2600" u="none" strike="noStrike" kern="1200" cap="none" spc="0" normalizeH="0" noProof="0" dirty="0">
                <a:ln>
                  <a:noFill/>
                </a:ln>
                <a:solidFill>
                  <a:srgbClr val="B24FC5"/>
                </a:solidFill>
                <a:effectLst/>
                <a:uLnTx/>
                <a:uFillTx/>
                <a:latin typeface="Avenir Black" panose="02000503020000020003" pitchFamily="2" charset="0"/>
                <a:ea typeface="ＭＳ Ｐゴシック" charset="0"/>
                <a:cs typeface="ＭＳ Ｐゴシック" charset="0"/>
              </a:rPr>
              <a:t> … but it drives up the price. </a:t>
            </a:r>
            <a:r>
              <a:rPr kumimoji="0" lang="en-US" sz="2600" u="none" strike="noStrike" kern="1200" cap="none" spc="0" normalizeH="0" baseline="0" noProof="0" dirty="0">
                <a:ln>
                  <a:noFill/>
                </a:ln>
                <a:solidFill>
                  <a:srgbClr val="B24FC5"/>
                </a:solidFill>
                <a:effectLst/>
                <a:uLnTx/>
                <a:uFillTx/>
                <a:latin typeface="Avenir Black" panose="02000503020000020003" pitchFamily="2" charset="0"/>
                <a:ea typeface="ＭＳ Ｐゴシック" charset="0"/>
                <a:cs typeface="ＭＳ Ｐゴシック" charset="0"/>
              </a:rPr>
              <a:t>  </a:t>
            </a:r>
          </a:p>
        </p:txBody>
      </p:sp>
      <p:sp>
        <p:nvSpPr>
          <p:cNvPr id="7" name="Rectangle 6">
            <a:extLst>
              <a:ext uri="{FF2B5EF4-FFF2-40B4-BE49-F238E27FC236}">
                <a16:creationId xmlns:a16="http://schemas.microsoft.com/office/drawing/2014/main" id="{EEF1F002-9074-CB19-C7B4-A55C3BE093CC}"/>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Conventional Theory Tools</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8" name="Straight Connector 7">
            <a:extLst>
              <a:ext uri="{FF2B5EF4-FFF2-40B4-BE49-F238E27FC236}">
                <a16:creationId xmlns:a16="http://schemas.microsoft.com/office/drawing/2014/main" id="{C84F8AD9-0BA0-FA11-E20B-4DB3C8044DEA}"/>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3976425B-1B84-6559-EC51-9DBE408540CF}"/>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pic>
        <p:nvPicPr>
          <p:cNvPr id="5" name="Picture 4">
            <a:extLst>
              <a:ext uri="{FF2B5EF4-FFF2-40B4-BE49-F238E27FC236}">
                <a16:creationId xmlns:a16="http://schemas.microsoft.com/office/drawing/2014/main" id="{A4157AE4-52A4-BDF1-3463-B401845FCD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33598" y="2232560"/>
            <a:ext cx="4876800" cy="4114800"/>
          </a:xfrm>
          <a:prstGeom prst="rect">
            <a:avLst/>
          </a:prstGeom>
        </p:spPr>
      </p:pic>
    </p:spTree>
    <p:extLst>
      <p:ext uri="{BB962C8B-B14F-4D97-AF65-F5344CB8AC3E}">
        <p14:creationId xmlns:p14="http://schemas.microsoft.com/office/powerpoint/2010/main" val="23982740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7F4F2"/>
        </a:solidFill>
        <a:effectLst/>
      </p:bgPr>
    </p:bg>
    <p:spTree>
      <p:nvGrpSpPr>
        <p:cNvPr id="1" name=""/>
        <p:cNvGrpSpPr/>
        <p:nvPr/>
      </p:nvGrpSpPr>
      <p:grpSpPr>
        <a:xfrm>
          <a:off x="0" y="0"/>
          <a:ext cx="0" cy="0"/>
          <a:chOff x="0" y="0"/>
          <a:chExt cx="0" cy="0"/>
        </a:xfrm>
      </p:grpSpPr>
      <p:cxnSp>
        <p:nvCxnSpPr>
          <p:cNvPr id="18" name="Straight Connector 17"/>
          <p:cNvCxnSpPr>
            <a:cxnSpLocks/>
          </p:cNvCxnSpPr>
          <p:nvPr/>
        </p:nvCxnSpPr>
        <p:spPr>
          <a:xfrm flipH="1" flipV="1">
            <a:off x="-4591930" y="7376178"/>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0" y="1162775"/>
            <a:ext cx="4549129" cy="1862048"/>
          </a:xfrm>
          <a:prstGeom prst="rect">
            <a:avLst/>
          </a:prstGeom>
        </p:spPr>
        <p:txBody>
          <a:bodyPr wrap="square">
            <a:spAutoFit/>
          </a:bodyPr>
          <a:lstStyle/>
          <a:p>
            <a:pPr marL="457200" marR="0" lvl="0" indent="-457200" algn="l" defTabSz="914400" rtl="0" eaLnBrk="0" fontAlgn="base" latinLnBrk="0" hangingPunct="0">
              <a:lnSpc>
                <a:spcPct val="100000"/>
              </a:lnSpc>
              <a:spcBef>
                <a:spcPct val="0"/>
              </a:spcBef>
              <a:spcAft>
                <a:spcPct val="0"/>
              </a:spcAft>
              <a:buClrTx/>
              <a:buSzTx/>
              <a:buFont typeface="+mj-lt"/>
              <a:buAutoNum type="arabicPeriod"/>
              <a:tabLst/>
              <a:defRPr/>
            </a:pPr>
            <a:r>
              <a:rPr kumimoji="0" lang="en-US" sz="2200" b="1" i="0" u="none" strike="noStrike" kern="1200" cap="none" spc="0" normalizeH="0" baseline="0" noProof="0" dirty="0">
                <a:ln>
                  <a:noFill/>
                </a:ln>
                <a:solidFill>
                  <a:srgbClr val="C21B30"/>
                </a:solidFill>
                <a:effectLst/>
                <a:uLnTx/>
                <a:uFillTx/>
                <a:latin typeface="Avenir Black" panose="02000503020000020003" pitchFamily="2" charset="0"/>
                <a:ea typeface="Avenir Medium" charset="0"/>
                <a:cs typeface="Avenir Medium" charset="0"/>
              </a:rPr>
              <a:t>Shift supply right</a:t>
            </a:r>
            <a:r>
              <a:rPr kumimoji="0" lang="en-US" sz="2400" b="0" i="0" u="none" strike="noStrike" kern="1200" cap="none" spc="0" normalizeH="0" baseline="0" noProof="0" dirty="0">
                <a:ln>
                  <a:noFill/>
                </a:ln>
                <a:solidFill>
                  <a:srgbClr val="C21B30"/>
                </a:solidFill>
                <a:effectLst/>
                <a:uLnTx/>
                <a:uFillTx/>
                <a:latin typeface="Avenir Book" panose="02000503020000020003" pitchFamily="2" charset="0"/>
                <a:ea typeface="Avenir Medium" charset="0"/>
                <a:cs typeface="Avenir Medium" charset="0"/>
              </a:rPr>
              <a:t>.</a:t>
            </a:r>
            <a:endParaRPr kumimoji="0" lang="en-US" sz="2200" b="1" i="0" u="none" strike="noStrike" kern="1200" cap="none" spc="0" normalizeH="0" baseline="0" noProof="0" dirty="0">
              <a:ln>
                <a:noFill/>
              </a:ln>
              <a:solidFill>
                <a:srgbClr val="C21B30"/>
              </a:solidFill>
              <a:effectLst/>
              <a:uLnTx/>
              <a:uFillTx/>
              <a:latin typeface="Avenir Black" panose="02000503020000020003" pitchFamily="2" charset="0"/>
              <a:ea typeface="Avenir Medium" charset="0"/>
              <a:cs typeface="Avenir Medium" charset="0"/>
            </a:endParaRPr>
          </a:p>
          <a:p>
            <a:pPr marL="1092200" marR="0" lvl="0" indent="-280988"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C21B30"/>
                </a:solidFill>
                <a:effectLst/>
                <a:uLnTx/>
                <a:uFillTx/>
                <a:latin typeface="Avenir Book" panose="02000503020000020003" pitchFamily="2" charset="0"/>
                <a:ea typeface="Avenir Medium" charset="0"/>
                <a:cs typeface="Avenir Medium" charset="0"/>
              </a:rPr>
              <a:t>a. Deregulate providers</a:t>
            </a:r>
          </a:p>
          <a:p>
            <a:pPr marL="1092200" marR="0" lvl="0" indent="-280988"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C21B30"/>
                </a:solidFill>
                <a:effectLst/>
                <a:uLnTx/>
                <a:uFillTx/>
                <a:latin typeface="Avenir Book" panose="02000503020000020003" pitchFamily="2" charset="0"/>
                <a:ea typeface="Avenir Medium" charset="0"/>
                <a:cs typeface="Avenir Medium" charset="0"/>
              </a:rPr>
              <a:t>b. Deregulate insurers</a:t>
            </a:r>
          </a:p>
          <a:p>
            <a:pPr marL="457200" marR="0" lvl="0" indent="-457200" algn="l" defTabSz="914400" rtl="0" eaLnBrk="0" fontAlgn="base" latinLnBrk="0" hangingPunct="0">
              <a:lnSpc>
                <a:spcPct val="100000"/>
              </a:lnSpc>
              <a:spcBef>
                <a:spcPct val="0"/>
              </a:spcBef>
              <a:spcAft>
                <a:spcPct val="0"/>
              </a:spcAft>
              <a:buClrTx/>
              <a:buSzTx/>
              <a:buFont typeface="+mj-lt"/>
              <a:buAutoNum type="arabicPeriod"/>
              <a:tabLst/>
              <a:defRPr/>
            </a:pPr>
            <a:endParaRPr kumimoji="0" lang="en-US" sz="500" b="0" i="0" u="none" strike="noStrike" kern="1200" cap="none" spc="0" normalizeH="0" baseline="0" noProof="0" dirty="0">
              <a:ln>
                <a:noFill/>
              </a:ln>
              <a:solidFill>
                <a:srgbClr val="C21B30"/>
              </a:solidFill>
              <a:effectLst/>
              <a:uLnTx/>
              <a:uFillTx/>
              <a:latin typeface="Avenir Book" panose="02000503020000020003" pitchFamily="2" charset="0"/>
              <a:ea typeface="Avenir Medium" charset="0"/>
              <a:cs typeface="Avenir Medium" charset="0"/>
            </a:endParaRPr>
          </a:p>
          <a:p>
            <a:pPr marL="457200" marR="0" lvl="0" indent="-457200" algn="l" defTabSz="914400" rtl="0" eaLnBrk="0" fontAlgn="base" latinLnBrk="0" hangingPunct="0">
              <a:lnSpc>
                <a:spcPct val="100000"/>
              </a:lnSpc>
              <a:spcBef>
                <a:spcPct val="0"/>
              </a:spcBef>
              <a:spcAft>
                <a:spcPct val="0"/>
              </a:spcAft>
              <a:buClrTx/>
              <a:buSzTx/>
              <a:buFont typeface="+mj-lt"/>
              <a:buAutoNum type="arabicPeriod" startAt="2"/>
              <a:tabLst/>
              <a:defRPr/>
            </a:pPr>
            <a:r>
              <a:rPr kumimoji="0" lang="en-US" sz="2200" b="1" i="0" u="none" strike="noStrike" kern="1200" cap="none" spc="0" normalizeH="0" baseline="0" noProof="0" dirty="0">
                <a:ln>
                  <a:noFill/>
                </a:ln>
                <a:solidFill>
                  <a:srgbClr val="C21B30"/>
                </a:solidFill>
                <a:effectLst/>
                <a:uLnTx/>
                <a:uFillTx/>
                <a:latin typeface="Avenir Black" panose="02000503020000020003" pitchFamily="2" charset="0"/>
                <a:ea typeface="Avenir Medium" charset="0"/>
                <a:cs typeface="Avenir Medium" charset="0"/>
              </a:rPr>
              <a:t>Result: Lower prices and more people insured</a:t>
            </a:r>
            <a:r>
              <a:rPr kumimoji="0" lang="en-US" sz="2400" b="0" i="0" u="none" strike="noStrike" kern="1200" cap="none" spc="0" normalizeH="0" baseline="0" noProof="0" dirty="0">
                <a:ln>
                  <a:noFill/>
                </a:ln>
                <a:solidFill>
                  <a:srgbClr val="C21B30"/>
                </a:solidFill>
                <a:effectLst/>
                <a:uLnTx/>
                <a:uFillTx/>
                <a:latin typeface="Avenir Book" panose="02000503020000020003" pitchFamily="2" charset="0"/>
                <a:ea typeface="Avenir Medium" charset="0"/>
                <a:cs typeface="Avenir Medium" charset="0"/>
              </a:rPr>
              <a:t>.</a:t>
            </a:r>
            <a:r>
              <a:rPr kumimoji="0" lang="en-US" sz="2200" b="1" i="0" u="none" strike="noStrike" kern="1200" cap="none" spc="0" normalizeH="0" baseline="0" noProof="0" dirty="0">
                <a:ln>
                  <a:noFill/>
                </a:ln>
                <a:solidFill>
                  <a:srgbClr val="C21B30"/>
                </a:solidFill>
                <a:effectLst/>
                <a:uLnTx/>
                <a:uFillTx/>
                <a:latin typeface="Avenir Black" panose="02000503020000020003" pitchFamily="2" charset="0"/>
                <a:ea typeface="Avenir Medium" charset="0"/>
                <a:cs typeface="Avenir Medium" charset="0"/>
              </a:rPr>
              <a:t> </a:t>
            </a:r>
          </a:p>
          <a:p>
            <a:pPr marL="461963" marR="0" lvl="0" indent="-446088" algn="l" defTabSz="914400" rtl="0" eaLnBrk="0" fontAlgn="base" latinLnBrk="0" hangingPunct="0">
              <a:lnSpc>
                <a:spcPct val="100000"/>
              </a:lnSpc>
              <a:spcBef>
                <a:spcPct val="0"/>
              </a:spcBef>
              <a:spcAft>
                <a:spcPct val="0"/>
              </a:spcAft>
              <a:buClrTx/>
              <a:buSzTx/>
              <a:buFont typeface="+mj-lt"/>
              <a:buAutoNum type="arabicPeriod"/>
              <a:tabLst/>
              <a:defRPr/>
            </a:pPr>
            <a:endParaRPr kumimoji="0" lang="en-US" sz="400" b="0" i="0" u="none" strike="noStrike" kern="1200" cap="none" spc="0" normalizeH="0" baseline="0" noProof="0" dirty="0">
              <a:ln>
                <a:noFill/>
              </a:ln>
              <a:solidFill>
                <a:srgbClr val="002F87"/>
              </a:solidFill>
              <a:effectLst/>
              <a:uLnTx/>
              <a:uFillTx/>
              <a:latin typeface="Avenir Book" panose="02000503020000020003" pitchFamily="2" charset="0"/>
              <a:ea typeface="Avenir Medium" charset="0"/>
              <a:cs typeface="Avenir Medium" charset="0"/>
            </a:endParaRPr>
          </a:p>
        </p:txBody>
      </p:sp>
      <p:sp>
        <p:nvSpPr>
          <p:cNvPr id="3" name="Rectangle 2">
            <a:extLst>
              <a:ext uri="{FF2B5EF4-FFF2-40B4-BE49-F238E27FC236}">
                <a16:creationId xmlns:a16="http://schemas.microsoft.com/office/drawing/2014/main" id="{D2626A60-9FDA-7F7C-27E8-F1EE4B5043A0}"/>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Conventional Theory Tools</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8" name="Straight Connector 7">
            <a:extLst>
              <a:ext uri="{FF2B5EF4-FFF2-40B4-BE49-F238E27FC236}">
                <a16:creationId xmlns:a16="http://schemas.microsoft.com/office/drawing/2014/main" id="{C00E3E77-C1AD-88E0-5E01-ECC5A2EBADA9}"/>
              </a:ext>
            </a:extLst>
          </p:cNvPr>
          <p:cNvCxnSpPr>
            <a:cxnSpLocks/>
          </p:cNvCxnSpPr>
          <p:nvPr/>
        </p:nvCxnSpPr>
        <p:spPr>
          <a:xfrm flipH="1" flipV="1">
            <a:off x="4524357" y="7376178"/>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76CF5D8B-CD1E-5A67-3A2C-947411BA5E80}"/>
              </a:ext>
            </a:extLst>
          </p:cNvPr>
          <p:cNvSpPr/>
          <p:nvPr/>
        </p:nvSpPr>
        <p:spPr>
          <a:xfrm>
            <a:off x="4584754" y="1173859"/>
            <a:ext cx="4549130" cy="2492990"/>
          </a:xfrm>
          <a:prstGeom prst="rect">
            <a:avLst/>
          </a:prstGeom>
        </p:spPr>
        <p:txBody>
          <a:bodyPr wrap="square">
            <a:spAutoFit/>
          </a:bodyPr>
          <a:lstStyle/>
          <a:p>
            <a:pPr marL="461963" marR="0" lvl="0" indent="-446088" algn="l" defTabSz="914400" rtl="0" eaLnBrk="0" fontAlgn="base" latinLnBrk="0" hangingPunct="0">
              <a:lnSpc>
                <a:spcPct val="100000"/>
              </a:lnSpc>
              <a:spcBef>
                <a:spcPct val="0"/>
              </a:spcBef>
              <a:spcAft>
                <a:spcPct val="0"/>
              </a:spcAft>
              <a:buClrTx/>
              <a:buSzTx/>
              <a:buFont typeface="+mj-lt"/>
              <a:buAutoNum type="arabicPeriod"/>
              <a:tabLst/>
              <a:defRPr/>
            </a:pPr>
            <a:r>
              <a:rPr kumimoji="0" lang="en-US" sz="2200" b="1" i="0" u="none" strike="noStrike" kern="1200" cap="none" spc="0" normalizeH="0" baseline="0" noProof="0" dirty="0">
                <a:ln>
                  <a:noFill/>
                </a:ln>
                <a:solidFill>
                  <a:srgbClr val="002F87"/>
                </a:solidFill>
                <a:effectLst/>
                <a:uLnTx/>
                <a:uFillTx/>
                <a:latin typeface="Avenir Black" panose="02000503020000020003" pitchFamily="2" charset="0"/>
                <a:ea typeface="Avenir Medium" charset="0"/>
                <a:cs typeface="Avenir Medium" charset="0"/>
              </a:rPr>
              <a:t>Shift demand right</a:t>
            </a:r>
            <a:r>
              <a:rPr kumimoji="0" lang="en-US" sz="2400" b="0" i="0" u="none" strike="noStrike" kern="1200" cap="none" spc="0" normalizeH="0" baseline="0" noProof="0" dirty="0">
                <a:ln>
                  <a:noFill/>
                </a:ln>
                <a:solidFill>
                  <a:srgbClr val="001F75"/>
                </a:solidFill>
                <a:effectLst/>
                <a:uLnTx/>
                <a:uFillTx/>
                <a:latin typeface="Avenir Book" panose="02000503020000020003" pitchFamily="2" charset="0"/>
                <a:ea typeface="Avenir Medium" charset="0"/>
                <a:cs typeface="Avenir Medium" charset="0"/>
              </a:rPr>
              <a:t>.</a:t>
            </a:r>
            <a:endParaRPr kumimoji="0" lang="en-US" sz="2200" b="1" i="0" u="none" strike="noStrike" kern="1200" cap="none" spc="0" normalizeH="0" baseline="0" noProof="0" dirty="0">
              <a:ln>
                <a:noFill/>
              </a:ln>
              <a:solidFill>
                <a:srgbClr val="001F75"/>
              </a:solidFill>
              <a:effectLst/>
              <a:uLnTx/>
              <a:uFillTx/>
              <a:latin typeface="Avenir Black" panose="02000503020000020003" pitchFamily="2" charset="0"/>
              <a:ea typeface="Avenir Medium" charset="0"/>
              <a:cs typeface="Avenir Medium" charset="0"/>
            </a:endParaRPr>
          </a:p>
          <a:p>
            <a:pPr marL="803275"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2F87"/>
                </a:solidFill>
                <a:effectLst/>
                <a:uLnTx/>
                <a:uFillTx/>
                <a:latin typeface="Avenir Book" panose="02000503020000020003" pitchFamily="2" charset="0"/>
                <a:ea typeface="Avenir Medium" charset="0"/>
                <a:cs typeface="Avenir Medium" charset="0"/>
              </a:rPr>
              <a:t>a. Health insurance mandate</a:t>
            </a:r>
          </a:p>
          <a:p>
            <a:pPr marL="461963" marR="0" lvl="0" indent="-446088" algn="l" defTabSz="914400" rtl="0" eaLnBrk="0" fontAlgn="base" latinLnBrk="0" hangingPunct="0">
              <a:lnSpc>
                <a:spcPct val="100000"/>
              </a:lnSpc>
              <a:spcBef>
                <a:spcPct val="0"/>
              </a:spcBef>
              <a:spcAft>
                <a:spcPct val="0"/>
              </a:spcAft>
              <a:buClrTx/>
              <a:buSzTx/>
              <a:buFont typeface="+mj-lt"/>
              <a:buAutoNum type="arabicPeriod"/>
              <a:tabLst/>
              <a:defRPr/>
            </a:pPr>
            <a:endParaRPr kumimoji="0" lang="en-US" sz="500" b="0" i="0" u="none" strike="noStrike" kern="1200" cap="none" spc="0" normalizeH="0" baseline="0" noProof="0" dirty="0">
              <a:ln>
                <a:noFill/>
              </a:ln>
              <a:solidFill>
                <a:srgbClr val="002F87"/>
              </a:solidFill>
              <a:effectLst/>
              <a:uLnTx/>
              <a:uFillTx/>
              <a:latin typeface="Avenir Book" panose="02000503020000020003" pitchFamily="2" charset="0"/>
              <a:ea typeface="Avenir Medium" charset="0"/>
              <a:cs typeface="Avenir Medium" charset="0"/>
            </a:endParaRPr>
          </a:p>
          <a:p>
            <a:pPr marL="473075" marR="0" lvl="0" indent="-457200" algn="l" defTabSz="914400" rtl="0" eaLnBrk="0" fontAlgn="base" latinLnBrk="0" hangingPunct="0">
              <a:lnSpc>
                <a:spcPct val="100000"/>
              </a:lnSpc>
              <a:spcBef>
                <a:spcPct val="0"/>
              </a:spcBef>
              <a:spcAft>
                <a:spcPct val="0"/>
              </a:spcAft>
              <a:buClrTx/>
              <a:buSzTx/>
              <a:buFont typeface="+mj-lt"/>
              <a:buAutoNum type="arabicPeriod" startAt="2"/>
              <a:tabLst/>
              <a:defRPr/>
            </a:pPr>
            <a:r>
              <a:rPr kumimoji="0" lang="en-US" sz="2200" b="1" i="0" u="none" strike="noStrike" kern="1200" cap="none" spc="0" normalizeH="0" baseline="0" noProof="0" dirty="0">
                <a:ln>
                  <a:noFill/>
                </a:ln>
                <a:solidFill>
                  <a:srgbClr val="002F87"/>
                </a:solidFill>
                <a:effectLst/>
                <a:uLnTx/>
                <a:uFillTx/>
                <a:latin typeface="Avenir Black" panose="02000503020000020003" pitchFamily="2" charset="0"/>
                <a:ea typeface="Avenir Medium" charset="0"/>
                <a:cs typeface="Avenir Medium" charset="0"/>
              </a:rPr>
              <a:t>Shift supply right</a:t>
            </a:r>
            <a:r>
              <a:rPr kumimoji="0" lang="en-US" sz="2000" b="0" i="0" u="none" strike="noStrike" kern="1200" cap="none" spc="0" normalizeH="0" baseline="0" noProof="0" dirty="0">
                <a:ln>
                  <a:noFill/>
                </a:ln>
                <a:solidFill>
                  <a:srgbClr val="001F75"/>
                </a:solidFill>
                <a:effectLst/>
                <a:uLnTx/>
                <a:uFillTx/>
                <a:latin typeface="Avenir Book" panose="02000503020000020003" pitchFamily="2" charset="0"/>
                <a:ea typeface="Avenir Medium" charset="0"/>
                <a:cs typeface="Avenir Medium" charset="0"/>
              </a:rPr>
              <a:t>.</a:t>
            </a:r>
            <a:endParaRPr kumimoji="0" lang="en-US" sz="2200" b="1" i="0" u="none" strike="noStrike" kern="1200" cap="none" spc="0" normalizeH="0" baseline="0" noProof="0" dirty="0">
              <a:ln>
                <a:noFill/>
              </a:ln>
              <a:solidFill>
                <a:srgbClr val="002F87"/>
              </a:solidFill>
              <a:effectLst/>
              <a:uLnTx/>
              <a:uFillTx/>
              <a:latin typeface="Avenir Black" panose="02000503020000020003" pitchFamily="2" charset="0"/>
              <a:ea typeface="Avenir Medium" charset="0"/>
              <a:cs typeface="Avenir Medium" charset="0"/>
            </a:endParaRPr>
          </a:p>
          <a:p>
            <a:pPr marL="811213"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2F87"/>
                </a:solidFill>
                <a:effectLst/>
                <a:uLnTx/>
                <a:uFillTx/>
                <a:latin typeface="Avenir Book" panose="02000503020000020003" pitchFamily="2" charset="0"/>
                <a:ea typeface="Avenir Medium" charset="0"/>
                <a:cs typeface="Avenir Medium" charset="0"/>
              </a:rPr>
              <a:t>a. Regulate providers</a:t>
            </a:r>
          </a:p>
          <a:p>
            <a:pPr marL="803275"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2F87"/>
                </a:solidFill>
                <a:effectLst/>
                <a:uLnTx/>
                <a:uFillTx/>
                <a:latin typeface="Avenir Book" panose="02000503020000020003" pitchFamily="2" charset="0"/>
                <a:ea typeface="Avenir Medium" charset="0"/>
                <a:cs typeface="Avenir Medium" charset="0"/>
              </a:rPr>
              <a:t>b. Establish health care exchanges</a:t>
            </a:r>
          </a:p>
          <a:p>
            <a:pPr marL="917575" marR="0" lvl="0" indent="-400050" algn="l" defTabSz="914400" rtl="0" eaLnBrk="0" fontAlgn="base" latinLnBrk="0" hangingPunct="0">
              <a:lnSpc>
                <a:spcPct val="100000"/>
              </a:lnSpc>
              <a:spcBef>
                <a:spcPct val="0"/>
              </a:spcBef>
              <a:spcAft>
                <a:spcPct val="0"/>
              </a:spcAft>
              <a:buClrTx/>
              <a:buSzTx/>
              <a:buFontTx/>
              <a:buNone/>
              <a:tabLst/>
              <a:defRPr/>
            </a:pPr>
            <a:endParaRPr kumimoji="0" lang="en-US" sz="500" b="0" i="0" u="none" strike="noStrike" kern="1200" cap="none" spc="0" normalizeH="0" baseline="0" noProof="0" dirty="0">
              <a:ln>
                <a:noFill/>
              </a:ln>
              <a:solidFill>
                <a:srgbClr val="002F87"/>
              </a:solidFill>
              <a:effectLst/>
              <a:uLnTx/>
              <a:uFillTx/>
              <a:latin typeface="Avenir Book" panose="02000503020000020003" pitchFamily="2" charset="0"/>
              <a:ea typeface="Avenir Medium" charset="0"/>
              <a:cs typeface="Avenir Medium" charset="0"/>
            </a:endParaRPr>
          </a:p>
          <a:p>
            <a:pPr marL="473075" marR="0" lvl="0" indent="-457200" algn="l" defTabSz="914400" rtl="0" eaLnBrk="0" fontAlgn="base" latinLnBrk="0" hangingPunct="0">
              <a:lnSpc>
                <a:spcPct val="100000"/>
              </a:lnSpc>
              <a:spcBef>
                <a:spcPct val="0"/>
              </a:spcBef>
              <a:spcAft>
                <a:spcPct val="0"/>
              </a:spcAft>
              <a:buClrTx/>
              <a:buSzTx/>
              <a:buFont typeface="+mj-lt"/>
              <a:buAutoNum type="arabicPeriod" startAt="3"/>
              <a:tabLst/>
              <a:defRPr/>
            </a:pPr>
            <a:r>
              <a:rPr kumimoji="0" lang="en-US" sz="2200" b="1" i="0" u="none" strike="noStrike" kern="1200" cap="none" spc="0" normalizeH="0" baseline="0" noProof="0" dirty="0">
                <a:ln>
                  <a:noFill/>
                </a:ln>
                <a:solidFill>
                  <a:srgbClr val="002F87"/>
                </a:solidFill>
                <a:effectLst/>
                <a:uLnTx/>
                <a:uFillTx/>
                <a:latin typeface="Avenir Black" panose="02000503020000020003" pitchFamily="2" charset="0"/>
                <a:ea typeface="Avenir Medium" charset="0"/>
                <a:cs typeface="Avenir Medium" charset="0"/>
              </a:rPr>
              <a:t>Result: Lower prices and more people insured</a:t>
            </a:r>
            <a:r>
              <a:rPr kumimoji="0" lang="en-US" sz="2000" b="0" i="0" u="none" strike="noStrike" kern="1200" cap="none" spc="0" normalizeH="0" baseline="0" noProof="0" dirty="0">
                <a:ln>
                  <a:noFill/>
                </a:ln>
                <a:solidFill>
                  <a:srgbClr val="001F75"/>
                </a:solidFill>
                <a:effectLst/>
                <a:uLnTx/>
                <a:uFillTx/>
                <a:latin typeface="Avenir Book" panose="02000503020000020003" pitchFamily="2" charset="0"/>
                <a:ea typeface="Avenir Medium" charset="0"/>
                <a:cs typeface="Avenir Medium" charset="0"/>
              </a:rPr>
              <a:t>.</a:t>
            </a:r>
            <a:endParaRPr kumimoji="0" lang="en-US" sz="2200" b="1" i="0" u="none" strike="noStrike" kern="1200" cap="none" spc="0" normalizeH="0" baseline="0" noProof="0" dirty="0">
              <a:ln>
                <a:noFill/>
              </a:ln>
              <a:solidFill>
                <a:srgbClr val="002F87"/>
              </a:solidFill>
              <a:effectLst/>
              <a:uLnTx/>
              <a:uFillTx/>
              <a:latin typeface="Avenir Black" panose="02000503020000020003" pitchFamily="2" charset="0"/>
              <a:ea typeface="Avenir Medium" charset="0"/>
              <a:cs typeface="Avenir Medium" charset="0"/>
            </a:endParaRPr>
          </a:p>
        </p:txBody>
      </p:sp>
      <p:cxnSp>
        <p:nvCxnSpPr>
          <p:cNvPr id="12" name="Straight Connector 11">
            <a:extLst>
              <a:ext uri="{FF2B5EF4-FFF2-40B4-BE49-F238E27FC236}">
                <a16:creationId xmlns:a16="http://schemas.microsoft.com/office/drawing/2014/main" id="{605BC2FB-988D-C485-D48A-9E0D2AE1245B}"/>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380E5496-9E15-EFC0-0301-38578DD7CC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885" y="4029576"/>
            <a:ext cx="3034453" cy="2560320"/>
          </a:xfrm>
          <a:prstGeom prst="rect">
            <a:avLst/>
          </a:prstGeom>
        </p:spPr>
      </p:pic>
      <p:pic>
        <p:nvPicPr>
          <p:cNvPr id="6" name="Picture 5">
            <a:extLst>
              <a:ext uri="{FF2B5EF4-FFF2-40B4-BE49-F238E27FC236}">
                <a16:creationId xmlns:a16="http://schemas.microsoft.com/office/drawing/2014/main" id="{D7DF7916-FF80-5615-A888-64B0755446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1884" y="4029576"/>
            <a:ext cx="3034453" cy="2560320"/>
          </a:xfrm>
          <a:prstGeom prst="rect">
            <a:avLst/>
          </a:prstGeom>
        </p:spPr>
      </p:pic>
      <p:pic>
        <p:nvPicPr>
          <p:cNvPr id="13" name="Picture 12">
            <a:extLst>
              <a:ext uri="{FF2B5EF4-FFF2-40B4-BE49-F238E27FC236}">
                <a16:creationId xmlns:a16="http://schemas.microsoft.com/office/drawing/2014/main" id="{51519D2C-3FF2-5AD9-E975-012C817121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40773" y="4029576"/>
            <a:ext cx="3034453" cy="2560320"/>
          </a:xfrm>
          <a:prstGeom prst="rect">
            <a:avLst/>
          </a:prstGeom>
        </p:spPr>
      </p:pic>
      <p:pic>
        <p:nvPicPr>
          <p:cNvPr id="20" name="Picture 19">
            <a:extLst>
              <a:ext uri="{FF2B5EF4-FFF2-40B4-BE49-F238E27FC236}">
                <a16:creationId xmlns:a16="http://schemas.microsoft.com/office/drawing/2014/main" id="{12471333-80E5-86AD-D0DA-CF71A059414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40772" y="4034864"/>
            <a:ext cx="3034453" cy="2560320"/>
          </a:xfrm>
          <a:prstGeom prst="rect">
            <a:avLst/>
          </a:prstGeom>
        </p:spPr>
      </p:pic>
      <p:pic>
        <p:nvPicPr>
          <p:cNvPr id="24" name="Picture 23">
            <a:extLst>
              <a:ext uri="{FF2B5EF4-FFF2-40B4-BE49-F238E27FC236}">
                <a16:creationId xmlns:a16="http://schemas.microsoft.com/office/drawing/2014/main" id="{44D9422B-9269-E553-578C-9817C611A38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40772" y="4029576"/>
            <a:ext cx="3034453" cy="2560320"/>
          </a:xfrm>
          <a:prstGeom prst="rect">
            <a:avLst/>
          </a:prstGeom>
        </p:spPr>
      </p:pic>
      <p:sp>
        <p:nvSpPr>
          <p:cNvPr id="7" name="Rectangle 6">
            <a:extLst>
              <a:ext uri="{FF2B5EF4-FFF2-40B4-BE49-F238E27FC236}">
                <a16:creationId xmlns:a16="http://schemas.microsoft.com/office/drawing/2014/main" id="{618502F0-07ED-F2FD-0A08-4B710D86D51B}"/>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17" name="TextBox 16">
            <a:extLst>
              <a:ext uri="{FF2B5EF4-FFF2-40B4-BE49-F238E27FC236}">
                <a16:creationId xmlns:a16="http://schemas.microsoft.com/office/drawing/2014/main" id="{52420A05-E087-15FD-D1BE-B66A73A8BD25}"/>
              </a:ext>
            </a:extLst>
          </p:cNvPr>
          <p:cNvSpPr txBox="1"/>
          <p:nvPr/>
        </p:nvSpPr>
        <p:spPr>
          <a:xfrm>
            <a:off x="1178981" y="447783"/>
            <a:ext cx="2414444" cy="52322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C21B30"/>
                </a:solidFill>
                <a:effectLst/>
                <a:uLnTx/>
                <a:uFillTx/>
                <a:latin typeface="Avenir Black" panose="02000503020000020003" pitchFamily="2" charset="0"/>
                <a:ea typeface="Avenir Medium" charset="0"/>
                <a:cs typeface="Avenir Medium" charset="0"/>
              </a:rPr>
              <a:t>Conservative</a:t>
            </a:r>
          </a:p>
        </p:txBody>
      </p:sp>
      <p:sp>
        <p:nvSpPr>
          <p:cNvPr id="25" name="TextBox 24">
            <a:extLst>
              <a:ext uri="{FF2B5EF4-FFF2-40B4-BE49-F238E27FC236}">
                <a16:creationId xmlns:a16="http://schemas.microsoft.com/office/drawing/2014/main" id="{56682E56-B6B2-EC16-615E-03BAA06C3B6B}"/>
              </a:ext>
            </a:extLst>
          </p:cNvPr>
          <p:cNvSpPr txBox="1"/>
          <p:nvPr/>
        </p:nvSpPr>
        <p:spPr>
          <a:xfrm>
            <a:off x="6232962" y="470033"/>
            <a:ext cx="1334020" cy="52322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002F87"/>
                </a:solidFill>
                <a:effectLst/>
                <a:uLnTx/>
                <a:uFillTx/>
                <a:latin typeface="Avenir Black" panose="02000503020000020003" pitchFamily="2" charset="0"/>
                <a:ea typeface="Avenir Medium" charset="0"/>
                <a:cs typeface="Avenir Medium" charset="0"/>
              </a:rPr>
              <a:t>Liberal</a:t>
            </a:r>
          </a:p>
        </p:txBody>
      </p:sp>
      <p:cxnSp>
        <p:nvCxnSpPr>
          <p:cNvPr id="26" name="Straight Connector 25">
            <a:extLst>
              <a:ext uri="{FF2B5EF4-FFF2-40B4-BE49-F238E27FC236}">
                <a16:creationId xmlns:a16="http://schemas.microsoft.com/office/drawing/2014/main" id="{B78F4D32-2144-5FFF-401B-A3863CFCD1B6}"/>
              </a:ext>
            </a:extLst>
          </p:cNvPr>
          <p:cNvCxnSpPr>
            <a:cxnSpLocks/>
          </p:cNvCxnSpPr>
          <p:nvPr/>
        </p:nvCxnSpPr>
        <p:spPr>
          <a:xfrm flipV="1">
            <a:off x="4571347" y="381781"/>
            <a:ext cx="1307" cy="1058729"/>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A474257B-30E8-7A00-7DA6-4772388C5B49}"/>
              </a:ext>
            </a:extLst>
          </p:cNvPr>
          <p:cNvCxnSpPr>
            <a:cxnSpLocks/>
          </p:cNvCxnSpPr>
          <p:nvPr/>
        </p:nvCxnSpPr>
        <p:spPr>
          <a:xfrm>
            <a:off x="4572000" y="1418260"/>
            <a:ext cx="0" cy="543974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8834305B-7198-1AA0-D7F4-B178D46F8702}"/>
              </a:ext>
            </a:extLst>
          </p:cNvPr>
          <p:cNvCxnSpPr/>
          <p:nvPr/>
        </p:nvCxnSpPr>
        <p:spPr>
          <a:xfrm flipH="1" flipV="1">
            <a:off x="0" y="908575"/>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3195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fade">
                                      <p:cBhvr>
                                        <p:cTn id="7" dur="2000"/>
                                        <p:tgtEl>
                                          <p:spTgt spid="15">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20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5">
                                            <p:txEl>
                                              <p:pRg st="1" end="1"/>
                                            </p:txEl>
                                          </p:spTgt>
                                        </p:tgtEl>
                                        <p:attrNameLst>
                                          <p:attrName>style.visibility</p:attrName>
                                        </p:attrNameLst>
                                      </p:cBhvr>
                                      <p:to>
                                        <p:strVal val="visible"/>
                                      </p:to>
                                    </p:set>
                                    <p:animEffect transition="in" filter="fade">
                                      <p:cBhvr>
                                        <p:cTn id="15" dur="2000"/>
                                        <p:tgtEl>
                                          <p:spTgt spid="15">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5">
                                            <p:txEl>
                                              <p:pRg st="2" end="2"/>
                                            </p:txEl>
                                          </p:spTgt>
                                        </p:tgtEl>
                                        <p:attrNameLst>
                                          <p:attrName>style.visibility</p:attrName>
                                        </p:attrNameLst>
                                      </p:cBhvr>
                                      <p:to>
                                        <p:strVal val="visible"/>
                                      </p:to>
                                    </p:set>
                                    <p:animEffect transition="in" filter="fade">
                                      <p:cBhvr>
                                        <p:cTn id="20" dur="2000"/>
                                        <p:tgtEl>
                                          <p:spTgt spid="15">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5">
                                            <p:txEl>
                                              <p:pRg st="4" end="4"/>
                                            </p:txEl>
                                          </p:spTgt>
                                        </p:tgtEl>
                                        <p:attrNameLst>
                                          <p:attrName>style.visibility</p:attrName>
                                        </p:attrNameLst>
                                      </p:cBhvr>
                                      <p:to>
                                        <p:strVal val="visible"/>
                                      </p:to>
                                    </p:set>
                                    <p:animEffect transition="in" filter="fade">
                                      <p:cBhvr>
                                        <p:cTn id="25" dur="2000"/>
                                        <p:tgtEl>
                                          <p:spTgt spid="15">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9">
                                            <p:txEl>
                                              <p:pRg st="0" end="0"/>
                                            </p:txEl>
                                          </p:spTgt>
                                        </p:tgtEl>
                                        <p:attrNameLst>
                                          <p:attrName>style.visibility</p:attrName>
                                        </p:attrNameLst>
                                      </p:cBhvr>
                                      <p:to>
                                        <p:strVal val="visible"/>
                                      </p:to>
                                    </p:set>
                                    <p:animEffect transition="in" filter="fade">
                                      <p:cBhvr>
                                        <p:cTn id="30" dur="2000"/>
                                        <p:tgtEl>
                                          <p:spTgt spid="9">
                                            <p:txEl>
                                              <p:pRg st="0" end="0"/>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fade">
                                      <p:cBhvr>
                                        <p:cTn id="33" dur="2000"/>
                                        <p:tgtEl>
                                          <p:spTgt spid="20"/>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9">
                                            <p:txEl>
                                              <p:pRg st="1" end="1"/>
                                            </p:txEl>
                                          </p:spTgt>
                                        </p:tgtEl>
                                        <p:attrNameLst>
                                          <p:attrName>style.visibility</p:attrName>
                                        </p:attrNameLst>
                                      </p:cBhvr>
                                      <p:to>
                                        <p:strVal val="visible"/>
                                      </p:to>
                                    </p:set>
                                    <p:animEffect transition="in" filter="fade">
                                      <p:cBhvr>
                                        <p:cTn id="38" dur="2000"/>
                                        <p:tgtEl>
                                          <p:spTgt spid="9">
                                            <p:txEl>
                                              <p:pRg st="1" end="1"/>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9">
                                            <p:txEl>
                                              <p:pRg st="3" end="3"/>
                                            </p:txEl>
                                          </p:spTgt>
                                        </p:tgtEl>
                                        <p:attrNameLst>
                                          <p:attrName>style.visibility</p:attrName>
                                        </p:attrNameLst>
                                      </p:cBhvr>
                                      <p:to>
                                        <p:strVal val="visible"/>
                                      </p:to>
                                    </p:set>
                                    <p:animEffect transition="in" filter="fade">
                                      <p:cBhvr>
                                        <p:cTn id="43" dur="2000"/>
                                        <p:tgtEl>
                                          <p:spTgt spid="9">
                                            <p:txEl>
                                              <p:pRg st="3" end="3"/>
                                            </p:txEl>
                                          </p:spTgt>
                                        </p:tgtEl>
                                      </p:cBhvr>
                                    </p:animEffect>
                                  </p:childTnLst>
                                </p:cTn>
                              </p:par>
                              <p:par>
                                <p:cTn id="44" presetID="10" presetClass="entr" presetSubtype="0" fill="hold" nodeType="with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fade">
                                      <p:cBhvr>
                                        <p:cTn id="46" dur="2000"/>
                                        <p:tgtEl>
                                          <p:spTgt spid="24"/>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9">
                                            <p:txEl>
                                              <p:pRg st="4" end="4"/>
                                            </p:txEl>
                                          </p:spTgt>
                                        </p:tgtEl>
                                        <p:attrNameLst>
                                          <p:attrName>style.visibility</p:attrName>
                                        </p:attrNameLst>
                                      </p:cBhvr>
                                      <p:to>
                                        <p:strVal val="visible"/>
                                      </p:to>
                                    </p:set>
                                    <p:animEffect transition="in" filter="fade">
                                      <p:cBhvr>
                                        <p:cTn id="51" dur="2000"/>
                                        <p:tgtEl>
                                          <p:spTgt spid="9">
                                            <p:txEl>
                                              <p:pRg st="4" end="4"/>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9">
                                            <p:txEl>
                                              <p:pRg st="5" end="5"/>
                                            </p:txEl>
                                          </p:spTgt>
                                        </p:tgtEl>
                                        <p:attrNameLst>
                                          <p:attrName>style.visibility</p:attrName>
                                        </p:attrNameLst>
                                      </p:cBhvr>
                                      <p:to>
                                        <p:strVal val="visible"/>
                                      </p:to>
                                    </p:set>
                                    <p:animEffect transition="in" filter="fade">
                                      <p:cBhvr>
                                        <p:cTn id="56" dur="2000"/>
                                        <p:tgtEl>
                                          <p:spTgt spid="9">
                                            <p:txEl>
                                              <p:pRg st="5" end="5"/>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9">
                                            <p:txEl>
                                              <p:pRg st="7" end="7"/>
                                            </p:txEl>
                                          </p:spTgt>
                                        </p:tgtEl>
                                        <p:attrNameLst>
                                          <p:attrName>style.visibility</p:attrName>
                                        </p:attrNameLst>
                                      </p:cBhvr>
                                      <p:to>
                                        <p:strVal val="visible"/>
                                      </p:to>
                                    </p:set>
                                    <p:animEffect transition="in" filter="fade">
                                      <p:cBhvr>
                                        <p:cTn id="61" dur="2000"/>
                                        <p:tgtEl>
                                          <p:spTgt spid="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uiExpand="1" build="p" bldLvl="5"/>
    </p:bld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7F4F2"/>
        </a:solidFill>
        <a:effectLst/>
      </p:bgPr>
    </p:bg>
    <p:spTree>
      <p:nvGrpSpPr>
        <p:cNvPr id="1" name=""/>
        <p:cNvGrpSpPr/>
        <p:nvPr/>
      </p:nvGrpSpPr>
      <p:grpSpPr>
        <a:xfrm>
          <a:off x="0" y="0"/>
          <a:ext cx="0" cy="0"/>
          <a:chOff x="0" y="0"/>
          <a:chExt cx="0" cy="0"/>
        </a:xfrm>
      </p:grpSpPr>
      <p:sp>
        <p:nvSpPr>
          <p:cNvPr id="2" name="TextBox 1"/>
          <p:cNvSpPr txBox="1"/>
          <p:nvPr/>
        </p:nvSpPr>
        <p:spPr>
          <a:xfrm>
            <a:off x="0" y="468928"/>
            <a:ext cx="9144000" cy="52322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rPr>
              <a:t>Health Care Policies</a:t>
            </a:r>
          </a:p>
        </p:txBody>
      </p:sp>
      <p:cxnSp>
        <p:nvCxnSpPr>
          <p:cNvPr id="19" name="Straight Connector 18"/>
          <p:cNvCxnSpPr>
            <a:cxnSpLocks/>
          </p:cNvCxnSpPr>
          <p:nvPr/>
        </p:nvCxnSpPr>
        <p:spPr>
          <a:xfrm flipH="1" flipV="1">
            <a:off x="0" y="921780"/>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4549131" y="942332"/>
            <a:ext cx="4617738" cy="52322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002F87"/>
                </a:solidFill>
                <a:effectLst/>
                <a:uLnTx/>
                <a:uFillTx/>
                <a:latin typeface="Avenir Black" panose="02000503020000020003" pitchFamily="2" charset="0"/>
                <a:ea typeface="Avenir Medium" charset="0"/>
                <a:cs typeface="Avenir Medium" charset="0"/>
              </a:rPr>
              <a:t>Liberal</a:t>
            </a:r>
          </a:p>
        </p:txBody>
      </p:sp>
      <p:cxnSp>
        <p:nvCxnSpPr>
          <p:cNvPr id="22" name="Straight Connector 21"/>
          <p:cNvCxnSpPr>
            <a:cxnSpLocks/>
          </p:cNvCxnSpPr>
          <p:nvPr/>
        </p:nvCxnSpPr>
        <p:spPr>
          <a:xfrm flipV="1">
            <a:off x="4572000" y="915948"/>
            <a:ext cx="0" cy="594360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a:cxnSpLocks/>
          </p:cNvCxnSpPr>
          <p:nvPr/>
        </p:nvCxnSpPr>
        <p:spPr>
          <a:xfrm flipH="1" flipV="1">
            <a:off x="0" y="1437634"/>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a:cxnSpLocks/>
          </p:cNvCxnSpPr>
          <p:nvPr/>
        </p:nvCxnSpPr>
        <p:spPr>
          <a:xfrm flipH="1" flipV="1">
            <a:off x="-4591930" y="7376178"/>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D2626A60-9FDA-7F7C-27E8-F1EE4B5043A0}"/>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Conventional Theory Tools</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sp>
        <p:nvSpPr>
          <p:cNvPr id="5" name="TextBox 4">
            <a:extLst>
              <a:ext uri="{FF2B5EF4-FFF2-40B4-BE49-F238E27FC236}">
                <a16:creationId xmlns:a16="http://schemas.microsoft.com/office/drawing/2014/main" id="{C4B58194-EEED-2B33-465C-667B7F0C16F8}"/>
              </a:ext>
            </a:extLst>
          </p:cNvPr>
          <p:cNvSpPr txBox="1"/>
          <p:nvPr/>
        </p:nvSpPr>
        <p:spPr>
          <a:xfrm>
            <a:off x="0" y="937689"/>
            <a:ext cx="4549129" cy="52322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C21B30"/>
                </a:solidFill>
                <a:effectLst/>
                <a:uLnTx/>
                <a:uFillTx/>
                <a:latin typeface="Avenir Black" panose="02000503020000020003" pitchFamily="2" charset="0"/>
                <a:ea typeface="Avenir Medium" charset="0"/>
                <a:cs typeface="Avenir Medium" charset="0"/>
              </a:rPr>
              <a:t>Conservative</a:t>
            </a:r>
          </a:p>
        </p:txBody>
      </p:sp>
      <p:cxnSp>
        <p:nvCxnSpPr>
          <p:cNvPr id="8" name="Straight Connector 7">
            <a:extLst>
              <a:ext uri="{FF2B5EF4-FFF2-40B4-BE49-F238E27FC236}">
                <a16:creationId xmlns:a16="http://schemas.microsoft.com/office/drawing/2014/main" id="{C00E3E77-C1AD-88E0-5E01-ECC5A2EBADA9}"/>
              </a:ext>
            </a:extLst>
          </p:cNvPr>
          <p:cNvCxnSpPr>
            <a:cxnSpLocks/>
          </p:cNvCxnSpPr>
          <p:nvPr/>
        </p:nvCxnSpPr>
        <p:spPr>
          <a:xfrm flipH="1" flipV="1">
            <a:off x="4524357" y="7376178"/>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05BC2FB-988D-C485-D48A-9E0D2AE1245B}"/>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618502F0-07ED-F2FD-0A08-4B710D86D51B}"/>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10" name="Rectangle 9">
            <a:extLst>
              <a:ext uri="{FF2B5EF4-FFF2-40B4-BE49-F238E27FC236}">
                <a16:creationId xmlns:a16="http://schemas.microsoft.com/office/drawing/2014/main" id="{F6F837AF-0E43-268C-4F4C-77BBCEE2FF37}"/>
              </a:ext>
            </a:extLst>
          </p:cNvPr>
          <p:cNvSpPr/>
          <p:nvPr/>
        </p:nvSpPr>
        <p:spPr>
          <a:xfrm>
            <a:off x="283328" y="1804845"/>
            <a:ext cx="3982471" cy="1815882"/>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C21B30"/>
                </a:solidFill>
                <a:effectLst/>
                <a:uLnTx/>
                <a:uFillTx/>
                <a:latin typeface="Avenir Book" panose="02000503020000020003" pitchFamily="2" charset="0"/>
                <a:ea typeface="Avenir Medium" charset="0"/>
                <a:cs typeface="Avenir Medium" charset="0"/>
              </a:rPr>
              <a:t>Conservatives want a </a:t>
            </a:r>
            <a:r>
              <a:rPr kumimoji="0" lang="en-US" sz="2800" b="1" i="0" u="none" strike="noStrike" kern="1200" cap="none" spc="0" normalizeH="0" baseline="0" noProof="0" dirty="0">
                <a:ln>
                  <a:noFill/>
                </a:ln>
                <a:solidFill>
                  <a:srgbClr val="C21B30"/>
                </a:solidFill>
                <a:effectLst/>
                <a:uLnTx/>
                <a:uFillTx/>
                <a:latin typeface="Avenir Black" panose="02000503020000020003" pitchFamily="2" charset="0"/>
                <a:ea typeface="Avenir Medium" charset="0"/>
                <a:cs typeface="Avenir Medium" charset="0"/>
              </a:rPr>
              <a:t>d</a:t>
            </a:r>
            <a:r>
              <a:rPr kumimoji="0" lang="en-US" sz="2800" b="1" i="1" u="none" strike="noStrike" kern="1200" cap="none" spc="0" normalizeH="0" baseline="0" noProof="0" dirty="0">
                <a:ln>
                  <a:noFill/>
                </a:ln>
                <a:solidFill>
                  <a:srgbClr val="C21B30"/>
                </a:solidFill>
                <a:effectLst/>
                <a:uLnTx/>
                <a:uFillTx/>
                <a:latin typeface="Avenir Black" panose="02000503020000020003" pitchFamily="2" charset="0"/>
                <a:ea typeface="Avenir Medium" charset="0"/>
                <a:cs typeface="Avenir Medium" charset="0"/>
              </a:rPr>
              <a:t>eregulated health-care system of private insurance.</a:t>
            </a:r>
            <a:r>
              <a:rPr kumimoji="0" lang="en-US" sz="2800" b="0" i="0" u="none" strike="noStrike" kern="1200" cap="none" spc="0" normalizeH="0" baseline="0" noProof="0" dirty="0">
                <a:ln>
                  <a:noFill/>
                </a:ln>
                <a:solidFill>
                  <a:srgbClr val="C21B30"/>
                </a:solidFill>
                <a:effectLst/>
                <a:uLnTx/>
                <a:uFillTx/>
                <a:latin typeface="Avenir Book" panose="02000503020000020003" pitchFamily="2" charset="0"/>
                <a:ea typeface="Avenir Medium" charset="0"/>
                <a:cs typeface="Avenir Medium" charset="0"/>
              </a:rPr>
              <a:t> </a:t>
            </a:r>
          </a:p>
        </p:txBody>
      </p:sp>
      <p:sp>
        <p:nvSpPr>
          <p:cNvPr id="11" name="Rectangle 10">
            <a:extLst>
              <a:ext uri="{FF2B5EF4-FFF2-40B4-BE49-F238E27FC236}">
                <a16:creationId xmlns:a16="http://schemas.microsoft.com/office/drawing/2014/main" id="{BAB41A98-85E7-6E79-205D-CC963E559B2E}"/>
              </a:ext>
            </a:extLst>
          </p:cNvPr>
          <p:cNvSpPr/>
          <p:nvPr/>
        </p:nvSpPr>
        <p:spPr>
          <a:xfrm>
            <a:off x="4751452" y="1804845"/>
            <a:ext cx="4213096" cy="2246769"/>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001F75"/>
                </a:solidFill>
                <a:effectLst/>
                <a:uLnTx/>
                <a:uFillTx/>
                <a:latin typeface="Avenir Book" panose="02000503020000020003" pitchFamily="2" charset="0"/>
                <a:ea typeface="Avenir Medium" charset="0"/>
                <a:cs typeface="Avenir Medium" charset="0"/>
              </a:rPr>
              <a:t>Liberals want a </a:t>
            </a:r>
            <a:r>
              <a:rPr kumimoji="0" lang="en-US" sz="2800" b="1" i="1" u="none" strike="noStrike" kern="1200" cap="none" spc="0" normalizeH="0" baseline="0" noProof="0" dirty="0">
                <a:ln>
                  <a:noFill/>
                </a:ln>
                <a:solidFill>
                  <a:srgbClr val="001F75"/>
                </a:solidFill>
                <a:effectLst/>
                <a:uLnTx/>
                <a:uFillTx/>
                <a:latin typeface="Avenir Black" panose="02000503020000020003" pitchFamily="2" charset="0"/>
                <a:ea typeface="Avenir Medium" charset="0"/>
                <a:cs typeface="Avenir Medium" charset="0"/>
              </a:rPr>
              <a:t>regulated, for-profit health-care system and government health-care programs.</a:t>
            </a:r>
            <a:endParaRPr kumimoji="0" lang="en-US" sz="2800" b="0" i="0" u="none" strike="noStrike" kern="1200" cap="none" spc="0" normalizeH="0" baseline="0" noProof="0" dirty="0">
              <a:ln>
                <a:noFill/>
              </a:ln>
              <a:solidFill>
                <a:srgbClr val="001F75"/>
              </a:solidFill>
              <a:effectLst/>
              <a:uLnTx/>
              <a:uFillTx/>
              <a:latin typeface="Avenir Book" panose="02000503020000020003" pitchFamily="2" charset="0"/>
              <a:ea typeface="Avenir Medium" charset="0"/>
              <a:cs typeface="Avenir Medium" charset="0"/>
            </a:endParaRPr>
          </a:p>
        </p:txBody>
      </p:sp>
    </p:spTree>
    <p:extLst>
      <p:ext uri="{BB962C8B-B14F-4D97-AF65-F5344CB8AC3E}">
        <p14:creationId xmlns:p14="http://schemas.microsoft.com/office/powerpoint/2010/main" val="296847066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9" name="Rectangle 8"/>
          <p:cNvSpPr/>
          <p:nvPr/>
        </p:nvSpPr>
        <p:spPr bwMode="auto">
          <a:xfrm>
            <a:off x="257358" y="572509"/>
            <a:ext cx="8629285" cy="5943600"/>
          </a:xfrm>
          <a:prstGeom prst="rect">
            <a:avLst/>
          </a:prstGeom>
          <a:no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noFill/>
              <a:effectLst/>
              <a:uLnTx/>
              <a:uFillTx/>
              <a:latin typeface="Avenir Book" panose="02000503020000020003" pitchFamily="2" charset="0"/>
              <a:ea typeface="ＭＳ Ｐゴシック" charset="0"/>
              <a:cs typeface="ＭＳ Ｐゴシック" charset="0"/>
            </a:endParaRPr>
          </a:p>
        </p:txBody>
      </p:sp>
      <p:sp>
        <p:nvSpPr>
          <p:cNvPr id="4" name="Rectangle 3"/>
          <p:cNvSpPr/>
          <p:nvPr/>
        </p:nvSpPr>
        <p:spPr>
          <a:xfrm>
            <a:off x="0" y="876300"/>
            <a:ext cx="9143999" cy="3354765"/>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u="none" strike="noStrike" kern="1200" cap="none" spc="0" normalizeH="0" baseline="0" noProof="0" dirty="0">
                <a:ln>
                  <a:noFill/>
                </a:ln>
                <a:solidFill>
                  <a:srgbClr val="000000"/>
                </a:solidFill>
                <a:effectLst/>
                <a:uLnTx/>
                <a:uFillTx/>
                <a:latin typeface="Avenir Black" panose="02000503020000020003" pitchFamily="2" charset="0"/>
                <a:cs typeface="Avenir Medium" charset="0"/>
              </a:rPr>
              <a:t>Radical Theory Tools</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sng"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rPr>
              <a:t>Individuals at Risk and Social Safeguards</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44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44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44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endParaRPr>
          </a:p>
        </p:txBody>
      </p:sp>
      <p:sp>
        <p:nvSpPr>
          <p:cNvPr id="2" name="Rectangle 1">
            <a:extLst>
              <a:ext uri="{FF2B5EF4-FFF2-40B4-BE49-F238E27FC236}">
                <a16:creationId xmlns:a16="http://schemas.microsoft.com/office/drawing/2014/main" id="{D83EC07A-91EE-E33C-DDB9-7ADDE57F422F}"/>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5" name="TextBox 4">
            <a:extLst>
              <a:ext uri="{FF2B5EF4-FFF2-40B4-BE49-F238E27FC236}">
                <a16:creationId xmlns:a16="http://schemas.microsoft.com/office/drawing/2014/main" id="{E667AD4D-2036-D7CC-3C57-83A455463D9C}"/>
              </a:ext>
            </a:extLst>
          </p:cNvPr>
          <p:cNvSpPr txBox="1"/>
          <p:nvPr/>
        </p:nvSpPr>
        <p:spPr>
          <a:xfrm>
            <a:off x="207213" y="6098136"/>
            <a:ext cx="8307441" cy="400110"/>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rPr>
              <a:t>* These tools are built on the foundation presented in Chapter 6.</a:t>
            </a:r>
          </a:p>
        </p:txBody>
      </p:sp>
      <p:sp>
        <p:nvSpPr>
          <p:cNvPr id="6" name="Rectangle 5">
            <a:extLst>
              <a:ext uri="{FF2B5EF4-FFF2-40B4-BE49-F238E27FC236}">
                <a16:creationId xmlns:a16="http://schemas.microsoft.com/office/drawing/2014/main" id="{20939661-1CD8-AF67-7F4F-8FEDC85C28BD}"/>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Radical Theory Tools</a:t>
            </a:r>
          </a:p>
        </p:txBody>
      </p:sp>
      <p:cxnSp>
        <p:nvCxnSpPr>
          <p:cNvPr id="7" name="Straight Connector 6">
            <a:extLst>
              <a:ext uri="{FF2B5EF4-FFF2-40B4-BE49-F238E27FC236}">
                <a16:creationId xmlns:a16="http://schemas.microsoft.com/office/drawing/2014/main" id="{4C35F922-DBE4-82A0-4F93-1CFC0E60C4B0}"/>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E364C2B2-E818-C7F7-4AB7-4F923CFEAE7D}"/>
              </a:ext>
            </a:extLst>
          </p:cNvPr>
          <p:cNvPicPr>
            <a:picLocks noChangeAspect="1"/>
          </p:cNvPicPr>
          <p:nvPr/>
        </p:nvPicPr>
        <p:blipFill>
          <a:blip r:embed="rId4"/>
          <a:stretch>
            <a:fillRect/>
          </a:stretch>
        </p:blipFill>
        <p:spPr>
          <a:xfrm>
            <a:off x="2683271" y="2640554"/>
            <a:ext cx="3777459" cy="3172766"/>
          </a:xfrm>
          <a:prstGeom prst="rect">
            <a:avLst/>
          </a:prstGeom>
          <a:ln>
            <a:solidFill>
              <a:srgbClr val="000000"/>
            </a:solidFill>
          </a:ln>
        </p:spPr>
      </p:pic>
    </p:spTree>
    <p:extLst>
      <p:ext uri="{BB962C8B-B14F-4D97-AF65-F5344CB8AC3E}">
        <p14:creationId xmlns:p14="http://schemas.microsoft.com/office/powerpoint/2010/main" val="38728213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608706-F20F-372B-61C5-1FF61FE3B3C0}"/>
            </a:ext>
          </a:extLst>
        </p:cNvPr>
        <p:cNvGrpSpPr/>
        <p:nvPr/>
      </p:nvGrpSpPr>
      <p:grpSpPr>
        <a:xfrm>
          <a:off x="0" y="0"/>
          <a:ext cx="0" cy="0"/>
          <a:chOff x="0" y="0"/>
          <a:chExt cx="0" cy="0"/>
        </a:xfrm>
      </p:grpSpPr>
      <p:sp>
        <p:nvSpPr>
          <p:cNvPr id="25" name="Text Box 4">
            <a:extLst>
              <a:ext uri="{FF2B5EF4-FFF2-40B4-BE49-F238E27FC236}">
                <a16:creationId xmlns:a16="http://schemas.microsoft.com/office/drawing/2014/main" id="{814BF179-3FDA-A579-51D7-90581BD221D3}"/>
              </a:ext>
            </a:extLst>
          </p:cNvPr>
          <p:cNvSpPr txBox="1">
            <a:spLocks noChangeArrowheads="1"/>
          </p:cNvSpPr>
          <p:nvPr/>
        </p:nvSpPr>
        <p:spPr bwMode="auto">
          <a:xfrm>
            <a:off x="382137" y="1502362"/>
            <a:ext cx="9144000" cy="33085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971550" indent="-514350"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eaLnBrk="0" fontAlgn="base" hangingPunct="0">
              <a:spcBef>
                <a:spcPct val="0"/>
              </a:spcBef>
              <a:spcAft>
                <a:spcPct val="0"/>
              </a:spcAft>
              <a:defRPr sz="2400">
                <a:solidFill>
                  <a:schemeClr val="tx1"/>
                </a:solidFill>
                <a:latin typeface="Arial" charset="0"/>
                <a:ea typeface="ＭＳ Ｐゴシック" charset="0"/>
              </a:defRPr>
            </a:lvl6pPr>
            <a:lvl7pPr eaLnBrk="0" fontAlgn="base" hangingPunct="0">
              <a:spcBef>
                <a:spcPct val="0"/>
              </a:spcBef>
              <a:spcAft>
                <a:spcPct val="0"/>
              </a:spcAft>
              <a:defRPr sz="2400">
                <a:solidFill>
                  <a:schemeClr val="tx1"/>
                </a:solidFill>
                <a:latin typeface="Arial" charset="0"/>
                <a:ea typeface="ＭＳ Ｐゴシック" charset="0"/>
              </a:defRPr>
            </a:lvl7pPr>
            <a:lvl8pPr eaLnBrk="0" fontAlgn="base" hangingPunct="0">
              <a:spcBef>
                <a:spcPct val="0"/>
              </a:spcBef>
              <a:spcAft>
                <a:spcPct val="0"/>
              </a:spcAft>
              <a:defRPr sz="2400">
                <a:solidFill>
                  <a:schemeClr val="tx1"/>
                </a:solidFill>
                <a:latin typeface="Arial" charset="0"/>
                <a:ea typeface="ＭＳ Ｐゴシック" charset="0"/>
              </a:defRPr>
            </a:lvl8pPr>
            <a:lvl9pPr eaLnBrk="0" fontAlgn="base" hangingPunct="0">
              <a:spcBef>
                <a:spcPct val="0"/>
              </a:spcBef>
              <a:spcAft>
                <a:spcPct val="0"/>
              </a:spcAft>
              <a:defRPr sz="2400">
                <a:solidFill>
                  <a:schemeClr val="tx1"/>
                </a:solidFill>
                <a:latin typeface="Arial" charset="0"/>
                <a:ea typeface="ＭＳ Ｐゴシック" charset="0"/>
              </a:defRPr>
            </a:lvl9pPr>
          </a:lstStyle>
          <a:p>
            <a:pPr marL="15875" marR="0" lvl="0" indent="0" algn="l" defTabSz="914400" rtl="0" eaLnBrk="1" fontAlgn="base" latinLnBrk="0" hangingPunct="1">
              <a:lnSpc>
                <a:spcPct val="100000"/>
              </a:lnSpc>
              <a:spcBef>
                <a:spcPct val="0"/>
              </a:spcBef>
              <a:spcAft>
                <a:spcPct val="0"/>
              </a:spcAft>
              <a:buClrTx/>
              <a:buSzTx/>
              <a:buFontTx/>
              <a:buNone/>
              <a:tabLst>
                <a:tab pos="1639888" algn="l"/>
              </a:tabLst>
              <a:defRPr/>
            </a:pPr>
            <a:endPar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1844675" marR="0" lvl="8" indent="0" algn="l" defTabSz="457200" rtl="0" eaLnBrk="1" fontAlgn="base" latinLnBrk="0" hangingPunct="1">
              <a:lnSpc>
                <a:spcPct val="100000"/>
              </a:lnSpc>
              <a:spcBef>
                <a:spcPct val="0"/>
              </a:spcBef>
              <a:spcAft>
                <a:spcPct val="0"/>
              </a:spcAft>
              <a:buClrTx/>
              <a:buSzTx/>
              <a:buFont typeface="Arial" charset="0"/>
              <a:buChar char="•"/>
              <a:tabLst/>
              <a:defRPr/>
            </a:pP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195263" marR="0" lvl="4" indent="0" algn="l" defTabSz="914400" rtl="0" eaLnBrk="1" fontAlgn="base" latinLnBrk="0" hangingPunct="1">
              <a:lnSpc>
                <a:spcPct val="100000"/>
              </a:lnSpc>
              <a:spcBef>
                <a:spcPct val="0"/>
              </a:spcBef>
              <a:spcAft>
                <a:spcPts val="600"/>
              </a:spcAft>
              <a:buClrTx/>
              <a:buSzTx/>
              <a:buFontTx/>
              <a:buNone/>
              <a:tabLst/>
              <a:defRPr/>
            </a:pPr>
            <a:r>
              <a:rPr kumimoji="0" lang="en-US" sz="23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Ownership</a:t>
            </a:r>
          </a:p>
          <a:p>
            <a:pPr marL="195263" marR="0" lvl="4" indent="0" algn="l" defTabSz="914400" rtl="0" eaLnBrk="1" fontAlgn="base" latinLnBrk="0" hangingPunct="1">
              <a:lnSpc>
                <a:spcPct val="100000"/>
              </a:lnSpc>
              <a:spcBef>
                <a:spcPct val="0"/>
              </a:spcBef>
              <a:spcAft>
                <a:spcPts val="600"/>
              </a:spcAft>
              <a:buClrTx/>
              <a:buSzTx/>
              <a:buFontTx/>
              <a:buNone/>
              <a:tabLst/>
              <a:defRPr/>
            </a:pPr>
            <a:r>
              <a:rPr kumimoji="0" lang="en-US" sz="23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Governance</a:t>
            </a:r>
          </a:p>
          <a:p>
            <a:pPr marL="195263" marR="0" lvl="4" indent="0" algn="l" defTabSz="914400" rtl="0" eaLnBrk="1" fontAlgn="base" latinLnBrk="0" hangingPunct="1">
              <a:lnSpc>
                <a:spcPct val="100000"/>
              </a:lnSpc>
              <a:spcBef>
                <a:spcPct val="0"/>
              </a:spcBef>
              <a:spcAft>
                <a:spcPts val="0"/>
              </a:spcAft>
              <a:buClrTx/>
              <a:buSzTx/>
              <a:buFontTx/>
              <a:buNone/>
              <a:tabLst/>
              <a:defRPr/>
            </a:pPr>
            <a:r>
              <a:rPr kumimoji="0" lang="en-US" sz="23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Meeting people’s </a:t>
            </a:r>
          </a:p>
          <a:p>
            <a:pPr marL="195263" marR="0" lvl="4" indent="0" algn="l" defTabSz="914400" rtl="0" eaLnBrk="1" fontAlgn="base" latinLnBrk="0" hangingPunct="1">
              <a:lnSpc>
                <a:spcPct val="100000"/>
              </a:lnSpc>
              <a:spcBef>
                <a:spcPct val="0"/>
              </a:spcBef>
              <a:spcAft>
                <a:spcPts val="0"/>
              </a:spcAft>
              <a:buClrTx/>
              <a:buSzTx/>
              <a:buFontTx/>
              <a:buNone/>
              <a:tabLst/>
              <a:defRPr/>
            </a:pPr>
            <a:r>
              <a:rPr kumimoji="0" lang="en-US" sz="23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material needs</a:t>
            </a:r>
          </a:p>
          <a:p>
            <a:pPr marL="195263" marR="0" lvl="4" indent="0" algn="l" defTabSz="914400" rtl="0" eaLnBrk="1" fontAlgn="base" latinLnBrk="0" hangingPunct="1">
              <a:lnSpc>
                <a:spcPct val="100000"/>
              </a:lnSpc>
              <a:spcBef>
                <a:spcPct val="0"/>
              </a:spcBef>
              <a:spcAft>
                <a:spcPts val="600"/>
              </a:spcAft>
              <a:buClrTx/>
              <a:buSzTx/>
              <a:buFontTx/>
              <a:buNone/>
              <a:tabLst/>
              <a:defRPr/>
            </a:pPr>
            <a:r>
              <a:rPr kumimoji="0" lang="en-US" sz="23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Production</a:t>
            </a:r>
          </a:p>
          <a:p>
            <a:pPr marL="195263" marR="0" lvl="4" indent="0" algn="l" defTabSz="914400" rtl="0" eaLnBrk="1" fontAlgn="base" latinLnBrk="0" hangingPunct="1">
              <a:lnSpc>
                <a:spcPct val="100000"/>
              </a:lnSpc>
              <a:spcBef>
                <a:spcPct val="0"/>
              </a:spcBef>
              <a:spcAft>
                <a:spcPts val="600"/>
              </a:spcAft>
              <a:buClrTx/>
              <a:buSzTx/>
              <a:buFontTx/>
              <a:buNone/>
              <a:tabLst/>
              <a:defRPr/>
            </a:pPr>
            <a:r>
              <a:rPr kumimoji="0" lang="en-US" sz="23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Sustainability</a:t>
            </a:r>
          </a:p>
          <a:p>
            <a:pPr marL="195263" marR="0" lvl="4" indent="0" algn="l" defTabSz="914400" rtl="0" eaLnBrk="1" fontAlgn="base" latinLnBrk="0" hangingPunct="1">
              <a:lnSpc>
                <a:spcPct val="100000"/>
              </a:lnSpc>
              <a:spcBef>
                <a:spcPct val="0"/>
              </a:spcBef>
              <a:spcAft>
                <a:spcPts val="600"/>
              </a:spcAft>
              <a:buClrTx/>
              <a:buSzTx/>
              <a:buFontTx/>
              <a:buNone/>
              <a:tabLst/>
              <a:defRPr/>
            </a:pPr>
            <a:r>
              <a:rPr kumimoji="0" lang="en-US" sz="23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Communities</a:t>
            </a:r>
          </a:p>
        </p:txBody>
      </p:sp>
      <p:pic>
        <p:nvPicPr>
          <p:cNvPr id="7" name="Picture 6">
            <a:extLst>
              <a:ext uri="{FF2B5EF4-FFF2-40B4-BE49-F238E27FC236}">
                <a16:creationId xmlns:a16="http://schemas.microsoft.com/office/drawing/2014/main" id="{3F1DDE7E-64C4-6C91-3DDF-E82C96D1053C}"/>
              </a:ext>
            </a:extLst>
          </p:cNvPr>
          <p:cNvPicPr>
            <a:picLocks noChangeAspect="1"/>
          </p:cNvPicPr>
          <p:nvPr/>
        </p:nvPicPr>
        <p:blipFill rotWithShape="1">
          <a:blip r:embed="rId3">
            <a:extLst>
              <a:ext uri="{28A0092B-C50C-407E-A947-70E740481C1C}">
                <a14:useLocalDpi xmlns:a14="http://schemas.microsoft.com/office/drawing/2010/main" val="0"/>
              </a:ext>
            </a:extLst>
          </a:blip>
          <a:srcRect r="6954"/>
          <a:stretch/>
        </p:blipFill>
        <p:spPr>
          <a:xfrm>
            <a:off x="5510071" y="1369422"/>
            <a:ext cx="3190206" cy="3516733"/>
          </a:xfrm>
          <a:prstGeom prst="rect">
            <a:avLst/>
          </a:prstGeom>
        </p:spPr>
      </p:pic>
      <p:pic>
        <p:nvPicPr>
          <p:cNvPr id="11" name="Picture 10">
            <a:extLst>
              <a:ext uri="{FF2B5EF4-FFF2-40B4-BE49-F238E27FC236}">
                <a16:creationId xmlns:a16="http://schemas.microsoft.com/office/drawing/2014/main" id="{48E9472C-3B66-66D8-2A89-57BE535FE617}"/>
              </a:ext>
            </a:extLst>
          </p:cNvPr>
          <p:cNvPicPr>
            <a:picLocks noChangeAspect="1"/>
          </p:cNvPicPr>
          <p:nvPr/>
        </p:nvPicPr>
        <p:blipFill rotWithShape="1">
          <a:blip r:embed="rId4">
            <a:extLst>
              <a:ext uri="{28A0092B-C50C-407E-A947-70E740481C1C}">
                <a14:useLocalDpi xmlns:a14="http://schemas.microsoft.com/office/drawing/2010/main" val="0"/>
              </a:ext>
            </a:extLst>
          </a:blip>
          <a:srcRect r="5803"/>
          <a:stretch/>
        </p:blipFill>
        <p:spPr>
          <a:xfrm>
            <a:off x="5392713" y="1304426"/>
            <a:ext cx="3307564" cy="3657600"/>
          </a:xfrm>
          <a:prstGeom prst="rect">
            <a:avLst/>
          </a:prstGeom>
          <a:ln>
            <a:noFill/>
          </a:ln>
        </p:spPr>
      </p:pic>
      <p:pic>
        <p:nvPicPr>
          <p:cNvPr id="14" name="Picture 13">
            <a:extLst>
              <a:ext uri="{FF2B5EF4-FFF2-40B4-BE49-F238E27FC236}">
                <a16:creationId xmlns:a16="http://schemas.microsoft.com/office/drawing/2014/main" id="{5841F9AA-7955-3320-CA51-F62BCC1B04A8}"/>
              </a:ext>
            </a:extLst>
          </p:cNvPr>
          <p:cNvPicPr>
            <a:picLocks noChangeAspect="1"/>
          </p:cNvPicPr>
          <p:nvPr/>
        </p:nvPicPr>
        <p:blipFill rotWithShape="1">
          <a:blip r:embed="rId5">
            <a:extLst>
              <a:ext uri="{28A0092B-C50C-407E-A947-70E740481C1C}">
                <a14:useLocalDpi xmlns:a14="http://schemas.microsoft.com/office/drawing/2010/main" val="0"/>
              </a:ext>
            </a:extLst>
          </a:blip>
          <a:srcRect r="5802"/>
          <a:stretch/>
        </p:blipFill>
        <p:spPr>
          <a:xfrm>
            <a:off x="5388558" y="1304426"/>
            <a:ext cx="3307564" cy="3657600"/>
          </a:xfrm>
          <a:prstGeom prst="rect">
            <a:avLst/>
          </a:prstGeom>
          <a:ln>
            <a:noFill/>
          </a:ln>
        </p:spPr>
      </p:pic>
      <p:pic>
        <p:nvPicPr>
          <p:cNvPr id="21" name="Picture 20">
            <a:extLst>
              <a:ext uri="{FF2B5EF4-FFF2-40B4-BE49-F238E27FC236}">
                <a16:creationId xmlns:a16="http://schemas.microsoft.com/office/drawing/2014/main" id="{ACDA23C1-1444-3305-8068-5B9F1ECFAEE4}"/>
              </a:ext>
            </a:extLst>
          </p:cNvPr>
          <p:cNvPicPr>
            <a:picLocks noChangeAspect="1"/>
          </p:cNvPicPr>
          <p:nvPr/>
        </p:nvPicPr>
        <p:blipFill rotWithShape="1">
          <a:blip r:embed="rId6">
            <a:extLst>
              <a:ext uri="{28A0092B-C50C-407E-A947-70E740481C1C}">
                <a14:useLocalDpi xmlns:a14="http://schemas.microsoft.com/office/drawing/2010/main" val="0"/>
              </a:ext>
            </a:extLst>
          </a:blip>
          <a:srcRect r="5803"/>
          <a:stretch/>
        </p:blipFill>
        <p:spPr>
          <a:xfrm>
            <a:off x="5384403" y="1304426"/>
            <a:ext cx="3307564" cy="3657600"/>
          </a:xfrm>
          <a:prstGeom prst="rect">
            <a:avLst/>
          </a:prstGeom>
        </p:spPr>
      </p:pic>
      <p:sp>
        <p:nvSpPr>
          <p:cNvPr id="17" name="TextBox 16">
            <a:extLst>
              <a:ext uri="{FF2B5EF4-FFF2-40B4-BE49-F238E27FC236}">
                <a16:creationId xmlns:a16="http://schemas.microsoft.com/office/drawing/2014/main" id="{A3BAE1B1-B8ED-E44E-BB03-682ACF1FC22E}"/>
              </a:ext>
            </a:extLst>
          </p:cNvPr>
          <p:cNvSpPr txBox="1"/>
          <p:nvPr/>
        </p:nvSpPr>
        <p:spPr>
          <a:xfrm rot="20163887">
            <a:off x="7256996" y="4380963"/>
            <a:ext cx="1545616" cy="400110"/>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106" charset="-128"/>
                <a:cs typeface="Calibri" panose="020F0502020204030204" pitchFamily="34" charset="0"/>
              </a:rPr>
              <a:t>The Six-Core Cube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106" charset="-128"/>
                <a:cs typeface="Calibri" panose="020F0502020204030204" pitchFamily="34" charset="0"/>
              </a:rPr>
              <a:t>of Every Economic System</a:t>
            </a:r>
          </a:p>
        </p:txBody>
      </p:sp>
      <p:sp>
        <p:nvSpPr>
          <p:cNvPr id="24" name="Rectangle 23">
            <a:extLst>
              <a:ext uri="{FF2B5EF4-FFF2-40B4-BE49-F238E27FC236}">
                <a16:creationId xmlns:a16="http://schemas.microsoft.com/office/drawing/2014/main" id="{52F45CE1-72DE-AF03-6DDA-D8E143D4B080}"/>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Building Radical Theory in Two Parts</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sp>
        <p:nvSpPr>
          <p:cNvPr id="26" name="TextBox 25">
            <a:extLst>
              <a:ext uri="{FF2B5EF4-FFF2-40B4-BE49-F238E27FC236}">
                <a16:creationId xmlns:a16="http://schemas.microsoft.com/office/drawing/2014/main" id="{A1C6B64C-3584-C4C8-3627-CC32DA2C7878}"/>
              </a:ext>
            </a:extLst>
          </p:cNvPr>
          <p:cNvSpPr txBox="1"/>
          <p:nvPr/>
        </p:nvSpPr>
        <p:spPr>
          <a:xfrm>
            <a:off x="148740" y="1947170"/>
            <a:ext cx="465192"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venir Black" panose="02000503020000020003" pitchFamily="2" charset="0"/>
                <a:ea typeface="ＭＳ Ｐゴシック" pitchFamily="-106" charset="-128"/>
              </a:rPr>
              <a:t>(1)</a:t>
            </a:r>
          </a:p>
        </p:txBody>
      </p:sp>
      <p:sp>
        <p:nvSpPr>
          <p:cNvPr id="27" name="TextBox 26">
            <a:extLst>
              <a:ext uri="{FF2B5EF4-FFF2-40B4-BE49-F238E27FC236}">
                <a16:creationId xmlns:a16="http://schemas.microsoft.com/office/drawing/2014/main" id="{8FC4D5CD-0FE2-50C1-CEE2-45C7AAA331C2}"/>
              </a:ext>
            </a:extLst>
          </p:cNvPr>
          <p:cNvSpPr txBox="1"/>
          <p:nvPr/>
        </p:nvSpPr>
        <p:spPr>
          <a:xfrm>
            <a:off x="147138" y="2383224"/>
            <a:ext cx="466794"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venir Black" panose="02000503020000020003" pitchFamily="2" charset="0"/>
                <a:ea typeface="ＭＳ Ｐゴシック" pitchFamily="-106" charset="-128"/>
              </a:rPr>
              <a:t>(2)</a:t>
            </a:r>
          </a:p>
        </p:txBody>
      </p:sp>
      <p:sp>
        <p:nvSpPr>
          <p:cNvPr id="28" name="TextBox 27">
            <a:extLst>
              <a:ext uri="{FF2B5EF4-FFF2-40B4-BE49-F238E27FC236}">
                <a16:creationId xmlns:a16="http://schemas.microsoft.com/office/drawing/2014/main" id="{5A7FCD69-3DD0-1AA5-1E87-4627CDA089B2}"/>
              </a:ext>
            </a:extLst>
          </p:cNvPr>
          <p:cNvSpPr txBox="1"/>
          <p:nvPr/>
        </p:nvSpPr>
        <p:spPr>
          <a:xfrm>
            <a:off x="147138" y="3566785"/>
            <a:ext cx="466794"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venir Black" panose="02000503020000020003" pitchFamily="2" charset="0"/>
                <a:ea typeface="ＭＳ Ｐゴシック" pitchFamily="-106" charset="-128"/>
              </a:rPr>
              <a:t>(4)</a:t>
            </a:r>
          </a:p>
        </p:txBody>
      </p:sp>
      <p:sp>
        <p:nvSpPr>
          <p:cNvPr id="29" name="TextBox 28">
            <a:extLst>
              <a:ext uri="{FF2B5EF4-FFF2-40B4-BE49-F238E27FC236}">
                <a16:creationId xmlns:a16="http://schemas.microsoft.com/office/drawing/2014/main" id="{CDB65786-D8FC-4317-7218-E346A8FEBA74}"/>
              </a:ext>
            </a:extLst>
          </p:cNvPr>
          <p:cNvSpPr txBox="1"/>
          <p:nvPr/>
        </p:nvSpPr>
        <p:spPr>
          <a:xfrm>
            <a:off x="147138" y="3965101"/>
            <a:ext cx="466794"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venir Black" panose="02000503020000020003" pitchFamily="2" charset="0"/>
                <a:ea typeface="ＭＳ Ｐゴシック" pitchFamily="-106" charset="-128"/>
              </a:rPr>
              <a:t>(5)</a:t>
            </a:r>
          </a:p>
        </p:txBody>
      </p:sp>
      <p:sp>
        <p:nvSpPr>
          <p:cNvPr id="30" name="TextBox 29">
            <a:extLst>
              <a:ext uri="{FF2B5EF4-FFF2-40B4-BE49-F238E27FC236}">
                <a16:creationId xmlns:a16="http://schemas.microsoft.com/office/drawing/2014/main" id="{AFF0A38B-1DCB-B2D7-1BB2-05E01E86A81E}"/>
              </a:ext>
            </a:extLst>
          </p:cNvPr>
          <p:cNvSpPr txBox="1"/>
          <p:nvPr/>
        </p:nvSpPr>
        <p:spPr>
          <a:xfrm>
            <a:off x="148740" y="2810762"/>
            <a:ext cx="466794"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venir Black" panose="02000503020000020003" pitchFamily="2" charset="0"/>
                <a:ea typeface="ＭＳ Ｐゴシック" pitchFamily="-106" charset="-128"/>
              </a:rPr>
              <a:t>(3)</a:t>
            </a:r>
          </a:p>
        </p:txBody>
      </p:sp>
      <p:sp>
        <p:nvSpPr>
          <p:cNvPr id="31" name="TextBox 30">
            <a:extLst>
              <a:ext uri="{FF2B5EF4-FFF2-40B4-BE49-F238E27FC236}">
                <a16:creationId xmlns:a16="http://schemas.microsoft.com/office/drawing/2014/main" id="{242966F8-17B6-F950-2CE0-BE0D1DA5DA01}"/>
              </a:ext>
            </a:extLst>
          </p:cNvPr>
          <p:cNvSpPr txBox="1"/>
          <p:nvPr/>
        </p:nvSpPr>
        <p:spPr>
          <a:xfrm>
            <a:off x="147138" y="4364848"/>
            <a:ext cx="466794"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venir Black" panose="02000503020000020003" pitchFamily="2" charset="0"/>
                <a:ea typeface="ＭＳ Ｐゴシック" pitchFamily="-106" charset="-128"/>
              </a:rPr>
              <a:t>(6)</a:t>
            </a:r>
          </a:p>
        </p:txBody>
      </p:sp>
      <p:sp>
        <p:nvSpPr>
          <p:cNvPr id="32" name="Rectangle 31">
            <a:extLst>
              <a:ext uri="{FF2B5EF4-FFF2-40B4-BE49-F238E27FC236}">
                <a16:creationId xmlns:a16="http://schemas.microsoft.com/office/drawing/2014/main" id="{1D94EA7E-40C8-763C-EF23-254A0CDDDD6A}"/>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33" name="Rectangle 40">
            <a:extLst>
              <a:ext uri="{FF2B5EF4-FFF2-40B4-BE49-F238E27FC236}">
                <a16:creationId xmlns:a16="http://schemas.microsoft.com/office/drawing/2014/main" id="{18BAB2E6-4E51-ECF8-1FA0-A853754DAB4B}"/>
              </a:ext>
            </a:extLst>
          </p:cNvPr>
          <p:cNvSpPr>
            <a:spLocks noChangeArrowheads="1"/>
          </p:cNvSpPr>
          <p:nvPr/>
        </p:nvSpPr>
        <p:spPr bwMode="auto">
          <a:xfrm>
            <a:off x="16377" y="518630"/>
            <a:ext cx="8402322" cy="830997"/>
          </a:xfrm>
          <a:prstGeom prst="rect">
            <a:avLst/>
          </a:prstGeom>
          <a:noFill/>
          <a:ln w="9525">
            <a:noFill/>
            <a:miter lim="800000"/>
            <a:headEnd/>
            <a:tailEnd/>
          </a:ln>
        </p:spPr>
        <p:txBody>
          <a:bodyPr wrap="square">
            <a:prstTxWarp prst="textNoShape">
              <a:avLst/>
            </a:prstTxWarp>
            <a:spAutoFit/>
          </a:bodyPr>
          <a:lstStyle/>
          <a:p>
            <a:pPr marL="1208088" marR="0" lvl="0" indent="-1208088"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rPr>
              <a:t>Practice: Write the names of the six core points of economic </a:t>
            </a:r>
          </a:p>
          <a:p>
            <a:pPr marL="1258888"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rPr>
              <a:t>systems.</a:t>
            </a:r>
          </a:p>
        </p:txBody>
      </p:sp>
      <p:cxnSp>
        <p:nvCxnSpPr>
          <p:cNvPr id="34" name="Straight Connector 33">
            <a:extLst>
              <a:ext uri="{FF2B5EF4-FFF2-40B4-BE49-F238E27FC236}">
                <a16:creationId xmlns:a16="http://schemas.microsoft.com/office/drawing/2014/main" id="{689538C5-ECF6-C102-28B1-C16E4AFCD705}"/>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80424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2000"/>
                                        <p:tgtEl>
                                          <p:spTgt spid="26"/>
                                        </p:tgtEl>
                                      </p:cBhvr>
                                    </p:animEffect>
                                  </p:childTnLst>
                                </p:cTn>
                              </p:par>
                              <p:par>
                                <p:cTn id="8" presetID="10" presetClass="entr" presetSubtype="0" fill="hold" nodeType="withEffect">
                                  <p:stCondLst>
                                    <p:cond delay="0"/>
                                  </p:stCondLst>
                                  <p:childTnLst>
                                    <p:set>
                                      <p:cBhvr>
                                        <p:cTn id="9" dur="1" fill="hold">
                                          <p:stCondLst>
                                            <p:cond delay="0"/>
                                          </p:stCondLst>
                                        </p:cTn>
                                        <p:tgtEl>
                                          <p:spTgt spid="25">
                                            <p:txEl>
                                              <p:pRg st="2" end="2"/>
                                            </p:txEl>
                                          </p:spTgt>
                                        </p:tgtEl>
                                        <p:attrNameLst>
                                          <p:attrName>style.visibility</p:attrName>
                                        </p:attrNameLst>
                                      </p:cBhvr>
                                      <p:to>
                                        <p:strVal val="visible"/>
                                      </p:to>
                                    </p:set>
                                    <p:animEffect transition="in" filter="fade">
                                      <p:cBhvr>
                                        <p:cTn id="10" dur="2000"/>
                                        <p:tgtEl>
                                          <p:spTgt spid="25">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200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fade">
                                      <p:cBhvr>
                                        <p:cTn id="18" dur="2000"/>
                                        <p:tgtEl>
                                          <p:spTgt spid="27"/>
                                        </p:tgtEl>
                                      </p:cBhvr>
                                    </p:animEffect>
                                  </p:childTnLst>
                                </p:cTn>
                              </p:par>
                              <p:par>
                                <p:cTn id="19" presetID="10" presetClass="entr" presetSubtype="0" fill="hold" nodeType="withEffect">
                                  <p:stCondLst>
                                    <p:cond delay="0"/>
                                  </p:stCondLst>
                                  <p:childTnLst>
                                    <p:set>
                                      <p:cBhvr>
                                        <p:cTn id="20" dur="1" fill="hold">
                                          <p:stCondLst>
                                            <p:cond delay="0"/>
                                          </p:stCondLst>
                                        </p:cTn>
                                        <p:tgtEl>
                                          <p:spTgt spid="25">
                                            <p:txEl>
                                              <p:pRg st="3" end="3"/>
                                            </p:txEl>
                                          </p:spTgt>
                                        </p:tgtEl>
                                        <p:attrNameLst>
                                          <p:attrName>style.visibility</p:attrName>
                                        </p:attrNameLst>
                                      </p:cBhvr>
                                      <p:to>
                                        <p:strVal val="visible"/>
                                      </p:to>
                                    </p:set>
                                    <p:animEffect transition="in" filter="fade">
                                      <p:cBhvr>
                                        <p:cTn id="21" dur="2000"/>
                                        <p:tgtEl>
                                          <p:spTgt spid="25">
                                            <p:txEl>
                                              <p:pRg st="3" end="3"/>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2000"/>
                                        <p:tgtEl>
                                          <p:spTgt spid="14"/>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fade">
                                      <p:cBhvr>
                                        <p:cTn id="29" dur="2000"/>
                                        <p:tgtEl>
                                          <p:spTgt spid="30"/>
                                        </p:tgtEl>
                                      </p:cBhvr>
                                    </p:animEffect>
                                  </p:childTnLst>
                                </p:cTn>
                              </p:par>
                              <p:par>
                                <p:cTn id="30" presetID="10" presetClass="entr" presetSubtype="0" fill="hold" nodeType="withEffect">
                                  <p:stCondLst>
                                    <p:cond delay="0"/>
                                  </p:stCondLst>
                                  <p:childTnLst>
                                    <p:set>
                                      <p:cBhvr>
                                        <p:cTn id="31" dur="1" fill="hold">
                                          <p:stCondLst>
                                            <p:cond delay="0"/>
                                          </p:stCondLst>
                                        </p:cTn>
                                        <p:tgtEl>
                                          <p:spTgt spid="25">
                                            <p:txEl>
                                              <p:pRg st="4" end="4"/>
                                            </p:txEl>
                                          </p:spTgt>
                                        </p:tgtEl>
                                        <p:attrNameLst>
                                          <p:attrName>style.visibility</p:attrName>
                                        </p:attrNameLst>
                                      </p:cBhvr>
                                      <p:to>
                                        <p:strVal val="visible"/>
                                      </p:to>
                                    </p:set>
                                    <p:animEffect transition="in" filter="fade">
                                      <p:cBhvr>
                                        <p:cTn id="32" dur="2000"/>
                                        <p:tgtEl>
                                          <p:spTgt spid="25">
                                            <p:txEl>
                                              <p:pRg st="4" end="4"/>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25">
                                            <p:txEl>
                                              <p:pRg st="5" end="5"/>
                                            </p:txEl>
                                          </p:spTgt>
                                        </p:tgtEl>
                                        <p:attrNameLst>
                                          <p:attrName>style.visibility</p:attrName>
                                        </p:attrNameLst>
                                      </p:cBhvr>
                                      <p:to>
                                        <p:strVal val="visible"/>
                                      </p:to>
                                    </p:set>
                                    <p:animEffect transition="in" filter="fade">
                                      <p:cBhvr>
                                        <p:cTn id="35" dur="2000"/>
                                        <p:tgtEl>
                                          <p:spTgt spid="25">
                                            <p:txEl>
                                              <p:pRg st="5" end="5"/>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28"/>
                                        </p:tgtEl>
                                        <p:attrNameLst>
                                          <p:attrName>style.visibility</p:attrName>
                                        </p:attrNameLst>
                                      </p:cBhvr>
                                      <p:to>
                                        <p:strVal val="visible"/>
                                      </p:to>
                                    </p:set>
                                    <p:animEffect transition="in" filter="fade">
                                      <p:cBhvr>
                                        <p:cTn id="40" dur="2000"/>
                                        <p:tgtEl>
                                          <p:spTgt spid="28"/>
                                        </p:tgtEl>
                                      </p:cBhvr>
                                    </p:animEffect>
                                  </p:childTnLst>
                                </p:cTn>
                              </p:par>
                              <p:par>
                                <p:cTn id="41" presetID="10" presetClass="entr" presetSubtype="0" fill="hold" nodeType="withEffect">
                                  <p:stCondLst>
                                    <p:cond delay="0"/>
                                  </p:stCondLst>
                                  <p:childTnLst>
                                    <p:set>
                                      <p:cBhvr>
                                        <p:cTn id="42" dur="1" fill="hold">
                                          <p:stCondLst>
                                            <p:cond delay="0"/>
                                          </p:stCondLst>
                                        </p:cTn>
                                        <p:tgtEl>
                                          <p:spTgt spid="25">
                                            <p:txEl>
                                              <p:pRg st="6" end="6"/>
                                            </p:txEl>
                                          </p:spTgt>
                                        </p:tgtEl>
                                        <p:attrNameLst>
                                          <p:attrName>style.visibility</p:attrName>
                                        </p:attrNameLst>
                                      </p:cBhvr>
                                      <p:to>
                                        <p:strVal val="visible"/>
                                      </p:to>
                                    </p:set>
                                    <p:animEffect transition="in" filter="fade">
                                      <p:cBhvr>
                                        <p:cTn id="43" dur="2000"/>
                                        <p:tgtEl>
                                          <p:spTgt spid="25">
                                            <p:txEl>
                                              <p:pRg st="6" end="6"/>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29"/>
                                        </p:tgtEl>
                                        <p:attrNameLst>
                                          <p:attrName>style.visibility</p:attrName>
                                        </p:attrNameLst>
                                      </p:cBhvr>
                                      <p:to>
                                        <p:strVal val="visible"/>
                                      </p:to>
                                    </p:set>
                                    <p:animEffect transition="in" filter="fade">
                                      <p:cBhvr>
                                        <p:cTn id="48" dur="2000"/>
                                        <p:tgtEl>
                                          <p:spTgt spid="29"/>
                                        </p:tgtEl>
                                      </p:cBhvr>
                                    </p:animEffect>
                                  </p:childTnLst>
                                </p:cTn>
                              </p:par>
                              <p:par>
                                <p:cTn id="49" presetID="10" presetClass="entr" presetSubtype="0" fill="hold" nodeType="with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fade">
                                      <p:cBhvr>
                                        <p:cTn id="51" dur="2000"/>
                                        <p:tgtEl>
                                          <p:spTgt spid="21"/>
                                        </p:tgtEl>
                                      </p:cBhvr>
                                    </p:animEffect>
                                  </p:childTnLst>
                                </p:cTn>
                              </p:par>
                              <p:par>
                                <p:cTn id="52" presetID="10" presetClass="entr" presetSubtype="0" fill="hold" nodeType="withEffect">
                                  <p:stCondLst>
                                    <p:cond delay="0"/>
                                  </p:stCondLst>
                                  <p:childTnLst>
                                    <p:set>
                                      <p:cBhvr>
                                        <p:cTn id="53" dur="1" fill="hold">
                                          <p:stCondLst>
                                            <p:cond delay="0"/>
                                          </p:stCondLst>
                                        </p:cTn>
                                        <p:tgtEl>
                                          <p:spTgt spid="25">
                                            <p:txEl>
                                              <p:pRg st="7" end="7"/>
                                            </p:txEl>
                                          </p:spTgt>
                                        </p:tgtEl>
                                        <p:attrNameLst>
                                          <p:attrName>style.visibility</p:attrName>
                                        </p:attrNameLst>
                                      </p:cBhvr>
                                      <p:to>
                                        <p:strVal val="visible"/>
                                      </p:to>
                                    </p:set>
                                    <p:animEffect transition="in" filter="fade">
                                      <p:cBhvr>
                                        <p:cTn id="54" dur="2000"/>
                                        <p:tgtEl>
                                          <p:spTgt spid="25">
                                            <p:txEl>
                                              <p:pRg st="7" end="7"/>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31"/>
                                        </p:tgtEl>
                                        <p:attrNameLst>
                                          <p:attrName>style.visibility</p:attrName>
                                        </p:attrNameLst>
                                      </p:cBhvr>
                                      <p:to>
                                        <p:strVal val="visible"/>
                                      </p:to>
                                    </p:set>
                                    <p:animEffect transition="in" filter="fade">
                                      <p:cBhvr>
                                        <p:cTn id="59" dur="2000"/>
                                        <p:tgtEl>
                                          <p:spTgt spid="31"/>
                                        </p:tgtEl>
                                      </p:cBhvr>
                                    </p:animEffect>
                                  </p:childTnLst>
                                </p:cTn>
                              </p:par>
                              <p:par>
                                <p:cTn id="60" presetID="10" presetClass="entr" presetSubtype="0" fill="hold" nodeType="withEffect">
                                  <p:stCondLst>
                                    <p:cond delay="0"/>
                                  </p:stCondLst>
                                  <p:childTnLst>
                                    <p:set>
                                      <p:cBhvr>
                                        <p:cTn id="61" dur="1" fill="hold">
                                          <p:stCondLst>
                                            <p:cond delay="0"/>
                                          </p:stCondLst>
                                        </p:cTn>
                                        <p:tgtEl>
                                          <p:spTgt spid="25">
                                            <p:txEl>
                                              <p:pRg st="8" end="8"/>
                                            </p:txEl>
                                          </p:spTgt>
                                        </p:tgtEl>
                                        <p:attrNameLst>
                                          <p:attrName>style.visibility</p:attrName>
                                        </p:attrNameLst>
                                      </p:cBhvr>
                                      <p:to>
                                        <p:strVal val="visible"/>
                                      </p:to>
                                    </p:set>
                                    <p:animEffect transition="in" filter="fade">
                                      <p:cBhvr>
                                        <p:cTn id="62" dur="2000"/>
                                        <p:tgtEl>
                                          <p:spTgt spid="2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30" grpId="0"/>
      <p:bldP spid="31"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7A436A1-FDD3-168A-6840-E5CF67A3CD18}"/>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3" name="Rectangle 2">
            <a:extLst>
              <a:ext uri="{FF2B5EF4-FFF2-40B4-BE49-F238E27FC236}">
                <a16:creationId xmlns:a16="http://schemas.microsoft.com/office/drawing/2014/main" id="{011F8FDF-9A06-8BCE-B817-8AF3B8D15FDD}"/>
              </a:ext>
            </a:extLst>
          </p:cNvPr>
          <p:cNvSpPr/>
          <p:nvPr/>
        </p:nvSpPr>
        <p:spPr>
          <a:xfrm>
            <a:off x="232240" y="553417"/>
            <a:ext cx="4934119" cy="3416320"/>
          </a:xfrm>
          <a:prstGeom prst="rect">
            <a:avLst/>
          </a:prstGeom>
        </p:spPr>
        <p:txBody>
          <a:bodyPr wrap="square">
            <a:spAutoFit/>
          </a:bodyPr>
          <a:lstStyle/>
          <a:p>
            <a:pPr marL="15875" marR="0" lvl="0" indent="0" algn="l" defTabSz="914400" rtl="0" eaLnBrk="1" fontAlgn="base" latinLnBrk="0" hangingPunct="1">
              <a:lnSpc>
                <a:spcPct val="100000"/>
              </a:lnSpc>
              <a:spcBef>
                <a:spcPct val="0"/>
              </a:spcBef>
              <a:spcAft>
                <a:spcPct val="0"/>
              </a:spcAft>
              <a:buClrTx/>
              <a:buSzTx/>
              <a:buFontTx/>
              <a:buNone/>
              <a:tabLst>
                <a:tab pos="512763" algn="l"/>
              </a:tabLst>
              <a:defRPr/>
            </a:pPr>
            <a:r>
              <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Radicals use the core point that makes the most sense to analyze a particular issue, but there is no "right" core point. They are all relevant.</a:t>
            </a:r>
          </a:p>
          <a:p>
            <a:pPr marL="15875" marR="0" lvl="0" indent="0" algn="l" defTabSz="914400" rtl="0" eaLnBrk="1" fontAlgn="base" latinLnBrk="0" hangingPunct="1">
              <a:lnSpc>
                <a:spcPct val="100000"/>
              </a:lnSpc>
              <a:spcBef>
                <a:spcPct val="0"/>
              </a:spcBef>
              <a:spcAft>
                <a:spcPct val="0"/>
              </a:spcAft>
              <a:buClrTx/>
              <a:buSzTx/>
              <a:buFontTx/>
              <a:buNone/>
              <a:tabLst>
                <a:tab pos="512763" algn="l"/>
              </a:tabLst>
              <a:defRPr/>
            </a:pPr>
            <a:endPar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15875" marR="0" lvl="0" indent="0" algn="l" defTabSz="914400" rtl="0" eaLnBrk="1" fontAlgn="base" latinLnBrk="0" hangingPunct="1">
              <a:lnSpc>
                <a:spcPct val="100000"/>
              </a:lnSpc>
              <a:spcBef>
                <a:spcPct val="0"/>
              </a:spcBef>
              <a:spcAft>
                <a:spcPct val="0"/>
              </a:spcAft>
              <a:buClrTx/>
              <a:buSzTx/>
              <a:buFontTx/>
              <a:buNone/>
              <a:tabLst>
                <a:tab pos="512763" algn="l"/>
              </a:tabLst>
              <a:defRPr/>
            </a:pPr>
            <a:r>
              <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For retirement security, we use the core point of </a:t>
            </a:r>
            <a:r>
              <a:rPr kumimoji="0" lang="en-US" sz="2400" b="1" i="0" u="none" strike="noStrike" kern="120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rPr>
              <a:t>meeting people’s basic material needs</a:t>
            </a:r>
            <a:r>
              <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a:t>
            </a:r>
          </a:p>
        </p:txBody>
      </p:sp>
      <p:sp>
        <p:nvSpPr>
          <p:cNvPr id="4" name="Rectangle 3">
            <a:extLst>
              <a:ext uri="{FF2B5EF4-FFF2-40B4-BE49-F238E27FC236}">
                <a16:creationId xmlns:a16="http://schemas.microsoft.com/office/drawing/2014/main" id="{A8F89CE3-AFD6-3282-2C1F-27DB7E44BA21}"/>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Radical Theory Tools</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8" name="Straight Connector 7">
            <a:extLst>
              <a:ext uri="{FF2B5EF4-FFF2-40B4-BE49-F238E27FC236}">
                <a16:creationId xmlns:a16="http://schemas.microsoft.com/office/drawing/2014/main" id="{1218F06F-03C9-19BE-0891-904769673EA3}"/>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A2CEA928-FCBD-EB60-37E2-3C4CAAD80B5E}"/>
              </a:ext>
            </a:extLst>
          </p:cNvPr>
          <p:cNvPicPr>
            <a:picLocks noChangeAspect="1"/>
          </p:cNvPicPr>
          <p:nvPr/>
        </p:nvPicPr>
        <p:blipFill>
          <a:blip r:embed="rId3"/>
          <a:stretch>
            <a:fillRect/>
          </a:stretch>
        </p:blipFill>
        <p:spPr>
          <a:xfrm>
            <a:off x="5472461" y="553417"/>
            <a:ext cx="3025228" cy="3523283"/>
          </a:xfrm>
          <a:prstGeom prst="rect">
            <a:avLst/>
          </a:prstGeom>
          <a:ln>
            <a:solidFill>
              <a:srgbClr val="000000"/>
            </a:solidFill>
          </a:ln>
        </p:spPr>
      </p:pic>
      <p:sp>
        <p:nvSpPr>
          <p:cNvPr id="5" name="Text Box 4">
            <a:extLst>
              <a:ext uri="{FF2B5EF4-FFF2-40B4-BE49-F238E27FC236}">
                <a16:creationId xmlns:a16="http://schemas.microsoft.com/office/drawing/2014/main" id="{699E31B0-E143-BF7A-CD86-BE3AF1F406D0}"/>
              </a:ext>
            </a:extLst>
          </p:cNvPr>
          <p:cNvSpPr txBox="1">
            <a:spLocks noChangeArrowheads="1"/>
          </p:cNvSpPr>
          <p:nvPr/>
        </p:nvSpPr>
        <p:spPr bwMode="auto">
          <a:xfrm>
            <a:off x="232240" y="3969737"/>
            <a:ext cx="3149852" cy="26314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971550" indent="-514350"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eaLnBrk="0" fontAlgn="base" hangingPunct="0">
              <a:spcBef>
                <a:spcPct val="0"/>
              </a:spcBef>
              <a:spcAft>
                <a:spcPct val="0"/>
              </a:spcAft>
              <a:defRPr sz="2400">
                <a:solidFill>
                  <a:schemeClr val="tx1"/>
                </a:solidFill>
                <a:latin typeface="Arial" charset="0"/>
                <a:ea typeface="ＭＳ Ｐゴシック" charset="0"/>
              </a:defRPr>
            </a:lvl6pPr>
            <a:lvl7pPr eaLnBrk="0" fontAlgn="base" hangingPunct="0">
              <a:spcBef>
                <a:spcPct val="0"/>
              </a:spcBef>
              <a:spcAft>
                <a:spcPct val="0"/>
              </a:spcAft>
              <a:defRPr sz="2400">
                <a:solidFill>
                  <a:schemeClr val="tx1"/>
                </a:solidFill>
                <a:latin typeface="Arial" charset="0"/>
                <a:ea typeface="ＭＳ Ｐゴシック" charset="0"/>
              </a:defRPr>
            </a:lvl7pPr>
            <a:lvl8pPr eaLnBrk="0" fontAlgn="base" hangingPunct="0">
              <a:spcBef>
                <a:spcPct val="0"/>
              </a:spcBef>
              <a:spcAft>
                <a:spcPct val="0"/>
              </a:spcAft>
              <a:defRPr sz="2400">
                <a:solidFill>
                  <a:schemeClr val="tx1"/>
                </a:solidFill>
                <a:latin typeface="Arial" charset="0"/>
                <a:ea typeface="ＭＳ Ｐゴシック" charset="0"/>
              </a:defRPr>
            </a:lvl8pPr>
            <a:lvl9pPr eaLnBrk="0" fontAlgn="base" hangingPunct="0">
              <a:spcBef>
                <a:spcPct val="0"/>
              </a:spcBef>
              <a:spcAft>
                <a:spcPct val="0"/>
              </a:spcAft>
              <a:defRPr sz="2400">
                <a:solidFill>
                  <a:schemeClr val="tx1"/>
                </a:solidFill>
                <a:latin typeface="Arial" charset="0"/>
                <a:ea typeface="ＭＳ Ｐゴシック" charset="0"/>
              </a:defRPr>
            </a:lvl9pPr>
          </a:lstStyle>
          <a:p>
            <a:pPr marL="481013" marR="0" lvl="4" indent="-285750" algn="l" defTabSz="914400" rtl="0" eaLnBrk="1" fontAlgn="base" latinLnBrk="0" hangingPunct="1">
              <a:lnSpc>
                <a:spcPct val="100000"/>
              </a:lnSpc>
              <a:spcBef>
                <a:spcPct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Ownership</a:t>
            </a:r>
          </a:p>
          <a:p>
            <a:pPr marL="481013" marR="0" lvl="4" indent="-285750" algn="l" defTabSz="914400" rtl="0" eaLnBrk="1" fontAlgn="base" latinLnBrk="0" hangingPunct="1">
              <a:lnSpc>
                <a:spcPct val="100000"/>
              </a:lnSpc>
              <a:spcBef>
                <a:spcPct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Governance</a:t>
            </a:r>
          </a:p>
          <a:p>
            <a:pPr marL="481013" marR="0" lvl="4" indent="-285750" algn="l" defTabSz="914400" rtl="0" eaLnBrk="1" fontAlgn="base" latinLnBrk="0" hangingPunct="1">
              <a:lnSpc>
                <a:spcPct val="100000"/>
              </a:lnSpc>
              <a:spcBef>
                <a:spcPct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Meeting people’s basic material needs</a:t>
            </a:r>
          </a:p>
          <a:p>
            <a:pPr marL="481013" marR="0" lvl="4" indent="-285750" algn="l" defTabSz="914400" rtl="0" eaLnBrk="1" fontAlgn="base" latinLnBrk="0" hangingPunct="1">
              <a:lnSpc>
                <a:spcPct val="100000"/>
              </a:lnSpc>
              <a:spcBef>
                <a:spcPct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Production</a:t>
            </a:r>
          </a:p>
          <a:p>
            <a:pPr marL="481013" marR="0" lvl="4" indent="-285750" algn="l" defTabSz="914400" rtl="0" eaLnBrk="1" fontAlgn="base" latinLnBrk="0" hangingPunct="1">
              <a:lnSpc>
                <a:spcPct val="100000"/>
              </a:lnSpc>
              <a:spcBef>
                <a:spcPct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Sustainability</a:t>
            </a:r>
          </a:p>
          <a:p>
            <a:pPr marL="481013" marR="0" lvl="4" indent="-285750" algn="l" defTabSz="914400" rtl="0" eaLnBrk="1" fontAlgn="base" latinLnBrk="0" hangingPunct="1">
              <a:lnSpc>
                <a:spcPct val="100000"/>
              </a:lnSpc>
              <a:spcBef>
                <a:spcPct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Communities</a:t>
            </a:r>
          </a:p>
        </p:txBody>
      </p:sp>
    </p:spTree>
    <p:extLst>
      <p:ext uri="{BB962C8B-B14F-4D97-AF65-F5344CB8AC3E}">
        <p14:creationId xmlns:p14="http://schemas.microsoft.com/office/powerpoint/2010/main" val="4133902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2000"/>
                                        <p:tgtEl>
                                          <p:spTgt spid="3">
                                            <p:txEl>
                                              <p:pRg st="2" end="2"/>
                                            </p:txEl>
                                          </p:spTgt>
                                        </p:tgtEl>
                                      </p:cBhvr>
                                    </p:animEffect>
                                  </p:childTnLst>
                                </p:cTn>
                              </p:par>
                              <p:par>
                                <p:cTn id="8" presetID="10" presetClass="entr" presetSubtype="0" fill="hold" nodeType="withEffect">
                                  <p:stCondLst>
                                    <p:cond delay="0"/>
                                  </p:stCondLst>
                                  <p:iterate type="lt">
                                    <p:tmPct val="0"/>
                                  </p:iterate>
                                  <p:childTnLst>
                                    <p:set>
                                      <p:cBhvr>
                                        <p:cTn id="9" dur="1" fill="hold">
                                          <p:stCondLst>
                                            <p:cond delay="0"/>
                                          </p:stCondLst>
                                        </p:cTn>
                                        <p:tgtEl>
                                          <p:spTgt spid="5">
                                            <p:txEl>
                                              <p:pRg st="0" end="0"/>
                                            </p:txEl>
                                          </p:spTgt>
                                        </p:tgtEl>
                                        <p:attrNameLst>
                                          <p:attrName>style.visibility</p:attrName>
                                        </p:attrNameLst>
                                      </p:cBhvr>
                                      <p:to>
                                        <p:strVal val="visible"/>
                                      </p:to>
                                    </p:set>
                                    <p:animEffect transition="in" filter="fade">
                                      <p:cBhvr>
                                        <p:cTn id="10" dur="2000"/>
                                        <p:tgtEl>
                                          <p:spTgt spid="5">
                                            <p:txEl>
                                              <p:pRg st="0" end="0"/>
                                            </p:txEl>
                                          </p:spTgt>
                                        </p:tgtEl>
                                      </p:cBhvr>
                                    </p:animEffect>
                                  </p:childTnLst>
                                </p:cTn>
                              </p:par>
                              <p:par>
                                <p:cTn id="11" presetID="10" presetClass="entr" presetSubtype="0" fill="hold" nodeType="withEffect">
                                  <p:stCondLst>
                                    <p:cond delay="0"/>
                                  </p:stCondLst>
                                  <p:iterate type="lt">
                                    <p:tmPct val="0"/>
                                  </p:iterate>
                                  <p:childTnLst>
                                    <p:set>
                                      <p:cBhvr>
                                        <p:cTn id="12" dur="1" fill="hold">
                                          <p:stCondLst>
                                            <p:cond delay="0"/>
                                          </p:stCondLst>
                                        </p:cTn>
                                        <p:tgtEl>
                                          <p:spTgt spid="5">
                                            <p:txEl>
                                              <p:pRg st="1" end="1"/>
                                            </p:txEl>
                                          </p:spTgt>
                                        </p:tgtEl>
                                        <p:attrNameLst>
                                          <p:attrName>style.visibility</p:attrName>
                                        </p:attrNameLst>
                                      </p:cBhvr>
                                      <p:to>
                                        <p:strVal val="visible"/>
                                      </p:to>
                                    </p:set>
                                    <p:animEffect transition="in" filter="fade">
                                      <p:cBhvr>
                                        <p:cTn id="13" dur="2000"/>
                                        <p:tgtEl>
                                          <p:spTgt spid="5">
                                            <p:txEl>
                                              <p:pRg st="1" end="1"/>
                                            </p:txEl>
                                          </p:spTgt>
                                        </p:tgtEl>
                                      </p:cBhvr>
                                    </p:animEffect>
                                  </p:childTnLst>
                                </p:cTn>
                              </p:par>
                              <p:par>
                                <p:cTn id="14" presetID="10" presetClass="entr" presetSubtype="0" fill="hold" nodeType="withEffect">
                                  <p:stCondLst>
                                    <p:cond delay="0"/>
                                  </p:stCondLst>
                                  <p:iterate type="lt">
                                    <p:tmPct val="0"/>
                                  </p:iterate>
                                  <p:childTnLst>
                                    <p:set>
                                      <p:cBhvr>
                                        <p:cTn id="15" dur="1" fill="hold">
                                          <p:stCondLst>
                                            <p:cond delay="0"/>
                                          </p:stCondLst>
                                        </p:cTn>
                                        <p:tgtEl>
                                          <p:spTgt spid="5">
                                            <p:txEl>
                                              <p:pRg st="2" end="2"/>
                                            </p:txEl>
                                          </p:spTgt>
                                        </p:tgtEl>
                                        <p:attrNameLst>
                                          <p:attrName>style.visibility</p:attrName>
                                        </p:attrNameLst>
                                      </p:cBhvr>
                                      <p:to>
                                        <p:strVal val="visible"/>
                                      </p:to>
                                    </p:set>
                                    <p:animEffect transition="in" filter="fade">
                                      <p:cBhvr>
                                        <p:cTn id="16" dur="2000"/>
                                        <p:tgtEl>
                                          <p:spTgt spid="5">
                                            <p:txEl>
                                              <p:pRg st="2" end="2"/>
                                            </p:txEl>
                                          </p:spTgt>
                                        </p:tgtEl>
                                      </p:cBhvr>
                                    </p:animEffect>
                                  </p:childTnLst>
                                </p:cTn>
                              </p:par>
                              <p:par>
                                <p:cTn id="17" presetID="10" presetClass="entr" presetSubtype="0" fill="hold" nodeType="withEffect">
                                  <p:stCondLst>
                                    <p:cond delay="0"/>
                                  </p:stCondLst>
                                  <p:iterate type="lt">
                                    <p:tmPct val="0"/>
                                  </p:iterate>
                                  <p:childTnLst>
                                    <p:set>
                                      <p:cBhvr>
                                        <p:cTn id="18" dur="1" fill="hold">
                                          <p:stCondLst>
                                            <p:cond delay="0"/>
                                          </p:stCondLst>
                                        </p:cTn>
                                        <p:tgtEl>
                                          <p:spTgt spid="5">
                                            <p:txEl>
                                              <p:pRg st="3" end="3"/>
                                            </p:txEl>
                                          </p:spTgt>
                                        </p:tgtEl>
                                        <p:attrNameLst>
                                          <p:attrName>style.visibility</p:attrName>
                                        </p:attrNameLst>
                                      </p:cBhvr>
                                      <p:to>
                                        <p:strVal val="visible"/>
                                      </p:to>
                                    </p:set>
                                    <p:animEffect transition="in" filter="fade">
                                      <p:cBhvr>
                                        <p:cTn id="19" dur="2000"/>
                                        <p:tgtEl>
                                          <p:spTgt spid="5">
                                            <p:txEl>
                                              <p:pRg st="3" end="3"/>
                                            </p:txEl>
                                          </p:spTgt>
                                        </p:tgtEl>
                                      </p:cBhvr>
                                    </p:animEffect>
                                  </p:childTnLst>
                                </p:cTn>
                              </p:par>
                              <p:par>
                                <p:cTn id="20" presetID="10" presetClass="entr" presetSubtype="0" fill="hold" nodeType="withEffect">
                                  <p:stCondLst>
                                    <p:cond delay="0"/>
                                  </p:stCondLst>
                                  <p:iterate type="lt">
                                    <p:tmPct val="0"/>
                                  </p:iterate>
                                  <p:childTnLst>
                                    <p:set>
                                      <p:cBhvr>
                                        <p:cTn id="21" dur="1" fill="hold">
                                          <p:stCondLst>
                                            <p:cond delay="0"/>
                                          </p:stCondLst>
                                        </p:cTn>
                                        <p:tgtEl>
                                          <p:spTgt spid="5">
                                            <p:txEl>
                                              <p:pRg st="4" end="4"/>
                                            </p:txEl>
                                          </p:spTgt>
                                        </p:tgtEl>
                                        <p:attrNameLst>
                                          <p:attrName>style.visibility</p:attrName>
                                        </p:attrNameLst>
                                      </p:cBhvr>
                                      <p:to>
                                        <p:strVal val="visible"/>
                                      </p:to>
                                    </p:set>
                                    <p:animEffect transition="in" filter="fade">
                                      <p:cBhvr>
                                        <p:cTn id="22" dur="2000"/>
                                        <p:tgtEl>
                                          <p:spTgt spid="5">
                                            <p:txEl>
                                              <p:pRg st="4" end="4"/>
                                            </p:txEl>
                                          </p:spTgt>
                                        </p:tgtEl>
                                      </p:cBhvr>
                                    </p:animEffect>
                                  </p:childTnLst>
                                </p:cTn>
                              </p:par>
                              <p:par>
                                <p:cTn id="23" presetID="10" presetClass="entr" presetSubtype="0" fill="hold" nodeType="withEffect">
                                  <p:stCondLst>
                                    <p:cond delay="0"/>
                                  </p:stCondLst>
                                  <p:iterate type="lt">
                                    <p:tmPct val="0"/>
                                  </p:iterate>
                                  <p:childTnLst>
                                    <p:set>
                                      <p:cBhvr>
                                        <p:cTn id="24" dur="1" fill="hold">
                                          <p:stCondLst>
                                            <p:cond delay="0"/>
                                          </p:stCondLst>
                                        </p:cTn>
                                        <p:tgtEl>
                                          <p:spTgt spid="5">
                                            <p:txEl>
                                              <p:pRg st="5" end="5"/>
                                            </p:txEl>
                                          </p:spTgt>
                                        </p:tgtEl>
                                        <p:attrNameLst>
                                          <p:attrName>style.visibility</p:attrName>
                                        </p:attrNameLst>
                                      </p:cBhvr>
                                      <p:to>
                                        <p:strVal val="visible"/>
                                      </p:to>
                                    </p:set>
                                    <p:animEffect transition="in" filter="fade">
                                      <p:cBhvr>
                                        <p:cTn id="25" dur="20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 Box 4"/>
          <p:cNvSpPr txBox="1">
            <a:spLocks noChangeArrowheads="1"/>
          </p:cNvSpPr>
          <p:nvPr/>
        </p:nvSpPr>
        <p:spPr bwMode="auto">
          <a:xfrm>
            <a:off x="19050" y="2766049"/>
            <a:ext cx="7011260" cy="39703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971550" indent="-514350"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eaLnBrk="0" fontAlgn="base" hangingPunct="0">
              <a:spcBef>
                <a:spcPct val="0"/>
              </a:spcBef>
              <a:spcAft>
                <a:spcPct val="0"/>
              </a:spcAft>
              <a:defRPr sz="2400">
                <a:solidFill>
                  <a:schemeClr val="tx1"/>
                </a:solidFill>
                <a:latin typeface="Arial" charset="0"/>
                <a:ea typeface="ＭＳ Ｐゴシック" charset="0"/>
              </a:defRPr>
            </a:lvl6pPr>
            <a:lvl7pPr eaLnBrk="0" fontAlgn="base" hangingPunct="0">
              <a:spcBef>
                <a:spcPct val="0"/>
              </a:spcBef>
              <a:spcAft>
                <a:spcPct val="0"/>
              </a:spcAft>
              <a:defRPr sz="2400">
                <a:solidFill>
                  <a:schemeClr val="tx1"/>
                </a:solidFill>
                <a:latin typeface="Arial" charset="0"/>
                <a:ea typeface="ＭＳ Ｐゴシック" charset="0"/>
              </a:defRPr>
            </a:lvl7pPr>
            <a:lvl8pPr eaLnBrk="0" fontAlgn="base" hangingPunct="0">
              <a:spcBef>
                <a:spcPct val="0"/>
              </a:spcBef>
              <a:spcAft>
                <a:spcPct val="0"/>
              </a:spcAft>
              <a:defRPr sz="2400">
                <a:solidFill>
                  <a:schemeClr val="tx1"/>
                </a:solidFill>
                <a:latin typeface="Arial" charset="0"/>
                <a:ea typeface="ＭＳ Ｐゴシック" charset="0"/>
              </a:defRPr>
            </a:lvl8pPr>
            <a:lvl9pPr eaLnBrk="0" fontAlgn="base" hangingPunct="0">
              <a:spcBef>
                <a:spcPct val="0"/>
              </a:spcBef>
              <a:spcAft>
                <a:spcPct val="0"/>
              </a:spcAft>
              <a:defRPr sz="2400">
                <a:solidFill>
                  <a:schemeClr val="tx1"/>
                </a:solidFill>
                <a:latin typeface="Arial" charset="0"/>
                <a:ea typeface="ＭＳ Ｐゴシック" charset="0"/>
              </a:defRPr>
            </a:lvl9pPr>
          </a:lstStyle>
          <a:p>
            <a:pPr marL="15875" marR="0" lvl="0" indent="0" algn="l" defTabSz="914400" rtl="0" eaLnBrk="1" fontAlgn="base" latinLnBrk="0" hangingPunct="1">
              <a:lnSpc>
                <a:spcPct val="100000"/>
              </a:lnSpc>
              <a:spcBef>
                <a:spcPct val="0"/>
              </a:spcBef>
              <a:spcAft>
                <a:spcPct val="0"/>
              </a:spcAft>
              <a:buClrTx/>
              <a:buSzTx/>
              <a:buFontTx/>
              <a:buNone/>
              <a:tabLst>
                <a:tab pos="512763" algn="l"/>
              </a:tabLst>
              <a:defRPr/>
            </a:pPr>
            <a:r>
              <a:rPr kumimoji="0" lang="en-US" sz="2800" b="1" i="0" u="none" strike="noStrike" kern="120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rPr>
              <a:t>Radical Tools, Part 1:</a:t>
            </a:r>
            <a:r>
              <a:rPr kumimoji="0" lang="en-US" sz="28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 </a:t>
            </a:r>
          </a:p>
          <a:p>
            <a:pPr marL="15875" marR="0" lvl="0" indent="0" algn="l" defTabSz="914400" rtl="0" eaLnBrk="1" fontAlgn="base" latinLnBrk="0" hangingPunct="1">
              <a:lnSpc>
                <a:spcPct val="100000"/>
              </a:lnSpc>
              <a:spcBef>
                <a:spcPct val="0"/>
              </a:spcBef>
              <a:spcAft>
                <a:spcPct val="0"/>
              </a:spcAft>
              <a:buClrTx/>
              <a:buSzTx/>
              <a:buFontTx/>
              <a:buNone/>
              <a:tabLst>
                <a:tab pos="512763" algn="l"/>
              </a:tabLst>
              <a:defRPr/>
            </a:pPr>
            <a:endParaRPr kumimoji="0" lang="en-US" sz="28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15875" marR="0" lvl="0" indent="0" algn="l" defTabSz="914400" rtl="0" eaLnBrk="1" fontAlgn="base" latinLnBrk="0" hangingPunct="1">
              <a:lnSpc>
                <a:spcPct val="100000"/>
              </a:lnSpc>
              <a:spcBef>
                <a:spcPct val="0"/>
              </a:spcBef>
              <a:spcAft>
                <a:spcPct val="0"/>
              </a:spcAft>
              <a:buClrTx/>
              <a:buSzTx/>
              <a:buFontTx/>
              <a:buNone/>
              <a:tabLst>
                <a:tab pos="512763" algn="l"/>
              </a:tabLst>
              <a:defRPr/>
            </a:pPr>
            <a:r>
              <a:rPr kumimoji="0" lang="en-US" sz="28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Drill down into meeting people’s basic material</a:t>
            </a:r>
            <a:r>
              <a:rPr kumimoji="0" lang="en-US" sz="2800" b="0" i="0" u="none" strike="noStrike" kern="1200" cap="none" spc="0" normalizeH="0" noProof="0" dirty="0">
                <a:ln>
                  <a:noFill/>
                </a:ln>
                <a:solidFill>
                  <a:srgbClr val="000000"/>
                </a:solidFill>
                <a:effectLst/>
                <a:uLnTx/>
                <a:uFillTx/>
                <a:latin typeface="Avenir Book" panose="02000503020000020003" pitchFamily="2" charset="0"/>
                <a:ea typeface="Avenir Medium" charset="0"/>
                <a:cs typeface="Avenir Medium" charset="0"/>
              </a:rPr>
              <a:t> </a:t>
            </a:r>
            <a:r>
              <a:rPr lang="en-US" sz="2800" b="0" dirty="0">
                <a:solidFill>
                  <a:srgbClr val="000000"/>
                </a:solidFill>
                <a:latin typeface="Avenir Book" panose="02000503020000020003" pitchFamily="2" charset="0"/>
                <a:ea typeface="Avenir Medium" charset="0"/>
                <a:cs typeface="Avenir Medium" charset="0"/>
              </a:rPr>
              <a:t>needs</a:t>
            </a:r>
            <a:r>
              <a:rPr kumimoji="0" lang="en-US" sz="28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 in capitalism</a:t>
            </a:r>
          </a:p>
          <a:p>
            <a:pPr marL="15875" marR="0" lvl="0" indent="0" algn="l" defTabSz="914400" rtl="0" eaLnBrk="1" fontAlgn="base" latinLnBrk="0" hangingPunct="1">
              <a:lnSpc>
                <a:spcPct val="100000"/>
              </a:lnSpc>
              <a:spcBef>
                <a:spcPct val="0"/>
              </a:spcBef>
              <a:spcAft>
                <a:spcPct val="0"/>
              </a:spcAft>
              <a:buClrTx/>
              <a:buSzTx/>
              <a:buFontTx/>
              <a:buNone/>
              <a:tabLst>
                <a:tab pos="512763" algn="l"/>
              </a:tabLst>
              <a:defRPr/>
            </a:pPr>
            <a:endParaRPr kumimoji="0" lang="en-US" sz="28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15875" marR="0" lvl="0" indent="0" algn="l" defTabSz="914400" rtl="0" eaLnBrk="1" fontAlgn="base" latinLnBrk="0" hangingPunct="1">
              <a:lnSpc>
                <a:spcPct val="100000"/>
              </a:lnSpc>
              <a:spcBef>
                <a:spcPct val="0"/>
              </a:spcBef>
              <a:spcAft>
                <a:spcPct val="0"/>
              </a:spcAft>
              <a:buClrTx/>
              <a:buSzTx/>
              <a:buFontTx/>
              <a:buNone/>
              <a:tabLst>
                <a:tab pos="512763" algn="l"/>
              </a:tabLst>
              <a:defRPr/>
            </a:pPr>
            <a:r>
              <a:rPr kumimoji="0" lang="en-US" sz="2800" b="1" i="0" u="none" strike="noStrike" kern="120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rPr>
              <a:t>Radical Tools, Part 2:  </a:t>
            </a:r>
          </a:p>
          <a:p>
            <a:pPr marL="15875" marR="0" lvl="0" indent="0" algn="l" defTabSz="914400" rtl="0" eaLnBrk="1" fontAlgn="base" latinLnBrk="0" hangingPunct="1">
              <a:lnSpc>
                <a:spcPct val="100000"/>
              </a:lnSpc>
              <a:spcBef>
                <a:spcPct val="0"/>
              </a:spcBef>
              <a:spcAft>
                <a:spcPct val="0"/>
              </a:spcAft>
              <a:buClrTx/>
              <a:buSzTx/>
              <a:buFontTx/>
              <a:buNone/>
              <a:tabLst>
                <a:tab pos="512763" algn="l"/>
              </a:tabLst>
              <a:defRPr/>
            </a:pPr>
            <a:endParaRPr kumimoji="0" lang="en-US" sz="28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15875" marR="0" lvl="0" indent="0" algn="l" defTabSz="914400" rtl="0" eaLnBrk="1" fontAlgn="base" latinLnBrk="0" hangingPunct="1">
              <a:lnSpc>
                <a:spcPct val="100000"/>
              </a:lnSpc>
              <a:spcBef>
                <a:spcPct val="0"/>
              </a:spcBef>
              <a:spcAft>
                <a:spcPct val="0"/>
              </a:spcAft>
              <a:buClrTx/>
              <a:buSzTx/>
              <a:buFontTx/>
              <a:buNone/>
              <a:tabLst>
                <a:tab pos="512763" algn="l"/>
              </a:tabLst>
              <a:defRPr/>
            </a:pPr>
            <a:r>
              <a:rPr kumimoji="0" lang="en-US" sz="28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Drill down into meeting people’s basic</a:t>
            </a:r>
          </a:p>
          <a:p>
            <a:pPr marL="15875" marR="0" lvl="0" indent="0" algn="l" defTabSz="914400" rtl="0" eaLnBrk="1" fontAlgn="base" latinLnBrk="0" hangingPunct="1">
              <a:lnSpc>
                <a:spcPct val="100000"/>
              </a:lnSpc>
              <a:spcBef>
                <a:spcPct val="0"/>
              </a:spcBef>
              <a:spcAft>
                <a:spcPct val="0"/>
              </a:spcAft>
              <a:buClrTx/>
              <a:buSzTx/>
              <a:buFontTx/>
              <a:buNone/>
              <a:tabLst>
                <a:tab pos="512763" algn="l"/>
              </a:tabLst>
              <a:defRPr/>
            </a:pPr>
            <a:r>
              <a:rPr kumimoji="0" lang="en-US" sz="28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material needs in democratic socialism</a:t>
            </a:r>
          </a:p>
        </p:txBody>
      </p:sp>
      <p:sp>
        <p:nvSpPr>
          <p:cNvPr id="7" name="Text Box 4">
            <a:extLst>
              <a:ext uri="{FF2B5EF4-FFF2-40B4-BE49-F238E27FC236}">
                <a16:creationId xmlns:a16="http://schemas.microsoft.com/office/drawing/2014/main" id="{DA118652-B202-FD7E-2B4E-C436C603B117}"/>
              </a:ext>
            </a:extLst>
          </p:cNvPr>
          <p:cNvSpPr txBox="1">
            <a:spLocks noChangeArrowheads="1"/>
          </p:cNvSpPr>
          <p:nvPr/>
        </p:nvSpPr>
        <p:spPr bwMode="auto">
          <a:xfrm>
            <a:off x="1388395" y="895563"/>
            <a:ext cx="2430211" cy="523220"/>
          </a:xfrm>
          <a:prstGeom prst="rect">
            <a:avLst/>
          </a:prstGeom>
          <a:noFill/>
          <a:ln>
            <a:solidFill>
              <a:srgbClr val="000000"/>
            </a:solid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971550" indent="-514350"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eaLnBrk="0" fontAlgn="base" hangingPunct="0">
              <a:spcBef>
                <a:spcPct val="0"/>
              </a:spcBef>
              <a:spcAft>
                <a:spcPct val="0"/>
              </a:spcAft>
              <a:defRPr sz="2400">
                <a:solidFill>
                  <a:schemeClr val="tx1"/>
                </a:solidFill>
                <a:latin typeface="Arial" charset="0"/>
                <a:ea typeface="ＭＳ Ｐゴシック" charset="0"/>
              </a:defRPr>
            </a:lvl6pPr>
            <a:lvl7pPr eaLnBrk="0" fontAlgn="base" hangingPunct="0">
              <a:spcBef>
                <a:spcPct val="0"/>
              </a:spcBef>
              <a:spcAft>
                <a:spcPct val="0"/>
              </a:spcAft>
              <a:defRPr sz="2400">
                <a:solidFill>
                  <a:schemeClr val="tx1"/>
                </a:solidFill>
                <a:latin typeface="Arial" charset="0"/>
                <a:ea typeface="ＭＳ Ｐゴシック" charset="0"/>
              </a:defRPr>
            </a:lvl7pPr>
            <a:lvl8pPr eaLnBrk="0" fontAlgn="base" hangingPunct="0">
              <a:spcBef>
                <a:spcPct val="0"/>
              </a:spcBef>
              <a:spcAft>
                <a:spcPct val="0"/>
              </a:spcAft>
              <a:defRPr sz="2400">
                <a:solidFill>
                  <a:schemeClr val="tx1"/>
                </a:solidFill>
                <a:latin typeface="Arial" charset="0"/>
                <a:ea typeface="ＭＳ Ｐゴシック" charset="0"/>
              </a:defRPr>
            </a:lvl8pPr>
            <a:lvl9pPr eaLnBrk="0" fontAlgn="base" hangingPunct="0">
              <a:spcBef>
                <a:spcPct val="0"/>
              </a:spcBef>
              <a:spcAft>
                <a:spcPct val="0"/>
              </a:spcAft>
              <a:defRPr sz="2400">
                <a:solidFill>
                  <a:schemeClr val="tx1"/>
                </a:solidFill>
                <a:latin typeface="Arial" charset="0"/>
                <a:ea typeface="ＭＳ Ｐゴシック" charset="0"/>
              </a:defRPr>
            </a:lvl9pPr>
          </a:lstStyle>
          <a:p>
            <a:pPr marL="15875" marR="0" lvl="0" indent="0" algn="ctr" defTabSz="914400" rtl="0" eaLnBrk="1" fontAlgn="base" latinLnBrk="0" hangingPunct="1">
              <a:lnSpc>
                <a:spcPct val="100000"/>
              </a:lnSpc>
              <a:spcBef>
                <a:spcPct val="0"/>
              </a:spcBef>
              <a:spcAft>
                <a:spcPct val="0"/>
              </a:spcAft>
              <a:buClrTx/>
              <a:buSzTx/>
              <a:buFontTx/>
              <a:buNone/>
              <a:tabLst>
                <a:tab pos="512763" algn="l"/>
              </a:tabLst>
              <a:defRPr/>
            </a:pPr>
            <a:r>
              <a:rPr kumimoji="0" lang="en-US" sz="2800" b="1"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Health Care</a:t>
            </a:r>
          </a:p>
        </p:txBody>
      </p:sp>
      <p:sp>
        <p:nvSpPr>
          <p:cNvPr id="2" name="Rectangle 1">
            <a:extLst>
              <a:ext uri="{FF2B5EF4-FFF2-40B4-BE49-F238E27FC236}">
                <a16:creationId xmlns:a16="http://schemas.microsoft.com/office/drawing/2014/main" id="{8192B511-A657-D930-C33B-F4BA88AE6DCA}"/>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11" name="Rectangle 10">
            <a:extLst>
              <a:ext uri="{FF2B5EF4-FFF2-40B4-BE49-F238E27FC236}">
                <a16:creationId xmlns:a16="http://schemas.microsoft.com/office/drawing/2014/main" id="{6C7A1F42-D314-6307-5138-FB2751847CFD}"/>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Radical Theory Tools</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pic>
        <p:nvPicPr>
          <p:cNvPr id="5" name="Picture 4">
            <a:extLst>
              <a:ext uri="{FF2B5EF4-FFF2-40B4-BE49-F238E27FC236}">
                <a16:creationId xmlns:a16="http://schemas.microsoft.com/office/drawing/2014/main" id="{16793A12-C82F-2B25-A161-12F13FEC308C}"/>
              </a:ext>
            </a:extLst>
          </p:cNvPr>
          <p:cNvPicPr>
            <a:picLocks noChangeAspect="1"/>
          </p:cNvPicPr>
          <p:nvPr/>
        </p:nvPicPr>
        <p:blipFill rotWithShape="1">
          <a:blip r:embed="rId3">
            <a:extLst>
              <a:ext uri="{28A0092B-C50C-407E-A947-70E740481C1C}">
                <a14:useLocalDpi xmlns:a14="http://schemas.microsoft.com/office/drawing/2010/main" val="0"/>
              </a:ext>
            </a:extLst>
          </a:blip>
          <a:srcRect r="5803"/>
          <a:stretch/>
        </p:blipFill>
        <p:spPr>
          <a:xfrm>
            <a:off x="6143618" y="285438"/>
            <a:ext cx="2894119" cy="3200400"/>
          </a:xfrm>
          <a:prstGeom prst="rect">
            <a:avLst/>
          </a:prstGeom>
        </p:spPr>
      </p:pic>
      <p:sp>
        <p:nvSpPr>
          <p:cNvPr id="6" name="TextBox 5">
            <a:extLst>
              <a:ext uri="{FF2B5EF4-FFF2-40B4-BE49-F238E27FC236}">
                <a16:creationId xmlns:a16="http://schemas.microsoft.com/office/drawing/2014/main" id="{4C16E3FF-8F02-5184-852C-859C3E03ADED}"/>
              </a:ext>
            </a:extLst>
          </p:cNvPr>
          <p:cNvSpPr txBox="1"/>
          <p:nvPr/>
        </p:nvSpPr>
        <p:spPr>
          <a:xfrm rot="20163887">
            <a:off x="7816707" y="2962672"/>
            <a:ext cx="1273104" cy="338554"/>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106" charset="-128"/>
                <a:cs typeface="Calibri" panose="020F0502020204030204" pitchFamily="34" charset="0"/>
              </a:rPr>
              <a:t>The Six-Core Cube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106" charset="-128"/>
                <a:cs typeface="Calibri" panose="020F0502020204030204" pitchFamily="34" charset="0"/>
              </a:rPr>
              <a:t>of Every Economic System</a:t>
            </a:r>
          </a:p>
        </p:txBody>
      </p:sp>
      <p:cxnSp>
        <p:nvCxnSpPr>
          <p:cNvPr id="12" name="Straight Connector 11">
            <a:extLst>
              <a:ext uri="{FF2B5EF4-FFF2-40B4-BE49-F238E27FC236}">
                <a16:creationId xmlns:a16="http://schemas.microsoft.com/office/drawing/2014/main" id="{C3AA9117-B7F8-65FE-F695-349B371101D6}"/>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1940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mph" presetSubtype="0" fill="hold" nodeType="withEffect">
                                  <p:stCondLst>
                                    <p:cond delay="0"/>
                                  </p:stCondLst>
                                  <p:iterate type="lt">
                                    <p:tmPct val="4000"/>
                                  </p:iterate>
                                  <p:childTnLst>
                                    <p:set>
                                      <p:cBhvr override="childStyle">
                                        <p:cTn id="6" dur="2000" fill="hold"/>
                                        <p:tgtEl>
                                          <p:spTgt spid="39938">
                                            <p:txEl>
                                              <p:pRg st="2" end="2"/>
                                            </p:txEl>
                                          </p:spTgt>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4"/>
          <p:cNvSpPr txBox="1">
            <a:spLocks noChangeArrowheads="1"/>
          </p:cNvSpPr>
          <p:nvPr/>
        </p:nvSpPr>
        <p:spPr bwMode="auto">
          <a:xfrm>
            <a:off x="100134" y="2699880"/>
            <a:ext cx="4819546" cy="1862048"/>
          </a:xfrm>
          <a:prstGeom prst="rect">
            <a:avLst/>
          </a:prstGeom>
          <a:noFill/>
          <a:ln>
            <a:solidFill>
              <a:srgbClr val="000000"/>
            </a:solid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917575" marR="0" lvl="0" indent="-901700" algn="ctr" defTabSz="914400" rtl="0" eaLnBrk="1" fontAlgn="base" latinLnBrk="0" hangingPunct="1">
              <a:lnSpc>
                <a:spcPct val="100000"/>
              </a:lnSpc>
              <a:spcBef>
                <a:spcPct val="0"/>
              </a:spcBef>
              <a:spcAft>
                <a:spcPct val="0"/>
              </a:spcAft>
              <a:buClrTx/>
              <a:buSzTx/>
              <a:buFontTx/>
              <a:buNone/>
              <a:tabLst/>
              <a:defRPr/>
            </a:pPr>
            <a:r>
              <a:rPr kumimoji="0" lang="en-US" sz="23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rPr>
              <a:t>Workplace Exploitation</a:t>
            </a:r>
          </a:p>
          <a:p>
            <a:pPr marL="917575" marR="0" lvl="0" indent="-371475" algn="ctr" defTabSz="914400" rtl="0" eaLnBrk="1" fontAlgn="base" latinLnBrk="0" hangingPunct="1">
              <a:lnSpc>
                <a:spcPct val="100000"/>
              </a:lnSpc>
              <a:spcBef>
                <a:spcPct val="0"/>
              </a:spcBef>
              <a:spcAft>
                <a:spcPct val="0"/>
              </a:spcAft>
              <a:buClrTx/>
              <a:buSzTx/>
              <a:buFontTx/>
              <a:buNone/>
              <a:tabLst/>
              <a:defRPr/>
            </a:pPr>
            <a:endParaRPr kumimoji="0" lang="en-US" sz="23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endParaRPr>
          </a:p>
          <a:p>
            <a:pPr marL="917575" marR="0" lvl="0" indent="-901700" algn="ctr" defTabSz="914400" rtl="0" eaLnBrk="1" fontAlgn="base" latinLnBrk="0" hangingPunct="1">
              <a:lnSpc>
                <a:spcPct val="100000"/>
              </a:lnSpc>
              <a:spcBef>
                <a:spcPct val="0"/>
              </a:spcBef>
              <a:spcAft>
                <a:spcPct val="0"/>
              </a:spcAft>
              <a:buClrTx/>
              <a:buSzTx/>
              <a:buFontTx/>
              <a:buNone/>
              <a:tabLst/>
              <a:defRPr/>
            </a:pPr>
            <a:r>
              <a:rPr kumimoji="0" lang="en-US" sz="23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rPr>
              <a:t>+</a:t>
            </a:r>
          </a:p>
          <a:p>
            <a:pPr marL="917575" marR="0" lvl="0" indent="-371475" algn="ctr" defTabSz="914400" rtl="0" eaLnBrk="1" fontAlgn="base" latinLnBrk="0" hangingPunct="1">
              <a:lnSpc>
                <a:spcPct val="100000"/>
              </a:lnSpc>
              <a:spcBef>
                <a:spcPct val="0"/>
              </a:spcBef>
              <a:spcAft>
                <a:spcPct val="0"/>
              </a:spcAft>
              <a:buClrTx/>
              <a:buSzTx/>
              <a:buFontTx/>
              <a:buNone/>
              <a:tabLst/>
              <a:defRPr/>
            </a:pPr>
            <a:endParaRPr kumimoji="0" lang="en-US" sz="23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endParaRPr>
          </a:p>
          <a:p>
            <a:pPr marL="15875" marR="0" lvl="0" indent="0" algn="ctr" defTabSz="914400" rtl="0" eaLnBrk="1" fontAlgn="base" latinLnBrk="0" hangingPunct="1">
              <a:lnSpc>
                <a:spcPct val="100000"/>
              </a:lnSpc>
              <a:spcBef>
                <a:spcPct val="0"/>
              </a:spcBef>
              <a:spcAft>
                <a:spcPct val="0"/>
              </a:spcAft>
              <a:buClrTx/>
              <a:buSzTx/>
              <a:buFontTx/>
              <a:buNone/>
              <a:tabLst/>
              <a:defRPr/>
            </a:pPr>
            <a:r>
              <a:rPr kumimoji="0" lang="en-US" sz="23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rPr>
              <a:t>Capitalist Competition</a:t>
            </a:r>
          </a:p>
        </p:txBody>
      </p:sp>
      <p:sp>
        <p:nvSpPr>
          <p:cNvPr id="2" name="Rectangle 1">
            <a:extLst>
              <a:ext uri="{FF2B5EF4-FFF2-40B4-BE49-F238E27FC236}">
                <a16:creationId xmlns:a16="http://schemas.microsoft.com/office/drawing/2014/main" id="{069ED010-D9C4-2EE5-8C4B-7828A8E366C5}"/>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19" name="Rectangle 18">
            <a:extLst>
              <a:ext uri="{FF2B5EF4-FFF2-40B4-BE49-F238E27FC236}">
                <a16:creationId xmlns:a16="http://schemas.microsoft.com/office/drawing/2014/main" id="{37A05E6D-3C43-37E6-BFB7-2646C8EE8179}"/>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Radical Theory Tools</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20" name="Straight Connector 19">
            <a:extLst>
              <a:ext uri="{FF2B5EF4-FFF2-40B4-BE49-F238E27FC236}">
                <a16:creationId xmlns:a16="http://schemas.microsoft.com/office/drawing/2014/main" id="{2DBE15D6-7218-1844-ACA9-CA6F10946B1E}"/>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57D18B54-5AF5-7B1B-BD56-A2E7A231DD0C}"/>
              </a:ext>
            </a:extLst>
          </p:cNvPr>
          <p:cNvPicPr>
            <a:picLocks noChangeAspect="1"/>
          </p:cNvPicPr>
          <p:nvPr/>
        </p:nvPicPr>
        <p:blipFill rotWithShape="1">
          <a:blip r:embed="rId3"/>
          <a:srcRect t="10233"/>
          <a:stretch/>
        </p:blipFill>
        <p:spPr>
          <a:xfrm>
            <a:off x="1729665" y="547457"/>
            <a:ext cx="1560481" cy="2011403"/>
          </a:xfrm>
          <a:prstGeom prst="rect">
            <a:avLst/>
          </a:prstGeom>
          <a:ln>
            <a:solidFill>
              <a:srgbClr val="000000"/>
            </a:solidFill>
          </a:ln>
        </p:spPr>
      </p:pic>
      <p:pic>
        <p:nvPicPr>
          <p:cNvPr id="9" name="Picture 8" descr="A red sign on a building&#10;&#10;Description automatically generated">
            <a:extLst>
              <a:ext uri="{FF2B5EF4-FFF2-40B4-BE49-F238E27FC236}">
                <a16:creationId xmlns:a16="http://schemas.microsoft.com/office/drawing/2014/main" id="{46F9A4C4-9E90-DB82-85B2-978B17DBF042}"/>
              </a:ext>
            </a:extLst>
          </p:cNvPr>
          <p:cNvPicPr>
            <a:picLocks noChangeAspect="1"/>
          </p:cNvPicPr>
          <p:nvPr/>
        </p:nvPicPr>
        <p:blipFill rotWithShape="1">
          <a:blip r:embed="rId4">
            <a:extLst>
              <a:ext uri="{28A0092B-C50C-407E-A947-70E740481C1C}">
                <a14:useLocalDpi xmlns:a14="http://schemas.microsoft.com/office/drawing/2010/main" val="0"/>
              </a:ext>
            </a:extLst>
          </a:blip>
          <a:srcRect t="10980"/>
          <a:stretch/>
        </p:blipFill>
        <p:spPr>
          <a:xfrm>
            <a:off x="1015598" y="4702948"/>
            <a:ext cx="2988617" cy="1994670"/>
          </a:xfrm>
          <a:prstGeom prst="rect">
            <a:avLst/>
          </a:prstGeom>
          <a:ln>
            <a:solidFill>
              <a:srgbClr val="000000"/>
            </a:solidFill>
          </a:ln>
        </p:spPr>
      </p:pic>
      <p:sp>
        <p:nvSpPr>
          <p:cNvPr id="3" name="Right Brace 2">
            <a:extLst>
              <a:ext uri="{FF2B5EF4-FFF2-40B4-BE49-F238E27FC236}">
                <a16:creationId xmlns:a16="http://schemas.microsoft.com/office/drawing/2014/main" id="{582D8BAD-81FB-4A41-8ACF-698E64BA570A}"/>
              </a:ext>
            </a:extLst>
          </p:cNvPr>
          <p:cNvSpPr/>
          <p:nvPr/>
        </p:nvSpPr>
        <p:spPr>
          <a:xfrm>
            <a:off x="4957743" y="2699880"/>
            <a:ext cx="385285" cy="1862048"/>
          </a:xfrm>
          <a:prstGeom prst="rightBrace">
            <a:avLst>
              <a:gd name="adj1" fmla="val 24549"/>
              <a:gd name="adj2"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 name="Rectangle 3">
            <a:extLst>
              <a:ext uri="{FF2B5EF4-FFF2-40B4-BE49-F238E27FC236}">
                <a16:creationId xmlns:a16="http://schemas.microsoft.com/office/drawing/2014/main" id="{1FD18CFC-5AA3-3E6F-3F36-87428AE5F940}"/>
              </a:ext>
            </a:extLst>
          </p:cNvPr>
          <p:cNvSpPr/>
          <p:nvPr/>
        </p:nvSpPr>
        <p:spPr>
          <a:xfrm>
            <a:off x="5431362" y="3006257"/>
            <a:ext cx="3273286" cy="1292662"/>
          </a:xfrm>
          <a:prstGeom prst="rect">
            <a:avLst/>
          </a:prstGeom>
        </p:spPr>
        <p:txBody>
          <a:bodyPr wrap="square">
            <a:spAutoFit/>
          </a:bodyPr>
          <a:lstStyle/>
          <a:p>
            <a:pPr algn="ctr" defTabSz="457200" fontAlgn="auto">
              <a:spcBef>
                <a:spcPts val="0"/>
              </a:spcBef>
              <a:spcAft>
                <a:spcPts val="0"/>
              </a:spcAft>
            </a:pPr>
            <a:r>
              <a:rPr lang="en-US" sz="2600" b="0" dirty="0">
                <a:solidFill>
                  <a:srgbClr val="000000"/>
                </a:solidFill>
                <a:latin typeface="Avenir Book" panose="02000503020000020003" pitchFamily="2" charset="0"/>
                <a:ea typeface="Avenir Medium" charset="0"/>
                <a:cs typeface="Avenir Medium" charset="0"/>
              </a:rPr>
              <a:t>The Pressure for Bad </a:t>
            </a:r>
          </a:p>
          <a:p>
            <a:pPr algn="ctr" defTabSz="457200" fontAlgn="auto">
              <a:spcBef>
                <a:spcPts val="0"/>
              </a:spcBef>
              <a:spcAft>
                <a:spcPts val="0"/>
              </a:spcAft>
            </a:pPr>
            <a:r>
              <a:rPr lang="en-US" sz="2600" b="0" dirty="0">
                <a:solidFill>
                  <a:srgbClr val="000000"/>
                </a:solidFill>
                <a:latin typeface="Avenir Book" panose="02000503020000020003" pitchFamily="2" charset="0"/>
                <a:ea typeface="Avenir Medium" charset="0"/>
                <a:cs typeface="Avenir Medium" charset="0"/>
              </a:rPr>
              <a:t>leads to </a:t>
            </a:r>
          </a:p>
          <a:p>
            <a:pPr algn="ctr" defTabSz="457200" fontAlgn="auto">
              <a:spcBef>
                <a:spcPts val="0"/>
              </a:spcBef>
              <a:spcAft>
                <a:spcPts val="0"/>
              </a:spcAft>
            </a:pPr>
            <a:r>
              <a:rPr lang="en-US" sz="2600" b="0" dirty="0">
                <a:solidFill>
                  <a:srgbClr val="000000"/>
                </a:solidFill>
                <a:latin typeface="Avenir Book" panose="02000503020000020003" pitchFamily="2" charset="0"/>
                <a:ea typeface="Avenir Medium" charset="0"/>
                <a:cs typeface="Avenir Medium" charset="0"/>
              </a:rPr>
              <a:t>The Visible Suffering</a:t>
            </a:r>
            <a:endParaRPr lang="en-US" b="0" dirty="0">
              <a:solidFill>
                <a:srgbClr val="000000"/>
              </a:solidFill>
              <a:latin typeface="Avenir Book" panose="02000503020000020003" pitchFamily="2" charset="0"/>
              <a:ea typeface="Avenir Medium" charset="0"/>
              <a:cs typeface="Avenir Medium" charset="0"/>
            </a:endParaRPr>
          </a:p>
        </p:txBody>
      </p:sp>
      <p:sp>
        <p:nvSpPr>
          <p:cNvPr id="10" name="Rectangle 9">
            <a:extLst>
              <a:ext uri="{FF2B5EF4-FFF2-40B4-BE49-F238E27FC236}">
                <a16:creationId xmlns:a16="http://schemas.microsoft.com/office/drawing/2014/main" id="{D5098658-E503-2963-E1BA-E4D569663EE9}"/>
              </a:ext>
            </a:extLst>
          </p:cNvPr>
          <p:cNvSpPr/>
          <p:nvPr/>
        </p:nvSpPr>
        <p:spPr>
          <a:xfrm>
            <a:off x="5245094" y="4614564"/>
            <a:ext cx="2273306" cy="1938992"/>
          </a:xfrm>
          <a:prstGeom prst="rect">
            <a:avLst/>
          </a:prstGeom>
        </p:spPr>
        <p:txBody>
          <a:bodyPr wrap="square">
            <a:spAutoFit/>
          </a:bodyPr>
          <a:lstStyle/>
          <a:p>
            <a:pPr algn="l" defTabSz="457200" fontAlgn="auto">
              <a:spcBef>
                <a:spcPts val="0"/>
              </a:spcBef>
              <a:spcAft>
                <a:spcPts val="0"/>
              </a:spcAft>
            </a:pPr>
            <a:r>
              <a:rPr lang="is-IS" sz="2000" b="0" dirty="0">
                <a:solidFill>
                  <a:srgbClr val="000000"/>
                </a:solidFill>
                <a:latin typeface="Avenir Book" panose="02000503020000020003" pitchFamily="2" charset="0"/>
                <a:ea typeface="Avenir Medium" charset="0"/>
                <a:cs typeface="Avenir Medium" charset="0"/>
              </a:rPr>
              <a:t>… </a:t>
            </a:r>
            <a:r>
              <a:rPr lang="en-US" sz="2000" b="0" dirty="0">
                <a:solidFill>
                  <a:srgbClr val="000000"/>
                </a:solidFill>
                <a:latin typeface="Avenir Book" panose="02000503020000020003" pitchFamily="2" charset="0"/>
                <a:ea typeface="Avenir Medium" charset="0"/>
                <a:cs typeface="Avenir Medium" charset="0"/>
              </a:rPr>
              <a:t>and is represented by the Six-Core Cube of capitalism, which can never be solved. </a:t>
            </a:r>
          </a:p>
        </p:txBody>
      </p:sp>
      <p:pic>
        <p:nvPicPr>
          <p:cNvPr id="13" name="Picture 12" descr="A cube with different colored squares&#10;&#10;Description automatically generated">
            <a:extLst>
              <a:ext uri="{FF2B5EF4-FFF2-40B4-BE49-F238E27FC236}">
                <a16:creationId xmlns:a16="http://schemas.microsoft.com/office/drawing/2014/main" id="{A48B2CDA-4F1F-3561-4F61-668FBBA1520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90678" y="5376191"/>
            <a:ext cx="1161288" cy="1088136"/>
          </a:xfrm>
          <a:prstGeom prst="rect">
            <a:avLst/>
          </a:prstGeom>
        </p:spPr>
      </p:pic>
    </p:spTree>
    <p:extLst>
      <p:ext uri="{BB962C8B-B14F-4D97-AF65-F5344CB8AC3E}">
        <p14:creationId xmlns:p14="http://schemas.microsoft.com/office/powerpoint/2010/main" val="451593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2000"/>
                                        <p:tgtEl>
                                          <p:spTgt spid="5">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4" end="4"/>
                                            </p:txEl>
                                          </p:spTgt>
                                        </p:tgtEl>
                                        <p:attrNameLst>
                                          <p:attrName>style.visibility</p:attrName>
                                        </p:attrNameLst>
                                      </p:cBhvr>
                                      <p:to>
                                        <p:strVal val="visible"/>
                                      </p:to>
                                    </p:set>
                                    <p:animEffect transition="in" filter="fade">
                                      <p:cBhvr>
                                        <p:cTn id="10" dur="2000"/>
                                        <p:tgtEl>
                                          <p:spTgt spid="5">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20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2000"/>
                                        <p:tgtEl>
                                          <p:spTgt spid="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20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2000"/>
                                        <p:tgtEl>
                                          <p:spTgt spid="10"/>
                                        </p:tgtEl>
                                      </p:cBhvr>
                                    </p:animEffect>
                                  </p:childTnLst>
                                </p:cTn>
                              </p:par>
                              <p:par>
                                <p:cTn id="27" presetID="10" presetClass="entr" presetSubtype="0" fill="hold" nodeType="with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10"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4373955" y="1195611"/>
            <a:ext cx="4431933" cy="4431933"/>
          </a:xfrm>
          <a:prstGeom prst="rect">
            <a:avLst/>
          </a:prstGeom>
        </p:spPr>
      </p:pic>
      <p:sp>
        <p:nvSpPr>
          <p:cNvPr id="46" name="Text Box 4"/>
          <p:cNvSpPr txBox="1">
            <a:spLocks noChangeArrowheads="1"/>
          </p:cNvSpPr>
          <p:nvPr/>
        </p:nvSpPr>
        <p:spPr bwMode="auto">
          <a:xfrm>
            <a:off x="-116007" y="1475503"/>
            <a:ext cx="7141275" cy="38933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971550" indent="-514350"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eaLnBrk="0" fontAlgn="base" hangingPunct="0">
              <a:spcBef>
                <a:spcPct val="0"/>
              </a:spcBef>
              <a:spcAft>
                <a:spcPct val="0"/>
              </a:spcAft>
              <a:defRPr sz="2400">
                <a:solidFill>
                  <a:schemeClr val="tx1"/>
                </a:solidFill>
                <a:latin typeface="Arial" charset="0"/>
                <a:ea typeface="ＭＳ Ｐゴシック" charset="0"/>
              </a:defRPr>
            </a:lvl6pPr>
            <a:lvl7pPr eaLnBrk="0" fontAlgn="base" hangingPunct="0">
              <a:spcBef>
                <a:spcPct val="0"/>
              </a:spcBef>
              <a:spcAft>
                <a:spcPct val="0"/>
              </a:spcAft>
              <a:defRPr sz="2400">
                <a:solidFill>
                  <a:schemeClr val="tx1"/>
                </a:solidFill>
                <a:latin typeface="Arial" charset="0"/>
                <a:ea typeface="ＭＳ Ｐゴシック" charset="0"/>
              </a:defRPr>
            </a:lvl7pPr>
            <a:lvl8pPr eaLnBrk="0" fontAlgn="base" hangingPunct="0">
              <a:spcBef>
                <a:spcPct val="0"/>
              </a:spcBef>
              <a:spcAft>
                <a:spcPct val="0"/>
              </a:spcAft>
              <a:defRPr sz="2400">
                <a:solidFill>
                  <a:schemeClr val="tx1"/>
                </a:solidFill>
                <a:latin typeface="Arial" charset="0"/>
                <a:ea typeface="ＭＳ Ｐゴシック" charset="0"/>
              </a:defRPr>
            </a:lvl8pPr>
            <a:lvl9pPr eaLnBrk="0" fontAlgn="base" hangingPunct="0">
              <a:spcBef>
                <a:spcPct val="0"/>
              </a:spcBef>
              <a:spcAft>
                <a:spcPct val="0"/>
              </a:spcAft>
              <a:defRPr sz="2400">
                <a:solidFill>
                  <a:schemeClr val="tx1"/>
                </a:solidFill>
                <a:latin typeface="Arial" charset="0"/>
                <a:ea typeface="ＭＳ Ｐゴシック" charset="0"/>
              </a:defRPr>
            </a:lvl9pPr>
          </a:lstStyle>
          <a:p>
            <a:pPr marL="15875" marR="0" lvl="0" indent="0" algn="l" defTabSz="914400" rtl="0" eaLnBrk="1" fontAlgn="base" latinLnBrk="0" hangingPunct="1">
              <a:lnSpc>
                <a:spcPct val="100000"/>
              </a:lnSpc>
              <a:spcBef>
                <a:spcPct val="0"/>
              </a:spcBef>
              <a:spcAft>
                <a:spcPct val="0"/>
              </a:spcAft>
              <a:buClrTx/>
              <a:buSzTx/>
              <a:buFontTx/>
              <a:buNone/>
              <a:tabLst>
                <a:tab pos="1639888" algn="l"/>
              </a:tabLst>
              <a:defRPr/>
            </a:pPr>
            <a:endPar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1844675" marR="0" lvl="8" indent="0" algn="l" defTabSz="457200" rtl="0" eaLnBrk="1" fontAlgn="base" latinLnBrk="0" hangingPunct="1">
              <a:lnSpc>
                <a:spcPct val="100000"/>
              </a:lnSpc>
              <a:spcBef>
                <a:spcPct val="0"/>
              </a:spcBef>
              <a:spcAft>
                <a:spcPct val="0"/>
              </a:spcAft>
              <a:buClrTx/>
              <a:buSzTx/>
              <a:buFont typeface="Arial" charset="0"/>
              <a:buChar char="•"/>
              <a:tabLst/>
              <a:defRPr/>
            </a:pP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703263" marR="0" lvl="4" indent="-508000" algn="l" defTabSz="914400" rtl="0" eaLnBrk="1" fontAlgn="base" latinLnBrk="0" hangingPunct="1">
              <a:lnSpc>
                <a:spcPct val="100000"/>
              </a:lnSpc>
              <a:spcBef>
                <a:spcPct val="0"/>
              </a:spcBef>
              <a:spcAft>
                <a:spcPts val="600"/>
              </a:spcAft>
              <a:buClrTx/>
              <a:buSzTx/>
              <a:buFont typeface="+mj-lt"/>
              <a:buAutoNum type="arabicPeriod"/>
              <a:tabLst/>
              <a:defRPr/>
            </a:pPr>
            <a:r>
              <a:rPr kumimoji="0" lang="en-US" sz="23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Private Ownership</a:t>
            </a:r>
          </a:p>
          <a:p>
            <a:pPr marL="703263" marR="0" lvl="4" indent="-508000" algn="l" defTabSz="914400" rtl="0" eaLnBrk="1" fontAlgn="base" latinLnBrk="0" hangingPunct="1">
              <a:lnSpc>
                <a:spcPct val="100000"/>
              </a:lnSpc>
              <a:spcBef>
                <a:spcPct val="0"/>
              </a:spcBef>
              <a:spcAft>
                <a:spcPts val="600"/>
              </a:spcAft>
              <a:buClrTx/>
              <a:buSzTx/>
              <a:buFont typeface="+mj-lt"/>
              <a:buAutoNum type="arabicPeriod"/>
              <a:tabLst/>
              <a:defRPr/>
            </a:pPr>
            <a:r>
              <a:rPr kumimoji="0" lang="en-US" sz="23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Top-Down Governance</a:t>
            </a:r>
          </a:p>
          <a:p>
            <a:pPr marL="703263" marR="0" lvl="4" indent="-508000" algn="l" defTabSz="914400" rtl="0" eaLnBrk="1" fontAlgn="base" latinLnBrk="0" hangingPunct="1">
              <a:lnSpc>
                <a:spcPct val="100000"/>
              </a:lnSpc>
              <a:spcBef>
                <a:spcPct val="0"/>
              </a:spcBef>
              <a:spcAft>
                <a:spcPts val="600"/>
              </a:spcAft>
              <a:buClrTx/>
              <a:buSzTx/>
              <a:buFont typeface="+mj-lt"/>
              <a:buAutoNum type="arabicPeriod"/>
              <a:tabLst/>
              <a:defRPr/>
            </a:pPr>
            <a:r>
              <a:rPr kumimoji="0" lang="en-US" sz="23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Individuals at Risk</a:t>
            </a:r>
          </a:p>
          <a:p>
            <a:pPr marL="703263" marR="0" lvl="4" indent="-508000" algn="l" defTabSz="914400" rtl="0" eaLnBrk="1" fontAlgn="base" latinLnBrk="0" hangingPunct="1">
              <a:lnSpc>
                <a:spcPct val="100000"/>
              </a:lnSpc>
              <a:spcBef>
                <a:spcPct val="0"/>
              </a:spcBef>
              <a:spcAft>
                <a:spcPts val="600"/>
              </a:spcAft>
              <a:buClrTx/>
              <a:buSzTx/>
              <a:buFont typeface="+mj-lt"/>
              <a:buAutoNum type="arabicPeriod"/>
              <a:tabLst/>
              <a:defRPr/>
            </a:pPr>
            <a:r>
              <a:rPr kumimoji="0" lang="en-US" sz="23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Production for Profit</a:t>
            </a:r>
          </a:p>
          <a:p>
            <a:pPr marL="703263" marR="0" lvl="4" indent="-508000" algn="l" defTabSz="914400" rtl="0" eaLnBrk="1" fontAlgn="base" latinLnBrk="0" hangingPunct="1">
              <a:lnSpc>
                <a:spcPct val="100000"/>
              </a:lnSpc>
              <a:spcBef>
                <a:spcPct val="0"/>
              </a:spcBef>
              <a:spcAft>
                <a:spcPts val="600"/>
              </a:spcAft>
              <a:buClrTx/>
              <a:buSzTx/>
              <a:buFont typeface="+mj-lt"/>
              <a:buAutoNum type="arabicPeriod"/>
              <a:tabLst/>
              <a:defRPr/>
            </a:pPr>
            <a:r>
              <a:rPr kumimoji="0" lang="en-US" sz="23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Unsustainable Growth</a:t>
            </a:r>
          </a:p>
          <a:p>
            <a:pPr marL="703263" marR="0" lvl="4" indent="-508000" algn="l" defTabSz="914400" rtl="0" eaLnBrk="1" fontAlgn="base" latinLnBrk="0" hangingPunct="1">
              <a:lnSpc>
                <a:spcPct val="100000"/>
              </a:lnSpc>
              <a:spcBef>
                <a:spcPct val="0"/>
              </a:spcBef>
              <a:spcAft>
                <a:spcPts val="600"/>
              </a:spcAft>
              <a:buClrTx/>
              <a:buSzTx/>
              <a:buFont typeface="+mj-lt"/>
              <a:buAutoNum type="arabicPeriod"/>
              <a:tabLst/>
              <a:defRPr/>
            </a:pPr>
            <a:r>
              <a:rPr kumimoji="0" lang="en-US" sz="23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Unhealthy Communities</a:t>
            </a:r>
          </a:p>
          <a:p>
            <a:pPr marL="195263" marR="0" lvl="4" indent="0" algn="l" defTabSz="914400" rtl="0" eaLnBrk="1" fontAlgn="base" latinLnBrk="0" hangingPunct="1">
              <a:lnSpc>
                <a:spcPct val="100000"/>
              </a:lnSpc>
              <a:spcBef>
                <a:spcPct val="0"/>
              </a:spcBef>
              <a:spcAft>
                <a:spcPts val="600"/>
              </a:spcAft>
              <a:buClrTx/>
              <a:buSzTx/>
              <a:buFontTx/>
              <a:buNone/>
              <a:tabLst/>
              <a:defRPr/>
            </a:pPr>
            <a:endParaRPr kumimoji="0" lang="en-US" sz="23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703263" marR="0" lvl="4" indent="-508000" algn="l" defTabSz="914400" rtl="0" eaLnBrk="1" fontAlgn="base" latinLnBrk="0" hangingPunct="1">
              <a:lnSpc>
                <a:spcPct val="100000"/>
              </a:lnSpc>
              <a:spcBef>
                <a:spcPct val="0"/>
              </a:spcBef>
              <a:spcAft>
                <a:spcPts val="600"/>
              </a:spcAft>
              <a:buClrTx/>
              <a:buSzTx/>
              <a:buFont typeface="+mj-lt"/>
              <a:buAutoNum type="arabicPeriod"/>
              <a:tabLst/>
              <a:defRPr/>
            </a:pPr>
            <a:endParaRPr kumimoji="0" lang="en-US" sz="23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5" name="Rectangle 4">
            <a:extLst>
              <a:ext uri="{FF2B5EF4-FFF2-40B4-BE49-F238E27FC236}">
                <a16:creationId xmlns:a16="http://schemas.microsoft.com/office/drawing/2014/main" id="{9030E385-2FB8-B352-0C27-DAF7CD142462}"/>
              </a:ext>
            </a:extLst>
          </p:cNvPr>
          <p:cNvSpPr/>
          <p:nvPr/>
        </p:nvSpPr>
        <p:spPr>
          <a:xfrm>
            <a:off x="0" y="4966998"/>
            <a:ext cx="9144000" cy="830997"/>
          </a:xfrm>
          <a:prstGeom prst="rect">
            <a:avLst/>
          </a:prstGeom>
        </p:spPr>
        <p:txBody>
          <a:bodyPr wrap="square">
            <a:spAutoFit/>
          </a:bodyPr>
          <a:lstStyle/>
          <a:p>
            <a:pPr marL="15875" marR="0" lvl="0" indent="0" algn="ctr" defTabSz="914400" rtl="0" eaLnBrk="1" fontAlgn="base" latinLnBrk="0" hangingPunct="1">
              <a:lnSpc>
                <a:spcPct val="100000"/>
              </a:lnSpc>
              <a:spcBef>
                <a:spcPct val="0"/>
              </a:spcBef>
              <a:spcAft>
                <a:spcPct val="0"/>
              </a:spcAft>
              <a:buClrTx/>
              <a:buSzTx/>
              <a:buFontTx/>
              <a:buNone/>
              <a:tabLst>
                <a:tab pos="512763" algn="l"/>
              </a:tabLst>
              <a:defRPr/>
            </a:pPr>
            <a:r>
              <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Why unsolvable? </a:t>
            </a:r>
          </a:p>
          <a:p>
            <a:pPr marL="15875" marR="0" lvl="0" indent="0" algn="ctr" defTabSz="914400" rtl="0" eaLnBrk="1" fontAlgn="base" latinLnBrk="0" hangingPunct="1">
              <a:lnSpc>
                <a:spcPct val="100000"/>
              </a:lnSpc>
              <a:spcBef>
                <a:spcPct val="0"/>
              </a:spcBef>
              <a:spcAft>
                <a:spcPct val="0"/>
              </a:spcAft>
              <a:buClrTx/>
              <a:buSzTx/>
              <a:buFontTx/>
              <a:buNone/>
              <a:tabLst>
                <a:tab pos="512763" algn="l"/>
              </a:tabLst>
              <a:defRPr/>
            </a:pPr>
            <a:r>
              <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It is built around six core points that are rotten to the core! </a:t>
            </a:r>
          </a:p>
        </p:txBody>
      </p:sp>
      <p:sp>
        <p:nvSpPr>
          <p:cNvPr id="48" name="Rectangle 47"/>
          <p:cNvSpPr/>
          <p:nvPr/>
        </p:nvSpPr>
        <p:spPr>
          <a:xfrm>
            <a:off x="0" y="245322"/>
            <a:ext cx="9144000" cy="1354217"/>
          </a:xfrm>
          <a:prstGeom prst="rect">
            <a:avLst/>
          </a:prstGeom>
        </p:spPr>
        <p:txBody>
          <a:bodyPr wrap="square">
            <a:spAutoFit/>
          </a:bodyPr>
          <a:lstStyle/>
          <a:p>
            <a:pPr marL="15875" marR="0" lvl="0" indent="0" algn="l" defTabSz="914400" rtl="0" eaLnBrk="1" fontAlgn="base" latinLnBrk="0" hangingPunct="1">
              <a:lnSpc>
                <a:spcPct val="100000"/>
              </a:lnSpc>
              <a:spcBef>
                <a:spcPct val="0"/>
              </a:spcBef>
              <a:spcAft>
                <a:spcPct val="0"/>
              </a:spcAft>
              <a:buClrTx/>
              <a:buSzTx/>
              <a:buFontTx/>
              <a:buNone/>
              <a:tabLst>
                <a:tab pos="512763" algn="l"/>
              </a:tabLst>
              <a:defRPr/>
            </a:pPr>
            <a:endParaRPr kumimoji="0" lang="en-US" sz="10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15875" marR="0" lvl="0" indent="0" algn="ctr" defTabSz="914400" rtl="0" eaLnBrk="1" fontAlgn="base" latinLnBrk="0" hangingPunct="1">
              <a:lnSpc>
                <a:spcPct val="100000"/>
              </a:lnSpc>
              <a:spcBef>
                <a:spcPct val="0"/>
              </a:spcBef>
              <a:spcAft>
                <a:spcPct val="0"/>
              </a:spcAft>
              <a:buClrTx/>
              <a:buSzTx/>
              <a:buFontTx/>
              <a:buNone/>
              <a:tabLst>
                <a:tab pos="512763" algn="l"/>
              </a:tabLst>
              <a:defRPr/>
            </a:pPr>
            <a:r>
              <a:rPr kumimoji="0" lang="en-US" sz="36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The Unsolvable</a:t>
            </a:r>
          </a:p>
          <a:p>
            <a:pPr marL="15875" marR="0" lvl="0" indent="0" algn="ctr" defTabSz="914400" rtl="0" eaLnBrk="1" fontAlgn="base" latinLnBrk="0" hangingPunct="1">
              <a:lnSpc>
                <a:spcPct val="100000"/>
              </a:lnSpc>
              <a:spcBef>
                <a:spcPct val="0"/>
              </a:spcBef>
              <a:spcAft>
                <a:spcPct val="0"/>
              </a:spcAft>
              <a:buClrTx/>
              <a:buSzTx/>
              <a:buFontTx/>
              <a:buNone/>
              <a:tabLst>
                <a:tab pos="512763" algn="l"/>
              </a:tabLst>
              <a:defRPr/>
            </a:pPr>
            <a:r>
              <a:rPr kumimoji="0" lang="en-US" sz="36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Six-Core Cube of Capitalism</a:t>
            </a:r>
          </a:p>
        </p:txBody>
      </p:sp>
      <p:sp>
        <p:nvSpPr>
          <p:cNvPr id="3" name="Rectangle 2">
            <a:extLst>
              <a:ext uri="{FF2B5EF4-FFF2-40B4-BE49-F238E27FC236}">
                <a16:creationId xmlns:a16="http://schemas.microsoft.com/office/drawing/2014/main" id="{66C13D88-FEC0-0F6F-E0C1-2E75A5952232}"/>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4" name="Rectangle 3">
            <a:extLst>
              <a:ext uri="{FF2B5EF4-FFF2-40B4-BE49-F238E27FC236}">
                <a16:creationId xmlns:a16="http://schemas.microsoft.com/office/drawing/2014/main" id="{494C1036-B0B9-B516-BDC6-3046FDE6D640}"/>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Radical Theory Tools</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7" name="Straight Connector 6">
            <a:extLst>
              <a:ext uri="{FF2B5EF4-FFF2-40B4-BE49-F238E27FC236}">
                <a16:creationId xmlns:a16="http://schemas.microsoft.com/office/drawing/2014/main" id="{1174F1BF-B4E1-C5EC-3F20-EA7ABFCBFD5E}"/>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E1E64A58-FE41-82C7-5175-5A6E26316EC1}"/>
              </a:ext>
            </a:extLst>
          </p:cNvPr>
          <p:cNvSpPr/>
          <p:nvPr/>
        </p:nvSpPr>
        <p:spPr>
          <a:xfrm>
            <a:off x="82191" y="5958236"/>
            <a:ext cx="8979614" cy="646331"/>
          </a:xfrm>
          <a:prstGeom prst="rect">
            <a:avLst/>
          </a:prstGeom>
        </p:spPr>
        <p:txBody>
          <a:bodyPr wrap="square">
            <a:spAutoFit/>
          </a:bodyPr>
          <a:lstStyle/>
          <a:p>
            <a:pPr algn="l"/>
            <a:r>
              <a:rPr kumimoji="0" lang="en-US" sz="18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rPr>
              <a:t>Individuals</a:t>
            </a:r>
            <a:r>
              <a:rPr kumimoji="0" lang="en-US" sz="1800" b="0" u="none" strike="noStrike" kern="1200" cap="none" spc="0" normalizeH="0" noProof="0" dirty="0">
                <a:ln>
                  <a:noFill/>
                </a:ln>
                <a:solidFill>
                  <a:srgbClr val="000000"/>
                </a:solidFill>
                <a:effectLst/>
                <a:uLnTx/>
                <a:uFillTx/>
                <a:latin typeface="Avenir Book" panose="02000503020000020003" pitchFamily="2" charset="0"/>
                <a:ea typeface="ＭＳ Ｐゴシック" charset="0"/>
              </a:rPr>
              <a:t> at Risk</a:t>
            </a:r>
            <a:r>
              <a:rPr lang="en-US" b="0" dirty="0">
                <a:solidFill>
                  <a:srgbClr val="000000"/>
                </a:solidFill>
                <a:latin typeface="Avenir Book" panose="02000503020000020003" pitchFamily="2" charset="0"/>
              </a:rPr>
              <a:t>: There is no guarantee that basic material needs will be met, so people live in fear about their well-being. </a:t>
            </a:r>
          </a:p>
        </p:txBody>
      </p:sp>
    </p:spTree>
    <p:extLst>
      <p:ext uri="{BB962C8B-B14F-4D97-AF65-F5344CB8AC3E}">
        <p14:creationId xmlns:p14="http://schemas.microsoft.com/office/powerpoint/2010/main" val="3548145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mph" presetSubtype="0" fill="hold" nodeType="clickEffect">
                                  <p:stCondLst>
                                    <p:cond delay="0"/>
                                  </p:stCondLst>
                                  <p:iterate type="lt">
                                    <p:tmPct val="4000"/>
                                  </p:iterate>
                                  <p:childTnLst>
                                    <p:set>
                                      <p:cBhvr override="childStyle">
                                        <p:cTn id="11" dur="2000" fill="hold"/>
                                        <p:tgtEl>
                                          <p:spTgt spid="46">
                                            <p:txEl>
                                              <p:pRg st="4" end="4"/>
                                            </p:txEl>
                                          </p:spTgt>
                                        </p:tgtEl>
                                        <p:attrNameLst>
                                          <p:attrName>style.textDecorationUnderline</p:attrName>
                                        </p:attrNameLst>
                                      </p:cBhvr>
                                      <p:to>
                                        <p:strVal val="tru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erson holding an umbrella&#10;&#10;Description automatically generated">
            <a:extLst>
              <a:ext uri="{FF2B5EF4-FFF2-40B4-BE49-F238E27FC236}">
                <a16:creationId xmlns:a16="http://schemas.microsoft.com/office/drawing/2014/main" id="{BB6BA55B-BE19-8541-965F-B1348D5E1C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67943" y="499992"/>
            <a:ext cx="4208109" cy="6089904"/>
          </a:xfrm>
          <a:prstGeom prst="rect">
            <a:avLst/>
          </a:prstGeom>
        </p:spPr>
      </p:pic>
      <p:sp>
        <p:nvSpPr>
          <p:cNvPr id="2" name="Rectangle 1">
            <a:extLst>
              <a:ext uri="{FF2B5EF4-FFF2-40B4-BE49-F238E27FC236}">
                <a16:creationId xmlns:a16="http://schemas.microsoft.com/office/drawing/2014/main" id="{65ADA522-CB84-DED1-3B06-9BAD28A46EF1}"/>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4" name="Rectangle 3">
            <a:extLst>
              <a:ext uri="{FF2B5EF4-FFF2-40B4-BE49-F238E27FC236}">
                <a16:creationId xmlns:a16="http://schemas.microsoft.com/office/drawing/2014/main" id="{6094F2E4-5D21-469A-AF78-8938398E6A98}"/>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Radical Theory Tools</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5" name="Straight Connector 4">
            <a:extLst>
              <a:ext uri="{FF2B5EF4-FFF2-40B4-BE49-F238E27FC236}">
                <a16:creationId xmlns:a16="http://schemas.microsoft.com/office/drawing/2014/main" id="{FC54A66F-4F7F-C0C4-8431-C9B17E6BE524}"/>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1B8FF09B-BE3C-5049-D59B-F0465F0FCD5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81860" y="1798968"/>
            <a:ext cx="3913943" cy="659931"/>
          </a:xfrm>
          <a:prstGeom prst="rect">
            <a:avLst/>
          </a:prstGeom>
        </p:spPr>
      </p:pic>
      <p:pic>
        <p:nvPicPr>
          <p:cNvPr id="7" name="Picture 6">
            <a:extLst>
              <a:ext uri="{FF2B5EF4-FFF2-40B4-BE49-F238E27FC236}">
                <a16:creationId xmlns:a16="http://schemas.microsoft.com/office/drawing/2014/main" id="{01733C85-D133-C8B1-A2F4-67BABA60E21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81860" y="2458899"/>
            <a:ext cx="3913942" cy="469620"/>
          </a:xfrm>
          <a:prstGeom prst="rect">
            <a:avLst/>
          </a:prstGeom>
        </p:spPr>
      </p:pic>
      <p:pic>
        <p:nvPicPr>
          <p:cNvPr id="8" name="Picture 7">
            <a:extLst>
              <a:ext uri="{FF2B5EF4-FFF2-40B4-BE49-F238E27FC236}">
                <a16:creationId xmlns:a16="http://schemas.microsoft.com/office/drawing/2014/main" id="{BE48E7A3-13E4-E162-C326-DDD9E5AEF3B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78571" y="2890595"/>
            <a:ext cx="3720520" cy="456469"/>
          </a:xfrm>
          <a:prstGeom prst="rect">
            <a:avLst/>
          </a:prstGeom>
        </p:spPr>
      </p:pic>
    </p:spTree>
    <p:extLst>
      <p:ext uri="{BB962C8B-B14F-4D97-AF65-F5344CB8AC3E}">
        <p14:creationId xmlns:p14="http://schemas.microsoft.com/office/powerpoint/2010/main" val="2673311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2000"/>
                                        <p:tgtEl>
                                          <p:spTgt spid="6"/>
                                        </p:tgtEl>
                                      </p:cBhvr>
                                    </p:animEffect>
                                    <p:set>
                                      <p:cBhvr>
                                        <p:cTn id="7" dur="1" fill="hold">
                                          <p:stCondLst>
                                            <p:cond delay="1999"/>
                                          </p:stCondLst>
                                        </p:cTn>
                                        <p:tgtEl>
                                          <p:spTgt spid="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2000"/>
                                        <p:tgtEl>
                                          <p:spTgt spid="7"/>
                                        </p:tgtEl>
                                      </p:cBhvr>
                                    </p:animEffect>
                                    <p:set>
                                      <p:cBhvr>
                                        <p:cTn id="12" dur="1" fill="hold">
                                          <p:stCondLst>
                                            <p:cond delay="1999"/>
                                          </p:stCondLst>
                                        </p:cTn>
                                        <p:tgtEl>
                                          <p:spTgt spid="7"/>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2000"/>
                                        <p:tgtEl>
                                          <p:spTgt spid="8"/>
                                        </p:tgtEl>
                                      </p:cBhvr>
                                    </p:animEffect>
                                    <p:set>
                                      <p:cBhvr>
                                        <p:cTn id="17" dur="1" fill="hold">
                                          <p:stCondLst>
                                            <p:cond delay="19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3" name="Text Box 4"/>
          <p:cNvSpPr txBox="1">
            <a:spLocks noChangeArrowheads="1"/>
          </p:cNvSpPr>
          <p:nvPr/>
        </p:nvSpPr>
        <p:spPr bwMode="auto">
          <a:xfrm>
            <a:off x="16671" y="389517"/>
            <a:ext cx="9127327" cy="104644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tab pos="446088" algn="l"/>
                <a:tab pos="4162425" algn="l"/>
              </a:tabLst>
              <a:defRPr/>
            </a:pPr>
            <a:r>
              <a:rPr kumimoji="0" lang="en-US" sz="3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rPr>
              <a:t>Individuals at Risk</a:t>
            </a:r>
          </a:p>
          <a:p>
            <a:pPr marL="342900" marR="0" lvl="0" indent="-342900" algn="l" defTabSz="914400" rtl="0" eaLnBrk="1" fontAlgn="base" latinLnBrk="0" hangingPunct="1">
              <a:lnSpc>
                <a:spcPct val="100000"/>
              </a:lnSpc>
              <a:spcBef>
                <a:spcPct val="0"/>
              </a:spcBef>
              <a:spcAft>
                <a:spcPct val="0"/>
              </a:spcAft>
              <a:buClrTx/>
              <a:buSzTx/>
              <a:buFontTx/>
              <a:buNone/>
              <a:tabLst>
                <a:tab pos="446088" algn="l"/>
                <a:tab pos="4162425" algn="l"/>
              </a:tabLst>
              <a:defRPr/>
            </a:pPr>
            <a:endParaRPr kumimoji="0" lang="en-US" sz="10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endParaRPr>
          </a:p>
          <a:p>
            <a:pPr marL="1998663" lvl="0" indent="-1998663" algn="l" eaLnBrk="1" hangingPunct="1">
              <a:tabLst>
                <a:tab pos="446088" algn="l"/>
                <a:tab pos="4162425" algn="l"/>
              </a:tabLst>
              <a:defRPr/>
            </a:pPr>
            <a:r>
              <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rPr>
              <a:t>Competitor #1:</a:t>
            </a:r>
            <a:endParaRPr kumimoji="0" lang="en-US" sz="2000" b="0" i="0" u="none" strike="noStrike" kern="1200" cap="none" spc="0" normalizeH="0" baseline="0" noProof="0" dirty="0">
              <a:ln>
                <a:noFill/>
              </a:ln>
              <a:solidFill>
                <a:srgbClr val="FFFFFF"/>
              </a:solidFill>
              <a:effectLst/>
              <a:uLnTx/>
              <a:uFillTx/>
              <a:latin typeface="Avenir Book" panose="02000503020000020003" pitchFamily="2" charset="0"/>
              <a:ea typeface="ＭＳ Ｐゴシック" charset="0"/>
            </a:endParaRPr>
          </a:p>
        </p:txBody>
      </p:sp>
      <p:sp>
        <p:nvSpPr>
          <p:cNvPr id="2" name="Rectangle 1"/>
          <p:cNvSpPr/>
          <p:nvPr/>
        </p:nvSpPr>
        <p:spPr>
          <a:xfrm>
            <a:off x="1870076" y="3258006"/>
            <a:ext cx="7274830" cy="1323439"/>
          </a:xfrm>
          <a:prstGeom prst="rect">
            <a:avLst/>
          </a:prstGeom>
        </p:spPr>
        <p:txBody>
          <a:bodyPr wrap="square">
            <a:spAutoFit/>
          </a:bodyPr>
          <a:lstStyle/>
          <a:p>
            <a:pPr marL="125413" lvl="0" indent="-114300" algn="l">
              <a:defRPr/>
            </a:pPr>
            <a:r>
              <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a:t>
            </a:r>
            <a:r>
              <a:rPr lang="en-US" sz="2000" b="0" dirty="0">
                <a:solidFill>
                  <a:srgbClr val="000000"/>
                </a:solidFill>
                <a:latin typeface="Avenir Book" panose="02000503020000020003" pitchFamily="2" charset="0"/>
                <a:ea typeface="Wingdings"/>
                <a:cs typeface="Avenir Medium" charset="0"/>
                <a:sym typeface="Wingdings"/>
              </a:rPr>
              <a:t>I’m saving money by buying the cheapest possible medical supplies, scaling back on the number of doctors and nurses I employ, and outsourcing the lab work and X-rays</a:t>
            </a:r>
            <a:r>
              <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rPr>
              <a:t>.”</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a typeface="Wingdings"/>
              <a:cs typeface="Avenir Medium" charset="0"/>
              <a:sym typeface="Wingdings"/>
            </a:endParaRPr>
          </a:p>
        </p:txBody>
      </p:sp>
      <p:sp>
        <p:nvSpPr>
          <p:cNvPr id="4" name="Rectangle 3"/>
          <p:cNvSpPr/>
          <p:nvPr/>
        </p:nvSpPr>
        <p:spPr>
          <a:xfrm>
            <a:off x="16671" y="3278401"/>
            <a:ext cx="8138135" cy="400110"/>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rPr>
              <a:t>Competitor #2:</a:t>
            </a:r>
          </a:p>
        </p:txBody>
      </p:sp>
      <p:sp>
        <p:nvSpPr>
          <p:cNvPr id="8" name="Rectangle 7"/>
          <p:cNvSpPr/>
          <p:nvPr/>
        </p:nvSpPr>
        <p:spPr>
          <a:xfrm>
            <a:off x="1870529" y="4861426"/>
            <a:ext cx="7273924" cy="1015663"/>
          </a:xfrm>
          <a:prstGeom prst="rect">
            <a:avLst/>
          </a:prstGeom>
        </p:spPr>
        <p:txBody>
          <a:bodyPr wrap="square">
            <a:spAutoFit/>
          </a:bodyPr>
          <a:lstStyle/>
          <a:p>
            <a:pPr marL="117475" indent="-117475" algn="l">
              <a:defRPr/>
            </a:pPr>
            <a:r>
              <a:rPr lang="en-US" sz="2000" b="0" dirty="0">
                <a:solidFill>
                  <a:srgbClr val="000000"/>
                </a:solidFill>
                <a:latin typeface="Avenir Book" panose="02000503020000020003" pitchFamily="2" charset="0"/>
                <a:ea typeface="Avenir Medium" charset="0"/>
                <a:cs typeface="Avenir Medium" charset="0"/>
              </a:rPr>
              <a:t>“I bought a chain of imaging centers. Now, </a:t>
            </a:r>
            <a:r>
              <a:rPr lang="en-US" sz="2000" b="0" dirty="0">
                <a:solidFill>
                  <a:srgbClr val="000000"/>
                </a:solidFill>
                <a:latin typeface="Avenir Book" panose="02000503020000020003" pitchFamily="2" charset="0"/>
                <a:ea typeface="Wingdings"/>
                <a:cs typeface="Avenir Medium" charset="0"/>
                <a:sym typeface="Wingdings"/>
              </a:rPr>
              <a:t>every patient who comes to my urgent care centers gets an X-ray whether they need it or not. Insurance pays and I make a bundle. </a:t>
            </a:r>
            <a:endPar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9" name="Rectangle 8"/>
          <p:cNvSpPr/>
          <p:nvPr/>
        </p:nvSpPr>
        <p:spPr>
          <a:xfrm>
            <a:off x="906" y="4822913"/>
            <a:ext cx="8138135" cy="400110"/>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rPr>
              <a:t>Competitor #3:</a:t>
            </a:r>
          </a:p>
        </p:txBody>
      </p:sp>
      <p:sp>
        <p:nvSpPr>
          <p:cNvPr id="11" name="TextBox 10"/>
          <p:cNvSpPr txBox="1"/>
          <p:nvPr/>
        </p:nvSpPr>
        <p:spPr>
          <a:xfrm>
            <a:off x="4333597" y="4340439"/>
            <a:ext cx="2298759" cy="369332"/>
          </a:xfrm>
          <a:prstGeom prst="rect">
            <a:avLst/>
          </a:prstGeom>
          <a:solidFill>
            <a:srgbClr val="FFFFFF"/>
          </a:solidFill>
          <a:ln>
            <a:solidFill>
              <a:srgbClr val="000000"/>
            </a:solidFill>
          </a:ln>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rPr>
              <a:t>"So don’t do it.” </a:t>
            </a:r>
          </a:p>
        </p:txBody>
      </p:sp>
      <p:sp>
        <p:nvSpPr>
          <p:cNvPr id="12" name="TextBox 11"/>
          <p:cNvSpPr txBox="1"/>
          <p:nvPr/>
        </p:nvSpPr>
        <p:spPr>
          <a:xfrm>
            <a:off x="4333597" y="5899682"/>
            <a:ext cx="2298759" cy="369332"/>
          </a:xfrm>
          <a:prstGeom prst="rect">
            <a:avLst/>
          </a:prstGeom>
          <a:solidFill>
            <a:srgbClr val="FFFFFF"/>
          </a:solidFill>
          <a:ln>
            <a:solidFill>
              <a:srgbClr val="000000"/>
            </a:solidFill>
          </a:ln>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w="0"/>
                <a:solidFill>
                  <a:srgbClr val="000000"/>
                </a:solidFill>
                <a:effectLst/>
                <a:uLnTx/>
                <a:uFillTx/>
                <a:latin typeface="Avenir Book" panose="02000503020000020003" pitchFamily="2" charset="0"/>
                <a:ea typeface="Avenir Medium" charset="0"/>
                <a:cs typeface="Avenir Medium" charset="0"/>
              </a:rPr>
              <a:t>“So don’t do it</a:t>
            </a:r>
            <a:r>
              <a:rPr kumimoji="0" lang="is-IS" sz="1800" b="0" i="0" u="none" strike="noStrike" kern="1200" cap="none" spc="0" normalizeH="0" baseline="0" noProof="0" dirty="0">
                <a:ln w="0"/>
                <a:solidFill>
                  <a:srgbClr val="000000"/>
                </a:solidFill>
                <a:effectLst/>
                <a:uLnTx/>
                <a:uFillTx/>
                <a:latin typeface="Avenir Book" panose="02000503020000020003" pitchFamily="2" charset="0"/>
                <a:ea typeface="Avenir Medium" charset="0"/>
                <a:cs typeface="Avenir Medium" charset="0"/>
              </a:rPr>
              <a:t>.”</a:t>
            </a:r>
            <a:endParaRPr kumimoji="0" lang="en-US" sz="1800" b="0" i="0" u="none" strike="noStrike" kern="1200" cap="none" spc="0" normalizeH="0" baseline="0" noProof="0" dirty="0">
              <a:ln w="0"/>
              <a:solidFill>
                <a:srgbClr val="000000"/>
              </a:solidFill>
              <a:effectLst/>
              <a:uLnTx/>
              <a:uFillTx/>
              <a:latin typeface="Avenir Book" panose="02000503020000020003" pitchFamily="2" charset="0"/>
              <a:ea typeface="Avenir Medium" charset="0"/>
              <a:cs typeface="Avenir Medium" charset="0"/>
            </a:endParaRPr>
          </a:p>
        </p:txBody>
      </p:sp>
      <p:sp>
        <p:nvSpPr>
          <p:cNvPr id="13" name="TextBox 12">
            <a:extLst>
              <a:ext uri="{FF2B5EF4-FFF2-40B4-BE49-F238E27FC236}">
                <a16:creationId xmlns:a16="http://schemas.microsoft.com/office/drawing/2014/main" id="{60F43EA8-1077-FC43-A52A-497FC5858932}"/>
              </a:ext>
            </a:extLst>
          </p:cNvPr>
          <p:cNvSpPr txBox="1"/>
          <p:nvPr/>
        </p:nvSpPr>
        <p:spPr>
          <a:xfrm>
            <a:off x="156679" y="6126210"/>
            <a:ext cx="4084000" cy="584775"/>
          </a:xfrm>
          <a:prstGeom prst="rect">
            <a:avLst/>
          </a:prstGeom>
          <a:solidFill>
            <a:srgbClr val="FFFFFF"/>
          </a:solidFill>
          <a:ln>
            <a:solidFill>
              <a:srgbClr val="000000"/>
            </a:solidFill>
          </a:ln>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0" i="0" u="none" strike="noStrike" kern="1200" cap="none" spc="0" normalizeH="0" baseline="0" noProof="0" dirty="0">
                <a:ln w="0"/>
                <a:solidFill>
                  <a:srgbClr val="000000"/>
                </a:solidFill>
                <a:effectLst/>
                <a:uLnTx/>
                <a:uFillTx/>
                <a:latin typeface="Avenir Book" panose="02000503020000020003" pitchFamily="2" charset="0"/>
                <a:ea typeface="Avenir Medium" charset="0"/>
                <a:cs typeface="Avenir Medium" charset="0"/>
              </a:rPr>
              <a:t>PRESSURE FOR BAD</a:t>
            </a:r>
          </a:p>
        </p:txBody>
      </p:sp>
      <p:sp>
        <p:nvSpPr>
          <p:cNvPr id="6" name="Rectangle 5">
            <a:extLst>
              <a:ext uri="{FF2B5EF4-FFF2-40B4-BE49-F238E27FC236}">
                <a16:creationId xmlns:a16="http://schemas.microsoft.com/office/drawing/2014/main" id="{1F8E33C2-0CF6-2B31-5A89-16F9377A5B8C}"/>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7" name="Rectangle 6">
            <a:extLst>
              <a:ext uri="{FF2B5EF4-FFF2-40B4-BE49-F238E27FC236}">
                <a16:creationId xmlns:a16="http://schemas.microsoft.com/office/drawing/2014/main" id="{39BC70CC-5632-9A9E-2923-B04291A183B8}"/>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Radical Theory Tools</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10" name="Straight Connector 9">
            <a:extLst>
              <a:ext uri="{FF2B5EF4-FFF2-40B4-BE49-F238E27FC236}">
                <a16:creationId xmlns:a16="http://schemas.microsoft.com/office/drawing/2014/main" id="{EC901F07-2494-AC79-461F-7B1B20A18802}"/>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4" name="Text Box 4">
            <a:extLst>
              <a:ext uri="{FF2B5EF4-FFF2-40B4-BE49-F238E27FC236}">
                <a16:creationId xmlns:a16="http://schemas.microsoft.com/office/drawing/2014/main" id="{A70403A9-B7DE-60A7-B2BD-4B306A7693D8}"/>
              </a:ext>
            </a:extLst>
          </p:cNvPr>
          <p:cNvSpPr txBox="1">
            <a:spLocks noChangeArrowheads="1"/>
          </p:cNvSpPr>
          <p:nvPr/>
        </p:nvSpPr>
        <p:spPr bwMode="auto">
          <a:xfrm>
            <a:off x="1870076" y="1032947"/>
            <a:ext cx="7215279" cy="10156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114300" marR="0" lvl="0" indent="-114300" algn="l" defTabSz="914400" rtl="0" eaLnBrk="1" fontAlgn="base" latinLnBrk="0" hangingPunct="1">
              <a:lnSpc>
                <a:spcPct val="100000"/>
              </a:lnSpc>
              <a:spcBef>
                <a:spcPct val="0"/>
              </a:spcBef>
              <a:spcAft>
                <a:spcPct val="0"/>
              </a:spcAft>
              <a:buClrTx/>
              <a:buSzTx/>
              <a:buFontTx/>
              <a:buNone/>
              <a:tabLst>
                <a:tab pos="4162425" algn="l"/>
              </a:tabLst>
              <a:defRPr/>
            </a:pPr>
            <a:r>
              <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a:t>
            </a:r>
            <a:r>
              <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rPr>
              <a:t>We’ve cut our full-time employees to part time. Now I don’t have to provide any of them with health-care benefits. I’m saving a bundle. You should do the same</a:t>
            </a:r>
            <a:r>
              <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 </a:t>
            </a:r>
            <a:endParaRPr kumimoji="0" lang="en-US" sz="2000" b="0" i="0" u="none" strike="noStrike" kern="1200" cap="none" spc="0" normalizeH="0" baseline="0" noProof="0" dirty="0">
              <a:ln>
                <a:noFill/>
              </a:ln>
              <a:solidFill>
                <a:srgbClr val="FFFFFF"/>
              </a:solidFill>
              <a:effectLst/>
              <a:uLnTx/>
              <a:uFillTx/>
              <a:latin typeface="Avenir Book" panose="02000503020000020003" pitchFamily="2" charset="0"/>
              <a:ea typeface="ＭＳ Ｐゴシック" charset="0"/>
            </a:endParaRPr>
          </a:p>
        </p:txBody>
      </p:sp>
      <p:grpSp>
        <p:nvGrpSpPr>
          <p:cNvPr id="19" name="Group 18">
            <a:extLst>
              <a:ext uri="{FF2B5EF4-FFF2-40B4-BE49-F238E27FC236}">
                <a16:creationId xmlns:a16="http://schemas.microsoft.com/office/drawing/2014/main" id="{98C5F855-664D-10A6-8E7B-35919A1C8FAE}"/>
              </a:ext>
            </a:extLst>
          </p:cNvPr>
          <p:cNvGrpSpPr/>
          <p:nvPr/>
        </p:nvGrpSpPr>
        <p:grpSpPr>
          <a:xfrm>
            <a:off x="4333597" y="2017975"/>
            <a:ext cx="4751758" cy="1206524"/>
            <a:chOff x="4333597" y="2017975"/>
            <a:chExt cx="4751758" cy="1206524"/>
          </a:xfrm>
        </p:grpSpPr>
        <p:sp>
          <p:nvSpPr>
            <p:cNvPr id="17" name="TextBox 16">
              <a:extLst>
                <a:ext uri="{FF2B5EF4-FFF2-40B4-BE49-F238E27FC236}">
                  <a16:creationId xmlns:a16="http://schemas.microsoft.com/office/drawing/2014/main" id="{C8F0D82A-A8BD-A782-17F3-ACC876B78A51}"/>
                </a:ext>
              </a:extLst>
            </p:cNvPr>
            <p:cNvSpPr txBox="1"/>
            <p:nvPr/>
          </p:nvSpPr>
          <p:spPr>
            <a:xfrm>
              <a:off x="4333597" y="2017975"/>
              <a:ext cx="4751758" cy="1200329"/>
            </a:xfrm>
            <a:prstGeom prst="rect">
              <a:avLst/>
            </a:prstGeom>
            <a:noFill/>
            <a:ln>
              <a:solidFill>
                <a:srgbClr val="000000"/>
              </a:solidFill>
            </a:ln>
          </p:spPr>
          <p:txBody>
            <a:bodyPr wrap="square" rtlCol="0">
              <a:spAutoFit/>
            </a:bodyPr>
            <a:lstStyle/>
            <a:p>
              <a:pPr marL="1320800" marR="0" lvl="0" indent="-1304925" algn="l" defTabSz="914400" rtl="0" eaLnBrk="0" fontAlgn="base" latinLnBrk="0" hangingPunct="0">
                <a:lnSpc>
                  <a:spcPct val="100000"/>
                </a:lnSpc>
                <a:spcBef>
                  <a:spcPct val="0"/>
                </a:spcBef>
                <a:spcAft>
                  <a:spcPct val="0"/>
                </a:spcAft>
                <a:buClrTx/>
                <a:buSzTx/>
                <a:buFontTx/>
                <a:buNone/>
                <a:tabLst>
                  <a:tab pos="1308100" algn="l"/>
                </a:tabLst>
                <a:defRPr/>
              </a:pPr>
              <a:r>
                <a:rPr kumimoji="0" lang="en-US" sz="1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rPr>
                <a:t>Owner: 	</a:t>
              </a:r>
            </a:p>
            <a:p>
              <a:pPr marL="1320800" marR="0" lvl="0" indent="-1304925" algn="l" defTabSz="914400" rtl="0" eaLnBrk="0" fontAlgn="base" latinLnBrk="0" hangingPunct="0">
                <a:lnSpc>
                  <a:spcPct val="100000"/>
                </a:lnSpc>
                <a:spcBef>
                  <a:spcPct val="0"/>
                </a:spcBef>
                <a:spcAft>
                  <a:spcPct val="0"/>
                </a:spcAft>
                <a:buClrTx/>
                <a:buSzTx/>
                <a:buFontTx/>
                <a:buNone/>
                <a:tabLst>
                  <a:tab pos="1308100" algn="l"/>
                </a:tabLst>
                <a:defRPr/>
              </a:pPr>
              <a:r>
                <a:rPr kumimoji="0" lang="en-US" sz="1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rPr>
                <a:t>Competitor: </a:t>
              </a:r>
            </a:p>
            <a:p>
              <a:pPr marL="1320800" marR="0" lvl="0" indent="-1304925" algn="l" defTabSz="914400" rtl="0" eaLnBrk="0" fontAlgn="base" latinLnBrk="0" hangingPunct="0">
                <a:lnSpc>
                  <a:spcPct val="100000"/>
                </a:lnSpc>
                <a:spcBef>
                  <a:spcPct val="0"/>
                </a:spcBef>
                <a:spcAft>
                  <a:spcPct val="0"/>
                </a:spcAft>
                <a:buClrTx/>
                <a:buSzTx/>
                <a:buFontTx/>
                <a:buNone/>
                <a:tabLst>
                  <a:tab pos="1308100" algn="l"/>
                </a:tabLst>
                <a:defRPr/>
              </a:pPr>
              <a:r>
                <a:rPr kumimoji="0" lang="en-US" sz="1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rPr>
                <a:t>Owner: </a:t>
              </a:r>
            </a:p>
            <a:p>
              <a:pPr marL="1320800" marR="0" lvl="0" indent="-1304925" algn="l" defTabSz="914400" rtl="0" eaLnBrk="0" fontAlgn="base" latinLnBrk="0" hangingPunct="0">
                <a:lnSpc>
                  <a:spcPct val="100000"/>
                </a:lnSpc>
                <a:spcBef>
                  <a:spcPct val="0"/>
                </a:spcBef>
                <a:spcAft>
                  <a:spcPct val="0"/>
                </a:spcAft>
                <a:buClrTx/>
                <a:buSzTx/>
                <a:buFontTx/>
                <a:buNone/>
                <a:tabLst>
                  <a:tab pos="1308100" algn="l"/>
                </a:tabLst>
                <a:defRPr/>
              </a:pPr>
              <a:r>
                <a:rPr kumimoji="0" lang="en-US" sz="1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rPr>
                <a:t>	</a:t>
              </a:r>
            </a:p>
          </p:txBody>
        </p:sp>
        <p:sp>
          <p:nvSpPr>
            <p:cNvPr id="18" name="TextBox 17">
              <a:extLst>
                <a:ext uri="{FF2B5EF4-FFF2-40B4-BE49-F238E27FC236}">
                  <a16:creationId xmlns:a16="http://schemas.microsoft.com/office/drawing/2014/main" id="{2C897485-8BCC-FD83-C120-861E898E3543}"/>
                </a:ext>
              </a:extLst>
            </p:cNvPr>
            <p:cNvSpPr txBox="1"/>
            <p:nvPr/>
          </p:nvSpPr>
          <p:spPr>
            <a:xfrm>
              <a:off x="5671147" y="2024170"/>
              <a:ext cx="3414208" cy="1200329"/>
            </a:xfrm>
            <a:prstGeom prst="rect">
              <a:avLst/>
            </a:prstGeom>
            <a:noFill/>
            <a:ln>
              <a:noFill/>
            </a:ln>
          </p:spPr>
          <p:txBody>
            <a:bodyPr wrap="square" rtlCol="0">
              <a:spAutoFit/>
            </a:bodyPr>
            <a:lstStyle/>
            <a:p>
              <a:pPr marL="15875" marR="0" lvl="0" algn="l" defTabSz="914400" rtl="0" eaLnBrk="0" fontAlgn="base" latinLnBrk="0" hangingPunct="0">
                <a:lnSpc>
                  <a:spcPct val="100000"/>
                </a:lnSpc>
                <a:spcBef>
                  <a:spcPct val="0"/>
                </a:spcBef>
                <a:spcAft>
                  <a:spcPct val="0"/>
                </a:spcAft>
                <a:buClrTx/>
                <a:buSzTx/>
                <a:buFontTx/>
                <a:buNone/>
                <a:defRPr/>
              </a:pPr>
              <a:r>
                <a:rPr kumimoji="0" lang="en-US" sz="1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rPr>
                <a:t>“I don’t want to be a part of…”</a:t>
              </a:r>
            </a:p>
            <a:p>
              <a:pPr marL="15875" marR="0" lvl="0" algn="l" defTabSz="914400" rtl="0" eaLnBrk="0" fontAlgn="base" latinLnBrk="0" hangingPunct="0">
                <a:lnSpc>
                  <a:spcPct val="100000"/>
                </a:lnSpc>
                <a:spcBef>
                  <a:spcPct val="0"/>
                </a:spcBef>
                <a:spcAft>
                  <a:spcPct val="0"/>
                </a:spcAft>
                <a:buClrTx/>
                <a:buSzTx/>
                <a:buFontTx/>
                <a:buNone/>
                <a:defRPr/>
              </a:pPr>
              <a:r>
                <a:rPr kumimoji="0" lang="en-US" sz="1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rPr>
                <a:t>“So don’t do it.” </a:t>
              </a:r>
            </a:p>
            <a:p>
              <a:pPr marL="15875" marR="0" lvl="0" algn="l" defTabSz="914400" rtl="0" eaLnBrk="0" fontAlgn="base" latinLnBrk="0" hangingPunct="0">
                <a:lnSpc>
                  <a:spcPct val="100000"/>
                </a:lnSpc>
                <a:spcBef>
                  <a:spcPct val="0"/>
                </a:spcBef>
                <a:spcAft>
                  <a:spcPct val="0"/>
                </a:spcAft>
                <a:buClrTx/>
                <a:buSzTx/>
                <a:buFontTx/>
                <a:buNone/>
                <a:defRPr/>
              </a:pPr>
              <a:r>
                <a:rPr kumimoji="0" lang="en-US" sz="1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rPr>
                <a:t>“But if I don’t do it and you do, </a:t>
              </a:r>
            </a:p>
            <a:p>
              <a:pPr marL="127000" marR="0" lvl="0" algn="l" defTabSz="914400" rtl="0" eaLnBrk="0" fontAlgn="base" latinLnBrk="0" hangingPunct="0">
                <a:lnSpc>
                  <a:spcPct val="100000"/>
                </a:lnSpc>
                <a:spcBef>
                  <a:spcPct val="0"/>
                </a:spcBef>
                <a:spcAft>
                  <a:spcPct val="0"/>
                </a:spcAft>
                <a:buClrTx/>
                <a:buSzTx/>
                <a:buFontTx/>
                <a:buNone/>
                <a:defRPr/>
              </a:pPr>
              <a:r>
                <a:rPr kumimoji="0" lang="en-US" sz="1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rPr>
                <a:t>I won’t survive.” </a:t>
              </a:r>
            </a:p>
          </p:txBody>
        </p:sp>
      </p:grpSp>
    </p:spTree>
    <p:extLst>
      <p:ext uri="{BB962C8B-B14F-4D97-AF65-F5344CB8AC3E}">
        <p14:creationId xmlns:p14="http://schemas.microsoft.com/office/powerpoint/2010/main" val="328824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20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4">
                                            <p:txEl>
                                              <p:pRg st="0" end="0"/>
                                            </p:txEl>
                                          </p:spTgt>
                                        </p:tgtEl>
                                        <p:attrNameLst>
                                          <p:attrName>style.visibility</p:attrName>
                                        </p:attrNameLst>
                                      </p:cBhvr>
                                      <p:to>
                                        <p:strVal val="visible"/>
                                      </p:to>
                                    </p:set>
                                    <p:animEffect transition="in" filter="fade">
                                      <p:cBhvr>
                                        <p:cTn id="10" dur="2000"/>
                                        <p:tgtEl>
                                          <p:spTgt spid="14">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2000"/>
                                        <p:tgtEl>
                                          <p:spTgt spid="1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2000"/>
                                        <p:tgtEl>
                                          <p:spTgt spid="4"/>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2000"/>
                                        <p:tgtEl>
                                          <p:spTgt spid="2"/>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2000"/>
                                        <p:tgtEl>
                                          <p:spTgt spid="11"/>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2000"/>
                                        <p:tgtEl>
                                          <p:spTgt spid="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2000"/>
                                        <p:tgtEl>
                                          <p:spTgt spid="8"/>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2000"/>
                                        <p:tgtEl>
                                          <p:spTgt spid="12"/>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fade">
                                      <p:cBhvr>
                                        <p:cTn id="46"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8" grpId="0"/>
      <p:bldP spid="9" grpId="0"/>
      <p:bldP spid="11" grpId="0" animBg="1"/>
      <p:bldP spid="12" grpId="0" animBg="1"/>
      <p:bldP spid="13"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white and black text on a white background&#10;&#10;Description automatically generated">
            <a:extLst>
              <a:ext uri="{FF2B5EF4-FFF2-40B4-BE49-F238E27FC236}">
                <a16:creationId xmlns:a16="http://schemas.microsoft.com/office/drawing/2014/main" id="{C0A0DDF0-7AD9-087C-95D2-9C854A0DD5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8235" y="456040"/>
            <a:ext cx="5907525" cy="6101793"/>
          </a:xfrm>
          <a:prstGeom prst="rect">
            <a:avLst/>
          </a:prstGeom>
        </p:spPr>
      </p:pic>
      <p:sp>
        <p:nvSpPr>
          <p:cNvPr id="2" name="Rectangle 1">
            <a:extLst>
              <a:ext uri="{FF2B5EF4-FFF2-40B4-BE49-F238E27FC236}">
                <a16:creationId xmlns:a16="http://schemas.microsoft.com/office/drawing/2014/main" id="{02DDD3D9-D6BB-22B9-A2F1-5FE30CBF7C03}"/>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3" name="Rectangle 2">
            <a:extLst>
              <a:ext uri="{FF2B5EF4-FFF2-40B4-BE49-F238E27FC236}">
                <a16:creationId xmlns:a16="http://schemas.microsoft.com/office/drawing/2014/main" id="{1610A187-94AB-5041-83D8-01D2056390AF}"/>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Radical Theory Tools</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4" name="Straight Connector 3">
            <a:extLst>
              <a:ext uri="{FF2B5EF4-FFF2-40B4-BE49-F238E27FC236}">
                <a16:creationId xmlns:a16="http://schemas.microsoft.com/office/drawing/2014/main" id="{1BB27F25-63F1-663D-509C-1FEF3897C911}"/>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60459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 Box 4"/>
          <p:cNvSpPr txBox="1">
            <a:spLocks noChangeArrowheads="1"/>
          </p:cNvSpPr>
          <p:nvPr/>
        </p:nvSpPr>
        <p:spPr bwMode="auto">
          <a:xfrm>
            <a:off x="19050" y="2766049"/>
            <a:ext cx="7011260" cy="39703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971550" indent="-514350"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eaLnBrk="0" fontAlgn="base" hangingPunct="0">
              <a:spcBef>
                <a:spcPct val="0"/>
              </a:spcBef>
              <a:spcAft>
                <a:spcPct val="0"/>
              </a:spcAft>
              <a:defRPr sz="2400">
                <a:solidFill>
                  <a:schemeClr val="tx1"/>
                </a:solidFill>
                <a:latin typeface="Arial" charset="0"/>
                <a:ea typeface="ＭＳ Ｐゴシック" charset="0"/>
              </a:defRPr>
            </a:lvl6pPr>
            <a:lvl7pPr eaLnBrk="0" fontAlgn="base" hangingPunct="0">
              <a:spcBef>
                <a:spcPct val="0"/>
              </a:spcBef>
              <a:spcAft>
                <a:spcPct val="0"/>
              </a:spcAft>
              <a:defRPr sz="2400">
                <a:solidFill>
                  <a:schemeClr val="tx1"/>
                </a:solidFill>
                <a:latin typeface="Arial" charset="0"/>
                <a:ea typeface="ＭＳ Ｐゴシック" charset="0"/>
              </a:defRPr>
            </a:lvl7pPr>
            <a:lvl8pPr eaLnBrk="0" fontAlgn="base" hangingPunct="0">
              <a:spcBef>
                <a:spcPct val="0"/>
              </a:spcBef>
              <a:spcAft>
                <a:spcPct val="0"/>
              </a:spcAft>
              <a:defRPr sz="2400">
                <a:solidFill>
                  <a:schemeClr val="tx1"/>
                </a:solidFill>
                <a:latin typeface="Arial" charset="0"/>
                <a:ea typeface="ＭＳ Ｐゴシック" charset="0"/>
              </a:defRPr>
            </a:lvl8pPr>
            <a:lvl9pPr eaLnBrk="0" fontAlgn="base" hangingPunct="0">
              <a:spcBef>
                <a:spcPct val="0"/>
              </a:spcBef>
              <a:spcAft>
                <a:spcPct val="0"/>
              </a:spcAft>
              <a:defRPr sz="2400">
                <a:solidFill>
                  <a:schemeClr val="tx1"/>
                </a:solidFill>
                <a:latin typeface="Arial" charset="0"/>
                <a:ea typeface="ＭＳ Ｐゴシック" charset="0"/>
              </a:defRPr>
            </a:lvl9pPr>
          </a:lstStyle>
          <a:p>
            <a:pPr marL="15875" marR="0" lvl="0" indent="0" algn="l" defTabSz="914400" rtl="0" eaLnBrk="1" fontAlgn="base" latinLnBrk="0" hangingPunct="1">
              <a:lnSpc>
                <a:spcPct val="100000"/>
              </a:lnSpc>
              <a:spcBef>
                <a:spcPct val="0"/>
              </a:spcBef>
              <a:spcAft>
                <a:spcPct val="0"/>
              </a:spcAft>
              <a:buClrTx/>
              <a:buSzTx/>
              <a:buFontTx/>
              <a:buNone/>
              <a:tabLst>
                <a:tab pos="512763" algn="l"/>
              </a:tabLst>
              <a:defRPr/>
            </a:pPr>
            <a:r>
              <a:rPr kumimoji="0" lang="en-US" sz="2800" b="1" i="0" u="none" strike="noStrike" kern="120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rPr>
              <a:t>Radical Tools, Part 1:</a:t>
            </a:r>
            <a:r>
              <a:rPr kumimoji="0" lang="en-US" sz="28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 </a:t>
            </a:r>
          </a:p>
          <a:p>
            <a:pPr marL="15875" marR="0" lvl="0" indent="0" algn="l" defTabSz="914400" rtl="0" eaLnBrk="1" fontAlgn="base" latinLnBrk="0" hangingPunct="1">
              <a:lnSpc>
                <a:spcPct val="100000"/>
              </a:lnSpc>
              <a:spcBef>
                <a:spcPct val="0"/>
              </a:spcBef>
              <a:spcAft>
                <a:spcPct val="0"/>
              </a:spcAft>
              <a:buClrTx/>
              <a:buSzTx/>
              <a:buFontTx/>
              <a:buNone/>
              <a:tabLst>
                <a:tab pos="512763" algn="l"/>
              </a:tabLst>
              <a:defRPr/>
            </a:pPr>
            <a:endParaRPr kumimoji="0" lang="en-US" sz="28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15875" marR="0" lvl="0" indent="0" algn="l" defTabSz="914400" rtl="0" eaLnBrk="1" fontAlgn="base" latinLnBrk="0" hangingPunct="1">
              <a:lnSpc>
                <a:spcPct val="100000"/>
              </a:lnSpc>
              <a:spcBef>
                <a:spcPct val="0"/>
              </a:spcBef>
              <a:spcAft>
                <a:spcPct val="0"/>
              </a:spcAft>
              <a:buClrTx/>
              <a:buSzTx/>
              <a:buFontTx/>
              <a:buNone/>
              <a:tabLst>
                <a:tab pos="512763" algn="l"/>
              </a:tabLst>
              <a:defRPr/>
            </a:pPr>
            <a:r>
              <a:rPr kumimoji="0" lang="en-US" sz="28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Drill down into meeting people’s basic material needs in capitalism</a:t>
            </a:r>
          </a:p>
          <a:p>
            <a:pPr marL="15875" marR="0" lvl="0" indent="0" algn="l" defTabSz="914400" rtl="0" eaLnBrk="1" fontAlgn="base" latinLnBrk="0" hangingPunct="1">
              <a:lnSpc>
                <a:spcPct val="100000"/>
              </a:lnSpc>
              <a:spcBef>
                <a:spcPct val="0"/>
              </a:spcBef>
              <a:spcAft>
                <a:spcPct val="0"/>
              </a:spcAft>
              <a:buClrTx/>
              <a:buSzTx/>
              <a:buFontTx/>
              <a:buNone/>
              <a:tabLst>
                <a:tab pos="512763" algn="l"/>
              </a:tabLst>
              <a:defRPr/>
            </a:pPr>
            <a:endParaRPr kumimoji="0" lang="en-US" sz="28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15875" marR="0" lvl="0" indent="0" algn="l" defTabSz="914400" rtl="0" eaLnBrk="1" fontAlgn="base" latinLnBrk="0" hangingPunct="1">
              <a:lnSpc>
                <a:spcPct val="100000"/>
              </a:lnSpc>
              <a:spcBef>
                <a:spcPct val="0"/>
              </a:spcBef>
              <a:spcAft>
                <a:spcPct val="0"/>
              </a:spcAft>
              <a:buClrTx/>
              <a:buSzTx/>
              <a:buFontTx/>
              <a:buNone/>
              <a:tabLst>
                <a:tab pos="512763" algn="l"/>
              </a:tabLst>
              <a:defRPr/>
            </a:pPr>
            <a:r>
              <a:rPr kumimoji="0" lang="en-US" sz="2800" b="1" i="0" u="none" strike="noStrike" kern="120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rPr>
              <a:t>Radical Tools, Part 2:  </a:t>
            </a:r>
          </a:p>
          <a:p>
            <a:pPr marL="15875" marR="0" lvl="0" indent="0" algn="l" defTabSz="914400" rtl="0" eaLnBrk="1" fontAlgn="base" latinLnBrk="0" hangingPunct="1">
              <a:lnSpc>
                <a:spcPct val="100000"/>
              </a:lnSpc>
              <a:spcBef>
                <a:spcPct val="0"/>
              </a:spcBef>
              <a:spcAft>
                <a:spcPct val="0"/>
              </a:spcAft>
              <a:buClrTx/>
              <a:buSzTx/>
              <a:buFontTx/>
              <a:buNone/>
              <a:tabLst>
                <a:tab pos="512763" algn="l"/>
              </a:tabLst>
              <a:defRPr/>
            </a:pPr>
            <a:endParaRPr kumimoji="0" lang="en-US" sz="28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15875" marR="0" lvl="0" indent="0" algn="l" defTabSz="914400" rtl="0" eaLnBrk="1" fontAlgn="base" latinLnBrk="0" hangingPunct="1">
              <a:lnSpc>
                <a:spcPct val="100000"/>
              </a:lnSpc>
              <a:spcBef>
                <a:spcPct val="0"/>
              </a:spcBef>
              <a:spcAft>
                <a:spcPct val="0"/>
              </a:spcAft>
              <a:buClrTx/>
              <a:buSzTx/>
              <a:buFontTx/>
              <a:buNone/>
              <a:tabLst>
                <a:tab pos="512763" algn="l"/>
              </a:tabLst>
              <a:defRPr/>
            </a:pPr>
            <a:r>
              <a:rPr kumimoji="0" lang="en-US" sz="28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Drill down into meeting people’s basic material needs in democratic socialism</a:t>
            </a:r>
          </a:p>
        </p:txBody>
      </p:sp>
      <p:sp>
        <p:nvSpPr>
          <p:cNvPr id="7" name="Text Box 4">
            <a:extLst>
              <a:ext uri="{FF2B5EF4-FFF2-40B4-BE49-F238E27FC236}">
                <a16:creationId xmlns:a16="http://schemas.microsoft.com/office/drawing/2014/main" id="{DA118652-B202-FD7E-2B4E-C436C603B117}"/>
              </a:ext>
            </a:extLst>
          </p:cNvPr>
          <p:cNvSpPr txBox="1">
            <a:spLocks noChangeArrowheads="1"/>
          </p:cNvSpPr>
          <p:nvPr/>
        </p:nvSpPr>
        <p:spPr bwMode="auto">
          <a:xfrm>
            <a:off x="1388395" y="895563"/>
            <a:ext cx="2430211" cy="523220"/>
          </a:xfrm>
          <a:prstGeom prst="rect">
            <a:avLst/>
          </a:prstGeom>
          <a:noFill/>
          <a:ln>
            <a:solidFill>
              <a:srgbClr val="000000"/>
            </a:solid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971550" indent="-514350"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eaLnBrk="0" fontAlgn="base" hangingPunct="0">
              <a:spcBef>
                <a:spcPct val="0"/>
              </a:spcBef>
              <a:spcAft>
                <a:spcPct val="0"/>
              </a:spcAft>
              <a:defRPr sz="2400">
                <a:solidFill>
                  <a:schemeClr val="tx1"/>
                </a:solidFill>
                <a:latin typeface="Arial" charset="0"/>
                <a:ea typeface="ＭＳ Ｐゴシック" charset="0"/>
              </a:defRPr>
            </a:lvl6pPr>
            <a:lvl7pPr eaLnBrk="0" fontAlgn="base" hangingPunct="0">
              <a:spcBef>
                <a:spcPct val="0"/>
              </a:spcBef>
              <a:spcAft>
                <a:spcPct val="0"/>
              </a:spcAft>
              <a:defRPr sz="2400">
                <a:solidFill>
                  <a:schemeClr val="tx1"/>
                </a:solidFill>
                <a:latin typeface="Arial" charset="0"/>
                <a:ea typeface="ＭＳ Ｐゴシック" charset="0"/>
              </a:defRPr>
            </a:lvl7pPr>
            <a:lvl8pPr eaLnBrk="0" fontAlgn="base" hangingPunct="0">
              <a:spcBef>
                <a:spcPct val="0"/>
              </a:spcBef>
              <a:spcAft>
                <a:spcPct val="0"/>
              </a:spcAft>
              <a:defRPr sz="2400">
                <a:solidFill>
                  <a:schemeClr val="tx1"/>
                </a:solidFill>
                <a:latin typeface="Arial" charset="0"/>
                <a:ea typeface="ＭＳ Ｐゴシック" charset="0"/>
              </a:defRPr>
            </a:lvl8pPr>
            <a:lvl9pPr eaLnBrk="0" fontAlgn="base" hangingPunct="0">
              <a:spcBef>
                <a:spcPct val="0"/>
              </a:spcBef>
              <a:spcAft>
                <a:spcPct val="0"/>
              </a:spcAft>
              <a:defRPr sz="2400">
                <a:solidFill>
                  <a:schemeClr val="tx1"/>
                </a:solidFill>
                <a:latin typeface="Arial" charset="0"/>
                <a:ea typeface="ＭＳ Ｐゴシック" charset="0"/>
              </a:defRPr>
            </a:lvl9pPr>
          </a:lstStyle>
          <a:p>
            <a:pPr marL="15875" marR="0" lvl="0" indent="0" algn="ctr" defTabSz="914400" rtl="0" eaLnBrk="1" fontAlgn="base" latinLnBrk="0" hangingPunct="1">
              <a:lnSpc>
                <a:spcPct val="100000"/>
              </a:lnSpc>
              <a:spcBef>
                <a:spcPct val="0"/>
              </a:spcBef>
              <a:spcAft>
                <a:spcPct val="0"/>
              </a:spcAft>
              <a:buClrTx/>
              <a:buSzTx/>
              <a:buFontTx/>
              <a:buNone/>
              <a:tabLst>
                <a:tab pos="512763" algn="l"/>
              </a:tabLst>
              <a:defRPr/>
            </a:pPr>
            <a:r>
              <a:rPr kumimoji="0" lang="en-US" sz="2800" b="1"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Health Care</a:t>
            </a:r>
          </a:p>
        </p:txBody>
      </p:sp>
      <p:sp>
        <p:nvSpPr>
          <p:cNvPr id="2" name="Rectangle 1">
            <a:extLst>
              <a:ext uri="{FF2B5EF4-FFF2-40B4-BE49-F238E27FC236}">
                <a16:creationId xmlns:a16="http://schemas.microsoft.com/office/drawing/2014/main" id="{8192B511-A657-D930-C33B-F4BA88AE6DCA}"/>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11" name="Rectangle 10">
            <a:extLst>
              <a:ext uri="{FF2B5EF4-FFF2-40B4-BE49-F238E27FC236}">
                <a16:creationId xmlns:a16="http://schemas.microsoft.com/office/drawing/2014/main" id="{6C7A1F42-D314-6307-5138-FB2751847CFD}"/>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Radical Theory Tools</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pic>
        <p:nvPicPr>
          <p:cNvPr id="5" name="Picture 4">
            <a:extLst>
              <a:ext uri="{FF2B5EF4-FFF2-40B4-BE49-F238E27FC236}">
                <a16:creationId xmlns:a16="http://schemas.microsoft.com/office/drawing/2014/main" id="{F6D58CF7-FFA0-0765-C45E-4277443B6C12}"/>
              </a:ext>
            </a:extLst>
          </p:cNvPr>
          <p:cNvPicPr>
            <a:picLocks noChangeAspect="1"/>
          </p:cNvPicPr>
          <p:nvPr/>
        </p:nvPicPr>
        <p:blipFill rotWithShape="1">
          <a:blip r:embed="rId3">
            <a:extLst>
              <a:ext uri="{28A0092B-C50C-407E-A947-70E740481C1C}">
                <a14:useLocalDpi xmlns:a14="http://schemas.microsoft.com/office/drawing/2010/main" val="0"/>
              </a:ext>
            </a:extLst>
          </a:blip>
          <a:srcRect r="5803"/>
          <a:stretch/>
        </p:blipFill>
        <p:spPr>
          <a:xfrm>
            <a:off x="6143618" y="285438"/>
            <a:ext cx="2894119" cy="3200400"/>
          </a:xfrm>
          <a:prstGeom prst="rect">
            <a:avLst/>
          </a:prstGeom>
        </p:spPr>
      </p:pic>
      <p:sp>
        <p:nvSpPr>
          <p:cNvPr id="6" name="TextBox 5">
            <a:extLst>
              <a:ext uri="{FF2B5EF4-FFF2-40B4-BE49-F238E27FC236}">
                <a16:creationId xmlns:a16="http://schemas.microsoft.com/office/drawing/2014/main" id="{11B0D673-FB64-974F-7249-B3E936F55395}"/>
              </a:ext>
            </a:extLst>
          </p:cNvPr>
          <p:cNvSpPr txBox="1"/>
          <p:nvPr/>
        </p:nvSpPr>
        <p:spPr>
          <a:xfrm rot="20163887">
            <a:off x="7816707" y="2962672"/>
            <a:ext cx="1273104" cy="338554"/>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106" charset="-128"/>
                <a:cs typeface="Calibri" panose="020F0502020204030204" pitchFamily="34" charset="0"/>
              </a:rPr>
              <a:t>The Six-Core Cube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106" charset="-128"/>
                <a:cs typeface="Calibri" panose="020F0502020204030204" pitchFamily="34" charset="0"/>
              </a:rPr>
              <a:t>of Every Economic System</a:t>
            </a:r>
          </a:p>
        </p:txBody>
      </p:sp>
      <p:cxnSp>
        <p:nvCxnSpPr>
          <p:cNvPr id="12" name="Straight Connector 11">
            <a:extLst>
              <a:ext uri="{FF2B5EF4-FFF2-40B4-BE49-F238E27FC236}">
                <a16:creationId xmlns:a16="http://schemas.microsoft.com/office/drawing/2014/main" id="{C3AA9117-B7F8-65FE-F695-349B371101D6}"/>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03908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mph" presetSubtype="0" fill="hold" nodeType="withEffect">
                                  <p:stCondLst>
                                    <p:cond delay="0"/>
                                  </p:stCondLst>
                                  <p:iterate type="lt">
                                    <p:tmPct val="4000"/>
                                  </p:iterate>
                                  <p:childTnLst>
                                    <p:set>
                                      <p:cBhvr override="childStyle">
                                        <p:cTn id="6" dur="2000" fill="hold"/>
                                        <p:tgtEl>
                                          <p:spTgt spid="39938">
                                            <p:txEl>
                                              <p:pRg st="6" end="6"/>
                                            </p:txEl>
                                          </p:spTgt>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4"/>
          <p:cNvSpPr txBox="1">
            <a:spLocks noChangeArrowheads="1"/>
          </p:cNvSpPr>
          <p:nvPr/>
        </p:nvSpPr>
        <p:spPr bwMode="auto">
          <a:xfrm>
            <a:off x="101087" y="2696840"/>
            <a:ext cx="4746958" cy="1862048"/>
          </a:xfrm>
          <a:prstGeom prst="rect">
            <a:avLst/>
          </a:prstGeom>
          <a:solidFill>
            <a:srgbClr val="00C588"/>
          </a:solidFill>
          <a:ln>
            <a:solidFill>
              <a:srgbClr val="000000"/>
            </a:solid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marL="342900" indent="-342900"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917575" marR="0" lvl="0" indent="-901700" algn="ctr" defTabSz="914400" rtl="0" eaLnBrk="1" fontAlgn="base" latinLnBrk="0" hangingPunct="1">
              <a:lnSpc>
                <a:spcPct val="100000"/>
              </a:lnSpc>
              <a:spcBef>
                <a:spcPct val="0"/>
              </a:spcBef>
              <a:spcAft>
                <a:spcPct val="0"/>
              </a:spcAft>
              <a:buClrTx/>
              <a:buSzTx/>
              <a:buFontTx/>
              <a:buNone/>
              <a:tabLst/>
              <a:defRPr/>
            </a:pPr>
            <a:r>
              <a:rPr kumimoji="0" lang="en-US" sz="2300" b="0" i="0" u="none" strike="noStrike" kern="1200" cap="none" spc="0" normalizeH="0" baseline="0" noProof="0" dirty="0">
                <a:ln>
                  <a:noFill/>
                </a:ln>
                <a:solidFill>
                  <a:srgbClr val="FFFFFF"/>
                </a:solidFill>
                <a:effectLst/>
                <a:uLnTx/>
                <a:uFillTx/>
                <a:latin typeface="Avenir Book" panose="02000503020000020003" pitchFamily="2" charset="0"/>
                <a:ea typeface="ＭＳ Ｐゴシック" charset="0"/>
                <a:cs typeface="Avenir Medium" charset="0"/>
              </a:rPr>
              <a:t>Workplace Justice</a:t>
            </a:r>
          </a:p>
          <a:p>
            <a:pPr marL="917575" marR="0" lvl="0" indent="-371475" algn="ctr" defTabSz="914400" rtl="0" eaLnBrk="1" fontAlgn="base" latinLnBrk="0" hangingPunct="1">
              <a:lnSpc>
                <a:spcPct val="100000"/>
              </a:lnSpc>
              <a:spcBef>
                <a:spcPct val="0"/>
              </a:spcBef>
              <a:spcAft>
                <a:spcPct val="0"/>
              </a:spcAft>
              <a:buClrTx/>
              <a:buSzTx/>
              <a:buFontTx/>
              <a:buNone/>
              <a:tabLst/>
              <a:defRPr/>
            </a:pPr>
            <a:endParaRPr kumimoji="0" lang="en-US" sz="2300" b="0" i="0" u="none" strike="noStrike" kern="1200" cap="none" spc="0" normalizeH="0" baseline="0" noProof="0" dirty="0">
              <a:ln>
                <a:noFill/>
              </a:ln>
              <a:solidFill>
                <a:srgbClr val="FFFFFF"/>
              </a:solidFill>
              <a:effectLst/>
              <a:uLnTx/>
              <a:uFillTx/>
              <a:latin typeface="Avenir Book" panose="02000503020000020003" pitchFamily="2" charset="0"/>
              <a:ea typeface="ＭＳ Ｐゴシック" charset="0"/>
              <a:cs typeface="Avenir Medium" charset="0"/>
            </a:endParaRPr>
          </a:p>
          <a:p>
            <a:pPr marL="917575" marR="0" lvl="0" indent="-901700" algn="ctr" defTabSz="914400" rtl="0" eaLnBrk="1" fontAlgn="base" latinLnBrk="0" hangingPunct="1">
              <a:lnSpc>
                <a:spcPct val="100000"/>
              </a:lnSpc>
              <a:spcBef>
                <a:spcPct val="0"/>
              </a:spcBef>
              <a:spcAft>
                <a:spcPct val="0"/>
              </a:spcAft>
              <a:buClrTx/>
              <a:buSzTx/>
              <a:buFontTx/>
              <a:buNone/>
              <a:tabLst/>
              <a:defRPr/>
            </a:pPr>
            <a:endParaRPr kumimoji="0" lang="en-US" sz="2300" b="0" i="0" u="none" strike="noStrike" kern="1200" cap="none" spc="0" normalizeH="0" baseline="0" noProof="0" dirty="0">
              <a:ln>
                <a:noFill/>
              </a:ln>
              <a:solidFill>
                <a:srgbClr val="FFFFFF"/>
              </a:solidFill>
              <a:effectLst/>
              <a:uLnTx/>
              <a:uFillTx/>
              <a:latin typeface="Avenir Book" panose="02000503020000020003" pitchFamily="2" charset="0"/>
              <a:ea typeface="ＭＳ Ｐゴシック" charset="0"/>
              <a:cs typeface="Avenir Medium" charset="0"/>
            </a:endParaRPr>
          </a:p>
          <a:p>
            <a:pPr marL="917575" marR="0" lvl="0" indent="-371475" algn="ctr" defTabSz="914400" rtl="0" eaLnBrk="1" fontAlgn="base" latinLnBrk="0" hangingPunct="1">
              <a:lnSpc>
                <a:spcPct val="100000"/>
              </a:lnSpc>
              <a:spcBef>
                <a:spcPct val="0"/>
              </a:spcBef>
              <a:spcAft>
                <a:spcPct val="0"/>
              </a:spcAft>
              <a:buClrTx/>
              <a:buSzTx/>
              <a:buFontTx/>
              <a:buNone/>
              <a:tabLst/>
              <a:defRPr/>
            </a:pPr>
            <a:endParaRPr kumimoji="0" lang="en-US" sz="2300" b="0" i="0" u="none" strike="noStrike" kern="1200" cap="none" spc="0" normalizeH="0" baseline="0" noProof="0" dirty="0">
              <a:ln>
                <a:noFill/>
              </a:ln>
              <a:solidFill>
                <a:srgbClr val="FFFFFF"/>
              </a:solidFill>
              <a:effectLst/>
              <a:uLnTx/>
              <a:uFillTx/>
              <a:latin typeface="Avenir Book" panose="02000503020000020003" pitchFamily="2" charset="0"/>
              <a:ea typeface="ＭＳ Ｐゴシック" charset="0"/>
              <a:cs typeface="Avenir Medium" charset="0"/>
            </a:endParaRPr>
          </a:p>
          <a:p>
            <a:pPr marL="15875" marR="0" lvl="0" indent="0" algn="ctr" defTabSz="914400" rtl="0" eaLnBrk="1" fontAlgn="base" latinLnBrk="0" hangingPunct="1">
              <a:lnSpc>
                <a:spcPct val="100000"/>
              </a:lnSpc>
              <a:spcBef>
                <a:spcPct val="0"/>
              </a:spcBef>
              <a:spcAft>
                <a:spcPct val="0"/>
              </a:spcAft>
              <a:buClrTx/>
              <a:buSzTx/>
              <a:buFontTx/>
              <a:buNone/>
              <a:tabLst/>
              <a:defRPr/>
            </a:pPr>
            <a:r>
              <a:rPr kumimoji="0" lang="en-US" sz="2300" b="0" i="0" u="none" strike="noStrike" kern="1200" cap="none" spc="0" normalizeH="0" baseline="0" noProof="0" dirty="0">
                <a:ln>
                  <a:noFill/>
                </a:ln>
                <a:solidFill>
                  <a:srgbClr val="FFFFFF"/>
                </a:solidFill>
                <a:effectLst/>
                <a:uLnTx/>
                <a:uFillTx/>
                <a:latin typeface="Avenir Book" panose="02000503020000020003" pitchFamily="2" charset="0"/>
                <a:ea typeface="ＭＳ Ｐゴシック" charset="0"/>
                <a:cs typeface="Avenir Medium" charset="0"/>
              </a:rPr>
              <a:t>Coordination Among Competitors</a:t>
            </a:r>
          </a:p>
        </p:txBody>
      </p:sp>
      <p:sp>
        <p:nvSpPr>
          <p:cNvPr id="2" name="Rectangle 1"/>
          <p:cNvSpPr/>
          <p:nvPr/>
        </p:nvSpPr>
        <p:spPr>
          <a:xfrm>
            <a:off x="101087" y="3366254"/>
            <a:ext cx="4746958" cy="523220"/>
          </a:xfrm>
          <a:prstGeom prst="rect">
            <a:avLst/>
          </a:prstGeom>
        </p:spPr>
        <p:txBody>
          <a:bodyPr wrap="square">
            <a:spAutoFit/>
          </a:bodyPr>
          <a:lstStyle/>
          <a:p>
            <a:pPr marL="917575" marR="0" lvl="0" indent="-901700" algn="ctr"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venir Book" panose="02000503020000020003" pitchFamily="2" charset="0"/>
                <a:ea typeface="ＭＳ Ｐゴシック" charset="0"/>
                <a:cs typeface="Avenir Medium" charset="0"/>
              </a:rPr>
              <a:t>+</a:t>
            </a:r>
          </a:p>
        </p:txBody>
      </p:sp>
      <p:sp>
        <p:nvSpPr>
          <p:cNvPr id="4" name="Rectangle 3">
            <a:extLst>
              <a:ext uri="{FF2B5EF4-FFF2-40B4-BE49-F238E27FC236}">
                <a16:creationId xmlns:a16="http://schemas.microsoft.com/office/drawing/2014/main" id="{E8825F22-02C4-8613-ECB9-52082614EACF}"/>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18" name="Rectangle 17">
            <a:extLst>
              <a:ext uri="{FF2B5EF4-FFF2-40B4-BE49-F238E27FC236}">
                <a16:creationId xmlns:a16="http://schemas.microsoft.com/office/drawing/2014/main" id="{2058FD0E-3A21-9435-ABA5-8A2FA735CE49}"/>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Radical Theory Tools</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19" name="Straight Connector 18">
            <a:extLst>
              <a:ext uri="{FF2B5EF4-FFF2-40B4-BE49-F238E27FC236}">
                <a16:creationId xmlns:a16="http://schemas.microsoft.com/office/drawing/2014/main" id="{76E2A376-07DE-5DAF-07FF-B7EE1827B1F8}"/>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D70AABBE-3DCD-CF89-2886-2B97CF8130BE}"/>
              </a:ext>
            </a:extLst>
          </p:cNvPr>
          <p:cNvPicPr>
            <a:picLocks noChangeAspect="1"/>
          </p:cNvPicPr>
          <p:nvPr/>
        </p:nvPicPr>
        <p:blipFill rotWithShape="1">
          <a:blip r:embed="rId3"/>
          <a:srcRect t="10233"/>
          <a:stretch/>
        </p:blipFill>
        <p:spPr>
          <a:xfrm>
            <a:off x="1729665" y="547457"/>
            <a:ext cx="1560481" cy="2011403"/>
          </a:xfrm>
          <a:prstGeom prst="rect">
            <a:avLst/>
          </a:prstGeom>
          <a:ln>
            <a:solidFill>
              <a:srgbClr val="000000"/>
            </a:solidFill>
          </a:ln>
        </p:spPr>
      </p:pic>
      <p:pic>
        <p:nvPicPr>
          <p:cNvPr id="9" name="Picture 8" descr="A red sign on a building&#10;&#10;Description automatically generated">
            <a:extLst>
              <a:ext uri="{FF2B5EF4-FFF2-40B4-BE49-F238E27FC236}">
                <a16:creationId xmlns:a16="http://schemas.microsoft.com/office/drawing/2014/main" id="{C3C0E410-736E-4655-69EC-C21E6DF29665}"/>
              </a:ext>
            </a:extLst>
          </p:cNvPr>
          <p:cNvPicPr>
            <a:picLocks noChangeAspect="1"/>
          </p:cNvPicPr>
          <p:nvPr/>
        </p:nvPicPr>
        <p:blipFill rotWithShape="1">
          <a:blip r:embed="rId4">
            <a:extLst>
              <a:ext uri="{28A0092B-C50C-407E-A947-70E740481C1C}">
                <a14:useLocalDpi xmlns:a14="http://schemas.microsoft.com/office/drawing/2010/main" val="0"/>
              </a:ext>
            </a:extLst>
          </a:blip>
          <a:srcRect t="10980"/>
          <a:stretch/>
        </p:blipFill>
        <p:spPr>
          <a:xfrm>
            <a:off x="1015598" y="4702948"/>
            <a:ext cx="2988617" cy="1994670"/>
          </a:xfrm>
          <a:prstGeom prst="rect">
            <a:avLst/>
          </a:prstGeom>
          <a:ln>
            <a:solidFill>
              <a:srgbClr val="000000"/>
            </a:solidFill>
          </a:ln>
        </p:spPr>
      </p:pic>
      <p:sp>
        <p:nvSpPr>
          <p:cNvPr id="7" name="Rectangle 6">
            <a:extLst>
              <a:ext uri="{FF2B5EF4-FFF2-40B4-BE49-F238E27FC236}">
                <a16:creationId xmlns:a16="http://schemas.microsoft.com/office/drawing/2014/main" id="{BFDA9469-A61C-A226-39AE-0DA5E3E7C052}"/>
              </a:ext>
            </a:extLst>
          </p:cNvPr>
          <p:cNvSpPr/>
          <p:nvPr/>
        </p:nvSpPr>
        <p:spPr>
          <a:xfrm>
            <a:off x="5007066" y="3016853"/>
            <a:ext cx="4002819" cy="1292662"/>
          </a:xfrm>
          <a:prstGeom prst="rect">
            <a:avLst/>
          </a:prstGeom>
        </p:spPr>
        <p:txBody>
          <a:bodyPr wrap="square">
            <a:spAutoFit/>
          </a:bodyPr>
          <a:lstStyle/>
          <a:p>
            <a:pPr algn="ctr" defTabSz="457200" fontAlgn="auto">
              <a:spcBef>
                <a:spcPts val="0"/>
              </a:spcBef>
              <a:spcAft>
                <a:spcPts val="0"/>
              </a:spcAft>
            </a:pPr>
            <a:r>
              <a:rPr lang="en-US" sz="2600" b="0" dirty="0">
                <a:solidFill>
                  <a:srgbClr val="000000"/>
                </a:solidFill>
                <a:latin typeface="Avenir Book" panose="02000503020000020003" pitchFamily="2" charset="0"/>
                <a:ea typeface="Avenir Medium" charset="0"/>
                <a:cs typeface="Avenir Medium" charset="0"/>
              </a:rPr>
              <a:t>The Pressure for Good leads to </a:t>
            </a:r>
          </a:p>
          <a:p>
            <a:pPr algn="ctr" defTabSz="457200" fontAlgn="auto">
              <a:spcBef>
                <a:spcPts val="0"/>
              </a:spcBef>
              <a:spcAft>
                <a:spcPts val="0"/>
              </a:spcAft>
            </a:pPr>
            <a:r>
              <a:rPr lang="en-US" sz="2600" b="0" dirty="0">
                <a:solidFill>
                  <a:srgbClr val="000000"/>
                </a:solidFill>
                <a:latin typeface="Avenir Book" panose="02000503020000020003" pitchFamily="2" charset="0"/>
                <a:ea typeface="Avenir Medium" charset="0"/>
                <a:cs typeface="Avenir Medium" charset="0"/>
              </a:rPr>
              <a:t>The Invisible Synergy</a:t>
            </a:r>
          </a:p>
        </p:txBody>
      </p:sp>
      <p:pic>
        <p:nvPicPr>
          <p:cNvPr id="8" name="Picture 7" descr="A cube with different colored squares&#10;&#10;Description automatically generated">
            <a:extLst>
              <a:ext uri="{FF2B5EF4-FFF2-40B4-BE49-F238E27FC236}">
                <a16:creationId xmlns:a16="http://schemas.microsoft.com/office/drawing/2014/main" id="{0E9A0178-8B4B-2A69-481C-8E42840F521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33661" y="5191252"/>
            <a:ext cx="1091254" cy="1088136"/>
          </a:xfrm>
          <a:prstGeom prst="rect">
            <a:avLst/>
          </a:prstGeom>
        </p:spPr>
      </p:pic>
      <p:sp>
        <p:nvSpPr>
          <p:cNvPr id="12" name="Right Brace 11">
            <a:extLst>
              <a:ext uri="{FF2B5EF4-FFF2-40B4-BE49-F238E27FC236}">
                <a16:creationId xmlns:a16="http://schemas.microsoft.com/office/drawing/2014/main" id="{B36F12B7-CF85-2E85-3B0E-2DCADD72ECA8}"/>
              </a:ext>
            </a:extLst>
          </p:cNvPr>
          <p:cNvSpPr/>
          <p:nvPr/>
        </p:nvSpPr>
        <p:spPr>
          <a:xfrm>
            <a:off x="4900117" y="2699880"/>
            <a:ext cx="375920" cy="1862048"/>
          </a:xfrm>
          <a:prstGeom prst="rightBrace">
            <a:avLst>
              <a:gd name="adj1" fmla="val 24549"/>
              <a:gd name="adj2"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b="0" dirty="0"/>
          </a:p>
        </p:txBody>
      </p:sp>
      <p:sp>
        <p:nvSpPr>
          <p:cNvPr id="13" name="TextBox 12">
            <a:extLst>
              <a:ext uri="{FF2B5EF4-FFF2-40B4-BE49-F238E27FC236}">
                <a16:creationId xmlns:a16="http://schemas.microsoft.com/office/drawing/2014/main" id="{063CF5C3-E31C-B50E-02AB-98D584C79E62}"/>
              </a:ext>
            </a:extLst>
          </p:cNvPr>
          <p:cNvSpPr txBox="1"/>
          <p:nvPr/>
        </p:nvSpPr>
        <p:spPr>
          <a:xfrm>
            <a:off x="5007066" y="4622675"/>
            <a:ext cx="2336800" cy="1754326"/>
          </a:xfrm>
          <a:prstGeom prst="rect">
            <a:avLst/>
          </a:prstGeom>
          <a:noFill/>
        </p:spPr>
        <p:txBody>
          <a:bodyPr wrap="square">
            <a:spAutoFit/>
          </a:bodyPr>
          <a:lstStyle/>
          <a:p>
            <a:pPr marL="239713" algn="l" defTabSz="457200" fontAlgn="auto">
              <a:spcBef>
                <a:spcPts val="0"/>
              </a:spcBef>
              <a:spcAft>
                <a:spcPts val="0"/>
              </a:spcAft>
            </a:pPr>
            <a:r>
              <a:rPr lang="is-IS" sz="1800" b="0" dirty="0">
                <a:solidFill>
                  <a:srgbClr val="000000"/>
                </a:solidFill>
                <a:latin typeface="Avenir Book" panose="02000503020000020003" pitchFamily="2" charset="0"/>
                <a:ea typeface="Avenir Medium" charset="0"/>
                <a:cs typeface="Avenir Medium" charset="0"/>
              </a:rPr>
              <a:t>…</a:t>
            </a:r>
            <a:r>
              <a:rPr lang="en-US" sz="1800" b="0" dirty="0">
                <a:solidFill>
                  <a:srgbClr val="000000"/>
                </a:solidFill>
                <a:latin typeface="Avenir Book" panose="02000503020000020003" pitchFamily="2" charset="0"/>
                <a:ea typeface="Avenir Medium" charset="0"/>
                <a:cs typeface="Avenir Medium" charset="0"/>
              </a:rPr>
              <a:t>and is represented by the Six-Core Cube of democratic socialism, which can be solved. </a:t>
            </a:r>
          </a:p>
        </p:txBody>
      </p:sp>
    </p:spTree>
    <p:extLst>
      <p:ext uri="{BB962C8B-B14F-4D97-AF65-F5344CB8AC3E}">
        <p14:creationId xmlns:p14="http://schemas.microsoft.com/office/powerpoint/2010/main" val="1571659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4" end="4"/>
                                            </p:txEl>
                                          </p:spTgt>
                                        </p:tgtEl>
                                        <p:attrNameLst>
                                          <p:attrName>style.visibility</p:attrName>
                                        </p:attrNameLst>
                                      </p:cBhvr>
                                      <p:to>
                                        <p:strVal val="visible"/>
                                      </p:to>
                                    </p:set>
                                    <p:animEffect transition="in" filter="fade">
                                      <p:cBhvr>
                                        <p:cTn id="10" dur="2000"/>
                                        <p:tgtEl>
                                          <p:spTgt spid="5">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20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2000"/>
                                        <p:tgtEl>
                                          <p:spTgt spid="12"/>
                                        </p:tgtEl>
                                      </p:cBhvr>
                                    </p:animEffect>
                                  </p:childTnLst>
                                </p:cTn>
                              </p:par>
                              <p:par>
                                <p:cTn id="19" presetID="10" presetClass="entr" presetSubtype="0" fill="hold" nodeType="withEffect">
                                  <p:stCondLst>
                                    <p:cond delay="0"/>
                                  </p:stCondLst>
                                  <p:childTnLst>
                                    <p:set>
                                      <p:cBhvr>
                                        <p:cTn id="20" dur="1" fill="hold">
                                          <p:stCondLst>
                                            <p:cond delay="0"/>
                                          </p:stCondLst>
                                        </p:cTn>
                                        <p:tgtEl>
                                          <p:spTgt spid="7">
                                            <p:txEl>
                                              <p:pRg st="0" end="0"/>
                                            </p:txEl>
                                          </p:spTgt>
                                        </p:tgtEl>
                                        <p:attrNameLst>
                                          <p:attrName>style.visibility</p:attrName>
                                        </p:attrNameLst>
                                      </p:cBhvr>
                                      <p:to>
                                        <p:strVal val="visible"/>
                                      </p:to>
                                    </p:set>
                                    <p:animEffect transition="in" filter="fade">
                                      <p:cBhvr>
                                        <p:cTn id="21" dur="2000"/>
                                        <p:tgtEl>
                                          <p:spTgt spid="7">
                                            <p:txEl>
                                              <p:pRg st="0" end="0"/>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7">
                                            <p:txEl>
                                              <p:pRg st="1" end="1"/>
                                            </p:txEl>
                                          </p:spTgt>
                                        </p:tgtEl>
                                        <p:attrNameLst>
                                          <p:attrName>style.visibility</p:attrName>
                                        </p:attrNameLst>
                                      </p:cBhvr>
                                      <p:to>
                                        <p:strVal val="visible"/>
                                      </p:to>
                                    </p:set>
                                    <p:animEffect transition="in" filter="fade">
                                      <p:cBhvr>
                                        <p:cTn id="24" dur="2000"/>
                                        <p:tgtEl>
                                          <p:spTgt spid="7">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2000"/>
                                        <p:tgtEl>
                                          <p:spTgt spid="13"/>
                                        </p:tgtEl>
                                      </p:cBhvr>
                                    </p:animEffect>
                                  </p:childTnLst>
                                </p:cTn>
                              </p:par>
                              <p:par>
                                <p:cTn id="30" presetID="10" presetClass="entr" presetSubtype="0" fill="hold"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animBg="1"/>
      <p:bldP spid="13"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 Box 4"/>
          <p:cNvSpPr txBox="1">
            <a:spLocks noChangeArrowheads="1"/>
          </p:cNvSpPr>
          <p:nvPr/>
        </p:nvSpPr>
        <p:spPr bwMode="auto">
          <a:xfrm>
            <a:off x="0" y="1492618"/>
            <a:ext cx="9144000" cy="30315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971550" indent="-514350"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eaLnBrk="0" fontAlgn="base" hangingPunct="0">
              <a:spcBef>
                <a:spcPct val="0"/>
              </a:spcBef>
              <a:spcAft>
                <a:spcPct val="0"/>
              </a:spcAft>
              <a:defRPr sz="2400">
                <a:solidFill>
                  <a:schemeClr val="tx1"/>
                </a:solidFill>
                <a:latin typeface="Arial" charset="0"/>
                <a:ea typeface="ＭＳ Ｐゴシック" charset="0"/>
              </a:defRPr>
            </a:lvl6pPr>
            <a:lvl7pPr eaLnBrk="0" fontAlgn="base" hangingPunct="0">
              <a:spcBef>
                <a:spcPct val="0"/>
              </a:spcBef>
              <a:spcAft>
                <a:spcPct val="0"/>
              </a:spcAft>
              <a:defRPr sz="2400">
                <a:solidFill>
                  <a:schemeClr val="tx1"/>
                </a:solidFill>
                <a:latin typeface="Arial" charset="0"/>
                <a:ea typeface="ＭＳ Ｐゴシック" charset="0"/>
              </a:defRPr>
            </a:lvl7pPr>
            <a:lvl8pPr eaLnBrk="0" fontAlgn="base" hangingPunct="0">
              <a:spcBef>
                <a:spcPct val="0"/>
              </a:spcBef>
              <a:spcAft>
                <a:spcPct val="0"/>
              </a:spcAft>
              <a:defRPr sz="2400">
                <a:solidFill>
                  <a:schemeClr val="tx1"/>
                </a:solidFill>
                <a:latin typeface="Arial" charset="0"/>
                <a:ea typeface="ＭＳ Ｐゴシック" charset="0"/>
              </a:defRPr>
            </a:lvl8pPr>
            <a:lvl9pPr eaLnBrk="0" fontAlgn="base" hangingPunct="0">
              <a:spcBef>
                <a:spcPct val="0"/>
              </a:spcBef>
              <a:spcAft>
                <a:spcPct val="0"/>
              </a:spcAft>
              <a:defRPr sz="2400">
                <a:solidFill>
                  <a:schemeClr val="tx1"/>
                </a:solidFill>
                <a:latin typeface="Arial" charset="0"/>
                <a:ea typeface="ＭＳ Ｐゴシック" charset="0"/>
              </a:defRPr>
            </a:lvl9pPr>
          </a:lstStyle>
          <a:p>
            <a:pPr marL="15875" marR="0" lvl="0" indent="0" algn="l" defTabSz="914400" rtl="0" eaLnBrk="1" fontAlgn="base" latinLnBrk="0" hangingPunct="1">
              <a:lnSpc>
                <a:spcPct val="100000"/>
              </a:lnSpc>
              <a:spcBef>
                <a:spcPct val="0"/>
              </a:spcBef>
              <a:spcAft>
                <a:spcPct val="0"/>
              </a:spcAft>
              <a:buClrTx/>
              <a:buSzTx/>
              <a:buFontTx/>
              <a:buNone/>
              <a:tabLst>
                <a:tab pos="1639888" algn="l"/>
              </a:tabLst>
              <a:defRPr/>
            </a:pPr>
            <a:endPar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1844675" marR="0" lvl="8" indent="0" algn="l" defTabSz="457200" rtl="0" eaLnBrk="1" fontAlgn="base" latinLnBrk="0" hangingPunct="1">
              <a:lnSpc>
                <a:spcPct val="100000"/>
              </a:lnSpc>
              <a:spcBef>
                <a:spcPct val="0"/>
              </a:spcBef>
              <a:spcAft>
                <a:spcPct val="0"/>
              </a:spcAft>
              <a:buClrTx/>
              <a:buSzTx/>
              <a:buFont typeface="Arial" charset="0"/>
              <a:buChar char="•"/>
              <a:tabLst/>
              <a:defRPr/>
            </a:pP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703263" marR="0" lvl="4" indent="-508000" algn="l" defTabSz="914400" rtl="0" eaLnBrk="1" fontAlgn="base" latinLnBrk="0" hangingPunct="1">
              <a:lnSpc>
                <a:spcPct val="100000"/>
              </a:lnSpc>
              <a:spcBef>
                <a:spcPct val="0"/>
              </a:spcBef>
              <a:spcAft>
                <a:spcPts val="600"/>
              </a:spcAft>
              <a:buClrTx/>
              <a:buSzTx/>
              <a:buFont typeface="+mj-lt"/>
              <a:buAutoNum type="arabicPeriod"/>
              <a:tabLst/>
              <a:defRPr/>
            </a:pPr>
            <a:r>
              <a:rPr kumimoji="0" lang="en-US" sz="23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Cooperative Ownership</a:t>
            </a:r>
          </a:p>
          <a:p>
            <a:pPr marL="703263" marR="0" lvl="4" indent="-508000" algn="l" defTabSz="914400" rtl="0" eaLnBrk="1" fontAlgn="base" latinLnBrk="0" hangingPunct="1">
              <a:lnSpc>
                <a:spcPct val="100000"/>
              </a:lnSpc>
              <a:spcBef>
                <a:spcPct val="0"/>
              </a:spcBef>
              <a:spcAft>
                <a:spcPts val="600"/>
              </a:spcAft>
              <a:buClrTx/>
              <a:buSzTx/>
              <a:buFont typeface="+mj-lt"/>
              <a:buAutoNum type="arabicPeriod"/>
              <a:tabLst/>
              <a:defRPr/>
            </a:pPr>
            <a:r>
              <a:rPr kumimoji="0" lang="en-US" sz="23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Participatory Governance</a:t>
            </a:r>
          </a:p>
          <a:p>
            <a:pPr marL="703263" marR="0" lvl="4" indent="-508000" algn="l" defTabSz="914400" rtl="0" eaLnBrk="1" fontAlgn="base" latinLnBrk="0" hangingPunct="1">
              <a:lnSpc>
                <a:spcPct val="100000"/>
              </a:lnSpc>
              <a:spcBef>
                <a:spcPct val="0"/>
              </a:spcBef>
              <a:spcAft>
                <a:spcPts val="600"/>
              </a:spcAft>
              <a:buClrTx/>
              <a:buSzTx/>
              <a:buFont typeface="+mj-lt"/>
              <a:buAutoNum type="arabicPeriod"/>
              <a:tabLst/>
              <a:defRPr/>
            </a:pPr>
            <a:r>
              <a:rPr kumimoji="0" lang="en-US" sz="23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Social Safeguards</a:t>
            </a:r>
          </a:p>
          <a:p>
            <a:pPr marL="703263" marR="0" lvl="4" indent="-508000" algn="l" defTabSz="914400" rtl="0" eaLnBrk="1" fontAlgn="base" latinLnBrk="0" hangingPunct="1">
              <a:lnSpc>
                <a:spcPct val="100000"/>
              </a:lnSpc>
              <a:spcBef>
                <a:spcPct val="0"/>
              </a:spcBef>
              <a:spcAft>
                <a:spcPts val="600"/>
              </a:spcAft>
              <a:buClrTx/>
              <a:buSzTx/>
              <a:buFont typeface="+mj-lt"/>
              <a:buAutoNum type="arabicPeriod"/>
              <a:tabLst/>
              <a:defRPr/>
            </a:pPr>
            <a:r>
              <a:rPr kumimoji="0" lang="en-US" sz="23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Production for Use</a:t>
            </a:r>
          </a:p>
          <a:p>
            <a:pPr marL="703263" marR="0" lvl="4" indent="-508000" algn="l" defTabSz="914400" rtl="0" eaLnBrk="1" fontAlgn="base" latinLnBrk="0" hangingPunct="1">
              <a:lnSpc>
                <a:spcPct val="100000"/>
              </a:lnSpc>
              <a:spcBef>
                <a:spcPct val="0"/>
              </a:spcBef>
              <a:spcAft>
                <a:spcPts val="600"/>
              </a:spcAft>
              <a:buClrTx/>
              <a:buSzTx/>
              <a:buFont typeface="+mj-lt"/>
              <a:buAutoNum type="arabicPeriod"/>
              <a:tabLst/>
              <a:defRPr/>
            </a:pPr>
            <a:r>
              <a:rPr kumimoji="0" lang="en-US" sz="23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Sustainable Development</a:t>
            </a:r>
          </a:p>
          <a:p>
            <a:pPr marL="703263" marR="0" lvl="4" indent="-508000" algn="l" defTabSz="914400" rtl="0" eaLnBrk="1" fontAlgn="base" latinLnBrk="0" hangingPunct="1">
              <a:lnSpc>
                <a:spcPct val="100000"/>
              </a:lnSpc>
              <a:spcBef>
                <a:spcPct val="0"/>
              </a:spcBef>
              <a:spcAft>
                <a:spcPts val="600"/>
              </a:spcAft>
              <a:buClrTx/>
              <a:buSzTx/>
              <a:buFont typeface="+mj-lt"/>
              <a:buAutoNum type="arabicPeriod"/>
              <a:tabLst/>
              <a:defRPr/>
            </a:pPr>
            <a:r>
              <a:rPr kumimoji="0" lang="en-US" sz="23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Healthy Communities</a:t>
            </a:r>
          </a:p>
        </p:txBody>
      </p:sp>
      <p:sp>
        <p:nvSpPr>
          <p:cNvPr id="39" name="TextBox 38"/>
          <p:cNvSpPr txBox="1"/>
          <p:nvPr/>
        </p:nvSpPr>
        <p:spPr>
          <a:xfrm rot="19063947">
            <a:off x="6160561" y="4570877"/>
            <a:ext cx="905077" cy="400110"/>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0" i="0" u="sng" strike="noStrike" kern="1200" cap="none" spc="0" normalizeH="0" baseline="0" noProof="0" dirty="0">
                <a:ln>
                  <a:noFill/>
                </a:ln>
                <a:solidFill>
                  <a:srgbClr val="FFFFFF"/>
                </a:solidFill>
                <a:effectLst/>
                <a:uLnTx/>
                <a:uFillTx/>
                <a:latin typeface="Avenir Book" panose="02000503020000020003" pitchFamily="2" charset="0"/>
                <a:ea typeface="Avenir Medium" charset="0"/>
                <a:cs typeface="Avenir Medium" charset="0"/>
              </a:rPr>
              <a:t>Cooperative Ownership</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18047" y="1638700"/>
            <a:ext cx="3449000" cy="3547872"/>
          </a:xfrm>
          <a:prstGeom prst="rect">
            <a:avLst/>
          </a:prstGeom>
        </p:spPr>
      </p:pic>
      <p:sp>
        <p:nvSpPr>
          <p:cNvPr id="13" name="Rectangle 12">
            <a:extLst>
              <a:ext uri="{FF2B5EF4-FFF2-40B4-BE49-F238E27FC236}">
                <a16:creationId xmlns:a16="http://schemas.microsoft.com/office/drawing/2014/main" id="{F45FF1ED-BC8A-85BB-F424-119A95AA998F}"/>
              </a:ext>
            </a:extLst>
          </p:cNvPr>
          <p:cNvSpPr/>
          <p:nvPr/>
        </p:nvSpPr>
        <p:spPr>
          <a:xfrm>
            <a:off x="0" y="270570"/>
            <a:ext cx="9144000" cy="1354217"/>
          </a:xfrm>
          <a:prstGeom prst="rect">
            <a:avLst/>
          </a:prstGeom>
        </p:spPr>
        <p:txBody>
          <a:bodyPr wrap="square">
            <a:spAutoFit/>
          </a:bodyPr>
          <a:lstStyle/>
          <a:p>
            <a:pPr marL="15875" marR="0" lvl="0" indent="0" algn="l" defTabSz="914400" rtl="0" eaLnBrk="1" fontAlgn="base" latinLnBrk="0" hangingPunct="1">
              <a:lnSpc>
                <a:spcPct val="100000"/>
              </a:lnSpc>
              <a:spcBef>
                <a:spcPct val="0"/>
              </a:spcBef>
              <a:spcAft>
                <a:spcPct val="0"/>
              </a:spcAft>
              <a:buClrTx/>
              <a:buSzTx/>
              <a:buFontTx/>
              <a:buNone/>
              <a:tabLst>
                <a:tab pos="512763" algn="l"/>
              </a:tabLst>
              <a:defRPr/>
            </a:pPr>
            <a:endParaRPr kumimoji="0" lang="en-US" sz="10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15875" marR="0" lvl="0" indent="0" algn="ctr" defTabSz="914400" rtl="0" eaLnBrk="1" fontAlgn="base" latinLnBrk="0" hangingPunct="1">
              <a:lnSpc>
                <a:spcPct val="100000"/>
              </a:lnSpc>
              <a:spcBef>
                <a:spcPct val="0"/>
              </a:spcBef>
              <a:spcAft>
                <a:spcPct val="0"/>
              </a:spcAft>
              <a:buClrTx/>
              <a:buSzTx/>
              <a:buFontTx/>
              <a:buNone/>
              <a:tabLst>
                <a:tab pos="512763" algn="l"/>
              </a:tabLst>
              <a:defRPr/>
            </a:pPr>
            <a:r>
              <a:rPr kumimoji="0" lang="en-US" sz="36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The Solvable</a:t>
            </a:r>
          </a:p>
          <a:p>
            <a:pPr marL="15875" marR="0" lvl="0" indent="0" algn="ctr" defTabSz="914400" rtl="0" eaLnBrk="1" fontAlgn="base" latinLnBrk="0" hangingPunct="1">
              <a:lnSpc>
                <a:spcPct val="100000"/>
              </a:lnSpc>
              <a:spcBef>
                <a:spcPct val="0"/>
              </a:spcBef>
              <a:spcAft>
                <a:spcPct val="0"/>
              </a:spcAft>
              <a:buClrTx/>
              <a:buSzTx/>
              <a:buFontTx/>
              <a:buNone/>
              <a:tabLst>
                <a:tab pos="512763" algn="l"/>
              </a:tabLst>
              <a:defRPr/>
            </a:pPr>
            <a:r>
              <a:rPr kumimoji="0" lang="en-US" sz="36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Six-Core Cube of Democratic Socialism</a:t>
            </a:r>
          </a:p>
        </p:txBody>
      </p:sp>
      <p:sp>
        <p:nvSpPr>
          <p:cNvPr id="14" name="Rectangle 13">
            <a:extLst>
              <a:ext uri="{FF2B5EF4-FFF2-40B4-BE49-F238E27FC236}">
                <a16:creationId xmlns:a16="http://schemas.microsoft.com/office/drawing/2014/main" id="{86409500-D914-8D08-965C-35D736D0BE57}"/>
              </a:ext>
            </a:extLst>
          </p:cNvPr>
          <p:cNvSpPr/>
          <p:nvPr/>
        </p:nvSpPr>
        <p:spPr>
          <a:xfrm>
            <a:off x="0" y="5005500"/>
            <a:ext cx="9144000" cy="830997"/>
          </a:xfrm>
          <a:prstGeom prst="rect">
            <a:avLst/>
          </a:prstGeom>
        </p:spPr>
        <p:txBody>
          <a:bodyPr wrap="square">
            <a:spAutoFit/>
          </a:bodyPr>
          <a:lstStyle/>
          <a:p>
            <a:pPr marL="15875" marR="0" lvl="0" indent="0" algn="ctr" defTabSz="914400" rtl="0" eaLnBrk="1" fontAlgn="base" latinLnBrk="0" hangingPunct="1">
              <a:lnSpc>
                <a:spcPct val="100000"/>
              </a:lnSpc>
              <a:spcBef>
                <a:spcPct val="0"/>
              </a:spcBef>
              <a:spcAft>
                <a:spcPct val="0"/>
              </a:spcAft>
              <a:buClrTx/>
              <a:buSzTx/>
              <a:buFontTx/>
              <a:buNone/>
              <a:tabLst>
                <a:tab pos="512763" algn="l"/>
              </a:tabLst>
              <a:defRPr/>
            </a:pPr>
            <a:r>
              <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Why solvable? </a:t>
            </a:r>
          </a:p>
          <a:p>
            <a:pPr marL="15875" marR="0" lvl="0" indent="0" algn="ctr" defTabSz="914400" rtl="0" eaLnBrk="1" fontAlgn="base" latinLnBrk="0" hangingPunct="1">
              <a:lnSpc>
                <a:spcPct val="100000"/>
              </a:lnSpc>
              <a:spcBef>
                <a:spcPct val="0"/>
              </a:spcBef>
              <a:spcAft>
                <a:spcPct val="0"/>
              </a:spcAft>
              <a:buClrTx/>
              <a:buSzTx/>
              <a:buFontTx/>
              <a:buNone/>
              <a:tabLst>
                <a:tab pos="512763" algn="l"/>
              </a:tabLst>
              <a:defRPr/>
            </a:pPr>
            <a:r>
              <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It is built around six core points that are beneficial to the core! </a:t>
            </a:r>
          </a:p>
        </p:txBody>
      </p:sp>
      <p:sp>
        <p:nvSpPr>
          <p:cNvPr id="2" name="Rectangle 1">
            <a:extLst>
              <a:ext uri="{FF2B5EF4-FFF2-40B4-BE49-F238E27FC236}">
                <a16:creationId xmlns:a16="http://schemas.microsoft.com/office/drawing/2014/main" id="{A0FC295D-FD6C-1D19-E12B-DA5F5B677823}"/>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4" name="Rectangle 3">
            <a:extLst>
              <a:ext uri="{FF2B5EF4-FFF2-40B4-BE49-F238E27FC236}">
                <a16:creationId xmlns:a16="http://schemas.microsoft.com/office/drawing/2014/main" id="{3DDF5C70-8F5F-6BBF-D15E-D5DA38F6032E}"/>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Radical Theory Tools</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5" name="Straight Connector 4">
            <a:extLst>
              <a:ext uri="{FF2B5EF4-FFF2-40B4-BE49-F238E27FC236}">
                <a16:creationId xmlns:a16="http://schemas.microsoft.com/office/drawing/2014/main" id="{E8A8A1A1-06EE-B464-4153-5592794AB808}"/>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53D83579-EE66-639D-05CA-5923945DA595}"/>
              </a:ext>
            </a:extLst>
          </p:cNvPr>
          <p:cNvSpPr/>
          <p:nvPr/>
        </p:nvSpPr>
        <p:spPr>
          <a:xfrm>
            <a:off x="82193" y="5974898"/>
            <a:ext cx="8979614" cy="923330"/>
          </a:xfrm>
          <a:prstGeom prst="rect">
            <a:avLst/>
          </a:prstGeom>
        </p:spPr>
        <p:txBody>
          <a:bodyPr wrap="square">
            <a:spAutoFit/>
          </a:bodyPr>
          <a:lstStyle/>
          <a:p>
            <a:pPr algn="l"/>
            <a:r>
              <a:rPr kumimoji="0" lang="en-US" sz="18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rPr>
              <a:t>Social Safeguards</a:t>
            </a:r>
            <a:r>
              <a:rPr lang="en-US" b="0" dirty="0">
                <a:solidFill>
                  <a:srgbClr val="000000"/>
                </a:solidFill>
                <a:latin typeface="Avenir Book" panose="02000503020000020003" pitchFamily="2" charset="0"/>
              </a:rPr>
              <a:t>: Meeting everyone’s basic material needs is everyone’s guaranteed right and responsibility.</a:t>
            </a:r>
          </a:p>
          <a:p>
            <a:pPr algn="l"/>
            <a:endParaRPr kumimoji="0" lang="en-US" sz="18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endParaRPr>
          </a:p>
        </p:txBody>
      </p:sp>
    </p:spTree>
    <p:extLst>
      <p:ext uri="{BB962C8B-B14F-4D97-AF65-F5344CB8AC3E}">
        <p14:creationId xmlns:p14="http://schemas.microsoft.com/office/powerpoint/2010/main" val="735754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20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mph" presetSubtype="0" fill="hold" nodeType="clickEffect">
                                  <p:stCondLst>
                                    <p:cond delay="0"/>
                                  </p:stCondLst>
                                  <p:iterate type="lt">
                                    <p:tmPct val="4000"/>
                                  </p:iterate>
                                  <p:childTnLst>
                                    <p:set>
                                      <p:cBhvr override="childStyle">
                                        <p:cTn id="11" dur="2000" fill="hold"/>
                                        <p:tgtEl>
                                          <p:spTgt spid="39938">
                                            <p:txEl>
                                              <p:pRg st="4" end="4"/>
                                            </p:txEl>
                                          </p:spTgt>
                                        </p:tgtEl>
                                        <p:attrNameLst>
                                          <p:attrName>style.textDecorationUnderline</p:attrName>
                                        </p:attrNameLst>
                                      </p:cBhvr>
                                      <p:to>
                                        <p:strVal val="tru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9"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oster of a safety guide&#10;&#10;Description automatically generated with medium confidence">
            <a:extLst>
              <a:ext uri="{FF2B5EF4-FFF2-40B4-BE49-F238E27FC236}">
                <a16:creationId xmlns:a16="http://schemas.microsoft.com/office/drawing/2014/main" id="{6EBF3AFB-A959-89A2-7035-FDE746EAE3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55191" y="440886"/>
            <a:ext cx="3957389" cy="6089904"/>
          </a:xfrm>
          <a:prstGeom prst="rect">
            <a:avLst/>
          </a:prstGeom>
        </p:spPr>
      </p:pic>
      <p:sp>
        <p:nvSpPr>
          <p:cNvPr id="2" name="Rectangle 1">
            <a:extLst>
              <a:ext uri="{FF2B5EF4-FFF2-40B4-BE49-F238E27FC236}">
                <a16:creationId xmlns:a16="http://schemas.microsoft.com/office/drawing/2014/main" id="{65ADA522-CB84-DED1-3B06-9BAD28A46EF1}"/>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4" name="Rectangle 3">
            <a:extLst>
              <a:ext uri="{FF2B5EF4-FFF2-40B4-BE49-F238E27FC236}">
                <a16:creationId xmlns:a16="http://schemas.microsoft.com/office/drawing/2014/main" id="{6094F2E4-5D21-469A-AF78-8938398E6A98}"/>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Radical Theory Tools</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5" name="Straight Connector 4">
            <a:extLst>
              <a:ext uri="{FF2B5EF4-FFF2-40B4-BE49-F238E27FC236}">
                <a16:creationId xmlns:a16="http://schemas.microsoft.com/office/drawing/2014/main" id="{FC54A66F-4F7F-C0C4-8431-C9B17E6BE524}"/>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BC1B03B5-58B1-284B-A6E1-C02C7FA3D8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00347" y="1644501"/>
            <a:ext cx="3543301" cy="617306"/>
          </a:xfrm>
          <a:prstGeom prst="rect">
            <a:avLst/>
          </a:prstGeom>
        </p:spPr>
      </p:pic>
      <p:pic>
        <p:nvPicPr>
          <p:cNvPr id="11" name="Picture 10">
            <a:extLst>
              <a:ext uri="{FF2B5EF4-FFF2-40B4-BE49-F238E27FC236}">
                <a16:creationId xmlns:a16="http://schemas.microsoft.com/office/drawing/2014/main" id="{64F4A6F2-A627-608B-A01B-400AB96EB9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62234" y="2320912"/>
            <a:ext cx="3543301" cy="436251"/>
          </a:xfrm>
          <a:prstGeom prst="rect">
            <a:avLst/>
          </a:prstGeom>
        </p:spPr>
      </p:pic>
      <p:pic>
        <p:nvPicPr>
          <p:cNvPr id="12" name="Picture 11">
            <a:extLst>
              <a:ext uri="{FF2B5EF4-FFF2-40B4-BE49-F238E27FC236}">
                <a16:creationId xmlns:a16="http://schemas.microsoft.com/office/drawing/2014/main" id="{09A319B2-8BA1-EFC6-6EE7-0E6D4493C4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00347" y="2896459"/>
            <a:ext cx="3543301" cy="507652"/>
          </a:xfrm>
          <a:prstGeom prst="rect">
            <a:avLst/>
          </a:prstGeom>
        </p:spPr>
      </p:pic>
    </p:spTree>
    <p:extLst>
      <p:ext uri="{BB962C8B-B14F-4D97-AF65-F5344CB8AC3E}">
        <p14:creationId xmlns:p14="http://schemas.microsoft.com/office/powerpoint/2010/main" val="435216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2000"/>
                                        <p:tgtEl>
                                          <p:spTgt spid="10"/>
                                        </p:tgtEl>
                                      </p:cBhvr>
                                    </p:animEffect>
                                    <p:set>
                                      <p:cBhvr>
                                        <p:cTn id="7" dur="1" fill="hold">
                                          <p:stCondLst>
                                            <p:cond delay="1999"/>
                                          </p:stCondLst>
                                        </p:cTn>
                                        <p:tgtEl>
                                          <p:spTgt spid="10"/>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2000"/>
                                        <p:tgtEl>
                                          <p:spTgt spid="11"/>
                                        </p:tgtEl>
                                      </p:cBhvr>
                                    </p:animEffect>
                                    <p:set>
                                      <p:cBhvr>
                                        <p:cTn id="12" dur="1" fill="hold">
                                          <p:stCondLst>
                                            <p:cond delay="1999"/>
                                          </p:stCondLst>
                                        </p:cTn>
                                        <p:tgtEl>
                                          <p:spTgt spid="11"/>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2000"/>
                                        <p:tgtEl>
                                          <p:spTgt spid="12"/>
                                        </p:tgtEl>
                                      </p:cBhvr>
                                    </p:animEffect>
                                    <p:set>
                                      <p:cBhvr>
                                        <p:cTn id="17" dur="1" fill="hold">
                                          <p:stCondLst>
                                            <p:cond delay="19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CF9F9"/>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EFE6909-6AC7-9DD0-03E9-4B4E553983F1}"/>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3" name="Rectangle 2">
            <a:extLst>
              <a:ext uri="{FF2B5EF4-FFF2-40B4-BE49-F238E27FC236}">
                <a16:creationId xmlns:a16="http://schemas.microsoft.com/office/drawing/2014/main" id="{A9784305-CF05-685C-8EA0-B903C454F73C}"/>
              </a:ext>
            </a:extLst>
          </p:cNvPr>
          <p:cNvSpPr/>
          <p:nvPr/>
        </p:nvSpPr>
        <p:spPr>
          <a:xfrm>
            <a:off x="0" y="680732"/>
            <a:ext cx="6519553" cy="954107"/>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rPr>
              <a:t>Health Care Policy: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5EC287"/>
                </a:solidFill>
                <a:effectLst/>
                <a:uLnTx/>
                <a:uFillTx/>
                <a:latin typeface="Avenir Black" panose="02000503020000020003" pitchFamily="2" charset="0"/>
                <a:ea typeface="Avenir Medium" charset="0"/>
                <a:cs typeface="Avenir Medium" charset="0"/>
              </a:rPr>
              <a:t>Radical</a:t>
            </a:r>
            <a:r>
              <a:rPr kumimoji="0" lang="en-US" sz="2800" b="0" i="0" u="none" strike="noStrike" kern="120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rPr>
              <a:t> </a:t>
            </a:r>
          </a:p>
        </p:txBody>
      </p:sp>
      <p:sp>
        <p:nvSpPr>
          <p:cNvPr id="9" name="Rectangle 8">
            <a:extLst>
              <a:ext uri="{FF2B5EF4-FFF2-40B4-BE49-F238E27FC236}">
                <a16:creationId xmlns:a16="http://schemas.microsoft.com/office/drawing/2014/main" id="{C90256BE-E128-C5B7-C1EA-FE109E3EC58A}"/>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Radical Theory Tools</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13" name="Straight Connector 12">
            <a:extLst>
              <a:ext uri="{FF2B5EF4-FFF2-40B4-BE49-F238E27FC236}">
                <a16:creationId xmlns:a16="http://schemas.microsoft.com/office/drawing/2014/main" id="{CF65BE73-9571-BCBF-0AC3-BF8F819F90EE}"/>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ext Box 4"/>
          <p:cNvSpPr txBox="1">
            <a:spLocks noChangeArrowheads="1"/>
          </p:cNvSpPr>
          <p:nvPr/>
        </p:nvSpPr>
        <p:spPr bwMode="auto">
          <a:xfrm>
            <a:off x="1" y="2382559"/>
            <a:ext cx="7766462" cy="213904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238125" marR="0" lvl="0" indent="0" algn="l" defTabSz="914400" rtl="0" eaLnBrk="1" fontAlgn="base" latinLnBrk="0" hangingPunct="1">
              <a:lnSpc>
                <a:spcPct val="100000"/>
              </a:lnSpc>
              <a:spcBef>
                <a:spcPct val="0"/>
              </a:spcBef>
              <a:spcAft>
                <a:spcPct val="0"/>
              </a:spcAft>
              <a:buClrTx/>
              <a:buSzTx/>
              <a:buFontTx/>
              <a:buNone/>
              <a:tabLst>
                <a:tab pos="438150" algn="l"/>
              </a:tabLst>
              <a:defRPr/>
            </a:pPr>
            <a:r>
              <a:rPr kumimoji="0" lang="en-US" sz="2800" b="1" i="1" u="none" strike="noStrike" kern="1200" cap="none" spc="0" normalizeH="0" baseline="0" noProof="0" dirty="0">
                <a:ln>
                  <a:noFill/>
                </a:ln>
                <a:solidFill>
                  <a:srgbClr val="6BC497"/>
                </a:solidFill>
                <a:effectLst/>
                <a:uLnTx/>
                <a:uFillTx/>
                <a:latin typeface="Avenir Black Oblique" panose="02000503020000020003" pitchFamily="2" charset="0"/>
                <a:ea typeface="ＭＳ Ｐゴシック" charset="0"/>
                <a:cs typeface="Avenir Medium" charset="0"/>
              </a:rPr>
              <a:t>Single-Payer Health-Care System</a:t>
            </a:r>
          </a:p>
          <a:p>
            <a:pPr marL="285750" marR="0" lvl="0" indent="0" algn="l" defTabSz="914400" rtl="0" eaLnBrk="1" fontAlgn="base" latinLnBrk="0" hangingPunct="1">
              <a:lnSpc>
                <a:spcPct val="100000"/>
              </a:lnSpc>
              <a:spcBef>
                <a:spcPct val="0"/>
              </a:spcBef>
              <a:spcAft>
                <a:spcPct val="0"/>
              </a:spcAft>
              <a:buClrTx/>
              <a:buSzTx/>
              <a:buFont typeface="Arial" panose="020B0604020202020204" pitchFamily="34" charset="0"/>
              <a:buChar char="•"/>
              <a:tabLst>
                <a:tab pos="438150" algn="l"/>
              </a:tabLst>
              <a:defRPr/>
            </a:pPr>
            <a:endParaRPr kumimoji="0" lang="en-US" sz="1000" b="1" i="0" u="none" strike="noStrike" kern="1200" cap="none" spc="0" normalizeH="0" baseline="0" noProof="0" dirty="0">
              <a:ln>
                <a:noFill/>
              </a:ln>
              <a:solidFill>
                <a:srgbClr val="000000"/>
              </a:solidFill>
              <a:effectLst/>
              <a:uLnTx/>
              <a:uFillTx/>
              <a:latin typeface="Avenir Black" panose="02000503020000020003" pitchFamily="2" charset="0"/>
              <a:ea typeface="ＭＳ Ｐゴシック" charset="0"/>
              <a:cs typeface="Avenir Medium" charset="0"/>
            </a:endParaRPr>
          </a:p>
          <a:p>
            <a:pPr marL="285750" marR="0" lvl="0" indent="0" algn="l" defTabSz="914400" rtl="0" eaLnBrk="1" fontAlgn="base" latinLnBrk="0" hangingPunct="1">
              <a:lnSpc>
                <a:spcPct val="100000"/>
              </a:lnSpc>
              <a:spcBef>
                <a:spcPct val="0"/>
              </a:spcBef>
              <a:spcAft>
                <a:spcPct val="0"/>
              </a:spcAft>
              <a:buClrTx/>
              <a:buSzTx/>
              <a:buFontTx/>
              <a:buNone/>
              <a:tabLst>
                <a:tab pos="438150" algn="l"/>
              </a:tabLst>
              <a:defRPr/>
            </a:pPr>
            <a:r>
              <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rPr>
              <a:t>Universal health care is available to everyone, equally. It is financed through taxes, and results in affordable, high-quality health care for the whole society. </a:t>
            </a:r>
          </a:p>
          <a:p>
            <a:pPr marL="285750" marR="0" lvl="0" indent="0" algn="l" defTabSz="914400" rtl="0" eaLnBrk="1" fontAlgn="base" latinLnBrk="0" hangingPunct="1">
              <a:lnSpc>
                <a:spcPct val="100000"/>
              </a:lnSpc>
              <a:spcBef>
                <a:spcPct val="0"/>
              </a:spcBef>
              <a:spcAft>
                <a:spcPct val="0"/>
              </a:spcAft>
              <a:buClrTx/>
              <a:buSzTx/>
              <a:buFontTx/>
              <a:buNone/>
              <a:tabLst>
                <a:tab pos="438150" algn="l"/>
              </a:tabLst>
              <a:defRPr/>
            </a:pPr>
            <a:endParaRPr kumimoji="0" lang="en-US" sz="23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endParaRPr>
          </a:p>
        </p:txBody>
      </p:sp>
      <p:pic>
        <p:nvPicPr>
          <p:cNvPr id="8" name="Picture 7" descr="A cube with text on it&#10;&#10;Description automatically generated">
            <a:extLst>
              <a:ext uri="{FF2B5EF4-FFF2-40B4-BE49-F238E27FC236}">
                <a16:creationId xmlns:a16="http://schemas.microsoft.com/office/drawing/2014/main" id="{F4949059-05FF-2F2F-D449-16C587942B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46722" y="419881"/>
            <a:ext cx="2746477" cy="2549715"/>
          </a:xfrm>
          <a:prstGeom prst="rect">
            <a:avLst/>
          </a:prstGeom>
        </p:spPr>
      </p:pic>
    </p:spTree>
    <p:extLst>
      <p:ext uri="{BB962C8B-B14F-4D97-AF65-F5344CB8AC3E}">
        <p14:creationId xmlns:p14="http://schemas.microsoft.com/office/powerpoint/2010/main" val="3848529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2000"/>
                                        <p:tgtEl>
                                          <p:spTgt spid="5">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0" end="0"/>
                                            </p:txEl>
                                          </p:spTgt>
                                        </p:tgtEl>
                                        <p:attrNameLst>
                                          <p:attrName>style.visibility</p:attrName>
                                        </p:attrNameLst>
                                      </p:cBhvr>
                                      <p:to>
                                        <p:strVal val="visible"/>
                                      </p:to>
                                    </p:set>
                                    <p:animEffect transition="in" filter="fade">
                                      <p:cBhvr>
                                        <p:cTn id="10" dur="2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3" name="Text Box 4"/>
          <p:cNvSpPr txBox="1">
            <a:spLocks noChangeArrowheads="1"/>
          </p:cNvSpPr>
          <p:nvPr/>
        </p:nvSpPr>
        <p:spPr bwMode="auto">
          <a:xfrm>
            <a:off x="16671" y="446040"/>
            <a:ext cx="9068683" cy="13542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tab pos="446088" algn="l"/>
                <a:tab pos="4162425" algn="l"/>
              </a:tabLst>
              <a:defRPr/>
            </a:pPr>
            <a:r>
              <a:rPr kumimoji="0" lang="en-US" sz="3200" b="0" i="0" u="none" strike="noStrike" kern="1200" cap="none" spc="0" normalizeH="0" baseline="0" noProof="0" dirty="0">
                <a:ln>
                  <a:noFill/>
                </a:ln>
                <a:solidFill>
                  <a:srgbClr val="5DC387"/>
                </a:solidFill>
                <a:effectLst/>
                <a:uLnTx/>
                <a:uFillTx/>
                <a:latin typeface="Avenir Book" panose="02000503020000020003" pitchFamily="2" charset="0"/>
                <a:ea typeface="ＭＳ Ｐゴシック" charset="0"/>
                <a:cs typeface="Avenir Medium" charset="0"/>
              </a:rPr>
              <a:t>Social Safeguards</a:t>
            </a:r>
          </a:p>
          <a:p>
            <a:pPr marL="342900" marR="0" lvl="0" indent="-342900" algn="l" defTabSz="914400" rtl="0" eaLnBrk="1" fontAlgn="base" latinLnBrk="0" hangingPunct="1">
              <a:lnSpc>
                <a:spcPct val="100000"/>
              </a:lnSpc>
              <a:spcBef>
                <a:spcPct val="0"/>
              </a:spcBef>
              <a:spcAft>
                <a:spcPct val="0"/>
              </a:spcAft>
              <a:buClrTx/>
              <a:buSzTx/>
              <a:buFontTx/>
              <a:buNone/>
              <a:tabLst/>
              <a:defRPr/>
            </a:pPr>
            <a:endParaRPr kumimoji="0" lang="en-US" sz="1000" b="0" i="0" u="none" strike="noStrike" kern="1200" cap="none" spc="0" normalizeH="0" baseline="0" noProof="0" dirty="0">
              <a:ln>
                <a:noFill/>
              </a:ln>
              <a:solidFill>
                <a:srgbClr val="0432FF"/>
              </a:solidFill>
              <a:effectLst/>
              <a:uLnTx/>
              <a:uFillTx/>
              <a:latin typeface="Avenir Book" panose="02000503020000020003" pitchFamily="2" charset="0"/>
              <a:ea typeface="ＭＳ Ｐゴシック" charset="0"/>
              <a:cs typeface="Avenir Medium" charset="0"/>
            </a:endParaRPr>
          </a:p>
          <a:p>
            <a:pPr marL="2011363" indent="-2000250" algn="l" eaLnBrk="1" hangingPunct="1">
              <a:defRPr/>
            </a:pPr>
            <a:r>
              <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rPr>
              <a:t>Competitor #1:</a:t>
            </a:r>
            <a:endPar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1838325" marR="0" lvl="0" indent="-1824038"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Avenir Book" panose="02000503020000020003" pitchFamily="2" charset="0"/>
              <a:ea typeface="ＭＳ Ｐゴシック" charset="0"/>
            </a:endParaRPr>
          </a:p>
        </p:txBody>
      </p:sp>
      <p:sp>
        <p:nvSpPr>
          <p:cNvPr id="2" name="Rectangle 1"/>
          <p:cNvSpPr/>
          <p:nvPr/>
        </p:nvSpPr>
        <p:spPr>
          <a:xfrm>
            <a:off x="1859811" y="3356528"/>
            <a:ext cx="7225543" cy="1015663"/>
          </a:xfrm>
          <a:prstGeom prst="rect">
            <a:avLst/>
          </a:prstGeom>
        </p:spPr>
        <p:txBody>
          <a:bodyPr wrap="square">
            <a:spAutoFit/>
          </a:bodyPr>
          <a:lstStyle/>
          <a:p>
            <a:pPr marL="117475" lvl="0" indent="-106363" algn="l">
              <a:defRPr/>
            </a:pPr>
            <a:r>
              <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a:t>
            </a:r>
            <a:r>
              <a:rPr lang="en-US" sz="2000" b="0" dirty="0">
                <a:solidFill>
                  <a:srgbClr val="000000"/>
                </a:solidFill>
                <a:latin typeface="Avenir Book" panose="02000503020000020003" pitchFamily="2" charset="0"/>
                <a:ea typeface="ＭＳ Ｐゴシック" pitchFamily="-106" charset="-128"/>
                <a:cs typeface="ＭＳ Ｐゴシック" pitchFamily="-106" charset="-128"/>
              </a:rPr>
              <a:t>The required audit of our lab tests makes sure that we aren’t wasting any resources. We put new procedures in place and our costs are down. We’re more efficient than ever.</a:t>
            </a:r>
            <a:r>
              <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a:t>
            </a:r>
          </a:p>
        </p:txBody>
      </p:sp>
      <p:sp>
        <p:nvSpPr>
          <p:cNvPr id="4" name="Rectangle 3"/>
          <p:cNvSpPr/>
          <p:nvPr/>
        </p:nvSpPr>
        <p:spPr>
          <a:xfrm>
            <a:off x="16671" y="3362205"/>
            <a:ext cx="8138135" cy="400110"/>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rPr>
              <a:t>Competitor #2:</a:t>
            </a:r>
          </a:p>
        </p:txBody>
      </p:sp>
      <p:sp>
        <p:nvSpPr>
          <p:cNvPr id="8" name="Rectangle 7"/>
          <p:cNvSpPr/>
          <p:nvPr/>
        </p:nvSpPr>
        <p:spPr>
          <a:xfrm>
            <a:off x="1859811" y="4811129"/>
            <a:ext cx="7225543" cy="1015663"/>
          </a:xfrm>
          <a:prstGeom prst="rect">
            <a:avLst/>
          </a:prstGeom>
        </p:spPr>
        <p:txBody>
          <a:bodyPr wrap="square">
            <a:spAutoFit/>
          </a:bodyPr>
          <a:lstStyle/>
          <a:p>
            <a:pPr marL="117475" lvl="0" indent="-106363" algn="l">
              <a:defRPr/>
            </a:pPr>
            <a:r>
              <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a:t>
            </a:r>
            <a:r>
              <a:rPr lang="en-US" sz="2000" b="0" dirty="0">
                <a:solidFill>
                  <a:srgbClr val="000000"/>
                </a:solidFill>
                <a:latin typeface="Avenir Book" panose="02000503020000020003" pitchFamily="2" charset="0"/>
                <a:ea typeface="ＭＳ Ｐゴシック" pitchFamily="-106" charset="-128"/>
                <a:cs typeface="ＭＳ Ｐゴシック" pitchFamily="-106" charset="-128"/>
              </a:rPr>
              <a:t>To deliver the kind of care we’d want our families to receive, w</a:t>
            </a:r>
            <a:r>
              <a:rPr lang="en-US" sz="2000" b="0" dirty="0">
                <a:solidFill>
                  <a:srgbClr val="000000"/>
                </a:solidFill>
                <a:latin typeface="Avenir Book" panose="02000503020000020003" pitchFamily="2" charset="0"/>
                <a:ea typeface="Avenir Medium" charset="0"/>
                <a:cs typeface="Avenir Medium" charset="0"/>
              </a:rPr>
              <a:t>e expanded in-house testing, purchased high-quality medical supplies, and added more providers.</a:t>
            </a:r>
            <a:r>
              <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rPr>
              <a:t>”</a:t>
            </a:r>
            <a:endPar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9" name="Rectangle 8"/>
          <p:cNvSpPr/>
          <p:nvPr/>
        </p:nvSpPr>
        <p:spPr>
          <a:xfrm>
            <a:off x="906" y="4811129"/>
            <a:ext cx="8138135" cy="400110"/>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rPr>
              <a:t>Competitor #3:</a:t>
            </a:r>
          </a:p>
        </p:txBody>
      </p:sp>
      <p:sp>
        <p:nvSpPr>
          <p:cNvPr id="13" name="TextBox 12"/>
          <p:cNvSpPr txBox="1"/>
          <p:nvPr/>
        </p:nvSpPr>
        <p:spPr>
          <a:xfrm>
            <a:off x="4813241" y="4366453"/>
            <a:ext cx="2587336" cy="369332"/>
          </a:xfrm>
          <a:prstGeom prst="rect">
            <a:avLst/>
          </a:prstGeom>
          <a:solidFill>
            <a:srgbClr val="FFFFFF"/>
          </a:solidFill>
          <a:ln>
            <a:solidFill>
              <a:srgbClr val="000000"/>
            </a:solidFill>
          </a:ln>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w="0"/>
                <a:solidFill>
                  <a:srgbClr val="5DC387"/>
                </a:solidFill>
                <a:effectLst/>
                <a:uLnTx/>
                <a:uFillTx/>
                <a:latin typeface="Avenir Book" panose="02000503020000020003" pitchFamily="2" charset="0"/>
                <a:ea typeface="Avenir Medium" charset="0"/>
                <a:cs typeface="Avenir Medium" charset="0"/>
              </a:rPr>
              <a:t>“You should do it</a:t>
            </a:r>
            <a:r>
              <a:rPr kumimoji="0" lang="is-IS" sz="1800" b="0" i="0" u="none" strike="noStrike" kern="1200" cap="none" spc="0" normalizeH="0" baseline="0" noProof="0" dirty="0">
                <a:ln w="0"/>
                <a:solidFill>
                  <a:srgbClr val="5DC387"/>
                </a:solidFill>
                <a:effectLst/>
                <a:uLnTx/>
                <a:uFillTx/>
                <a:latin typeface="Avenir Book" panose="02000503020000020003" pitchFamily="2" charset="0"/>
                <a:ea typeface="Avenir Medium" charset="0"/>
                <a:cs typeface="Avenir Medium" charset="0"/>
              </a:rPr>
              <a:t>.”</a:t>
            </a:r>
            <a:endParaRPr kumimoji="0" lang="en-US" sz="1800" b="0" i="0" u="none" strike="noStrike" kern="1200" cap="none" spc="0" normalizeH="0" baseline="0" noProof="0" dirty="0">
              <a:ln w="0"/>
              <a:solidFill>
                <a:srgbClr val="5DC387"/>
              </a:solidFill>
              <a:effectLst/>
              <a:uLnTx/>
              <a:uFillTx/>
              <a:latin typeface="Avenir Book" panose="02000503020000020003" pitchFamily="2" charset="0"/>
              <a:ea typeface="Avenir Medium" charset="0"/>
              <a:cs typeface="Avenir Medium" charset="0"/>
            </a:endParaRPr>
          </a:p>
        </p:txBody>
      </p:sp>
      <p:sp>
        <p:nvSpPr>
          <p:cNvPr id="14" name="TextBox 13"/>
          <p:cNvSpPr txBox="1"/>
          <p:nvPr/>
        </p:nvSpPr>
        <p:spPr>
          <a:xfrm>
            <a:off x="4813241" y="5890721"/>
            <a:ext cx="2587336" cy="369332"/>
          </a:xfrm>
          <a:prstGeom prst="rect">
            <a:avLst/>
          </a:prstGeom>
          <a:solidFill>
            <a:srgbClr val="FFFFFF"/>
          </a:solidFill>
          <a:ln>
            <a:solidFill>
              <a:srgbClr val="000000"/>
            </a:solidFill>
          </a:ln>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w="0"/>
                <a:solidFill>
                  <a:srgbClr val="5DC387"/>
                </a:solidFill>
                <a:effectLst/>
                <a:uLnTx/>
                <a:uFillTx/>
                <a:latin typeface="Avenir Book" panose="02000503020000020003" pitchFamily="2" charset="0"/>
                <a:ea typeface="Avenir Medium" charset="0"/>
                <a:cs typeface="Avenir Medium" charset="0"/>
              </a:rPr>
              <a:t>“You should do it</a:t>
            </a:r>
            <a:r>
              <a:rPr kumimoji="0" lang="is-IS" sz="1800" b="0" i="0" u="none" strike="noStrike" kern="1200" cap="none" spc="0" normalizeH="0" baseline="0" noProof="0" dirty="0">
                <a:ln w="0"/>
                <a:solidFill>
                  <a:srgbClr val="5DC387"/>
                </a:solidFill>
                <a:effectLst/>
                <a:uLnTx/>
                <a:uFillTx/>
                <a:latin typeface="Avenir Book" panose="02000503020000020003" pitchFamily="2" charset="0"/>
                <a:ea typeface="Avenir Medium" charset="0"/>
                <a:cs typeface="Avenir Medium" charset="0"/>
              </a:rPr>
              <a:t>.”</a:t>
            </a:r>
            <a:endParaRPr kumimoji="0" lang="en-US" sz="1800" b="0" i="0" u="none" strike="noStrike" kern="1200" cap="none" spc="0" normalizeH="0" baseline="0" noProof="0" dirty="0">
              <a:ln w="0"/>
              <a:solidFill>
                <a:srgbClr val="5DC387"/>
              </a:solidFill>
              <a:effectLst/>
              <a:uLnTx/>
              <a:uFillTx/>
              <a:latin typeface="Avenir Book" panose="02000503020000020003" pitchFamily="2" charset="0"/>
              <a:ea typeface="Avenir Medium" charset="0"/>
              <a:cs typeface="Avenir Medium" charset="0"/>
            </a:endParaRPr>
          </a:p>
        </p:txBody>
      </p:sp>
      <p:sp>
        <p:nvSpPr>
          <p:cNvPr id="16" name="TextBox 15">
            <a:extLst>
              <a:ext uri="{FF2B5EF4-FFF2-40B4-BE49-F238E27FC236}">
                <a16:creationId xmlns:a16="http://schemas.microsoft.com/office/drawing/2014/main" id="{94532FBD-EF23-2A44-BA55-527A3E85B7C8}"/>
              </a:ext>
            </a:extLst>
          </p:cNvPr>
          <p:cNvSpPr txBox="1"/>
          <p:nvPr/>
        </p:nvSpPr>
        <p:spPr>
          <a:xfrm>
            <a:off x="151935" y="6123891"/>
            <a:ext cx="4572773" cy="584775"/>
          </a:xfrm>
          <a:prstGeom prst="rect">
            <a:avLst/>
          </a:prstGeom>
          <a:solidFill>
            <a:srgbClr val="FFFFFF"/>
          </a:solidFill>
          <a:ln>
            <a:solidFill>
              <a:srgbClr val="000000"/>
            </a:solidFill>
          </a:ln>
          <a:effectLst/>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0" i="0" u="none" strike="noStrike" kern="1200" cap="none" spc="0" normalizeH="0" baseline="0" noProof="0" dirty="0">
                <a:ln w="0"/>
                <a:solidFill>
                  <a:srgbClr val="5DC387"/>
                </a:solidFill>
                <a:effectLst/>
                <a:uLnTx/>
                <a:uFillTx/>
                <a:latin typeface="Avenir Book" panose="02000503020000020003" pitchFamily="2" charset="0"/>
                <a:ea typeface="Avenir Medium" charset="0"/>
                <a:cs typeface="Avenir Medium" charset="0"/>
              </a:rPr>
              <a:t>PRESSURE FOR GOOD</a:t>
            </a:r>
          </a:p>
        </p:txBody>
      </p:sp>
      <p:sp>
        <p:nvSpPr>
          <p:cNvPr id="5" name="Rectangle 4">
            <a:extLst>
              <a:ext uri="{FF2B5EF4-FFF2-40B4-BE49-F238E27FC236}">
                <a16:creationId xmlns:a16="http://schemas.microsoft.com/office/drawing/2014/main" id="{3A2E275E-C86A-9509-94D3-5B8FBFAE5256}"/>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6" name="Rectangle 5">
            <a:extLst>
              <a:ext uri="{FF2B5EF4-FFF2-40B4-BE49-F238E27FC236}">
                <a16:creationId xmlns:a16="http://schemas.microsoft.com/office/drawing/2014/main" id="{22598E85-CD56-9365-1DFB-99688EF62710}"/>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Radical Theory Tools</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7" name="Straight Connector 6">
            <a:extLst>
              <a:ext uri="{FF2B5EF4-FFF2-40B4-BE49-F238E27FC236}">
                <a16:creationId xmlns:a16="http://schemas.microsoft.com/office/drawing/2014/main" id="{CD8C06F3-CF75-65A1-CB8E-857F7F302A5A}"/>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2" name="Text Box 4">
            <a:extLst>
              <a:ext uri="{FF2B5EF4-FFF2-40B4-BE49-F238E27FC236}">
                <a16:creationId xmlns:a16="http://schemas.microsoft.com/office/drawing/2014/main" id="{7163EE11-8ACE-F138-9E39-285A51157394}"/>
              </a:ext>
            </a:extLst>
          </p:cNvPr>
          <p:cNvSpPr txBox="1">
            <a:spLocks noChangeArrowheads="1"/>
          </p:cNvSpPr>
          <p:nvPr/>
        </p:nvSpPr>
        <p:spPr bwMode="auto">
          <a:xfrm>
            <a:off x="1870075" y="1123148"/>
            <a:ext cx="7215279" cy="10156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114300" indent="-114300" algn="l" eaLnBrk="1" hangingPunct="1">
              <a:tabLst>
                <a:tab pos="4162425" algn="l"/>
              </a:tabLst>
              <a:defRPr/>
            </a:pPr>
            <a:r>
              <a:rPr lang="en-US" sz="2000" b="0" dirty="0">
                <a:solidFill>
                  <a:srgbClr val="000000"/>
                </a:solidFill>
                <a:latin typeface="Avenir Book" panose="02000503020000020003" pitchFamily="2" charset="0"/>
                <a:ea typeface="Avenir Medium" charset="0"/>
                <a:cs typeface="Avenir Medium" charset="0"/>
              </a:rPr>
              <a:t>“</a:t>
            </a:r>
            <a:r>
              <a:rPr lang="en-US" sz="2000" b="0" dirty="0">
                <a:solidFill>
                  <a:srgbClr val="000000"/>
                </a:solidFill>
                <a:latin typeface="Avenir Book" panose="02000503020000020003" pitchFamily="2" charset="0"/>
                <a:ea typeface="ＭＳ Ｐゴシック" pitchFamily="-106" charset="-128"/>
                <a:cs typeface="Avenir Medium" charset="0"/>
              </a:rPr>
              <a:t>A</a:t>
            </a:r>
            <a:r>
              <a:rPr lang="en-US" sz="2000" b="0" dirty="0">
                <a:solidFill>
                  <a:srgbClr val="000000"/>
                </a:solidFill>
                <a:latin typeface="Avenir Book" panose="02000503020000020003" pitchFamily="2" charset="0"/>
                <a:ea typeface="ＭＳ Ｐゴシック" pitchFamily="-106" charset="-128"/>
                <a:cs typeface="ＭＳ Ｐゴシック" pitchFamily="-106" charset="-128"/>
              </a:rPr>
              <a:t> </a:t>
            </a:r>
            <a:r>
              <a:rPr lang="en-US" sz="2000" b="0" dirty="0">
                <a:solidFill>
                  <a:srgbClr val="000000"/>
                </a:solidFill>
                <a:latin typeface="Avenir Book" panose="02000503020000020003" pitchFamily="2" charset="0"/>
              </a:rPr>
              <a:t>national single-payer health-care system is expensive, but nothing compared the cost if one of us were to get ill. I’m completely in favor of supporting this important guarantee</a:t>
            </a:r>
            <a:r>
              <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 </a:t>
            </a:r>
            <a:endParaRPr kumimoji="0" lang="en-US" sz="2000" b="0" i="0" u="none" strike="noStrike" kern="1200" cap="none" spc="0" normalizeH="0" baseline="0" noProof="0" dirty="0">
              <a:ln>
                <a:noFill/>
              </a:ln>
              <a:solidFill>
                <a:srgbClr val="FFFFFF"/>
              </a:solidFill>
              <a:effectLst/>
              <a:uLnTx/>
              <a:uFillTx/>
              <a:latin typeface="Avenir Book" panose="02000503020000020003" pitchFamily="2" charset="0"/>
              <a:ea typeface="ＭＳ Ｐゴシック" charset="0"/>
            </a:endParaRPr>
          </a:p>
        </p:txBody>
      </p:sp>
      <p:grpSp>
        <p:nvGrpSpPr>
          <p:cNvPr id="15" name="Group 14">
            <a:extLst>
              <a:ext uri="{FF2B5EF4-FFF2-40B4-BE49-F238E27FC236}">
                <a16:creationId xmlns:a16="http://schemas.microsoft.com/office/drawing/2014/main" id="{E4C3BF12-F4AE-8973-0BFE-0F6B8D35B3CE}"/>
              </a:ext>
            </a:extLst>
          </p:cNvPr>
          <p:cNvGrpSpPr/>
          <p:nvPr/>
        </p:nvGrpSpPr>
        <p:grpSpPr>
          <a:xfrm>
            <a:off x="4807652" y="2109832"/>
            <a:ext cx="4023839" cy="1200330"/>
            <a:chOff x="4807652" y="2109832"/>
            <a:chExt cx="4023839" cy="1200330"/>
          </a:xfrm>
        </p:grpSpPr>
        <p:sp>
          <p:nvSpPr>
            <p:cNvPr id="10" name="TextBox 9">
              <a:extLst>
                <a:ext uri="{FF2B5EF4-FFF2-40B4-BE49-F238E27FC236}">
                  <a16:creationId xmlns:a16="http://schemas.microsoft.com/office/drawing/2014/main" id="{9255DAC3-94D4-1EB4-2DFB-51D59E7ACE23}"/>
                </a:ext>
              </a:extLst>
            </p:cNvPr>
            <p:cNvSpPr txBox="1"/>
            <p:nvPr/>
          </p:nvSpPr>
          <p:spPr>
            <a:xfrm>
              <a:off x="4807652" y="2109832"/>
              <a:ext cx="4023839" cy="1200329"/>
            </a:xfrm>
            <a:prstGeom prst="rect">
              <a:avLst/>
            </a:prstGeom>
            <a:noFill/>
            <a:ln>
              <a:solidFill>
                <a:srgbClr val="000000"/>
              </a:solidFill>
            </a:ln>
          </p:spPr>
          <p:txBody>
            <a:bodyPr wrap="square" rtlCol="0">
              <a:spAutoFit/>
            </a:bodyPr>
            <a:lstStyle/>
            <a:p>
              <a:pPr marL="1316038" marR="0" lvl="0" indent="-1301750" algn="l" defTabSz="914400" rtl="0" eaLnBrk="0" fontAlgn="base" latinLnBrk="0" hangingPunct="0">
                <a:lnSpc>
                  <a:spcPct val="100000"/>
                </a:lnSpc>
                <a:spcBef>
                  <a:spcPct val="0"/>
                </a:spcBef>
                <a:spcAft>
                  <a:spcPct val="0"/>
                </a:spcAft>
                <a:buClrTx/>
                <a:buSzTx/>
                <a:buFontTx/>
                <a:buNone/>
                <a:tabLst>
                  <a:tab pos="1308100" algn="l"/>
                </a:tabLst>
                <a:defRPr/>
              </a:pPr>
              <a:r>
                <a:rPr kumimoji="0" lang="is-IS" sz="1800" b="0" i="0" u="none" strike="noStrike" kern="1200" cap="none" spc="0" normalizeH="0" baseline="0" noProof="0" dirty="0">
                  <a:ln w="0"/>
                  <a:solidFill>
                    <a:srgbClr val="5DC387"/>
                  </a:solidFill>
                  <a:effectLst/>
                  <a:uLnTx/>
                  <a:uFillTx/>
                  <a:latin typeface="Avenir Book" panose="02000503020000020003" pitchFamily="2" charset="0"/>
                  <a:ea typeface="Avenir Medium" charset="0"/>
                  <a:cs typeface="Avenir Medium" charset="0"/>
                </a:rPr>
                <a:t>Owner: 	</a:t>
              </a:r>
            </a:p>
            <a:p>
              <a:pPr marL="1316038" marR="0" lvl="0" indent="-1301750" algn="l" defTabSz="914400" rtl="0" eaLnBrk="0" fontAlgn="base" latinLnBrk="0" hangingPunct="0">
                <a:lnSpc>
                  <a:spcPct val="100000"/>
                </a:lnSpc>
                <a:spcBef>
                  <a:spcPct val="0"/>
                </a:spcBef>
                <a:spcAft>
                  <a:spcPct val="0"/>
                </a:spcAft>
                <a:buClrTx/>
                <a:buSzTx/>
                <a:buFontTx/>
                <a:buNone/>
                <a:tabLst>
                  <a:tab pos="1428750" algn="l"/>
                </a:tabLst>
                <a:defRPr/>
              </a:pPr>
              <a:r>
                <a:rPr kumimoji="0" lang="is-IS" sz="1800" b="0" i="0" u="none" strike="noStrike" kern="1200" cap="none" spc="0" normalizeH="0" baseline="0" noProof="0" dirty="0">
                  <a:ln w="0"/>
                  <a:solidFill>
                    <a:srgbClr val="5DC387"/>
                  </a:solidFill>
                  <a:effectLst/>
                  <a:uLnTx/>
                  <a:uFillTx/>
                  <a:latin typeface="Avenir Book" panose="02000503020000020003" pitchFamily="2" charset="0"/>
                  <a:ea typeface="Avenir Medium" charset="0"/>
                  <a:cs typeface="Avenir Medium" charset="0"/>
                </a:rPr>
                <a:t>Competitor:</a:t>
              </a:r>
            </a:p>
            <a:p>
              <a:pPr marL="1319213" marR="0" lvl="0" indent="-1295400" algn="l" defTabSz="914400" rtl="0" eaLnBrk="0" fontAlgn="base" latinLnBrk="0" hangingPunct="0">
                <a:lnSpc>
                  <a:spcPct val="100000"/>
                </a:lnSpc>
                <a:spcBef>
                  <a:spcPct val="0"/>
                </a:spcBef>
                <a:spcAft>
                  <a:spcPct val="0"/>
                </a:spcAft>
                <a:buClrTx/>
                <a:buSzTx/>
                <a:buFontTx/>
                <a:buNone/>
                <a:defRPr/>
              </a:pPr>
              <a:r>
                <a:rPr kumimoji="0" lang="is-IS" sz="1800" b="0" i="0" u="none" strike="noStrike" kern="1200" cap="none" spc="0" normalizeH="0" baseline="0" noProof="0" dirty="0">
                  <a:ln w="0"/>
                  <a:solidFill>
                    <a:srgbClr val="5DC387"/>
                  </a:solidFill>
                  <a:effectLst/>
                  <a:uLnTx/>
                  <a:uFillTx/>
                  <a:latin typeface="Avenir Book" panose="02000503020000020003" pitchFamily="2" charset="0"/>
                  <a:ea typeface="Avenir Medium" charset="0"/>
                  <a:cs typeface="Avenir Medium" charset="0"/>
                </a:rPr>
                <a:t>Owner: 	</a:t>
              </a:r>
            </a:p>
            <a:p>
              <a:pPr marL="1319213" marR="0" lvl="0" indent="-1295400" algn="l" defTabSz="914400" rtl="0" eaLnBrk="0" fontAlgn="base" latinLnBrk="0" hangingPunct="0">
                <a:lnSpc>
                  <a:spcPct val="100000"/>
                </a:lnSpc>
                <a:spcBef>
                  <a:spcPct val="0"/>
                </a:spcBef>
                <a:spcAft>
                  <a:spcPct val="0"/>
                </a:spcAft>
                <a:buClrTx/>
                <a:buSzTx/>
                <a:buFontTx/>
                <a:buNone/>
                <a:defRPr/>
              </a:pPr>
              <a:endParaRPr kumimoji="0" lang="is-IS" sz="1800" b="0" i="0" u="none" strike="noStrike" kern="1200" cap="none" spc="0" normalizeH="0" baseline="0" noProof="0" dirty="0">
                <a:ln w="0"/>
                <a:solidFill>
                  <a:srgbClr val="5DC387"/>
                </a:solidFill>
                <a:effectLst/>
                <a:uLnTx/>
                <a:uFillTx/>
                <a:latin typeface="Avenir Book" panose="02000503020000020003" pitchFamily="2" charset="0"/>
                <a:ea typeface="Avenir Medium" charset="0"/>
                <a:cs typeface="Avenir Medium" charset="0"/>
              </a:endParaRPr>
            </a:p>
          </p:txBody>
        </p:sp>
        <p:sp>
          <p:nvSpPr>
            <p:cNvPr id="11" name="TextBox 10">
              <a:extLst>
                <a:ext uri="{FF2B5EF4-FFF2-40B4-BE49-F238E27FC236}">
                  <a16:creationId xmlns:a16="http://schemas.microsoft.com/office/drawing/2014/main" id="{88FB6459-68B8-1FF3-5064-0B3864E01579}"/>
                </a:ext>
              </a:extLst>
            </p:cNvPr>
            <p:cNvSpPr txBox="1"/>
            <p:nvPr/>
          </p:nvSpPr>
          <p:spPr>
            <a:xfrm>
              <a:off x="6096001" y="2109833"/>
              <a:ext cx="2619729" cy="1200329"/>
            </a:xfrm>
            <a:prstGeom prst="rect">
              <a:avLst/>
            </a:prstGeom>
            <a:noFill/>
            <a:ln>
              <a:noFill/>
            </a:ln>
          </p:spPr>
          <p:txBody>
            <a:bodyPr wrap="square" rtlCol="0">
              <a:spAutoFit/>
            </a:bodyPr>
            <a:lstStyle/>
            <a:p>
              <a:pPr marL="1316038" marR="0" lvl="0" indent="-1301750" algn="l" defTabSz="914400" rtl="0" eaLnBrk="0" fontAlgn="base" latinLnBrk="0" hangingPunct="0">
                <a:lnSpc>
                  <a:spcPct val="100000"/>
                </a:lnSpc>
                <a:spcBef>
                  <a:spcPct val="0"/>
                </a:spcBef>
                <a:spcAft>
                  <a:spcPct val="0"/>
                </a:spcAft>
                <a:buClrTx/>
                <a:buSzTx/>
                <a:buFontTx/>
                <a:buNone/>
                <a:tabLst>
                  <a:tab pos="1308100" algn="l"/>
                </a:tabLst>
                <a:defRPr/>
              </a:pPr>
              <a:r>
                <a:rPr kumimoji="0" lang="is-IS" sz="1800" b="0" i="0" u="none" strike="noStrike" kern="1200" cap="none" spc="0" normalizeH="0" baseline="0" noProof="0" dirty="0">
                  <a:ln w="0"/>
                  <a:solidFill>
                    <a:srgbClr val="5DC387"/>
                  </a:solidFill>
                  <a:effectLst/>
                  <a:uLnTx/>
                  <a:uFillTx/>
                  <a:latin typeface="Avenir Book" panose="02000503020000020003" pitchFamily="2" charset="0"/>
                  <a:ea typeface="Avenir Medium" charset="0"/>
                  <a:cs typeface="Avenir Medium" charset="0"/>
                </a:rPr>
                <a:t>“That’s a great idea…“ </a:t>
              </a:r>
            </a:p>
            <a:p>
              <a:pPr marL="1316038" marR="0" lvl="0" indent="-1301750" algn="l" defTabSz="914400" rtl="0" eaLnBrk="0" fontAlgn="base" latinLnBrk="0" hangingPunct="0">
                <a:lnSpc>
                  <a:spcPct val="100000"/>
                </a:lnSpc>
                <a:spcBef>
                  <a:spcPct val="0"/>
                </a:spcBef>
                <a:spcAft>
                  <a:spcPct val="0"/>
                </a:spcAft>
                <a:buClrTx/>
                <a:buSzTx/>
                <a:buFontTx/>
                <a:buNone/>
                <a:tabLst>
                  <a:tab pos="1428750" algn="l"/>
                </a:tabLst>
                <a:defRPr/>
              </a:pPr>
              <a:r>
                <a:rPr kumimoji="0" lang="is-IS" sz="1800" b="0" i="0" u="none" strike="noStrike" kern="1200" cap="none" spc="0" normalizeH="0" baseline="0" noProof="0" dirty="0">
                  <a:ln w="0"/>
                  <a:solidFill>
                    <a:srgbClr val="5DC387"/>
                  </a:solidFill>
                  <a:effectLst/>
                  <a:uLnTx/>
                  <a:uFillTx/>
                  <a:latin typeface="Avenir Book" panose="02000503020000020003" pitchFamily="2" charset="0"/>
                  <a:ea typeface="Avenir Medium" charset="0"/>
                  <a:cs typeface="Avenir Medium" charset="0"/>
                </a:rPr>
                <a:t>“You should do it!“</a:t>
              </a:r>
            </a:p>
            <a:p>
              <a:pPr marL="1319213" marR="0" lvl="0" indent="-1295400" algn="l" defTabSz="914400" rtl="0" eaLnBrk="0" fontAlgn="base" latinLnBrk="0" hangingPunct="0">
                <a:lnSpc>
                  <a:spcPct val="100000"/>
                </a:lnSpc>
                <a:spcBef>
                  <a:spcPct val="0"/>
                </a:spcBef>
                <a:spcAft>
                  <a:spcPct val="0"/>
                </a:spcAft>
                <a:buClrTx/>
                <a:buSzTx/>
                <a:buFontTx/>
                <a:buNone/>
                <a:defRPr/>
              </a:pPr>
              <a:r>
                <a:rPr kumimoji="0" lang="is-IS" sz="1800" b="0" i="0" u="none" strike="noStrike" kern="1200" cap="none" spc="0" normalizeH="0" baseline="0" noProof="0" dirty="0">
                  <a:ln w="0"/>
                  <a:solidFill>
                    <a:srgbClr val="5DC387"/>
                  </a:solidFill>
                  <a:effectLst/>
                  <a:uLnTx/>
                  <a:uFillTx/>
                  <a:latin typeface="Avenir Book" panose="02000503020000020003" pitchFamily="2" charset="0"/>
                  <a:ea typeface="Avenir Medium" charset="0"/>
                  <a:cs typeface="Avenir Medium" charset="0"/>
                </a:rPr>
                <a:t>“I’ll definitely propose </a:t>
              </a:r>
            </a:p>
            <a:p>
              <a:pPr marL="117475" marR="0" lvl="0" algn="l" defTabSz="914400" rtl="0" eaLnBrk="0" fontAlgn="base" latinLnBrk="0" hangingPunct="0">
                <a:lnSpc>
                  <a:spcPct val="100000"/>
                </a:lnSpc>
                <a:spcBef>
                  <a:spcPct val="0"/>
                </a:spcBef>
                <a:spcAft>
                  <a:spcPct val="0"/>
                </a:spcAft>
                <a:buClrTx/>
                <a:buSzTx/>
                <a:buFontTx/>
                <a:buNone/>
                <a:defRPr/>
              </a:pPr>
              <a:r>
                <a:rPr kumimoji="0" lang="is-IS" sz="1800" b="0" i="0" u="none" strike="noStrike" kern="1200" cap="none" spc="0" normalizeH="0" baseline="0" noProof="0" dirty="0">
                  <a:ln w="0"/>
                  <a:solidFill>
                    <a:srgbClr val="5DC387"/>
                  </a:solidFill>
                  <a:effectLst/>
                  <a:uLnTx/>
                  <a:uFillTx/>
                  <a:latin typeface="Avenir Book" panose="02000503020000020003" pitchFamily="2" charset="0"/>
                  <a:ea typeface="Avenir Medium" charset="0"/>
                  <a:cs typeface="Avenir Medium" charset="0"/>
                </a:rPr>
                <a:t>it to my co-owners.“</a:t>
              </a:r>
            </a:p>
          </p:txBody>
        </p:sp>
      </p:grpSp>
    </p:spTree>
    <p:extLst>
      <p:ext uri="{BB962C8B-B14F-4D97-AF65-F5344CB8AC3E}">
        <p14:creationId xmlns:p14="http://schemas.microsoft.com/office/powerpoint/2010/main" val="7560708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20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2">
                                            <p:txEl>
                                              <p:pRg st="0" end="0"/>
                                            </p:txEl>
                                          </p:spTgt>
                                        </p:tgtEl>
                                        <p:attrNameLst>
                                          <p:attrName>style.visibility</p:attrName>
                                        </p:attrNameLst>
                                      </p:cBhvr>
                                      <p:to>
                                        <p:strVal val="visible"/>
                                      </p:to>
                                    </p:set>
                                    <p:animEffect transition="in" filter="fade">
                                      <p:cBhvr>
                                        <p:cTn id="10" dur="2000"/>
                                        <p:tgtEl>
                                          <p:spTgt spid="12">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2000"/>
                                        <p:tgtEl>
                                          <p:spTgt spid="1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2000"/>
                                        <p:tgtEl>
                                          <p:spTgt spid="4"/>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2000"/>
                                        <p:tgtEl>
                                          <p:spTgt spid="2"/>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2000"/>
                                        <p:tgtEl>
                                          <p:spTgt spid="13"/>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2000"/>
                                        <p:tgtEl>
                                          <p:spTgt spid="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2000"/>
                                        <p:tgtEl>
                                          <p:spTgt spid="8"/>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2000"/>
                                        <p:tgtEl>
                                          <p:spTgt spid="14"/>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8" grpId="0"/>
      <p:bldP spid="9" grpId="0"/>
      <p:bldP spid="13" grpId="0" animBg="1"/>
      <p:bldP spid="14" grpId="0" animBg="1"/>
      <p:bldP spid="16"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E086D3-E5C5-3182-401F-FFB3A8A74257}"/>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3" name="Rectangle 2">
            <a:extLst>
              <a:ext uri="{FF2B5EF4-FFF2-40B4-BE49-F238E27FC236}">
                <a16:creationId xmlns:a16="http://schemas.microsoft.com/office/drawing/2014/main" id="{A9D3BDFE-5029-A443-0D7A-154A9BDDF492}"/>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Radical Theory Tools</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5" name="Straight Connector 4">
            <a:extLst>
              <a:ext uri="{FF2B5EF4-FFF2-40B4-BE49-F238E27FC236}">
                <a16:creationId xmlns:a16="http://schemas.microsoft.com/office/drawing/2014/main" id="{C3350509-D676-5B18-07DB-0B3F9EF5591F}"/>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8337EC41-7EE7-2AD1-74F9-967B2B5FCB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29983" y="469755"/>
            <a:ext cx="5884030" cy="6016752"/>
          </a:xfrm>
          <a:prstGeom prst="rect">
            <a:avLst/>
          </a:prstGeom>
        </p:spPr>
      </p:pic>
    </p:spTree>
    <p:extLst>
      <p:ext uri="{BB962C8B-B14F-4D97-AF65-F5344CB8AC3E}">
        <p14:creationId xmlns:p14="http://schemas.microsoft.com/office/powerpoint/2010/main" val="34406256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a:cxnSpLocks/>
          </p:cNvCxnSpPr>
          <p:nvPr/>
        </p:nvCxnSpPr>
        <p:spPr bwMode="auto">
          <a:xfrm>
            <a:off x="2912152" y="1015663"/>
            <a:ext cx="0" cy="5468112"/>
          </a:xfrm>
          <a:prstGeom prst="line">
            <a:avLst/>
          </a:prstGeom>
          <a:noFill/>
          <a:ln w="9525" cap="flat" cmpd="sng" algn="ctr">
            <a:solidFill>
              <a:srgbClr val="000000"/>
            </a:solidFill>
            <a:prstDash val="solid"/>
            <a:round/>
            <a:headEnd type="none" w="med" len="med"/>
            <a:tailEnd type="none" w="med" len="med"/>
          </a:ln>
          <a:effectLst/>
        </p:spPr>
      </p:cxnSp>
      <p:sp>
        <p:nvSpPr>
          <p:cNvPr id="17" name="Rectangle 2"/>
          <p:cNvSpPr>
            <a:spLocks noChangeArrowheads="1"/>
          </p:cNvSpPr>
          <p:nvPr/>
        </p:nvSpPr>
        <p:spPr bwMode="auto">
          <a:xfrm>
            <a:off x="0" y="1552696"/>
            <a:ext cx="2740702" cy="461665"/>
          </a:xfrm>
          <a:prstGeom prst="rect">
            <a:avLst/>
          </a:prstGeom>
          <a:noFill/>
          <a:ln w="9525">
            <a:noFill/>
            <a:miter lim="800000"/>
            <a:headEnd/>
            <a:tailEnd/>
          </a:ln>
          <a:extLst>
            <a:ext uri="{909E8E84-426E-40dd-AFC4-6F175D3DCCD1}">
              <a14:hiddenFill xmlns="" xmlns:a14="http://schemas.microsoft.com/office/drawing/2010/main">
                <a:solidFill>
                  <a:srgbClr val="FFFFFF"/>
                </a:solidFill>
              </a14:hiddenFill>
            </a:ext>
          </a:extLst>
        </p:spPr>
        <p:txBody>
          <a:bodyPr wrap="square" anchor="ctr">
            <a:spAutoFit/>
          </a:bodyPr>
          <a:lstStyle/>
          <a:p>
            <a:pPr marL="342900" marR="0" lvl="0" indent="-342900" algn="ctr" defTabSz="914400" rtl="0" eaLnBrk="1" fontAlgn="base" latinLnBrk="0" hangingPunct="1">
              <a:lnSpc>
                <a:spcPct val="100000"/>
              </a:lnSpc>
              <a:spcBef>
                <a:spcPct val="0"/>
              </a:spcBef>
              <a:spcAft>
                <a:spcPct val="0"/>
              </a:spcAft>
              <a:buClrTx/>
              <a:buSzTx/>
              <a:buFontTx/>
              <a:buNone/>
              <a:tabLst>
                <a:tab pos="685800" algn="l"/>
              </a:tabLst>
              <a:defRPr/>
            </a:pPr>
            <a:r>
              <a:rPr kumimoji="0" lang="en-US" sz="2400" b="1" i="0" u="none" strike="noStrike" kern="1200" cap="none" spc="0" normalizeH="0" baseline="0" noProof="0" dirty="0">
                <a:ln>
                  <a:noFill/>
                </a:ln>
                <a:solidFill>
                  <a:srgbClr val="C21B30"/>
                </a:solidFill>
                <a:effectLst/>
                <a:uLnTx/>
                <a:uFillTx/>
                <a:latin typeface="Avenir Black" panose="02000503020000020003" pitchFamily="2" charset="0"/>
                <a:ea typeface="Avenir Medium" charset="0"/>
                <a:cs typeface="Avenir Medium" charset="0"/>
              </a:rPr>
              <a:t>Conservative</a:t>
            </a:r>
          </a:p>
        </p:txBody>
      </p:sp>
      <p:sp>
        <p:nvSpPr>
          <p:cNvPr id="108546" name="Rectangle 2"/>
          <p:cNvSpPr>
            <a:spLocks noChangeArrowheads="1"/>
          </p:cNvSpPr>
          <p:nvPr/>
        </p:nvSpPr>
        <p:spPr bwMode="auto">
          <a:xfrm>
            <a:off x="2740702" y="1552697"/>
            <a:ext cx="3527960" cy="461665"/>
          </a:xfrm>
          <a:prstGeom prst="rect">
            <a:avLst/>
          </a:prstGeom>
          <a:noFill/>
          <a:ln w="9525">
            <a:noFill/>
            <a:miter lim="800000"/>
            <a:headEnd/>
            <a:tailEnd/>
          </a:ln>
          <a:extLst>
            <a:ext uri="{909E8E84-426E-40dd-AFC4-6F175D3DCCD1}">
              <a14:hiddenFill xmlns="" xmlns:a14="http://schemas.microsoft.com/office/drawing/2010/main">
                <a:solidFill>
                  <a:srgbClr val="FFFFFF"/>
                </a:solidFill>
              </a14:hiddenFill>
            </a:ext>
          </a:extLst>
        </p:spPr>
        <p:txBody>
          <a:bodyPr wrap="square" anchor="ctr">
            <a:spAutoFit/>
          </a:bodyPr>
          <a:lstStyle/>
          <a:p>
            <a:pPr marL="342900" marR="0" lvl="0" indent="-342900" algn="ctr" defTabSz="914400" rtl="0" eaLnBrk="1" fontAlgn="base" latinLnBrk="0" hangingPunct="1">
              <a:lnSpc>
                <a:spcPct val="100000"/>
              </a:lnSpc>
              <a:spcBef>
                <a:spcPct val="0"/>
              </a:spcBef>
              <a:spcAft>
                <a:spcPct val="0"/>
              </a:spcAft>
              <a:buClrTx/>
              <a:buSzTx/>
              <a:buFontTx/>
              <a:buNone/>
              <a:tabLst>
                <a:tab pos="685800" algn="l"/>
              </a:tabLst>
              <a:defRPr/>
            </a:pPr>
            <a:r>
              <a:rPr kumimoji="0" lang="en-US" sz="2400" b="1" i="0" u="none" strike="noStrike" kern="1200" cap="none" spc="0" normalizeH="0" baseline="0" noProof="0" dirty="0">
                <a:ln>
                  <a:noFill/>
                </a:ln>
                <a:solidFill>
                  <a:srgbClr val="002F87"/>
                </a:solidFill>
                <a:effectLst/>
                <a:uLnTx/>
                <a:uFillTx/>
                <a:latin typeface="Avenir Black" panose="02000503020000020003" pitchFamily="2" charset="0"/>
                <a:ea typeface="Avenir Medium" charset="0"/>
                <a:cs typeface="Avenir Medium" charset="0"/>
              </a:rPr>
              <a:t>Liberal</a:t>
            </a:r>
          </a:p>
        </p:txBody>
      </p:sp>
      <p:sp>
        <p:nvSpPr>
          <p:cNvPr id="178178" name="Rectangle 3"/>
          <p:cNvSpPr>
            <a:spLocks noChangeArrowheads="1"/>
          </p:cNvSpPr>
          <p:nvPr/>
        </p:nvSpPr>
        <p:spPr bwMode="auto">
          <a:xfrm>
            <a:off x="0" y="228600"/>
            <a:ext cx="184150"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cxnSp>
        <p:nvCxnSpPr>
          <p:cNvPr id="7" name="Straight Connector 6"/>
          <p:cNvCxnSpPr>
            <a:cxnSpLocks/>
          </p:cNvCxnSpPr>
          <p:nvPr/>
        </p:nvCxnSpPr>
        <p:spPr bwMode="auto">
          <a:xfrm>
            <a:off x="6094439" y="1052325"/>
            <a:ext cx="0" cy="5468112"/>
          </a:xfrm>
          <a:prstGeom prst="line">
            <a:avLst/>
          </a:prstGeom>
          <a:noFill/>
          <a:ln w="9525" cap="flat" cmpd="sng" algn="ctr">
            <a:solidFill>
              <a:srgbClr val="000000"/>
            </a:solidFill>
            <a:prstDash val="solid"/>
            <a:round/>
            <a:headEnd type="none" w="med" len="med"/>
            <a:tailEnd type="none" w="med" len="med"/>
          </a:ln>
          <a:effectLst/>
        </p:spPr>
      </p:cxnSp>
      <p:sp>
        <p:nvSpPr>
          <p:cNvPr id="8" name="Rectangle 2"/>
          <p:cNvSpPr>
            <a:spLocks noChangeArrowheads="1"/>
          </p:cNvSpPr>
          <p:nvPr/>
        </p:nvSpPr>
        <p:spPr bwMode="auto">
          <a:xfrm>
            <a:off x="6263117" y="1552696"/>
            <a:ext cx="2880883" cy="461665"/>
          </a:xfrm>
          <a:prstGeom prst="rect">
            <a:avLst/>
          </a:prstGeom>
          <a:noFill/>
          <a:ln w="9525">
            <a:noFill/>
            <a:miter lim="800000"/>
            <a:headEnd/>
            <a:tailEnd/>
          </a:ln>
          <a:extLst>
            <a:ext uri="{909E8E84-426E-40dd-AFC4-6F175D3DCCD1}">
              <a14:hiddenFill xmlns="" xmlns:a14="http://schemas.microsoft.com/office/drawing/2010/main">
                <a:solidFill>
                  <a:srgbClr val="FFFFFF"/>
                </a:solidFill>
              </a14:hiddenFill>
            </a:ext>
          </a:extLst>
        </p:spPr>
        <p:txBody>
          <a:bodyPr wrap="square" anchor="ctr">
            <a:spAutoFit/>
          </a:bodyPr>
          <a:lstStyle/>
          <a:p>
            <a:pPr marL="342900" marR="0" lvl="0" indent="-342900" algn="ctr" defTabSz="914400" rtl="0" eaLnBrk="1" fontAlgn="base" latinLnBrk="0" hangingPunct="1">
              <a:lnSpc>
                <a:spcPct val="100000"/>
              </a:lnSpc>
              <a:spcBef>
                <a:spcPct val="0"/>
              </a:spcBef>
              <a:spcAft>
                <a:spcPct val="0"/>
              </a:spcAft>
              <a:buClrTx/>
              <a:buSzTx/>
              <a:buFontTx/>
              <a:buNone/>
              <a:tabLst>
                <a:tab pos="685800" algn="l"/>
              </a:tabLst>
              <a:defRPr/>
            </a:pPr>
            <a:r>
              <a:rPr kumimoji="0" lang="en-US" sz="2400" b="1" i="0" u="none" strike="noStrike" kern="1200" cap="none" spc="0" normalizeH="0" baseline="0" noProof="0" dirty="0">
                <a:ln>
                  <a:noFill/>
                </a:ln>
                <a:solidFill>
                  <a:srgbClr val="5DC387"/>
                </a:solidFill>
                <a:effectLst/>
                <a:uLnTx/>
                <a:uFillTx/>
                <a:latin typeface="Avenir Black" panose="02000503020000020003" pitchFamily="2" charset="0"/>
                <a:ea typeface="Avenir Medium" charset="0"/>
                <a:cs typeface="Avenir Medium" charset="0"/>
              </a:rPr>
              <a:t>Radical</a:t>
            </a:r>
          </a:p>
        </p:txBody>
      </p:sp>
      <p:sp>
        <p:nvSpPr>
          <p:cNvPr id="10" name="TextBox 9">
            <a:extLst>
              <a:ext uri="{FF2B5EF4-FFF2-40B4-BE49-F238E27FC236}">
                <a16:creationId xmlns:a16="http://schemas.microsoft.com/office/drawing/2014/main" id="{BB7A413F-61E6-CE49-B72C-AEA5B2083015}"/>
              </a:ext>
            </a:extLst>
          </p:cNvPr>
          <p:cNvSpPr txBox="1"/>
          <p:nvPr/>
        </p:nvSpPr>
        <p:spPr>
          <a:xfrm>
            <a:off x="0" y="0"/>
            <a:ext cx="9144000" cy="1015663"/>
          </a:xfrm>
          <a:prstGeom prst="rect">
            <a:avLst/>
          </a:prstGeom>
          <a:solidFill>
            <a:srgbClr val="FFFFFF"/>
          </a:solidFill>
          <a:ln>
            <a:solidFill>
              <a:srgbClr val="000000"/>
            </a:solidFill>
          </a:ln>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rPr>
              <a:t>THE BLAME GAME</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rPr>
              <a:t>What causes </a:t>
            </a:r>
            <a:r>
              <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rPr>
              <a:t>lack of access to high-quality health care?</a:t>
            </a:r>
            <a:endPar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endParaRPr>
          </a:p>
        </p:txBody>
      </p:sp>
      <p:sp>
        <p:nvSpPr>
          <p:cNvPr id="11" name="Rectangle 2">
            <a:extLst>
              <a:ext uri="{FF2B5EF4-FFF2-40B4-BE49-F238E27FC236}">
                <a16:creationId xmlns:a16="http://schemas.microsoft.com/office/drawing/2014/main" id="{52E4A085-D831-234E-8AE5-4E1CD358E5E8}"/>
              </a:ext>
            </a:extLst>
          </p:cNvPr>
          <p:cNvSpPr>
            <a:spLocks noChangeArrowheads="1"/>
          </p:cNvSpPr>
          <p:nvPr/>
        </p:nvSpPr>
        <p:spPr bwMode="auto">
          <a:xfrm>
            <a:off x="0" y="2324442"/>
            <a:ext cx="2909376" cy="2923877"/>
          </a:xfrm>
          <a:prstGeom prst="rect">
            <a:avLst/>
          </a:prstGeom>
          <a:noFill/>
          <a:ln w="9525">
            <a:noFill/>
            <a:miter lim="800000"/>
            <a:headEnd/>
            <a:tailEnd/>
          </a:ln>
          <a:extLst>
            <a:ext uri="{909E8E84-426E-40dd-AFC4-6F175D3DCCD1}">
              <a14:hiddenFill xmlns="" xmlns:a14="http://schemas.microsoft.com/office/drawing/2010/main">
                <a:solidFill>
                  <a:srgbClr val="FFFFFF"/>
                </a:solidFill>
              </a14:hiddenFill>
            </a:ext>
          </a:extLst>
        </p:spPr>
        <p:txBody>
          <a:bodyPr wrap="square" anchor="ctr">
            <a:spAutoFit/>
          </a:bodyPr>
          <a:lstStyle/>
          <a:p>
            <a:pPr marL="55563" marR="0" lvl="0" indent="-4763" algn="ctr" defTabSz="914400" rtl="0" eaLnBrk="1" fontAlgn="base" latinLnBrk="0" hangingPunct="1">
              <a:lnSpc>
                <a:spcPct val="100000"/>
              </a:lnSpc>
              <a:spcBef>
                <a:spcPct val="0"/>
              </a:spcBef>
              <a:spcAft>
                <a:spcPct val="0"/>
              </a:spcAft>
              <a:buClrTx/>
              <a:buSzTx/>
              <a:buFontTx/>
              <a:buNone/>
              <a:tabLst>
                <a:tab pos="685800" algn="l"/>
              </a:tabLst>
              <a:defRPr/>
            </a:pPr>
            <a:r>
              <a:rPr kumimoji="0" lang="en-US" sz="2400" b="0" i="0" u="none" strike="noStrike" kern="1200" cap="none" spc="0" normalizeH="0" baseline="0" noProof="0" dirty="0">
                <a:ln>
                  <a:noFill/>
                </a:ln>
                <a:solidFill>
                  <a:srgbClr val="C21B30"/>
                </a:solidFill>
                <a:effectLst/>
                <a:uLnTx/>
                <a:uFillTx/>
                <a:latin typeface="Avenir Book" panose="02000503020000020003" pitchFamily="2" charset="0"/>
                <a:ea typeface="Avenir Medium" charset="0"/>
                <a:cs typeface="Avenir Medium" charset="0"/>
              </a:rPr>
              <a:t>T</a:t>
            </a:r>
            <a:r>
              <a:rPr kumimoji="0" lang="en-US" sz="2400" b="0" i="0" u="none" strike="noStrike" kern="1200" cap="none" spc="0" normalizeH="0" baseline="0" noProof="0" dirty="0" err="1">
                <a:ln>
                  <a:noFill/>
                </a:ln>
                <a:solidFill>
                  <a:srgbClr val="C21B30"/>
                </a:solidFill>
                <a:effectLst/>
                <a:uLnTx/>
                <a:uFillTx/>
                <a:latin typeface="Avenir Book" panose="02000503020000020003" pitchFamily="2" charset="0"/>
                <a:ea typeface="Avenir Medium" charset="0"/>
                <a:cs typeface="Avenir Medium" charset="0"/>
              </a:rPr>
              <a:t>oo</a:t>
            </a:r>
            <a:r>
              <a:rPr kumimoji="0" lang="en-US" sz="2400" b="0" i="0" u="none" strike="noStrike" kern="1200" cap="none" spc="0" normalizeH="0" baseline="0" noProof="0" dirty="0">
                <a:ln>
                  <a:noFill/>
                </a:ln>
                <a:solidFill>
                  <a:srgbClr val="C21B30"/>
                </a:solidFill>
                <a:effectLst/>
                <a:uLnTx/>
                <a:uFillTx/>
                <a:latin typeface="Avenir Book" panose="02000503020000020003" pitchFamily="2" charset="0"/>
                <a:ea typeface="Avenir Medium" charset="0"/>
                <a:cs typeface="Avenir Medium" charset="0"/>
              </a:rPr>
              <a:t> much g</a:t>
            </a:r>
            <a:r>
              <a:rPr kumimoji="0" lang="en-US" sz="2400" b="0" i="0" u="none" strike="noStrike" kern="1200" cap="none" spc="0" normalizeH="0" baseline="0" noProof="0" dirty="0" err="1">
                <a:ln>
                  <a:noFill/>
                </a:ln>
                <a:solidFill>
                  <a:srgbClr val="C21B30"/>
                </a:solidFill>
                <a:effectLst/>
                <a:uLnTx/>
                <a:uFillTx/>
                <a:latin typeface="Avenir Book" panose="02000503020000020003" pitchFamily="2" charset="0"/>
                <a:ea typeface="Avenir Medium" charset="0"/>
                <a:cs typeface="Avenir Medium" charset="0"/>
              </a:rPr>
              <a:t>overnment</a:t>
            </a:r>
            <a:r>
              <a:rPr kumimoji="0" lang="en-US" sz="2400" b="0" i="0" u="none" strike="noStrike" kern="1200" cap="none" spc="0" normalizeH="0" baseline="0" noProof="0" dirty="0">
                <a:ln>
                  <a:noFill/>
                </a:ln>
                <a:solidFill>
                  <a:srgbClr val="C21B30"/>
                </a:solidFill>
                <a:effectLst/>
                <a:uLnTx/>
                <a:uFillTx/>
                <a:latin typeface="Avenir Book" panose="02000503020000020003" pitchFamily="2" charset="0"/>
                <a:ea typeface="Avenir Medium" charset="0"/>
                <a:cs typeface="Avenir Medium" charset="0"/>
              </a:rPr>
              <a:t> interference </a:t>
            </a:r>
          </a:p>
          <a:p>
            <a:pPr marL="55563" marR="0" lvl="0" indent="-4763" algn="ctr" defTabSz="914400" rtl="0" eaLnBrk="1" fontAlgn="base" latinLnBrk="0" hangingPunct="1">
              <a:lnSpc>
                <a:spcPct val="100000"/>
              </a:lnSpc>
              <a:spcBef>
                <a:spcPct val="0"/>
              </a:spcBef>
              <a:spcAft>
                <a:spcPct val="0"/>
              </a:spcAft>
              <a:buClrTx/>
              <a:buSzTx/>
              <a:buFontTx/>
              <a:buNone/>
              <a:tabLst>
                <a:tab pos="685800" algn="l"/>
              </a:tabLst>
              <a:defRPr/>
            </a:pPr>
            <a:r>
              <a:rPr kumimoji="0" lang="en-US" sz="2400" b="0" i="0" u="none" strike="noStrike" kern="1200" cap="none" spc="0" normalizeH="0" baseline="0" noProof="0" dirty="0">
                <a:ln>
                  <a:noFill/>
                </a:ln>
                <a:solidFill>
                  <a:srgbClr val="C21B30"/>
                </a:solidFill>
                <a:effectLst/>
                <a:uLnTx/>
                <a:uFillTx/>
                <a:latin typeface="Avenir Book" panose="02000503020000020003" pitchFamily="2" charset="0"/>
                <a:ea typeface="Avenir Medium" charset="0"/>
                <a:cs typeface="Avenir Medium" charset="0"/>
              </a:rPr>
              <a:t>in capitalism </a:t>
            </a:r>
          </a:p>
          <a:p>
            <a:pPr marL="55563" marR="0" lvl="0" indent="-4763" algn="ctr" defTabSz="914400" rtl="0" eaLnBrk="1" fontAlgn="base" latinLnBrk="0" hangingPunct="1">
              <a:lnSpc>
                <a:spcPct val="100000"/>
              </a:lnSpc>
              <a:spcBef>
                <a:spcPct val="0"/>
              </a:spcBef>
              <a:spcAft>
                <a:spcPct val="0"/>
              </a:spcAft>
              <a:buClrTx/>
              <a:buSzTx/>
              <a:buFontTx/>
              <a:buNone/>
              <a:tabLst>
                <a:tab pos="685800" algn="l"/>
              </a:tabLst>
              <a:defRPr/>
            </a:pPr>
            <a:endParaRPr kumimoji="0" lang="en-US" sz="2400" b="0" i="0" u="none" strike="noStrike" kern="1200" cap="none" spc="0" normalizeH="0" baseline="0" noProof="0" dirty="0">
              <a:ln>
                <a:noFill/>
              </a:ln>
              <a:solidFill>
                <a:srgbClr val="C21B30"/>
              </a:solidFill>
              <a:effectLst/>
              <a:uLnTx/>
              <a:uFillTx/>
              <a:latin typeface="Avenir Book" panose="02000503020000020003" pitchFamily="2" charset="0"/>
              <a:ea typeface="Avenir Medium" charset="0"/>
              <a:cs typeface="Avenir Medium" charset="0"/>
            </a:endParaRPr>
          </a:p>
          <a:p>
            <a:pPr marL="55563" marR="0" lvl="0" indent="-4763" algn="ctr" defTabSz="914400" rtl="0" eaLnBrk="1" fontAlgn="base" latinLnBrk="0" hangingPunct="1">
              <a:lnSpc>
                <a:spcPct val="100000"/>
              </a:lnSpc>
              <a:spcBef>
                <a:spcPct val="0"/>
              </a:spcBef>
              <a:spcAft>
                <a:spcPct val="0"/>
              </a:spcAft>
              <a:buClrTx/>
              <a:buSzTx/>
              <a:buFontTx/>
              <a:buNone/>
              <a:tabLst>
                <a:tab pos="685800" algn="l"/>
              </a:tabLst>
              <a:defRPr/>
            </a:pPr>
            <a:endParaRPr kumimoji="0" lang="en-US" sz="2400" b="0" i="0" u="none" strike="noStrike" kern="1200" cap="none" spc="0" normalizeH="0" baseline="0" noProof="0" dirty="0">
              <a:ln>
                <a:noFill/>
              </a:ln>
              <a:solidFill>
                <a:srgbClr val="C21B30"/>
              </a:solidFill>
              <a:effectLst/>
              <a:uLnTx/>
              <a:uFillTx/>
              <a:latin typeface="Avenir Book" panose="02000503020000020003" pitchFamily="2" charset="0"/>
              <a:ea typeface="Avenir Medium" charset="0"/>
              <a:cs typeface="Avenir Medium" charset="0"/>
            </a:endParaRPr>
          </a:p>
          <a:p>
            <a:pPr marL="55563" marR="0" lvl="0" indent="-4763" algn="l" defTabSz="914400" rtl="0" eaLnBrk="1" fontAlgn="base" latinLnBrk="0" hangingPunct="1">
              <a:lnSpc>
                <a:spcPct val="100000"/>
              </a:lnSpc>
              <a:spcBef>
                <a:spcPct val="0"/>
              </a:spcBef>
              <a:spcAft>
                <a:spcPct val="0"/>
              </a:spcAft>
              <a:buClrTx/>
              <a:buSzTx/>
              <a:buFontTx/>
              <a:buNone/>
              <a:tabLst>
                <a:tab pos="685800" algn="l"/>
              </a:tabLst>
              <a:defRPr/>
            </a:pPr>
            <a:r>
              <a:rPr kumimoji="0" lang="en-US" sz="2000" b="0" i="0" u="none" strike="noStrike" kern="1200" cap="none" spc="0" normalizeH="0" baseline="0" noProof="0" dirty="0">
                <a:ln>
                  <a:noFill/>
                </a:ln>
                <a:solidFill>
                  <a:srgbClr val="C21B30"/>
                </a:solidFill>
                <a:effectLst/>
                <a:uLnTx/>
                <a:uFillTx/>
                <a:latin typeface="Avenir Book" panose="02000503020000020003" pitchFamily="2" charset="0"/>
                <a:ea typeface="Avenir Medium" charset="0"/>
                <a:cs typeface="Avenir Medium" charset="0"/>
              </a:rPr>
              <a:t>We need </a:t>
            </a:r>
          </a:p>
          <a:p>
            <a:pPr marL="55563" marR="0" lvl="0" indent="-4763" algn="l" defTabSz="914400" rtl="0" eaLnBrk="1" fontAlgn="base" latinLnBrk="0" hangingPunct="1">
              <a:lnSpc>
                <a:spcPct val="100000"/>
              </a:lnSpc>
              <a:spcBef>
                <a:spcPct val="0"/>
              </a:spcBef>
              <a:spcAft>
                <a:spcPct val="0"/>
              </a:spcAft>
              <a:buClrTx/>
              <a:buSzTx/>
              <a:buFontTx/>
              <a:buNone/>
              <a:tabLst>
                <a:tab pos="685800" algn="l"/>
              </a:tabLst>
              <a:defRPr/>
            </a:pPr>
            <a:r>
              <a:rPr kumimoji="0" lang="en-US" sz="2000" b="0" i="0" u="none" strike="noStrike" kern="1200" cap="none" spc="0" normalizeH="0" baseline="0" noProof="0" dirty="0">
                <a:ln>
                  <a:noFill/>
                </a:ln>
                <a:solidFill>
                  <a:srgbClr val="C21B30"/>
                </a:solidFill>
                <a:effectLst/>
                <a:uLnTx/>
                <a:uFillTx/>
                <a:latin typeface="Avenir Book" panose="02000503020000020003" pitchFamily="2" charset="0"/>
                <a:ea typeface="Avenir Medium" charset="0"/>
                <a:cs typeface="Avenir Medium" charset="0"/>
              </a:rPr>
              <a:t>free-market capitalism.</a:t>
            </a:r>
          </a:p>
        </p:txBody>
      </p:sp>
      <p:sp>
        <p:nvSpPr>
          <p:cNvPr id="12" name="Rectangle 2">
            <a:extLst>
              <a:ext uri="{FF2B5EF4-FFF2-40B4-BE49-F238E27FC236}">
                <a16:creationId xmlns:a16="http://schemas.microsoft.com/office/drawing/2014/main" id="{C6C7B43B-6765-2B4E-B83D-B30D2BA2849E}"/>
              </a:ext>
            </a:extLst>
          </p:cNvPr>
          <p:cNvSpPr>
            <a:spLocks noChangeArrowheads="1"/>
          </p:cNvSpPr>
          <p:nvPr/>
        </p:nvSpPr>
        <p:spPr bwMode="auto">
          <a:xfrm>
            <a:off x="2930036" y="2324441"/>
            <a:ext cx="3164403" cy="2923877"/>
          </a:xfrm>
          <a:prstGeom prst="rect">
            <a:avLst/>
          </a:prstGeom>
          <a:noFill/>
          <a:ln w="9525">
            <a:noFill/>
            <a:miter lim="800000"/>
            <a:headEnd/>
            <a:tailEnd/>
          </a:ln>
          <a:extLst>
            <a:ext uri="{909E8E84-426E-40dd-AFC4-6F175D3DCCD1}">
              <a14:hiddenFill xmlns="" xmlns:a14="http://schemas.microsoft.com/office/drawing/2010/main">
                <a:solidFill>
                  <a:srgbClr val="FFFFFF"/>
                </a:solidFill>
              </a14:hiddenFill>
            </a:ext>
          </a:extLst>
        </p:spPr>
        <p:txBody>
          <a:bodyPr wrap="square" anchor="ctr">
            <a:spAutoFit/>
          </a:bodyPr>
          <a:lstStyle/>
          <a:p>
            <a:pPr marL="55563" marR="0" lvl="0" indent="-4763" algn="ctr" defTabSz="914400" rtl="0" eaLnBrk="1" fontAlgn="base" latinLnBrk="0" hangingPunct="1">
              <a:lnSpc>
                <a:spcPct val="100000"/>
              </a:lnSpc>
              <a:spcBef>
                <a:spcPct val="0"/>
              </a:spcBef>
              <a:spcAft>
                <a:spcPct val="0"/>
              </a:spcAft>
              <a:buClrTx/>
              <a:buSzTx/>
              <a:buFontTx/>
              <a:buNone/>
              <a:tabLst>
                <a:tab pos="685800" algn="l"/>
              </a:tabLst>
              <a:defRPr/>
            </a:pPr>
            <a:r>
              <a:rPr kumimoji="0" lang="en-US" sz="2400" b="0" i="0" u="none" strike="noStrike" kern="1200" cap="none" spc="0" normalizeH="0" baseline="0" noProof="0" dirty="0">
                <a:ln>
                  <a:noFill/>
                </a:ln>
                <a:solidFill>
                  <a:srgbClr val="002F87"/>
                </a:solidFill>
                <a:effectLst/>
                <a:uLnTx/>
                <a:uFillTx/>
                <a:latin typeface="Avenir Book" panose="02000503020000020003" pitchFamily="2" charset="0"/>
                <a:ea typeface="Avenir Medium" charset="0"/>
                <a:cs typeface="Avenir Medium" charset="0"/>
              </a:rPr>
              <a:t>Not enough government intervention </a:t>
            </a:r>
          </a:p>
          <a:p>
            <a:pPr marL="55563" marR="0" lvl="0" indent="-4763" algn="ctr" defTabSz="914400" rtl="0" eaLnBrk="1" fontAlgn="base" latinLnBrk="0" hangingPunct="1">
              <a:lnSpc>
                <a:spcPct val="100000"/>
              </a:lnSpc>
              <a:spcBef>
                <a:spcPct val="0"/>
              </a:spcBef>
              <a:spcAft>
                <a:spcPct val="0"/>
              </a:spcAft>
              <a:buClrTx/>
              <a:buSzTx/>
              <a:buFontTx/>
              <a:buNone/>
              <a:tabLst>
                <a:tab pos="685800" algn="l"/>
              </a:tabLst>
              <a:defRPr/>
            </a:pPr>
            <a:r>
              <a:rPr kumimoji="0" lang="en-US" sz="2400" b="0" i="0" u="none" strike="noStrike" kern="1200" cap="none" spc="0" normalizeH="0" baseline="0" noProof="0" dirty="0">
                <a:ln>
                  <a:noFill/>
                </a:ln>
                <a:solidFill>
                  <a:srgbClr val="002F87"/>
                </a:solidFill>
                <a:effectLst/>
                <a:uLnTx/>
                <a:uFillTx/>
                <a:latin typeface="Avenir Book" panose="02000503020000020003" pitchFamily="2" charset="0"/>
                <a:ea typeface="Avenir Medium" charset="0"/>
                <a:cs typeface="Avenir Medium" charset="0"/>
              </a:rPr>
              <a:t>in capitalism </a:t>
            </a:r>
          </a:p>
          <a:p>
            <a:pPr marL="55563" marR="0" lvl="0" indent="-4763" algn="ctr" defTabSz="914400" rtl="0" eaLnBrk="1" fontAlgn="base" latinLnBrk="0" hangingPunct="1">
              <a:lnSpc>
                <a:spcPct val="100000"/>
              </a:lnSpc>
              <a:spcBef>
                <a:spcPct val="0"/>
              </a:spcBef>
              <a:spcAft>
                <a:spcPct val="0"/>
              </a:spcAft>
              <a:buClrTx/>
              <a:buSzTx/>
              <a:buFontTx/>
              <a:buNone/>
              <a:tabLst>
                <a:tab pos="685800" algn="l"/>
              </a:tabLst>
              <a:defRPr/>
            </a:pPr>
            <a:endParaRPr kumimoji="0" lang="en-US" sz="2400" b="0" i="0" u="none" strike="noStrike" kern="1200" cap="none" spc="0" normalizeH="0" baseline="0" noProof="0" dirty="0">
              <a:ln>
                <a:noFill/>
              </a:ln>
              <a:solidFill>
                <a:srgbClr val="002F87"/>
              </a:solidFill>
              <a:effectLst/>
              <a:uLnTx/>
              <a:uFillTx/>
              <a:latin typeface="Avenir Book" panose="02000503020000020003" pitchFamily="2" charset="0"/>
              <a:ea typeface="Avenir Medium" charset="0"/>
              <a:cs typeface="Avenir Medium" charset="0"/>
            </a:endParaRPr>
          </a:p>
          <a:p>
            <a:pPr marL="55563" marR="0" lvl="0" indent="-4763" algn="ctr" defTabSz="914400" rtl="0" eaLnBrk="1" fontAlgn="base" latinLnBrk="0" hangingPunct="1">
              <a:lnSpc>
                <a:spcPct val="100000"/>
              </a:lnSpc>
              <a:spcBef>
                <a:spcPct val="0"/>
              </a:spcBef>
              <a:spcAft>
                <a:spcPct val="0"/>
              </a:spcAft>
              <a:buClrTx/>
              <a:buSzTx/>
              <a:buFontTx/>
              <a:buNone/>
              <a:tabLst>
                <a:tab pos="685800" algn="l"/>
              </a:tabLst>
              <a:defRPr/>
            </a:pPr>
            <a:endParaRPr kumimoji="0" lang="en-US" sz="2400" b="0" i="0" u="none" strike="noStrike" kern="1200" cap="none" spc="0" normalizeH="0" baseline="0" noProof="0" dirty="0">
              <a:ln>
                <a:noFill/>
              </a:ln>
              <a:solidFill>
                <a:srgbClr val="002F87"/>
              </a:solidFill>
              <a:effectLst/>
              <a:uLnTx/>
              <a:uFillTx/>
              <a:latin typeface="Avenir Book" panose="02000503020000020003" pitchFamily="2" charset="0"/>
              <a:ea typeface="Avenir Medium" charset="0"/>
              <a:cs typeface="Avenir Medium" charset="0"/>
            </a:endParaRPr>
          </a:p>
          <a:p>
            <a:pPr marL="55563" marR="0" lvl="0" indent="-4763" algn="l" defTabSz="914400" rtl="0" eaLnBrk="1" fontAlgn="base" latinLnBrk="0" hangingPunct="1">
              <a:lnSpc>
                <a:spcPct val="100000"/>
              </a:lnSpc>
              <a:spcBef>
                <a:spcPct val="0"/>
              </a:spcBef>
              <a:spcAft>
                <a:spcPct val="0"/>
              </a:spcAft>
              <a:buClrTx/>
              <a:buSzTx/>
              <a:buFontTx/>
              <a:buNone/>
              <a:tabLst>
                <a:tab pos="685800" algn="l"/>
              </a:tabLst>
              <a:defRPr/>
            </a:pPr>
            <a:r>
              <a:rPr kumimoji="0" lang="en-US" sz="2000" b="0" i="0" u="none" strike="noStrike" kern="1200" cap="none" spc="0" normalizeH="0" baseline="0" noProof="0" dirty="0">
                <a:ln>
                  <a:noFill/>
                </a:ln>
                <a:solidFill>
                  <a:srgbClr val="002F87"/>
                </a:solidFill>
                <a:effectLst/>
                <a:uLnTx/>
                <a:uFillTx/>
                <a:latin typeface="Avenir Book" panose="02000503020000020003" pitchFamily="2" charset="0"/>
                <a:ea typeface="Avenir Medium" charset="0"/>
                <a:cs typeface="Avenir Medium" charset="0"/>
              </a:rPr>
              <a:t>We need</a:t>
            </a:r>
          </a:p>
          <a:p>
            <a:pPr marL="55563" marR="0" lvl="0" indent="-4763" algn="l" defTabSz="914400" rtl="0" eaLnBrk="1" fontAlgn="base" latinLnBrk="0" hangingPunct="1">
              <a:lnSpc>
                <a:spcPct val="100000"/>
              </a:lnSpc>
              <a:spcBef>
                <a:spcPct val="0"/>
              </a:spcBef>
              <a:spcAft>
                <a:spcPct val="0"/>
              </a:spcAft>
              <a:buClrTx/>
              <a:buSzTx/>
              <a:buFontTx/>
              <a:buNone/>
              <a:tabLst>
                <a:tab pos="685800" algn="l"/>
              </a:tabLst>
              <a:defRPr/>
            </a:pPr>
            <a:r>
              <a:rPr kumimoji="0" lang="en-US" sz="2000" b="0" i="0" u="none" strike="noStrike" kern="1200" cap="none" spc="0" normalizeH="0" baseline="0" noProof="0" dirty="0">
                <a:ln>
                  <a:noFill/>
                </a:ln>
                <a:solidFill>
                  <a:srgbClr val="002F87"/>
                </a:solidFill>
                <a:effectLst/>
                <a:uLnTx/>
                <a:uFillTx/>
                <a:latin typeface="Avenir Book" panose="02000503020000020003" pitchFamily="2" charset="0"/>
                <a:ea typeface="Avenir Medium" charset="0"/>
                <a:cs typeface="Avenir Medium" charset="0"/>
              </a:rPr>
              <a:t>fair-market capitalism.</a:t>
            </a:r>
          </a:p>
        </p:txBody>
      </p:sp>
      <p:sp>
        <p:nvSpPr>
          <p:cNvPr id="13" name="Rectangle 2">
            <a:extLst>
              <a:ext uri="{FF2B5EF4-FFF2-40B4-BE49-F238E27FC236}">
                <a16:creationId xmlns:a16="http://schemas.microsoft.com/office/drawing/2014/main" id="{93314C0B-B33B-6B47-8ED5-4DF9387ADF71}"/>
              </a:ext>
            </a:extLst>
          </p:cNvPr>
          <p:cNvSpPr>
            <a:spLocks noChangeArrowheads="1"/>
          </p:cNvSpPr>
          <p:nvPr/>
        </p:nvSpPr>
        <p:spPr bwMode="auto">
          <a:xfrm>
            <a:off x="6112323" y="2330751"/>
            <a:ext cx="3031676" cy="2923877"/>
          </a:xfrm>
          <a:prstGeom prst="rect">
            <a:avLst/>
          </a:prstGeom>
          <a:noFill/>
          <a:ln w="9525">
            <a:noFill/>
            <a:miter lim="800000"/>
            <a:headEnd/>
            <a:tailEnd/>
          </a:ln>
          <a:extLst>
            <a:ext uri="{909E8E84-426E-40dd-AFC4-6F175D3DCCD1}">
              <a14:hiddenFill xmlns="" xmlns:a14="http://schemas.microsoft.com/office/drawing/2010/main">
                <a:solidFill>
                  <a:srgbClr val="FFFFFF"/>
                </a:solidFill>
              </a14:hiddenFill>
            </a:ext>
          </a:extLst>
        </p:spPr>
        <p:txBody>
          <a:bodyPr wrap="square" anchor="ctr">
            <a:spAutoFit/>
          </a:bodyPr>
          <a:lstStyle/>
          <a:p>
            <a:pPr marL="55563" marR="0" lvl="0" indent="-4763" algn="ctr" defTabSz="914400" rtl="0" eaLnBrk="1" fontAlgn="base" latinLnBrk="0" hangingPunct="1">
              <a:lnSpc>
                <a:spcPct val="100000"/>
              </a:lnSpc>
              <a:spcBef>
                <a:spcPct val="0"/>
              </a:spcBef>
              <a:spcAft>
                <a:spcPct val="0"/>
              </a:spcAft>
              <a:buClrTx/>
              <a:buSzTx/>
              <a:buFontTx/>
              <a:buNone/>
              <a:tabLst>
                <a:tab pos="685800" algn="l"/>
              </a:tabLst>
              <a:defRPr/>
            </a:pPr>
            <a:r>
              <a:rPr kumimoji="0" lang="en-US" sz="2400" b="0" i="0" u="none" strike="noStrike" kern="1200" cap="none" spc="0" normalizeH="0" baseline="0" noProof="0" dirty="0">
                <a:ln>
                  <a:noFill/>
                </a:ln>
                <a:solidFill>
                  <a:srgbClr val="5DC387"/>
                </a:solidFill>
                <a:effectLst/>
                <a:uLnTx/>
                <a:uFillTx/>
                <a:latin typeface="Avenir Book" panose="02000503020000020003" pitchFamily="2" charset="0"/>
                <a:ea typeface="Avenir Medium" charset="0"/>
                <a:cs typeface="Avenir Medium" charset="0"/>
              </a:rPr>
              <a:t>The drive for profit in capitalism</a:t>
            </a:r>
          </a:p>
          <a:p>
            <a:pPr marL="55563" marR="0" lvl="0" indent="-4763" algn="ctr" defTabSz="914400" rtl="0" eaLnBrk="1" fontAlgn="base" latinLnBrk="0" hangingPunct="1">
              <a:lnSpc>
                <a:spcPct val="100000"/>
              </a:lnSpc>
              <a:spcBef>
                <a:spcPct val="0"/>
              </a:spcBef>
              <a:spcAft>
                <a:spcPct val="0"/>
              </a:spcAft>
              <a:buClrTx/>
              <a:buSzTx/>
              <a:buFontTx/>
              <a:buNone/>
              <a:tabLst>
                <a:tab pos="685800" algn="l"/>
              </a:tabLst>
              <a:defRPr/>
            </a:pPr>
            <a:endParaRPr kumimoji="0" lang="en-US" sz="2400" b="0" i="0" u="none" strike="noStrike" kern="1200" cap="none" spc="0" normalizeH="0" baseline="0" noProof="0" dirty="0">
              <a:ln>
                <a:noFill/>
              </a:ln>
              <a:solidFill>
                <a:srgbClr val="5DC387"/>
              </a:solidFill>
              <a:effectLst/>
              <a:uLnTx/>
              <a:uFillTx/>
              <a:latin typeface="Avenir Book" panose="02000503020000020003" pitchFamily="2" charset="0"/>
              <a:ea typeface="Avenir Medium" charset="0"/>
              <a:cs typeface="Avenir Medium" charset="0"/>
            </a:endParaRPr>
          </a:p>
          <a:p>
            <a:pPr marL="55563" marR="0" lvl="0" indent="-4763" algn="ctr" defTabSz="914400" rtl="0" eaLnBrk="1" fontAlgn="base" latinLnBrk="0" hangingPunct="1">
              <a:lnSpc>
                <a:spcPct val="100000"/>
              </a:lnSpc>
              <a:spcBef>
                <a:spcPct val="0"/>
              </a:spcBef>
              <a:spcAft>
                <a:spcPct val="0"/>
              </a:spcAft>
              <a:buClrTx/>
              <a:buSzTx/>
              <a:buFontTx/>
              <a:buNone/>
              <a:tabLst>
                <a:tab pos="685800" algn="l"/>
              </a:tabLst>
              <a:defRPr/>
            </a:pPr>
            <a:endParaRPr kumimoji="0" lang="en-US" sz="2400" b="0" i="0" u="none" strike="noStrike" kern="1200" cap="none" spc="0" normalizeH="0" baseline="0" noProof="0" dirty="0">
              <a:ln>
                <a:noFill/>
              </a:ln>
              <a:solidFill>
                <a:srgbClr val="5DC387"/>
              </a:solidFill>
              <a:effectLst/>
              <a:uLnTx/>
              <a:uFillTx/>
              <a:latin typeface="Avenir Book" panose="02000503020000020003" pitchFamily="2" charset="0"/>
              <a:ea typeface="Avenir Medium" charset="0"/>
              <a:cs typeface="Avenir Medium" charset="0"/>
            </a:endParaRPr>
          </a:p>
          <a:p>
            <a:pPr marL="55563" marR="0" lvl="0" indent="-4763" algn="ctr" defTabSz="914400" rtl="0" eaLnBrk="1" fontAlgn="base" latinLnBrk="0" hangingPunct="1">
              <a:lnSpc>
                <a:spcPct val="100000"/>
              </a:lnSpc>
              <a:spcBef>
                <a:spcPct val="0"/>
              </a:spcBef>
              <a:spcAft>
                <a:spcPct val="0"/>
              </a:spcAft>
              <a:buClrTx/>
              <a:buSzTx/>
              <a:buFontTx/>
              <a:buNone/>
              <a:tabLst>
                <a:tab pos="685800" algn="l"/>
              </a:tabLst>
              <a:defRPr/>
            </a:pPr>
            <a:endParaRPr kumimoji="0" lang="en-US" sz="2400" b="0" i="0" u="none" strike="noStrike" kern="1200" cap="none" spc="0" normalizeH="0" baseline="0" noProof="0" dirty="0">
              <a:ln>
                <a:noFill/>
              </a:ln>
              <a:solidFill>
                <a:srgbClr val="5DC387"/>
              </a:solidFill>
              <a:effectLst/>
              <a:uLnTx/>
              <a:uFillTx/>
              <a:latin typeface="Avenir Book" panose="02000503020000020003" pitchFamily="2" charset="0"/>
              <a:ea typeface="Avenir Medium" charset="0"/>
              <a:cs typeface="Avenir Medium" charset="0"/>
            </a:endParaRPr>
          </a:p>
          <a:p>
            <a:pPr marL="55563" marR="0" lvl="0" indent="-4763" algn="ctr" defTabSz="914400" rtl="0" eaLnBrk="1" fontAlgn="base" latinLnBrk="0" hangingPunct="1">
              <a:lnSpc>
                <a:spcPct val="100000"/>
              </a:lnSpc>
              <a:spcBef>
                <a:spcPct val="0"/>
              </a:spcBef>
              <a:spcAft>
                <a:spcPct val="0"/>
              </a:spcAft>
              <a:buClrTx/>
              <a:buSzTx/>
              <a:buFontTx/>
              <a:buNone/>
              <a:tabLst>
                <a:tab pos="685800" algn="l"/>
              </a:tabLst>
              <a:defRPr/>
            </a:pPr>
            <a:endParaRPr kumimoji="0" lang="en-US" sz="2400" b="0" i="0" u="none" strike="noStrike" kern="1200" cap="none" spc="0" normalizeH="0" baseline="0" noProof="0" dirty="0">
              <a:ln>
                <a:noFill/>
              </a:ln>
              <a:solidFill>
                <a:srgbClr val="5DC387"/>
              </a:solidFill>
              <a:effectLst/>
              <a:uLnTx/>
              <a:uFillTx/>
              <a:latin typeface="Avenir Book" panose="02000503020000020003" pitchFamily="2" charset="0"/>
              <a:ea typeface="Avenir Medium" charset="0"/>
              <a:cs typeface="Avenir Medium" charset="0"/>
            </a:endParaRPr>
          </a:p>
          <a:p>
            <a:pPr marL="55563" marR="0" lvl="0" indent="-4763" algn="l" defTabSz="914400" rtl="0" eaLnBrk="1" fontAlgn="base" latinLnBrk="0" hangingPunct="1">
              <a:lnSpc>
                <a:spcPct val="100000"/>
              </a:lnSpc>
              <a:spcBef>
                <a:spcPct val="0"/>
              </a:spcBef>
              <a:spcAft>
                <a:spcPct val="0"/>
              </a:spcAft>
              <a:buClrTx/>
              <a:buSzTx/>
              <a:buFontTx/>
              <a:buNone/>
              <a:tabLst>
                <a:tab pos="685800" algn="l"/>
              </a:tabLst>
              <a:defRPr/>
            </a:pPr>
            <a:r>
              <a:rPr kumimoji="0" lang="en-US" sz="2000" b="0" i="0" u="none" strike="noStrike" kern="1200" cap="none" spc="0" normalizeH="0" baseline="0" noProof="0" dirty="0">
                <a:ln>
                  <a:noFill/>
                </a:ln>
                <a:solidFill>
                  <a:srgbClr val="5DC387"/>
                </a:solidFill>
                <a:effectLst/>
                <a:uLnTx/>
                <a:uFillTx/>
                <a:latin typeface="Avenir Book" panose="02000503020000020003" pitchFamily="2" charset="0"/>
                <a:ea typeface="Avenir Medium" charset="0"/>
                <a:cs typeface="Avenir Medium" charset="0"/>
              </a:rPr>
              <a:t>We need </a:t>
            </a:r>
          </a:p>
          <a:p>
            <a:pPr marL="55563" marR="0" lvl="0" indent="-4763" algn="l" defTabSz="914400" rtl="0" eaLnBrk="1" fontAlgn="base" latinLnBrk="0" hangingPunct="1">
              <a:lnSpc>
                <a:spcPct val="100000"/>
              </a:lnSpc>
              <a:spcBef>
                <a:spcPct val="0"/>
              </a:spcBef>
              <a:spcAft>
                <a:spcPct val="0"/>
              </a:spcAft>
              <a:buClrTx/>
              <a:buSzTx/>
              <a:buFontTx/>
              <a:buNone/>
              <a:tabLst>
                <a:tab pos="685800" algn="l"/>
              </a:tabLst>
              <a:defRPr/>
            </a:pPr>
            <a:r>
              <a:rPr kumimoji="0" lang="en-US" sz="2000" b="0" i="0" u="none" strike="noStrike" kern="1200" cap="none" spc="0" normalizeH="0" baseline="0" noProof="0" dirty="0">
                <a:ln>
                  <a:noFill/>
                </a:ln>
                <a:solidFill>
                  <a:srgbClr val="5DC387"/>
                </a:solidFill>
                <a:effectLst/>
                <a:uLnTx/>
                <a:uFillTx/>
                <a:latin typeface="Avenir Book" panose="02000503020000020003" pitchFamily="2" charset="0"/>
                <a:ea typeface="Avenir Medium" charset="0"/>
                <a:cs typeface="Avenir Medium" charset="0"/>
              </a:rPr>
              <a:t>democratic socialism.</a:t>
            </a:r>
          </a:p>
        </p:txBody>
      </p:sp>
      <p:sp>
        <p:nvSpPr>
          <p:cNvPr id="2" name="Rectangle 1">
            <a:extLst>
              <a:ext uri="{FF2B5EF4-FFF2-40B4-BE49-F238E27FC236}">
                <a16:creationId xmlns:a16="http://schemas.microsoft.com/office/drawing/2014/main" id="{DB985993-8FF2-9CE9-A330-EA331815FF2A}"/>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spTree>
    <p:extLst>
      <p:ext uri="{BB962C8B-B14F-4D97-AF65-F5344CB8AC3E}">
        <p14:creationId xmlns:p14="http://schemas.microsoft.com/office/powerpoint/2010/main" val="2682833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20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2000"/>
                                        <p:tgtEl>
                                          <p:spTgt spid="1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5"/>
          <a:srcRect l="14808" r="2326"/>
          <a:stretch/>
        </p:blipFill>
        <p:spPr>
          <a:xfrm>
            <a:off x="-13853" y="1135228"/>
            <a:ext cx="9144000" cy="5722772"/>
          </a:xfrm>
          <a:prstGeom prst="rect">
            <a:avLst/>
          </a:prstGeom>
        </p:spPr>
      </p:pic>
      <p:sp>
        <p:nvSpPr>
          <p:cNvPr id="22" name="Freeform 21">
            <a:extLst>
              <a:ext uri="{FF2B5EF4-FFF2-40B4-BE49-F238E27FC236}">
                <a16:creationId xmlns:a16="http://schemas.microsoft.com/office/drawing/2014/main" id="{AC88A891-B48D-354F-91EB-C020ADF31C27}"/>
              </a:ext>
            </a:extLst>
          </p:cNvPr>
          <p:cNvSpPr>
            <a:spLocks noChangeArrowheads="1"/>
          </p:cNvSpPr>
          <p:nvPr/>
        </p:nvSpPr>
        <p:spPr bwMode="auto">
          <a:xfrm>
            <a:off x="24793" y="361562"/>
            <a:ext cx="8897534" cy="765488"/>
          </a:xfrm>
          <a:custGeom>
            <a:avLst/>
            <a:gdLst>
              <a:gd name="T0" fmla="*/ 0 w 4495800"/>
              <a:gd name="T1" fmla="*/ 91944 h 551655"/>
              <a:gd name="T2" fmla="*/ 26930 w 4495800"/>
              <a:gd name="T3" fmla="*/ 26930 h 551655"/>
              <a:gd name="T4" fmla="*/ 91944 w 4495800"/>
              <a:gd name="T5" fmla="*/ 0 h 551655"/>
              <a:gd name="T6" fmla="*/ 4403856 w 4495800"/>
              <a:gd name="T7" fmla="*/ 0 h 551655"/>
              <a:gd name="T8" fmla="*/ 4468868 w 4495800"/>
              <a:gd name="T9" fmla="*/ 26930 h 551655"/>
              <a:gd name="T10" fmla="*/ 4495800 w 4495800"/>
              <a:gd name="T11" fmla="*/ 91944 h 551655"/>
              <a:gd name="T12" fmla="*/ 4495800 w 4495800"/>
              <a:gd name="T13" fmla="*/ 459711 h 551655"/>
              <a:gd name="T14" fmla="*/ 4468868 w 4495800"/>
              <a:gd name="T15" fmla="*/ 524725 h 551655"/>
              <a:gd name="T16" fmla="*/ 4403856 w 4495800"/>
              <a:gd name="T17" fmla="*/ 551655 h 551655"/>
              <a:gd name="T18" fmla="*/ 91944 w 4495800"/>
              <a:gd name="T19" fmla="*/ 551655 h 551655"/>
              <a:gd name="T20" fmla="*/ 26930 w 4495800"/>
              <a:gd name="T21" fmla="*/ 524725 h 551655"/>
              <a:gd name="T22" fmla="*/ 0 w 4495800"/>
              <a:gd name="T23" fmla="*/ 459711 h 551655"/>
              <a:gd name="T24" fmla="*/ 0 w 4495800"/>
              <a:gd name="T25" fmla="*/ 91944 h 55165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495800"/>
              <a:gd name="T40" fmla="*/ 0 h 551655"/>
              <a:gd name="T41" fmla="*/ 4495800 w 4495800"/>
              <a:gd name="T42" fmla="*/ 551655 h 55165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495800" h="551655">
                <a:moveTo>
                  <a:pt x="0" y="91944"/>
                </a:moveTo>
                <a:cubicBezTo>
                  <a:pt x="0" y="67559"/>
                  <a:pt x="9687" y="44173"/>
                  <a:pt x="26930" y="26930"/>
                </a:cubicBezTo>
                <a:cubicBezTo>
                  <a:pt x="44173" y="9687"/>
                  <a:pt x="67559" y="0"/>
                  <a:pt x="91944" y="0"/>
                </a:cubicBezTo>
                <a:lnTo>
                  <a:pt x="4403856" y="0"/>
                </a:lnTo>
                <a:cubicBezTo>
                  <a:pt x="4428241" y="0"/>
                  <a:pt x="4451627" y="9687"/>
                  <a:pt x="4468870" y="26930"/>
                </a:cubicBezTo>
                <a:cubicBezTo>
                  <a:pt x="4486113" y="44173"/>
                  <a:pt x="4495800" y="67559"/>
                  <a:pt x="4495800" y="91944"/>
                </a:cubicBezTo>
                <a:lnTo>
                  <a:pt x="4495800" y="459711"/>
                </a:lnTo>
                <a:cubicBezTo>
                  <a:pt x="4495800" y="484096"/>
                  <a:pt x="4486113" y="507482"/>
                  <a:pt x="4468870" y="524725"/>
                </a:cubicBezTo>
                <a:cubicBezTo>
                  <a:pt x="4451627" y="541968"/>
                  <a:pt x="4428241" y="551655"/>
                  <a:pt x="4403856" y="551655"/>
                </a:cubicBezTo>
                <a:lnTo>
                  <a:pt x="91944" y="551655"/>
                </a:lnTo>
                <a:cubicBezTo>
                  <a:pt x="67559" y="551655"/>
                  <a:pt x="44173" y="541968"/>
                  <a:pt x="26930" y="524725"/>
                </a:cubicBezTo>
                <a:cubicBezTo>
                  <a:pt x="9687" y="507482"/>
                  <a:pt x="0" y="484096"/>
                  <a:pt x="0" y="459711"/>
                </a:cubicBezTo>
                <a:lnTo>
                  <a:pt x="0" y="91944"/>
                </a:lnTo>
                <a:close/>
              </a:path>
            </a:pathLst>
          </a:custGeom>
          <a:noFill/>
          <a:ln w="9525">
            <a:noFill/>
            <a:miter lim="800000"/>
            <a:headEnd/>
            <a:tailEnd/>
          </a:ln>
          <a:effectLst/>
        </p:spPr>
        <p:txBody>
          <a:bodyPr lIns="114560" tIns="114560" rIns="114560" bIns="114560" anchor="ctr">
            <a:prstTxWarp prst="textNoShape">
              <a:avLst/>
            </a:prstTxWarp>
          </a:bodyPr>
          <a:lstStyle/>
          <a:p>
            <a:pPr marL="0" marR="0" lvl="0" indent="0" algn="ctr" defTabSz="1022350" rtl="0" eaLnBrk="1" fontAlgn="auto" latinLnBrk="0" hangingPunct="1">
              <a:lnSpc>
                <a:spcPct val="90000"/>
              </a:lnSpc>
              <a:spcBef>
                <a:spcPts val="0"/>
              </a:spcBef>
              <a:spcAft>
                <a:spcPct val="35000"/>
              </a:spcAft>
              <a:buClrTx/>
              <a:buSzTx/>
              <a:buFontTx/>
              <a:buNone/>
              <a:tabLst/>
              <a:defRPr/>
            </a:pPr>
            <a:r>
              <a:rPr kumimoji="0" lang="en-US" sz="6000" b="1" i="0" u="none" strike="noStrike" kern="1200" cap="none" spc="0" normalizeH="0" baseline="0" noProof="0" dirty="0">
                <a:ln>
                  <a:noFill/>
                </a:ln>
                <a:solidFill>
                  <a:prstClr val="black"/>
                </a:solidFill>
                <a:effectLst/>
                <a:uLnTx/>
                <a:uFillTx/>
                <a:latin typeface="Avenir LT Std 55 Roman" panose="020B0503020203020204" pitchFamily="34" charset="0"/>
                <a:ea typeface="Avenir Book" charset="0"/>
                <a:cs typeface="Avenir Book" charset="0"/>
              </a:rPr>
              <a:t>The VOTE Jingle</a:t>
            </a:r>
          </a:p>
        </p:txBody>
      </p:sp>
      <p:sp>
        <p:nvSpPr>
          <p:cNvPr id="23" name="Rectangle 22"/>
          <p:cNvSpPr/>
          <p:nvPr/>
        </p:nvSpPr>
        <p:spPr>
          <a:xfrm>
            <a:off x="24792" y="1518363"/>
            <a:ext cx="9119208" cy="4955203"/>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500" b="0" i="0" u="none" strike="noStrike" kern="1200" cap="none" spc="0" normalizeH="0" baseline="0" noProof="0" dirty="0">
                <a:ln>
                  <a:noFill/>
                </a:ln>
                <a:solidFill>
                  <a:prstClr val="black"/>
                </a:solidFill>
                <a:effectLst/>
                <a:uLnTx/>
                <a:uFillTx/>
                <a:latin typeface="Comic Sans MS" charset="0"/>
                <a:ea typeface="Comic Sans MS" charset="0"/>
                <a:cs typeface="Comic Sans MS" charset="0"/>
              </a:rPr>
              <a:t>Conservatives say,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500" b="0" i="0" u="none" strike="noStrike" kern="1200" cap="none" spc="0" normalizeH="0" baseline="0" noProof="0" dirty="0">
              <a:ln>
                <a:noFill/>
              </a:ln>
              <a:solidFill>
                <a:prstClr val="black"/>
              </a:solidFill>
              <a:effectLst/>
              <a:uLnTx/>
              <a:uFillTx/>
              <a:latin typeface="Comic Sans MS" charset="0"/>
              <a:ea typeface="Comic Sans MS" charset="0"/>
              <a:cs typeface="Comic Sans MS"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500" b="0" i="0" u="none" strike="noStrike" kern="1200" cap="none" spc="0" normalizeH="0" baseline="0" noProof="0" dirty="0">
                <a:ln>
                  <a:noFill/>
                </a:ln>
                <a:solidFill>
                  <a:prstClr val="black"/>
                </a:solidFill>
                <a:effectLst/>
                <a:uLnTx/>
                <a:uFillTx/>
                <a:latin typeface="Comic Sans MS" charset="0"/>
                <a:ea typeface="Comic Sans MS" charset="0"/>
                <a:cs typeface="Comic Sans MS" charset="0"/>
              </a:rPr>
              <a:t>“Government, NO! Free markets let prosperity flow.”</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Comic Sans MS" charset="0"/>
                <a:ea typeface="Comic Sans MS" charset="0"/>
                <a:cs typeface="Comic Sans MS"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500" b="0" i="0" u="none" strike="noStrike" kern="1200" cap="none" spc="0" normalizeH="0" baseline="0" noProof="0" dirty="0">
              <a:ln>
                <a:noFill/>
              </a:ln>
              <a:solidFill>
                <a:prstClr val="black"/>
              </a:solidFill>
              <a:effectLst/>
              <a:uLnTx/>
              <a:uFillTx/>
              <a:latin typeface="Comic Sans MS" charset="0"/>
              <a:ea typeface="Comic Sans MS" charset="0"/>
              <a:cs typeface="Comic Sans MS"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500" b="0" i="0" u="none" strike="noStrike" kern="1200" cap="none" spc="0" normalizeH="0" baseline="0" noProof="0" dirty="0">
                <a:ln>
                  <a:noFill/>
                </a:ln>
                <a:solidFill>
                  <a:prstClr val="black"/>
                </a:solidFill>
                <a:effectLst/>
                <a:uLnTx/>
                <a:uFillTx/>
                <a:latin typeface="Comic Sans MS" charset="0"/>
                <a:ea typeface="Comic Sans MS" charset="0"/>
                <a:cs typeface="Comic Sans MS" charset="0"/>
              </a:rPr>
              <a:t>Liberals say,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500" b="0" i="0" u="none" strike="noStrike" kern="1200" cap="none" spc="0" normalizeH="0" baseline="0" noProof="0" dirty="0">
              <a:ln>
                <a:noFill/>
              </a:ln>
              <a:solidFill>
                <a:prstClr val="black"/>
              </a:solidFill>
              <a:effectLst/>
              <a:uLnTx/>
              <a:uFillTx/>
              <a:latin typeface="Comic Sans MS" charset="0"/>
              <a:ea typeface="Comic Sans MS" charset="0"/>
              <a:cs typeface="Comic Sans MS"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500" b="0" i="0" u="none" strike="noStrike" kern="1200" cap="none" spc="0" normalizeH="0" baseline="0" noProof="0" dirty="0">
                <a:ln>
                  <a:noFill/>
                </a:ln>
                <a:solidFill>
                  <a:prstClr val="black"/>
                </a:solidFill>
                <a:effectLst/>
                <a:uLnTx/>
                <a:uFillTx/>
                <a:latin typeface="Comic Sans MS" charset="0"/>
                <a:ea typeface="Comic Sans MS" charset="0"/>
                <a:cs typeface="Comic Sans MS" charset="0"/>
              </a:rPr>
              <a:t>“Government’s a GO! Fair markets make the economy grow.”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Comic Sans MS" charset="0"/>
              <a:ea typeface="Comic Sans MS" charset="0"/>
              <a:cs typeface="Comic Sans MS"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500" b="0" i="0" u="none" strike="noStrike" kern="1200" cap="none" spc="0" normalizeH="0" baseline="0" noProof="0" dirty="0">
              <a:ln>
                <a:noFill/>
              </a:ln>
              <a:solidFill>
                <a:prstClr val="black"/>
              </a:solidFill>
              <a:effectLst/>
              <a:uLnTx/>
              <a:uFillTx/>
              <a:latin typeface="Comic Sans MS" charset="0"/>
              <a:ea typeface="Comic Sans MS" charset="0"/>
              <a:cs typeface="Comic Sans MS"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500" b="0" i="0" u="none" strike="noStrike" kern="1200" cap="none" spc="0" normalizeH="0" baseline="0" noProof="0" dirty="0">
                <a:ln>
                  <a:noFill/>
                </a:ln>
                <a:solidFill>
                  <a:prstClr val="black"/>
                </a:solidFill>
                <a:effectLst/>
                <a:uLnTx/>
                <a:uFillTx/>
                <a:latin typeface="Comic Sans MS" charset="0"/>
                <a:ea typeface="Comic Sans MS" charset="0"/>
                <a:cs typeface="Comic Sans MS" charset="0"/>
              </a:rPr>
              <a:t>Radicals say,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500" b="0" i="0" u="none" strike="noStrike" kern="1200" cap="none" spc="0" normalizeH="0" baseline="0" noProof="0" dirty="0">
              <a:ln>
                <a:noFill/>
              </a:ln>
              <a:solidFill>
                <a:prstClr val="black"/>
              </a:solidFill>
              <a:effectLst/>
              <a:uLnTx/>
              <a:uFillTx/>
              <a:latin typeface="Comic Sans MS" charset="0"/>
              <a:ea typeface="Comic Sans MS" charset="0"/>
              <a:cs typeface="Comic Sans MS"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500" b="0" i="0" u="none" strike="noStrike" kern="1200" cap="none" spc="0" normalizeH="0" baseline="0" noProof="0" dirty="0">
                <a:ln>
                  <a:noFill/>
                </a:ln>
                <a:solidFill>
                  <a:prstClr val="black"/>
                </a:solidFill>
                <a:effectLst/>
                <a:uLnTx/>
                <a:uFillTx/>
                <a:latin typeface="Comic Sans MS" charset="0"/>
                <a:ea typeface="Comic Sans MS" charset="0"/>
                <a:cs typeface="Comic Sans MS" charset="0"/>
              </a:rPr>
              <a:t>“Capitalism, WHOA! Democratic socialism is the way to go.”</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500" b="0" i="0" u="none" strike="noStrike" kern="1200" cap="none" spc="0" normalizeH="0" baseline="0" noProof="0" dirty="0">
              <a:ln>
                <a:noFill/>
              </a:ln>
              <a:solidFill>
                <a:prstClr val="black"/>
              </a:solidFill>
              <a:effectLst/>
              <a:uLnTx/>
              <a:uFillTx/>
              <a:latin typeface="Comic Sans MS" charset="0"/>
              <a:ea typeface="Comic Sans MS" charset="0"/>
              <a:cs typeface="Comic Sans MS" charset="0"/>
            </a:endParaRPr>
          </a:p>
        </p:txBody>
      </p:sp>
      <p:pic>
        <p:nvPicPr>
          <p:cNvPr id="7" name="Jingle_Kyle_1.m4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230360" y="6067166"/>
            <a:ext cx="812800" cy="812800"/>
          </a:xfrm>
          <a:prstGeom prst="rect">
            <a:avLst/>
          </a:prstGeom>
        </p:spPr>
      </p:pic>
      <p:sp>
        <p:nvSpPr>
          <p:cNvPr id="3" name="Rectangle 2">
            <a:extLst>
              <a:ext uri="{FF2B5EF4-FFF2-40B4-BE49-F238E27FC236}">
                <a16:creationId xmlns:a16="http://schemas.microsoft.com/office/drawing/2014/main" id="{185F640B-E054-C3F3-968D-199B244AD7AB}"/>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Tree>
    <p:extLst>
      <p:ext uri="{BB962C8B-B14F-4D97-AF65-F5344CB8AC3E}">
        <p14:creationId xmlns:p14="http://schemas.microsoft.com/office/powerpoint/2010/main" val="2103677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789"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0F425AD-1FBC-DA97-CC3C-DDA37D73BA92}"/>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pic>
        <p:nvPicPr>
          <p:cNvPr id="3" name="Picture 2">
            <a:extLst>
              <a:ext uri="{FF2B5EF4-FFF2-40B4-BE49-F238E27FC236}">
                <a16:creationId xmlns:a16="http://schemas.microsoft.com/office/drawing/2014/main" id="{4E7AD887-DF1D-A833-0C54-40C578AAE52B}"/>
              </a:ext>
            </a:extLst>
          </p:cNvPr>
          <p:cNvPicPr>
            <a:picLocks noChangeAspect="1"/>
          </p:cNvPicPr>
          <p:nvPr/>
        </p:nvPicPr>
        <p:blipFill>
          <a:blip r:embed="rId3"/>
          <a:stretch>
            <a:fillRect/>
          </a:stretch>
        </p:blipFill>
        <p:spPr>
          <a:xfrm>
            <a:off x="0" y="15240"/>
            <a:ext cx="5261043" cy="6858000"/>
          </a:xfrm>
          <a:prstGeom prst="rect">
            <a:avLst/>
          </a:prstGeom>
        </p:spPr>
      </p:pic>
      <p:pic>
        <p:nvPicPr>
          <p:cNvPr id="6" name="Picture 5" descr="A close-up of a health care issue&#10;&#10;Description automatically generated">
            <a:extLst>
              <a:ext uri="{FF2B5EF4-FFF2-40B4-BE49-F238E27FC236}">
                <a16:creationId xmlns:a16="http://schemas.microsoft.com/office/drawing/2014/main" id="{73ABA25C-6A26-CFEB-3276-EE544B614C54}"/>
              </a:ext>
            </a:extLst>
          </p:cNvPr>
          <p:cNvPicPr>
            <a:picLocks noChangeAspect="1"/>
          </p:cNvPicPr>
          <p:nvPr/>
        </p:nvPicPr>
        <p:blipFill rotWithShape="1">
          <a:blip r:embed="rId4">
            <a:extLst>
              <a:ext uri="{28A0092B-C50C-407E-A947-70E740481C1C}">
                <a14:useLocalDpi xmlns:a14="http://schemas.microsoft.com/office/drawing/2010/main" val="0"/>
              </a:ext>
            </a:extLst>
          </a:blip>
          <a:srcRect b="25508"/>
          <a:stretch/>
        </p:blipFill>
        <p:spPr>
          <a:xfrm>
            <a:off x="5427755" y="1600200"/>
            <a:ext cx="3657600" cy="2724632"/>
          </a:xfrm>
          <a:prstGeom prst="rect">
            <a:avLst/>
          </a:prstGeom>
          <a:ln>
            <a:noFill/>
          </a:ln>
        </p:spPr>
      </p:pic>
      <p:sp>
        <p:nvSpPr>
          <p:cNvPr id="11" name="TextBox 10">
            <a:extLst>
              <a:ext uri="{FF2B5EF4-FFF2-40B4-BE49-F238E27FC236}">
                <a16:creationId xmlns:a16="http://schemas.microsoft.com/office/drawing/2014/main" id="{72A01D56-B52D-98DB-9F17-C49D477023DE}"/>
              </a:ext>
            </a:extLst>
          </p:cNvPr>
          <p:cNvSpPr txBox="1"/>
          <p:nvPr/>
        </p:nvSpPr>
        <p:spPr>
          <a:xfrm>
            <a:off x="6977842" y="4263807"/>
            <a:ext cx="1756186" cy="938719"/>
          </a:xfrm>
          <a:prstGeom prst="rect">
            <a:avLst/>
          </a:prstGeom>
          <a:noFill/>
        </p:spPr>
        <p:txBody>
          <a:bodyPr wrap="none" rtlCol="0">
            <a:spAutoFit/>
          </a:bodyPr>
          <a:lstStyle/>
          <a:p>
            <a:r>
              <a:rPr lang="en-US" sz="5500" b="0" spc="-150" dirty="0">
                <a:solidFill>
                  <a:srgbClr val="53372A"/>
                </a:solidFill>
                <a:latin typeface="Tw Cen MT" panose="020B0602020104020603" pitchFamily="34" charset="77"/>
              </a:rPr>
              <a:t>Part B</a:t>
            </a:r>
          </a:p>
        </p:txBody>
      </p:sp>
    </p:spTree>
    <p:extLst>
      <p:ext uri="{BB962C8B-B14F-4D97-AF65-F5344CB8AC3E}">
        <p14:creationId xmlns:p14="http://schemas.microsoft.com/office/powerpoint/2010/main" val="477720405"/>
      </p:ext>
    </p:extLst>
  </p:cSld>
  <p:clrMapOvr>
    <a:masterClrMapping/>
  </p:clrMapOvr>
  <mc:AlternateContent xmlns:mc="http://schemas.openxmlformats.org/markup-compatibility/2006" xmlns:p14="http://schemas.microsoft.com/office/powerpoint/2010/main">
    <mc:Choice Requires="p14">
      <p:transition spd="slow" p14:dur="1200">
        <p:zoom/>
      </p:transition>
    </mc:Choice>
    <mc:Fallback xmlns="">
      <p:transition spd="slow">
        <p:zoom/>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7F4F2"/>
        </a:solidFill>
        <a:effectLst/>
      </p:bgPr>
    </p:bg>
    <p:spTree>
      <p:nvGrpSpPr>
        <p:cNvPr id="1" name=""/>
        <p:cNvGrpSpPr/>
        <p:nvPr/>
      </p:nvGrpSpPr>
      <p:grpSpPr>
        <a:xfrm>
          <a:off x="0" y="0"/>
          <a:ext cx="0" cy="0"/>
          <a:chOff x="0" y="0"/>
          <a:chExt cx="0" cy="0"/>
        </a:xfrm>
      </p:grpSpPr>
      <p:sp>
        <p:nvSpPr>
          <p:cNvPr id="2" name="TextBox 1"/>
          <p:cNvSpPr txBox="1"/>
          <p:nvPr/>
        </p:nvSpPr>
        <p:spPr>
          <a:xfrm>
            <a:off x="-9285004" y="-3501957"/>
            <a:ext cx="184731" cy="369332"/>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ＭＳ Ｐゴシック" charset="0"/>
            </a:endParaRPr>
          </a:p>
        </p:txBody>
      </p:sp>
      <p:sp>
        <p:nvSpPr>
          <p:cNvPr id="12" name="Rectangle 11"/>
          <p:cNvSpPr/>
          <p:nvPr/>
        </p:nvSpPr>
        <p:spPr>
          <a:xfrm>
            <a:off x="7112" y="561808"/>
            <a:ext cx="9144000" cy="2105192"/>
          </a:xfrm>
          <a:prstGeom prst="rect">
            <a:avLst/>
          </a:prstGeom>
        </p:spPr>
        <p:txBody>
          <a:bodyPr wrap="square">
            <a:spAutoFit/>
          </a:bodyPr>
          <a:lstStyle/>
          <a:p>
            <a:pPr marL="0" marR="0" lvl="0" indent="0" algn="ctr" defTabSz="914400" rtl="0" eaLnBrk="0" fontAlgn="base" latinLnBrk="0" hangingPunct="0">
              <a:lnSpc>
                <a:spcPct val="100000"/>
              </a:lnSpc>
              <a:spcBef>
                <a:spcPct val="30000"/>
              </a:spcBef>
              <a:spcAft>
                <a:spcPct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Avenir Book" panose="02000503020000020003" pitchFamily="2" charset="0"/>
                <a:ea typeface="Avenir Medium" charset="0"/>
                <a:cs typeface="Avenir Medium" charset="0"/>
              </a:rPr>
              <a:t>Health Care</a:t>
            </a:r>
          </a:p>
          <a:p>
            <a:pPr marL="0" marR="0" lvl="0" indent="0" algn="ctr" defTabSz="914400" rtl="0" eaLnBrk="0" fontAlgn="base" latinLnBrk="0" hangingPunct="0">
              <a:lnSpc>
                <a:spcPct val="100000"/>
              </a:lnSpc>
              <a:spcBef>
                <a:spcPct val="30000"/>
              </a:spcBef>
              <a:spcAft>
                <a:spcPct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Avenir Book" panose="02000503020000020003" pitchFamily="2" charset="0"/>
              <a:ea typeface="Avenir Medium" charset="0"/>
              <a:cs typeface="Avenir Medium" charset="0"/>
            </a:endParaRPr>
          </a:p>
          <a:p>
            <a:pPr marL="0" marR="0" lvl="0" indent="0" algn="ctr" defTabSz="914400" rtl="0" eaLnBrk="0" fontAlgn="base" latinLnBrk="0" hangingPunct="0">
              <a:lnSpc>
                <a:spcPct val="100000"/>
              </a:lnSpc>
              <a:spcBef>
                <a:spcPct val="3000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venir Book" panose="02000503020000020003" pitchFamily="2" charset="0"/>
                <a:ea typeface="Avenir Medium" charset="0"/>
                <a:cs typeface="Avenir Medium" charset="0"/>
              </a:rPr>
              <a:t>Discussion Story</a:t>
            </a:r>
            <a:endParaRPr kumimoji="0" lang="en-US" sz="2400" b="0" i="0" u="sng" strike="noStrike" kern="1200" cap="none" spc="0" normalizeH="0" baseline="0" noProof="0" dirty="0">
              <a:ln>
                <a:noFill/>
              </a:ln>
              <a:solidFill>
                <a:prstClr val="black"/>
              </a:solidFill>
              <a:effectLst/>
              <a:uLnTx/>
              <a:uFillTx/>
              <a:latin typeface="Avenir Book" panose="02000503020000020003" pitchFamily="2" charset="0"/>
              <a:ea typeface="Avenir Medium" charset="0"/>
              <a:cs typeface="Avenir Medium" charset="0"/>
            </a:endParaRPr>
          </a:p>
          <a:p>
            <a:pPr marL="0" marR="0" lvl="0" indent="0" algn="ctr" defTabSz="914400" rtl="0" eaLnBrk="0" fontAlgn="base" latinLnBrk="0" hangingPunct="0">
              <a:lnSpc>
                <a:spcPct val="100000"/>
              </a:lnSpc>
              <a:spcBef>
                <a:spcPct val="30000"/>
              </a:spcBef>
              <a:spcAft>
                <a:spcPct val="0"/>
              </a:spcAft>
              <a:buClrTx/>
              <a:buSzTx/>
              <a:buFontTx/>
              <a:buNone/>
              <a:tabLst/>
              <a:defRPr/>
            </a:pPr>
            <a:r>
              <a:rPr kumimoji="0" lang="en-US" sz="2400" b="0" i="0" u="sng" strike="noStrike" kern="1200" cap="none" spc="0" normalizeH="0" baseline="0" noProof="0" dirty="0">
                <a:ln>
                  <a:noFill/>
                </a:ln>
                <a:solidFill>
                  <a:prstClr val="black"/>
                </a:solidFill>
                <a:effectLst/>
                <a:uLnTx/>
                <a:uFillTx/>
                <a:latin typeface="Avenir Book" panose="02000503020000020003" pitchFamily="2" charset="0"/>
                <a:ea typeface="Avenir Medium" charset="0"/>
                <a:cs typeface="Avenir Medium" charset="0"/>
              </a:rPr>
              <a:t>The Heart Attack</a:t>
            </a:r>
          </a:p>
          <a:p>
            <a:pPr marL="0" marR="0" lvl="0" indent="0" algn="ctr" defTabSz="914400" rtl="0" eaLnBrk="0" fontAlgn="base" latinLnBrk="0" hangingPunct="0">
              <a:lnSpc>
                <a:spcPct val="100000"/>
              </a:lnSpc>
              <a:spcBef>
                <a:spcPct val="30000"/>
              </a:spcBef>
              <a:spcAft>
                <a:spcPct val="0"/>
              </a:spcAft>
              <a:buClrTx/>
              <a:buSzTx/>
              <a:buFontTx/>
              <a:buNone/>
              <a:tabLst/>
              <a:defRPr/>
            </a:pPr>
            <a:endParaRPr kumimoji="0" lang="en-US" sz="1800" b="0" i="0" u="sng" strike="noStrike" kern="1200" cap="none" spc="0" normalizeH="0" baseline="0" noProof="0" dirty="0">
              <a:ln>
                <a:noFill/>
              </a:ln>
              <a:solidFill>
                <a:prstClr val="black"/>
              </a:solidFill>
              <a:effectLst/>
              <a:uLnTx/>
              <a:uFillTx/>
              <a:latin typeface="Avenir Book" panose="02000503020000020003" pitchFamily="2" charset="0"/>
              <a:ea typeface="Avenir Medium" charset="0"/>
              <a:cs typeface="Avenir Medium" charset="0"/>
            </a:endParaRPr>
          </a:p>
        </p:txBody>
      </p:sp>
      <p:sp>
        <p:nvSpPr>
          <p:cNvPr id="3" name="Rectangle 2">
            <a:extLst>
              <a:ext uri="{FF2B5EF4-FFF2-40B4-BE49-F238E27FC236}">
                <a16:creationId xmlns:a16="http://schemas.microsoft.com/office/drawing/2014/main" id="{ED025127-93B6-1EB4-A4F7-13713A333AA6}"/>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Discussion story: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The heart </a:t>
            </a:r>
            <a:r>
              <a:rPr lang="en-US" sz="1400" b="0" i="1" dirty="0">
                <a:solidFill>
                  <a:srgbClr val="000000"/>
                </a:solidFill>
                <a:latin typeface="Ayuthaya" pitchFamily="2" charset="-34"/>
                <a:ea typeface="Ayuthaya" pitchFamily="2" charset="-34"/>
                <a:cs typeface="Ayuthaya" pitchFamily="2" charset="-34"/>
              </a:rPr>
              <a:t>a</a:t>
            </a:r>
            <a:r>
              <a:rPr kumimoji="0" lang="en-US" sz="1400" b="0" i="1" u="none" strike="noStrike" kern="1200" cap="none" spc="0" normalizeH="0" baseline="0" noProof="0" dirty="0" err="1">
                <a:ln>
                  <a:noFill/>
                </a:ln>
                <a:solidFill>
                  <a:srgbClr val="000000"/>
                </a:solidFill>
                <a:effectLst/>
                <a:uLnTx/>
                <a:uFillTx/>
                <a:latin typeface="Ayuthaya" pitchFamily="2" charset="-34"/>
                <a:ea typeface="Ayuthaya" pitchFamily="2" charset="-34"/>
                <a:cs typeface="Ayuthaya" pitchFamily="2" charset="-34"/>
              </a:rPr>
              <a:t>ttack</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4" name="Straight Connector 3">
            <a:extLst>
              <a:ext uri="{FF2B5EF4-FFF2-40B4-BE49-F238E27FC236}">
                <a16:creationId xmlns:a16="http://schemas.microsoft.com/office/drawing/2014/main" id="{4840CC3A-3AED-1F0D-D5C4-FC5326D4B5F1}"/>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7705ACB2-3FD6-6267-CEA5-45A3DA5B6B0B}"/>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pic>
        <p:nvPicPr>
          <p:cNvPr id="6" name="Picture 5">
            <a:extLst>
              <a:ext uri="{FF2B5EF4-FFF2-40B4-BE49-F238E27FC236}">
                <a16:creationId xmlns:a16="http://schemas.microsoft.com/office/drawing/2014/main" id="{56E5FA0E-7D7D-4033-FE1B-1D04F93D15C3}"/>
              </a:ext>
            </a:extLst>
          </p:cNvPr>
          <p:cNvPicPr>
            <a:picLocks noChangeAspect="1"/>
          </p:cNvPicPr>
          <p:nvPr/>
        </p:nvPicPr>
        <p:blipFill>
          <a:blip r:embed="rId3"/>
          <a:stretch>
            <a:fillRect/>
          </a:stretch>
        </p:blipFill>
        <p:spPr>
          <a:xfrm>
            <a:off x="1358898" y="2829092"/>
            <a:ext cx="6426200" cy="3467100"/>
          </a:xfrm>
          <a:prstGeom prst="rect">
            <a:avLst/>
          </a:prstGeom>
          <a:ln>
            <a:solidFill>
              <a:srgbClr val="000000"/>
            </a:solidFill>
          </a:ln>
        </p:spPr>
      </p:pic>
      <p:sp>
        <p:nvSpPr>
          <p:cNvPr id="10" name="TextBox 9">
            <a:extLst>
              <a:ext uri="{FF2B5EF4-FFF2-40B4-BE49-F238E27FC236}">
                <a16:creationId xmlns:a16="http://schemas.microsoft.com/office/drawing/2014/main" id="{3BFF4ADE-EA19-55EF-9E7A-CDB81EB44DB6}"/>
              </a:ext>
            </a:extLst>
          </p:cNvPr>
          <p:cNvSpPr txBox="1"/>
          <p:nvPr/>
        </p:nvSpPr>
        <p:spPr>
          <a:xfrm>
            <a:off x="7451020" y="1985080"/>
            <a:ext cx="1600200" cy="430887"/>
          </a:xfrm>
          <a:prstGeom prst="rect">
            <a:avLst/>
          </a:prstGeom>
          <a:noFill/>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977D6B"/>
                </a:solidFill>
                <a:effectLst/>
                <a:uLnTx/>
                <a:uFillTx/>
                <a:latin typeface="Tw Cen MT"/>
                <a:ea typeface=""/>
                <a:cs typeface="Tw Cen MT"/>
              </a:rPr>
              <a:t>Health Care</a:t>
            </a:r>
          </a:p>
        </p:txBody>
      </p:sp>
      <p:pic>
        <p:nvPicPr>
          <p:cNvPr id="11" name="Picture 10">
            <a:extLst>
              <a:ext uri="{FF2B5EF4-FFF2-40B4-BE49-F238E27FC236}">
                <a16:creationId xmlns:a16="http://schemas.microsoft.com/office/drawing/2014/main" id="{EEEE1A71-58B1-FFA4-B26E-4A91DC46A3E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51020" y="419100"/>
            <a:ext cx="1600200" cy="1600200"/>
          </a:xfrm>
          <a:prstGeom prst="rect">
            <a:avLst/>
          </a:prstGeom>
        </p:spPr>
      </p:pic>
    </p:spTree>
    <p:extLst>
      <p:ext uri="{BB962C8B-B14F-4D97-AF65-F5344CB8AC3E}">
        <p14:creationId xmlns:p14="http://schemas.microsoft.com/office/powerpoint/2010/main" val="14301103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grpSp>
        <p:nvGrpSpPr>
          <p:cNvPr id="29" name="Group 28"/>
          <p:cNvGrpSpPr/>
          <p:nvPr/>
        </p:nvGrpSpPr>
        <p:grpSpPr>
          <a:xfrm>
            <a:off x="0" y="319013"/>
            <a:ext cx="5579706" cy="5255130"/>
            <a:chOff x="-3200400" y="2170177"/>
            <a:chExt cx="5299364" cy="5221223"/>
          </a:xfrm>
        </p:grpSpPr>
        <p:pic>
          <p:nvPicPr>
            <p:cNvPr id="30" name="Picture 29" descr="Bill - Heart Attack002.jpg"/>
            <p:cNvPicPr>
              <a:picLocks noChangeAspect="1"/>
            </p:cNvPicPr>
            <p:nvPr/>
          </p:nvPicPr>
          <p:blipFill rotWithShape="1">
            <a:blip r:embed="rId3" cstate="print">
              <a:extLst>
                <a:ext uri="{28A0092B-C50C-407E-A947-70E740481C1C}">
                  <a14:useLocalDpi xmlns:a14="http://schemas.microsoft.com/office/drawing/2010/main" val="0"/>
                </a:ext>
              </a:extLst>
            </a:blip>
            <a:srcRect t="31396"/>
            <a:stretch/>
          </p:blipFill>
          <p:spPr>
            <a:xfrm>
              <a:off x="-3200400" y="2686558"/>
              <a:ext cx="5299364" cy="4704842"/>
            </a:xfrm>
            <a:prstGeom prst="rect">
              <a:avLst/>
            </a:prstGeom>
            <a:ln w="9525" cmpd="sng">
              <a:solidFill>
                <a:srgbClr val="000000"/>
              </a:solidFill>
            </a:ln>
          </p:spPr>
        </p:pic>
        <p:sp>
          <p:nvSpPr>
            <p:cNvPr id="31" name="Rectangle 30"/>
            <p:cNvSpPr/>
            <p:nvPr/>
          </p:nvSpPr>
          <p:spPr bwMode="auto">
            <a:xfrm rot="10800000">
              <a:off x="-2362200" y="2170177"/>
              <a:ext cx="1143000" cy="249936"/>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u="none" strike="noStrike" kern="1200" cap="none" spc="0" normalizeH="0" baseline="0" noProof="0" dirty="0">
                <a:ln>
                  <a:noFill/>
                </a:ln>
                <a:solidFill>
                  <a:srgbClr val="FFFFFF"/>
                </a:solidFill>
                <a:effectLst/>
                <a:uLnTx/>
                <a:uFillTx/>
                <a:latin typeface="Avenir Book" panose="02000503020000020003" pitchFamily="2" charset="0"/>
                <a:ea typeface="ＭＳ Ｐゴシック" charset="0"/>
              </a:endParaRPr>
            </a:p>
          </p:txBody>
        </p:sp>
      </p:grpSp>
      <p:grpSp>
        <p:nvGrpSpPr>
          <p:cNvPr id="11" name="Group 10"/>
          <p:cNvGrpSpPr/>
          <p:nvPr/>
        </p:nvGrpSpPr>
        <p:grpSpPr>
          <a:xfrm>
            <a:off x="3750906" y="337674"/>
            <a:ext cx="5355872" cy="5236470"/>
            <a:chOff x="3810769" y="1655064"/>
            <a:chExt cx="5299364" cy="5202936"/>
          </a:xfrm>
        </p:grpSpPr>
        <p:pic>
          <p:nvPicPr>
            <p:cNvPr id="33" name="Picture 32" descr="Bill - Heart Attack003.jpg"/>
            <p:cNvPicPr>
              <a:picLocks noChangeAspect="1"/>
            </p:cNvPicPr>
            <p:nvPr/>
          </p:nvPicPr>
          <p:blipFill rotWithShape="1">
            <a:blip r:embed="rId4" cstate="print">
              <a:extLst>
                <a:ext uri="{28A0092B-C50C-407E-A947-70E740481C1C}">
                  <a14:useLocalDpi xmlns:a14="http://schemas.microsoft.com/office/drawing/2010/main" val="0"/>
                </a:ext>
              </a:extLst>
            </a:blip>
            <a:srcRect t="31396"/>
            <a:stretch/>
          </p:blipFill>
          <p:spPr>
            <a:xfrm>
              <a:off x="3810769" y="2153158"/>
              <a:ext cx="5299364" cy="4704842"/>
            </a:xfrm>
            <a:prstGeom prst="rect">
              <a:avLst/>
            </a:prstGeom>
            <a:ln w="9525" cmpd="sng">
              <a:solidFill>
                <a:srgbClr val="000000"/>
              </a:solidFill>
            </a:ln>
          </p:spPr>
        </p:pic>
        <p:sp>
          <p:nvSpPr>
            <p:cNvPr id="34" name="Rectangle 33"/>
            <p:cNvSpPr/>
            <p:nvPr/>
          </p:nvSpPr>
          <p:spPr bwMode="auto">
            <a:xfrm rot="10800000">
              <a:off x="4648200" y="1655064"/>
              <a:ext cx="1143000" cy="249936"/>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u="none" strike="noStrike" kern="1200" cap="none" spc="0" normalizeH="0" baseline="0" noProof="0" dirty="0">
                <a:ln>
                  <a:noFill/>
                </a:ln>
                <a:solidFill>
                  <a:srgbClr val="FFFFFF"/>
                </a:solidFill>
                <a:effectLst/>
                <a:uLnTx/>
                <a:uFillTx/>
                <a:latin typeface="Avenir Book" panose="02000503020000020003" pitchFamily="2" charset="0"/>
                <a:ea typeface="ＭＳ Ｐゴシック" charset="0"/>
              </a:endParaRPr>
            </a:p>
          </p:txBody>
        </p:sp>
      </p:grpSp>
      <p:pic>
        <p:nvPicPr>
          <p:cNvPr id="3" name="Picture 2" descr="PDF Medical.pdf">
            <a:extLst>
              <a:ext uri="{FF2B5EF4-FFF2-40B4-BE49-F238E27FC236}">
                <a16:creationId xmlns:a16="http://schemas.microsoft.com/office/drawing/2014/main" id="{5D44ED5D-7DF9-4518-79A4-C3A70FC1AB70}"/>
              </a:ext>
            </a:extLst>
          </p:cNvPr>
          <p:cNvPicPr>
            <a:picLocks noChangeAspect="1"/>
          </p:cNvPicPr>
          <p:nvPr/>
        </p:nvPicPr>
        <p:blipFill rotWithShape="1">
          <a:blip r:embed="rId5">
            <a:extLst>
              <a:ext uri="{28A0092B-C50C-407E-A947-70E740481C1C}">
                <a14:useLocalDpi xmlns:a14="http://schemas.microsoft.com/office/drawing/2010/main" val="0"/>
              </a:ext>
            </a:extLst>
          </a:blip>
          <a:srcRect l="2792" t="29008" r="2273" b="2876"/>
          <a:stretch/>
        </p:blipFill>
        <p:spPr>
          <a:xfrm>
            <a:off x="2019270" y="835768"/>
            <a:ext cx="5159080" cy="4735166"/>
          </a:xfrm>
          <a:prstGeom prst="rect">
            <a:avLst/>
          </a:prstGeom>
          <a:ln>
            <a:solidFill>
              <a:srgbClr val="000000"/>
            </a:solidFill>
          </a:ln>
        </p:spPr>
      </p:pic>
      <p:sp>
        <p:nvSpPr>
          <p:cNvPr id="5" name="TextBox 4">
            <a:extLst>
              <a:ext uri="{FF2B5EF4-FFF2-40B4-BE49-F238E27FC236}">
                <a16:creationId xmlns:a16="http://schemas.microsoft.com/office/drawing/2014/main" id="{AE91D56F-0534-84BB-E75F-4FD3DB41EB19}"/>
              </a:ext>
            </a:extLst>
          </p:cNvPr>
          <p:cNvSpPr txBox="1"/>
          <p:nvPr/>
        </p:nvSpPr>
        <p:spPr>
          <a:xfrm>
            <a:off x="-37222" y="3557858"/>
            <a:ext cx="9144000" cy="2901820"/>
          </a:xfrm>
          <a:prstGeom prst="rect">
            <a:avLst/>
          </a:prstGeom>
          <a:solidFill>
            <a:srgbClr val="FFFFFF"/>
          </a:solidFill>
          <a:ln>
            <a:solidFill>
              <a:srgbClr val="3F281F"/>
            </a:solidFill>
          </a:ln>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u="sng" strike="noStrike" kern="1200" cap="none" spc="0" normalizeH="0" baseline="0" noProof="0" dirty="0">
                <a:ln>
                  <a:noFill/>
                </a:ln>
                <a:solidFill>
                  <a:srgbClr val="442B1C"/>
                </a:solidFill>
                <a:effectLst/>
                <a:uLnTx/>
                <a:uFillTx/>
                <a:latin typeface="Avenir Book" panose="02000503020000020003" pitchFamily="2" charset="0"/>
                <a:ea typeface="ＭＳ Ｐゴシック" charset="0"/>
                <a:cs typeface="Avenir Medium" charset="0"/>
              </a:rPr>
              <a:t>Grand Total</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u="none" strike="noStrike" kern="1200" cap="none" spc="0" normalizeH="0" baseline="0" noProof="0" dirty="0">
              <a:ln>
                <a:noFill/>
              </a:ln>
              <a:solidFill>
                <a:srgbClr val="442B1C"/>
              </a:solidFill>
              <a:effectLst/>
              <a:uLnTx/>
              <a:uFillTx/>
              <a:latin typeface="Avenir Book" panose="02000503020000020003" pitchFamily="2" charset="0"/>
              <a:ea typeface="ＭＳ Ｐゴシック" charset="0"/>
              <a:cs typeface="Avenir Medium"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u="none" strike="noStrike" kern="1200" cap="none" spc="0" normalizeH="0" baseline="0" noProof="0" dirty="0">
                <a:ln>
                  <a:noFill/>
                </a:ln>
                <a:solidFill>
                  <a:srgbClr val="442B1C"/>
                </a:solidFill>
                <a:effectLst/>
                <a:uLnTx/>
                <a:uFillTx/>
                <a:latin typeface="Avenir Book" panose="02000503020000020003" pitchFamily="2" charset="0"/>
                <a:ea typeface="ＭＳ Ｐゴシック" charset="0"/>
                <a:cs typeface="Avenir Medium" charset="0"/>
              </a:rPr>
              <a:t>One overnight in the hospital for a minor </a:t>
            </a:r>
            <a:r>
              <a:rPr lang="en-US" sz="2800" b="0" dirty="0">
                <a:solidFill>
                  <a:srgbClr val="442B1C"/>
                </a:solidFill>
                <a:latin typeface="Avenir Book" panose="02000503020000020003" pitchFamily="2" charset="0"/>
                <a:cs typeface="Avenir Medium" charset="0"/>
              </a:rPr>
              <a:t>h</a:t>
            </a:r>
            <a:r>
              <a:rPr kumimoji="0" lang="en-US" sz="2800" b="0" u="none" strike="noStrike" kern="1200" cap="none" spc="0" normalizeH="0" baseline="0" noProof="0" dirty="0" err="1">
                <a:ln>
                  <a:noFill/>
                </a:ln>
                <a:solidFill>
                  <a:srgbClr val="442B1C"/>
                </a:solidFill>
                <a:effectLst/>
                <a:uLnTx/>
                <a:uFillTx/>
                <a:latin typeface="Avenir Book" panose="02000503020000020003" pitchFamily="2" charset="0"/>
                <a:ea typeface="ＭＳ Ｐゴシック" charset="0"/>
                <a:cs typeface="Avenir Medium" charset="0"/>
              </a:rPr>
              <a:t>eart</a:t>
            </a:r>
            <a:r>
              <a:rPr kumimoji="0" lang="en-US" sz="2800" b="0" u="none" strike="noStrike" kern="1200" cap="none" spc="0" normalizeH="0" baseline="0" noProof="0" dirty="0">
                <a:ln>
                  <a:noFill/>
                </a:ln>
                <a:solidFill>
                  <a:srgbClr val="442B1C"/>
                </a:solidFill>
                <a:effectLst/>
                <a:uLnTx/>
                <a:uFillTx/>
                <a:latin typeface="Avenir Book" panose="02000503020000020003" pitchFamily="2" charset="0"/>
                <a:ea typeface="ＭＳ Ｐゴシック" charset="0"/>
                <a:cs typeface="Avenir Medium" charset="0"/>
              </a:rPr>
              <a:t> </a:t>
            </a:r>
            <a:r>
              <a:rPr lang="en-US" sz="2800" b="0" dirty="0">
                <a:solidFill>
                  <a:srgbClr val="442B1C"/>
                </a:solidFill>
                <a:latin typeface="Avenir Book" panose="02000503020000020003" pitchFamily="2" charset="0"/>
                <a:cs typeface="Avenir Medium" charset="0"/>
              </a:rPr>
              <a:t>a</a:t>
            </a:r>
            <a:r>
              <a:rPr kumimoji="0" lang="en-US" sz="2800" b="0" u="none" strike="noStrike" kern="1200" cap="none" spc="0" normalizeH="0" baseline="0" noProof="0" dirty="0" err="1">
                <a:ln>
                  <a:noFill/>
                </a:ln>
                <a:solidFill>
                  <a:srgbClr val="442B1C"/>
                </a:solidFill>
                <a:effectLst/>
                <a:uLnTx/>
                <a:uFillTx/>
                <a:latin typeface="Avenir Book" panose="02000503020000020003" pitchFamily="2" charset="0"/>
                <a:ea typeface="ＭＳ Ｐゴシック" charset="0"/>
                <a:cs typeface="Avenir Medium" charset="0"/>
              </a:rPr>
              <a:t>ttack</a:t>
            </a:r>
            <a:r>
              <a:rPr kumimoji="0" lang="en-US" sz="2800" b="0" u="none" strike="noStrike" kern="1200" cap="none" spc="0" normalizeH="0" baseline="0" noProof="0" dirty="0">
                <a:ln>
                  <a:noFill/>
                </a:ln>
                <a:solidFill>
                  <a:srgbClr val="442B1C"/>
                </a:solidFill>
                <a:effectLst/>
                <a:uLnTx/>
                <a:uFillTx/>
                <a:latin typeface="Avenir Book" panose="02000503020000020003" pitchFamily="2" charset="0"/>
                <a:ea typeface="ＭＳ Ｐゴシック" charset="0"/>
                <a:cs typeface="Avenir Medium" charset="0"/>
              </a:rPr>
              <a:t>, March 12, 2008 </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u="none" strike="noStrike" kern="1200" cap="none" spc="0" normalizeH="0" baseline="0" noProof="0" dirty="0">
              <a:ln>
                <a:noFill/>
              </a:ln>
              <a:solidFill>
                <a:srgbClr val="442B1C"/>
              </a:solidFill>
              <a:effectLst/>
              <a:uLnTx/>
              <a:uFillTx/>
              <a:latin typeface="Avenir Book" panose="02000503020000020003" pitchFamily="2" charset="0"/>
              <a:ea typeface="ＭＳ Ｐゴシック" charset="0"/>
              <a:cs typeface="Avenir Medium"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u="none" strike="noStrike" kern="1200" cap="none" spc="0" normalizeH="0" baseline="0" noProof="0" dirty="0">
                <a:ln>
                  <a:noFill/>
                </a:ln>
                <a:solidFill>
                  <a:srgbClr val="442B1C"/>
                </a:solidFill>
                <a:effectLst/>
                <a:uLnTx/>
                <a:uFillTx/>
                <a:latin typeface="Avenir Book" panose="02000503020000020003" pitchFamily="2" charset="0"/>
                <a:ea typeface="ＭＳ Ｐゴシック" charset="0"/>
                <a:cs typeface="Avenir Medium" charset="0"/>
              </a:rPr>
              <a:t>$25,938.80</a:t>
            </a:r>
          </a:p>
        </p:txBody>
      </p:sp>
      <p:sp>
        <p:nvSpPr>
          <p:cNvPr id="6" name="Rectangle 5">
            <a:extLst>
              <a:ext uri="{FF2B5EF4-FFF2-40B4-BE49-F238E27FC236}">
                <a16:creationId xmlns:a16="http://schemas.microsoft.com/office/drawing/2014/main" id="{4ADC380F-684C-C412-93DF-008E25CF2CA9}"/>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sp>
        <p:nvSpPr>
          <p:cNvPr id="21" name="Rectangle 20">
            <a:extLst>
              <a:ext uri="{FF2B5EF4-FFF2-40B4-BE49-F238E27FC236}">
                <a16:creationId xmlns:a16="http://schemas.microsoft.com/office/drawing/2014/main" id="{6C72FE06-A68F-DCB9-D81F-17A6336C63BB}"/>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Discussion story: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The heart </a:t>
            </a:r>
            <a:r>
              <a:rPr lang="en-US" sz="1400" b="0" i="1" dirty="0">
                <a:solidFill>
                  <a:srgbClr val="000000"/>
                </a:solidFill>
                <a:latin typeface="Ayuthaya" pitchFamily="2" charset="-34"/>
                <a:ea typeface="Ayuthaya" pitchFamily="2" charset="-34"/>
                <a:cs typeface="Ayuthaya" pitchFamily="2" charset="-34"/>
              </a:rPr>
              <a:t>a</a:t>
            </a:r>
            <a:r>
              <a:rPr kumimoji="0" lang="en-US" sz="1400" b="0" i="1" u="none" strike="noStrike" kern="1200" cap="none" spc="0" normalizeH="0" baseline="0" noProof="0" dirty="0" err="1">
                <a:ln>
                  <a:noFill/>
                </a:ln>
                <a:solidFill>
                  <a:srgbClr val="000000"/>
                </a:solidFill>
                <a:effectLst/>
                <a:uLnTx/>
                <a:uFillTx/>
                <a:latin typeface="Ayuthaya" pitchFamily="2" charset="-34"/>
                <a:ea typeface="Ayuthaya" pitchFamily="2" charset="-34"/>
                <a:cs typeface="Ayuthaya" pitchFamily="2" charset="-34"/>
              </a:rPr>
              <a:t>ttack</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22" name="Straight Connector 21">
            <a:extLst>
              <a:ext uri="{FF2B5EF4-FFF2-40B4-BE49-F238E27FC236}">
                <a16:creationId xmlns:a16="http://schemas.microsoft.com/office/drawing/2014/main" id="{45E823F3-60DE-3B3E-35A1-69B2CC47DA12}"/>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725098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20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20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20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A298A7E-73CE-CA4D-B104-3FE29BA1AA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3558" y="370875"/>
            <a:ext cx="8710712" cy="3343254"/>
          </a:xfrm>
          <a:prstGeom prst="rect">
            <a:avLst/>
          </a:prstGeom>
          <a:ln>
            <a:solidFill>
              <a:srgbClr val="000000"/>
            </a:solidFill>
          </a:ln>
        </p:spPr>
      </p:pic>
      <p:pic>
        <p:nvPicPr>
          <p:cNvPr id="4" name="Picture 3" descr="A doctor examining a child with a stethoscope&#10;&#10;Description automatically generated">
            <a:extLst>
              <a:ext uri="{FF2B5EF4-FFF2-40B4-BE49-F238E27FC236}">
                <a16:creationId xmlns:a16="http://schemas.microsoft.com/office/drawing/2014/main" id="{508ADA01-4986-9DB3-72FB-A881D9BC6A40}"/>
              </a:ext>
            </a:extLst>
          </p:cNvPr>
          <p:cNvPicPr>
            <a:picLocks noChangeAspect="1"/>
          </p:cNvPicPr>
          <p:nvPr/>
        </p:nvPicPr>
        <p:blipFill rotWithShape="1">
          <a:blip r:embed="rId4">
            <a:extLst>
              <a:ext uri="{28A0092B-C50C-407E-A947-70E740481C1C}">
                <a14:useLocalDpi xmlns:a14="http://schemas.microsoft.com/office/drawing/2010/main" val="0"/>
              </a:ext>
            </a:extLst>
          </a:blip>
          <a:srcRect t="17084"/>
          <a:stretch/>
        </p:blipFill>
        <p:spPr>
          <a:xfrm>
            <a:off x="263558" y="3888362"/>
            <a:ext cx="5172042" cy="2858990"/>
          </a:xfrm>
          <a:prstGeom prst="rect">
            <a:avLst/>
          </a:prstGeom>
          <a:ln>
            <a:solidFill>
              <a:schemeClr val="tx1"/>
            </a:solidFill>
          </a:ln>
        </p:spPr>
      </p:pic>
      <p:sp>
        <p:nvSpPr>
          <p:cNvPr id="6" name="Rectangle 5">
            <a:extLst>
              <a:ext uri="{FF2B5EF4-FFF2-40B4-BE49-F238E27FC236}">
                <a16:creationId xmlns:a16="http://schemas.microsoft.com/office/drawing/2014/main" id="{8C667402-6215-F0D6-AE26-2F1A36530557}"/>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Understanding Health Care</a:t>
            </a:r>
          </a:p>
        </p:txBody>
      </p:sp>
      <p:cxnSp>
        <p:nvCxnSpPr>
          <p:cNvPr id="7" name="Straight Connector 6">
            <a:extLst>
              <a:ext uri="{FF2B5EF4-FFF2-40B4-BE49-F238E27FC236}">
                <a16:creationId xmlns:a16="http://schemas.microsoft.com/office/drawing/2014/main" id="{C5BC551B-9FD1-2946-CB23-BF3778E03987}"/>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A97806D0-675F-570D-08E7-F2F7B57E58C9}"/>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spTree>
    <p:extLst>
      <p:ext uri="{BB962C8B-B14F-4D97-AF65-F5344CB8AC3E}">
        <p14:creationId xmlns:p14="http://schemas.microsoft.com/office/powerpoint/2010/main" val="383464827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146434" name="Rectangle 5"/>
          <p:cNvSpPr>
            <a:spLocks noChangeArrowheads="1"/>
          </p:cNvSpPr>
          <p:nvPr/>
        </p:nvSpPr>
        <p:spPr bwMode="auto">
          <a:xfrm>
            <a:off x="76200" y="1219200"/>
            <a:ext cx="3733800" cy="1071563"/>
          </a:xfrm>
          <a:prstGeom prst="rect">
            <a:avLst/>
          </a:prstGeom>
          <a:solidFill>
            <a:srgbClr val="802C36">
              <a:alpha val="56862"/>
            </a:srgbClr>
          </a:solidFill>
          <a:ln w="9525">
            <a:noFill/>
            <a:miter lim="800000"/>
            <a:headEnd/>
            <a:tailEnd/>
          </a:ln>
        </p:spPr>
        <p:txBody>
          <a:bodyPr wrap="none" anchor="ctr">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u="none" strike="noStrike" kern="1200" cap="none" spc="0" normalizeH="0" baseline="0" noProof="0" dirty="0">
              <a:ln>
                <a:noFill/>
              </a:ln>
              <a:solidFill>
                <a:srgbClr val="FFFFFF"/>
              </a:solidFill>
              <a:effectLst/>
              <a:uLnTx/>
              <a:uFillTx/>
              <a:latin typeface="Avenir Book" panose="02000503020000020003" pitchFamily="2" charset="0"/>
              <a:ea typeface="Avenir Medium" charset="0"/>
              <a:cs typeface="Avenir Medium" charset="0"/>
            </a:endParaRPr>
          </a:p>
        </p:txBody>
      </p:sp>
      <p:sp>
        <p:nvSpPr>
          <p:cNvPr id="146435" name="Rectangle 6"/>
          <p:cNvSpPr>
            <a:spLocks noChangeArrowheads="1"/>
          </p:cNvSpPr>
          <p:nvPr/>
        </p:nvSpPr>
        <p:spPr bwMode="auto">
          <a:xfrm>
            <a:off x="76200" y="2667000"/>
            <a:ext cx="3733800" cy="1066800"/>
          </a:xfrm>
          <a:prstGeom prst="rect">
            <a:avLst/>
          </a:prstGeom>
          <a:solidFill>
            <a:srgbClr val="538055">
              <a:alpha val="56862"/>
            </a:srgbClr>
          </a:solidFill>
          <a:ln w="9525">
            <a:noFill/>
            <a:miter lim="800000"/>
            <a:headEnd/>
            <a:tailEnd/>
          </a:ln>
        </p:spPr>
        <p:txBody>
          <a:bodyPr wrap="none" anchor="ctr">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u="none" strike="noStrike" kern="1200" cap="none" spc="0" normalizeH="0" baseline="0" noProof="0" dirty="0">
              <a:ln>
                <a:noFill/>
              </a:ln>
              <a:solidFill>
                <a:srgbClr val="FFFFFF"/>
              </a:solidFill>
              <a:effectLst/>
              <a:uLnTx/>
              <a:uFillTx/>
              <a:latin typeface="Avenir Book" panose="02000503020000020003" pitchFamily="2" charset="0"/>
              <a:ea typeface="Avenir Medium" charset="0"/>
              <a:cs typeface="Avenir Medium" charset="0"/>
            </a:endParaRPr>
          </a:p>
        </p:txBody>
      </p:sp>
      <p:sp>
        <p:nvSpPr>
          <p:cNvPr id="146436" name="Rectangle 7"/>
          <p:cNvSpPr>
            <a:spLocks noChangeArrowheads="1"/>
          </p:cNvSpPr>
          <p:nvPr/>
        </p:nvSpPr>
        <p:spPr bwMode="auto">
          <a:xfrm>
            <a:off x="76200" y="4114800"/>
            <a:ext cx="3733800" cy="1066800"/>
          </a:xfrm>
          <a:prstGeom prst="rect">
            <a:avLst/>
          </a:prstGeom>
          <a:solidFill>
            <a:srgbClr val="343C80">
              <a:alpha val="56862"/>
            </a:srgbClr>
          </a:solidFill>
          <a:ln w="9525">
            <a:noFill/>
            <a:miter lim="800000"/>
            <a:headEnd/>
            <a:tailEnd/>
          </a:ln>
        </p:spPr>
        <p:txBody>
          <a:bodyPr wrap="none" anchor="ctr">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u="none" strike="noStrike" kern="1200" cap="none" spc="0" normalizeH="0" baseline="0" noProof="0" dirty="0">
              <a:ln>
                <a:noFill/>
              </a:ln>
              <a:solidFill>
                <a:srgbClr val="FFFFFF"/>
              </a:solidFill>
              <a:effectLst/>
              <a:uLnTx/>
              <a:uFillTx/>
              <a:latin typeface="Avenir Book" panose="02000503020000020003" pitchFamily="2" charset="0"/>
              <a:ea typeface="Avenir Medium" charset="0"/>
              <a:cs typeface="Avenir Medium" charset="0"/>
            </a:endParaRPr>
          </a:p>
        </p:txBody>
      </p:sp>
      <p:sp>
        <p:nvSpPr>
          <p:cNvPr id="146437" name="Rectangle 8"/>
          <p:cNvSpPr>
            <a:spLocks noChangeArrowheads="1"/>
          </p:cNvSpPr>
          <p:nvPr/>
        </p:nvSpPr>
        <p:spPr bwMode="auto">
          <a:xfrm>
            <a:off x="76200" y="5486400"/>
            <a:ext cx="3733800" cy="1143000"/>
          </a:xfrm>
          <a:prstGeom prst="rect">
            <a:avLst/>
          </a:prstGeom>
          <a:solidFill>
            <a:srgbClr val="CFC93E">
              <a:alpha val="56862"/>
            </a:srgbClr>
          </a:solidFill>
          <a:ln w="9525">
            <a:noFill/>
            <a:miter lim="800000"/>
            <a:headEnd/>
            <a:tailEnd/>
          </a:ln>
        </p:spPr>
        <p:txBody>
          <a:bodyPr wrap="none" anchor="ctr">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u="none" strike="noStrike" kern="1200" cap="none" spc="0" normalizeH="0" baseline="0" noProof="0" dirty="0">
              <a:ln>
                <a:noFill/>
              </a:ln>
              <a:solidFill>
                <a:srgbClr val="FFFFFF"/>
              </a:solidFill>
              <a:effectLst/>
              <a:uLnTx/>
              <a:uFillTx/>
              <a:latin typeface="Avenir Book" panose="02000503020000020003" pitchFamily="2" charset="0"/>
              <a:ea typeface="Avenir Medium" charset="0"/>
              <a:cs typeface="Avenir Medium" charset="0"/>
            </a:endParaRPr>
          </a:p>
        </p:txBody>
      </p:sp>
      <p:sp>
        <p:nvSpPr>
          <p:cNvPr id="250889" name="Rectangle 9"/>
          <p:cNvSpPr>
            <a:spLocks noChangeArrowheads="1"/>
          </p:cNvSpPr>
          <p:nvPr/>
        </p:nvSpPr>
        <p:spPr bwMode="auto">
          <a:xfrm>
            <a:off x="4343400" y="5486400"/>
            <a:ext cx="4741333" cy="1066800"/>
          </a:xfrm>
          <a:prstGeom prst="rect">
            <a:avLst/>
          </a:prstGeom>
          <a:solidFill>
            <a:srgbClr val="802C36">
              <a:alpha val="56862"/>
            </a:srgbClr>
          </a:solidFill>
          <a:ln w="9525">
            <a:noFill/>
            <a:miter lim="800000"/>
            <a:headEnd/>
            <a:tailEnd/>
          </a:ln>
        </p:spPr>
        <p:txBody>
          <a:bodyPr wrap="none" anchor="ctr">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u="none" strike="noStrike" kern="1200" cap="none" spc="0" normalizeH="0" baseline="0" noProof="0" dirty="0">
              <a:ln>
                <a:noFill/>
              </a:ln>
              <a:solidFill>
                <a:srgbClr val="FFFFFF"/>
              </a:solidFill>
              <a:effectLst/>
              <a:uLnTx/>
              <a:uFillTx/>
              <a:latin typeface="Avenir Book" panose="02000503020000020003" pitchFamily="2" charset="0"/>
              <a:ea typeface="Avenir Medium" charset="0"/>
              <a:cs typeface="Avenir Medium" charset="0"/>
            </a:endParaRPr>
          </a:p>
        </p:txBody>
      </p:sp>
      <p:sp>
        <p:nvSpPr>
          <p:cNvPr id="250890" name="Rectangle 10"/>
          <p:cNvSpPr>
            <a:spLocks noChangeArrowheads="1"/>
          </p:cNvSpPr>
          <p:nvPr/>
        </p:nvSpPr>
        <p:spPr bwMode="auto">
          <a:xfrm>
            <a:off x="4343400" y="4114800"/>
            <a:ext cx="4724400" cy="1066800"/>
          </a:xfrm>
          <a:prstGeom prst="rect">
            <a:avLst/>
          </a:prstGeom>
          <a:solidFill>
            <a:srgbClr val="538055">
              <a:alpha val="56862"/>
            </a:srgbClr>
          </a:solidFill>
          <a:ln w="9525">
            <a:noFill/>
            <a:miter lim="800000"/>
            <a:headEnd/>
            <a:tailEnd/>
          </a:ln>
        </p:spPr>
        <p:txBody>
          <a:bodyPr wrap="none" anchor="ctr">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u="none" strike="noStrike" kern="1200" cap="none" spc="0" normalizeH="0" baseline="0" noProof="0" dirty="0">
              <a:ln>
                <a:noFill/>
              </a:ln>
              <a:solidFill>
                <a:srgbClr val="FFFFFF"/>
              </a:solidFill>
              <a:effectLst/>
              <a:uLnTx/>
              <a:uFillTx/>
              <a:latin typeface="Avenir Book" panose="02000503020000020003" pitchFamily="2" charset="0"/>
              <a:ea typeface="Avenir Medium" charset="0"/>
              <a:cs typeface="Avenir Medium" charset="0"/>
            </a:endParaRPr>
          </a:p>
        </p:txBody>
      </p:sp>
      <p:sp>
        <p:nvSpPr>
          <p:cNvPr id="250891" name="Rectangle 11"/>
          <p:cNvSpPr>
            <a:spLocks noChangeArrowheads="1"/>
          </p:cNvSpPr>
          <p:nvPr/>
        </p:nvSpPr>
        <p:spPr bwMode="auto">
          <a:xfrm>
            <a:off x="4385733" y="2667000"/>
            <a:ext cx="4724400" cy="1143000"/>
          </a:xfrm>
          <a:prstGeom prst="rect">
            <a:avLst/>
          </a:prstGeom>
          <a:solidFill>
            <a:srgbClr val="343C80">
              <a:alpha val="56862"/>
            </a:srgbClr>
          </a:solidFill>
          <a:ln w="9525">
            <a:noFill/>
            <a:miter lim="800000"/>
            <a:headEnd/>
            <a:tailEnd/>
          </a:ln>
        </p:spPr>
        <p:txBody>
          <a:bodyPr wrap="none" anchor="ctr">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u="none" strike="noStrike" kern="1200" cap="none" spc="0" normalizeH="0" baseline="0" noProof="0" dirty="0">
              <a:ln>
                <a:noFill/>
              </a:ln>
              <a:solidFill>
                <a:srgbClr val="FFFFFF"/>
              </a:solidFill>
              <a:effectLst/>
              <a:uLnTx/>
              <a:uFillTx/>
              <a:latin typeface="Avenir Book" panose="02000503020000020003" pitchFamily="2" charset="0"/>
              <a:ea typeface="Avenir Medium" charset="0"/>
              <a:cs typeface="Avenir Medium" charset="0"/>
            </a:endParaRPr>
          </a:p>
        </p:txBody>
      </p:sp>
      <p:sp>
        <p:nvSpPr>
          <p:cNvPr id="250892" name="Rectangle 12"/>
          <p:cNvSpPr>
            <a:spLocks noChangeArrowheads="1"/>
          </p:cNvSpPr>
          <p:nvPr/>
        </p:nvSpPr>
        <p:spPr bwMode="auto">
          <a:xfrm>
            <a:off x="4343400" y="1219200"/>
            <a:ext cx="4724400" cy="1066800"/>
          </a:xfrm>
          <a:prstGeom prst="rect">
            <a:avLst/>
          </a:prstGeom>
          <a:solidFill>
            <a:srgbClr val="CFC93E">
              <a:alpha val="56862"/>
            </a:srgbClr>
          </a:solidFill>
          <a:ln w="9525">
            <a:noFill/>
            <a:miter lim="800000"/>
            <a:headEnd/>
            <a:tailEnd/>
          </a:ln>
        </p:spPr>
        <p:txBody>
          <a:bodyPr wrap="none" anchor="ctr">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u="none" strike="noStrike" kern="1200" cap="none" spc="0" normalizeH="0" baseline="0" noProof="0" dirty="0">
              <a:ln>
                <a:noFill/>
              </a:ln>
              <a:solidFill>
                <a:srgbClr val="FFFFFF"/>
              </a:solidFill>
              <a:effectLst/>
              <a:uLnTx/>
              <a:uFillTx/>
              <a:latin typeface="Avenir Book" panose="02000503020000020003" pitchFamily="2" charset="0"/>
              <a:ea typeface="Avenir Medium" charset="0"/>
              <a:cs typeface="Avenir Medium" charset="0"/>
            </a:endParaRPr>
          </a:p>
        </p:txBody>
      </p:sp>
      <p:sp>
        <p:nvSpPr>
          <p:cNvPr id="15" name="Rectangle 4"/>
          <p:cNvSpPr>
            <a:spLocks noChangeArrowheads="1"/>
          </p:cNvSpPr>
          <p:nvPr/>
        </p:nvSpPr>
        <p:spPr bwMode="auto">
          <a:xfrm>
            <a:off x="33865" y="418477"/>
            <a:ext cx="9110136" cy="5847755"/>
          </a:xfrm>
          <a:prstGeom prst="rect">
            <a:avLst/>
          </a:prstGeom>
          <a:noFill/>
          <a:ln w="9525">
            <a:noFill/>
            <a:miter lim="800000"/>
            <a:headEnd/>
            <a:tailEnd/>
          </a:ln>
        </p:spPr>
        <p:txBody>
          <a:bodyPr wrap="square" anchor="ctr">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2400" b="0" dirty="0">
                <a:solidFill>
                  <a:srgbClr val="000000"/>
                </a:solidFill>
                <a:latin typeface="Avenir Book" panose="02000503020000020003" pitchFamily="2" charset="0"/>
                <a:ea typeface="Avenir Medium" charset="0"/>
                <a:cs typeface="Avenir Medium" charset="0"/>
              </a:rPr>
              <a:t>T</a:t>
            </a:r>
            <a:r>
              <a:rPr kumimoji="0" lang="en-US" sz="2400" b="0" u="none" strike="noStrike" kern="1200" cap="none" spc="0" normalizeH="0" baseline="0" noProof="0" dirty="0" err="1">
                <a:ln>
                  <a:noFill/>
                </a:ln>
                <a:solidFill>
                  <a:srgbClr val="000000"/>
                </a:solidFill>
                <a:effectLst/>
                <a:uLnTx/>
                <a:uFillTx/>
                <a:latin typeface="Avenir Book" panose="02000503020000020003" pitchFamily="2" charset="0"/>
                <a:ea typeface="Avenir Medium" charset="0"/>
                <a:cs typeface="Avenir Medium" charset="0"/>
              </a:rPr>
              <a:t>hese</a:t>
            </a:r>
            <a:r>
              <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 </a:t>
            </a:r>
            <a:r>
              <a:rPr kumimoji="0" lang="en-US" sz="2400" u="none" strike="noStrike" kern="120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rPr>
              <a:t>four insurance terms </a:t>
            </a:r>
            <a:r>
              <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are important to know.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Please match the terms with the definitions. </a:t>
            </a:r>
          </a:p>
          <a:p>
            <a:pPr marL="0" marR="0" lvl="0" indent="0" algn="l" defTabSz="914400" rtl="0" eaLnBrk="1" fontAlgn="base" latinLnBrk="0" hangingPunct="1">
              <a:lnSpc>
                <a:spcPct val="100000"/>
              </a:lnSpc>
              <a:spcBef>
                <a:spcPct val="0"/>
              </a:spcBef>
              <a:spcAft>
                <a:spcPct val="0"/>
              </a:spcAft>
              <a:buClrTx/>
              <a:buSzTx/>
              <a:buFontTx/>
              <a:buNone/>
              <a:tabLst>
                <a:tab pos="4351338" algn="l"/>
              </a:tabLst>
              <a:defRPr/>
            </a:pPr>
            <a:endParaRPr kumimoji="0" lang="en-US" sz="14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0" marR="0" lvl="0" indent="0" algn="l" defTabSz="914400" rtl="0" eaLnBrk="1" fontAlgn="base" latinLnBrk="0" hangingPunct="1">
              <a:lnSpc>
                <a:spcPct val="100000"/>
              </a:lnSpc>
              <a:spcBef>
                <a:spcPct val="0"/>
              </a:spcBef>
              <a:spcAft>
                <a:spcPct val="0"/>
              </a:spcAft>
              <a:buClrTx/>
              <a:buSzTx/>
              <a:buFontTx/>
              <a:buNone/>
              <a:tabLst>
                <a:tab pos="4351338" algn="l"/>
              </a:tabLst>
              <a:defRPr/>
            </a:pPr>
            <a:r>
              <a:rPr kumimoji="0" lang="en-US" sz="2400" u="none" strike="noStrike" kern="120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rPr>
              <a:t>Premium</a:t>
            </a:r>
            <a:r>
              <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	Portion of health </a:t>
            </a:r>
            <a:r>
              <a:rPr lang="en-US" sz="2400" b="0" dirty="0">
                <a:solidFill>
                  <a:srgbClr val="000000"/>
                </a:solidFill>
                <a:latin typeface="Avenir Book" panose="02000503020000020003" pitchFamily="2" charset="0"/>
                <a:ea typeface="Avenir Medium" charset="0"/>
                <a:cs typeface="Avenir Medium" charset="0"/>
              </a:rPr>
              <a:t>c</a:t>
            </a:r>
            <a:r>
              <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are </a:t>
            </a:r>
            <a:r>
              <a:rPr lang="en-US" sz="2400" b="0" dirty="0">
                <a:solidFill>
                  <a:srgbClr val="000000"/>
                </a:solidFill>
                <a:latin typeface="Avenir Book" panose="02000503020000020003" pitchFamily="2" charset="0"/>
                <a:ea typeface="Avenir Medium" charset="0"/>
                <a:cs typeface="Avenir Medium" charset="0"/>
              </a:rPr>
              <a:t>e</a:t>
            </a:r>
            <a:r>
              <a:rPr kumimoji="0" lang="en-US" sz="2400" b="0" u="none" strike="noStrike" kern="1200" cap="none" spc="0" normalizeH="0" baseline="0" noProof="0" dirty="0" err="1">
                <a:ln>
                  <a:noFill/>
                </a:ln>
                <a:solidFill>
                  <a:srgbClr val="000000"/>
                </a:solidFill>
                <a:effectLst/>
                <a:uLnTx/>
                <a:uFillTx/>
                <a:latin typeface="Avenir Book" panose="02000503020000020003" pitchFamily="2" charset="0"/>
                <a:ea typeface="Avenir Medium" charset="0"/>
                <a:cs typeface="Avenir Medium" charset="0"/>
              </a:rPr>
              <a:t>xpenses</a:t>
            </a:r>
            <a:endPar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0" marR="0" lvl="0" indent="0" algn="l" defTabSz="914400" rtl="0" eaLnBrk="1" fontAlgn="base" latinLnBrk="0" hangingPunct="1">
              <a:lnSpc>
                <a:spcPct val="100000"/>
              </a:lnSpc>
              <a:spcBef>
                <a:spcPct val="0"/>
              </a:spcBef>
              <a:spcAft>
                <a:spcPct val="0"/>
              </a:spcAft>
              <a:buClrTx/>
              <a:buSzTx/>
              <a:buFontTx/>
              <a:buNone/>
              <a:tabLst>
                <a:tab pos="4351338" algn="l"/>
              </a:tabLst>
              <a:defRPr/>
            </a:pPr>
            <a:r>
              <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	paid by policyholder.</a:t>
            </a:r>
          </a:p>
          <a:p>
            <a:pPr marL="0" marR="0" lvl="0" indent="0" algn="l" defTabSz="914400" rtl="0" eaLnBrk="1" fontAlgn="base" latinLnBrk="0" hangingPunct="1">
              <a:lnSpc>
                <a:spcPct val="100000"/>
              </a:lnSpc>
              <a:spcBef>
                <a:spcPct val="0"/>
              </a:spcBef>
              <a:spcAft>
                <a:spcPct val="0"/>
              </a:spcAft>
              <a:buClrTx/>
              <a:buSzTx/>
              <a:buFontTx/>
              <a:buNone/>
              <a:tabLst>
                <a:tab pos="4351338" algn="l"/>
              </a:tabLst>
              <a:defRPr/>
            </a:pPr>
            <a:endPar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0" marR="0" lvl="0" indent="0" algn="l" defTabSz="914400" rtl="0" eaLnBrk="1" fontAlgn="base" latinLnBrk="0" hangingPunct="1">
              <a:lnSpc>
                <a:spcPct val="100000"/>
              </a:lnSpc>
              <a:spcBef>
                <a:spcPct val="0"/>
              </a:spcBef>
              <a:spcAft>
                <a:spcPct val="0"/>
              </a:spcAft>
              <a:buClrTx/>
              <a:buSzTx/>
              <a:buFontTx/>
              <a:buNone/>
              <a:tabLst>
                <a:tab pos="4351338" algn="l"/>
              </a:tabLst>
              <a:defRPr/>
            </a:pPr>
            <a:endPar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0" marR="0" lvl="0" indent="0" algn="l" defTabSz="914400" rtl="0" eaLnBrk="1" fontAlgn="base" latinLnBrk="0" hangingPunct="1">
              <a:lnSpc>
                <a:spcPct val="100000"/>
              </a:lnSpc>
              <a:spcBef>
                <a:spcPct val="0"/>
              </a:spcBef>
              <a:spcAft>
                <a:spcPct val="0"/>
              </a:spcAft>
              <a:buClrTx/>
              <a:buSzTx/>
              <a:buFontTx/>
              <a:buNone/>
              <a:tabLst>
                <a:tab pos="4351338" algn="l"/>
              </a:tabLst>
              <a:defRPr/>
            </a:pPr>
            <a:r>
              <a:rPr kumimoji="0" lang="en-US" sz="2400" u="none" strike="noStrike" kern="120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rPr>
              <a:t>Annual Limit</a:t>
            </a:r>
            <a:r>
              <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	Annual </a:t>
            </a:r>
            <a:r>
              <a:rPr lang="en-US" sz="2400" b="0" dirty="0">
                <a:solidFill>
                  <a:srgbClr val="000000"/>
                </a:solidFill>
                <a:latin typeface="Avenir Book" panose="02000503020000020003" pitchFamily="2" charset="0"/>
                <a:ea typeface="Avenir Medium" charset="0"/>
                <a:cs typeface="Avenir Medium" charset="0"/>
              </a:rPr>
              <a:t>a</a:t>
            </a:r>
            <a:r>
              <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mount </a:t>
            </a:r>
            <a:r>
              <a:rPr lang="en-US" sz="2400" b="0" dirty="0">
                <a:solidFill>
                  <a:srgbClr val="000000"/>
                </a:solidFill>
                <a:latin typeface="Avenir Book" panose="02000503020000020003" pitchFamily="2" charset="0"/>
                <a:ea typeface="Avenir Medium" charset="0"/>
                <a:cs typeface="Avenir Medium" charset="0"/>
              </a:rPr>
              <a:t>p</a:t>
            </a:r>
            <a:r>
              <a:rPr kumimoji="0" lang="en-US" sz="2400" b="0" u="none" strike="noStrike" kern="1200" cap="none" spc="0" normalizeH="0" baseline="0" noProof="0" dirty="0" err="1">
                <a:ln>
                  <a:noFill/>
                </a:ln>
                <a:solidFill>
                  <a:srgbClr val="000000"/>
                </a:solidFill>
                <a:effectLst/>
                <a:uLnTx/>
                <a:uFillTx/>
                <a:latin typeface="Avenir Book" panose="02000503020000020003" pitchFamily="2" charset="0"/>
                <a:ea typeface="Avenir Medium" charset="0"/>
                <a:cs typeface="Avenir Medium" charset="0"/>
              </a:rPr>
              <a:t>olicyholder</a:t>
            </a:r>
            <a:r>
              <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 </a:t>
            </a:r>
            <a:r>
              <a:rPr lang="en-US" sz="2400" b="0" dirty="0">
                <a:solidFill>
                  <a:srgbClr val="000000"/>
                </a:solidFill>
                <a:latin typeface="Avenir Book" panose="02000503020000020003" pitchFamily="2" charset="0"/>
                <a:ea typeface="Avenir Medium" charset="0"/>
                <a:cs typeface="Avenir Medium" charset="0"/>
              </a:rPr>
              <a:t>pays</a:t>
            </a:r>
            <a:endPar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0" marR="0" lvl="0" indent="0" algn="l" defTabSz="914400" rtl="0" eaLnBrk="1" fontAlgn="base" latinLnBrk="0" hangingPunct="1">
              <a:lnSpc>
                <a:spcPct val="100000"/>
              </a:lnSpc>
              <a:spcBef>
                <a:spcPct val="0"/>
              </a:spcBef>
              <a:spcAft>
                <a:spcPct val="0"/>
              </a:spcAft>
              <a:buClrTx/>
              <a:buSzTx/>
              <a:buFontTx/>
              <a:buNone/>
              <a:tabLst>
                <a:tab pos="4351338" algn="l"/>
              </a:tabLst>
              <a:defRPr/>
            </a:pPr>
            <a:r>
              <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	before </a:t>
            </a:r>
            <a:r>
              <a:rPr lang="en-US" sz="2400" b="0" dirty="0">
                <a:solidFill>
                  <a:srgbClr val="000000"/>
                </a:solidFill>
                <a:latin typeface="Avenir Book" panose="02000503020000020003" pitchFamily="2" charset="0"/>
                <a:ea typeface="Avenir Medium" charset="0"/>
                <a:cs typeface="Avenir Medium" charset="0"/>
              </a:rPr>
              <a:t>c</a:t>
            </a:r>
            <a:r>
              <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overage </a:t>
            </a:r>
            <a:r>
              <a:rPr lang="en-US" sz="2400" b="0" dirty="0">
                <a:solidFill>
                  <a:srgbClr val="000000"/>
                </a:solidFill>
                <a:latin typeface="Avenir Book" panose="02000503020000020003" pitchFamily="2" charset="0"/>
                <a:ea typeface="Avenir Medium" charset="0"/>
                <a:cs typeface="Avenir Medium" charset="0"/>
              </a:rPr>
              <a:t>c</a:t>
            </a:r>
            <a:r>
              <a:rPr kumimoji="0" lang="en-US" sz="2400" b="0" u="none" strike="noStrike" kern="1200" cap="none" spc="0" normalizeH="0" baseline="0" noProof="0" dirty="0" err="1">
                <a:ln>
                  <a:noFill/>
                </a:ln>
                <a:solidFill>
                  <a:srgbClr val="000000"/>
                </a:solidFill>
                <a:effectLst/>
                <a:uLnTx/>
                <a:uFillTx/>
                <a:latin typeface="Avenir Book" panose="02000503020000020003" pitchFamily="2" charset="0"/>
                <a:ea typeface="Avenir Medium" charset="0"/>
                <a:cs typeface="Avenir Medium" charset="0"/>
              </a:rPr>
              <a:t>ommences</a:t>
            </a:r>
            <a:r>
              <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a:t>
            </a:r>
          </a:p>
          <a:p>
            <a:pPr marL="0" marR="0" lvl="0" indent="0" algn="l" defTabSz="914400" rtl="0" eaLnBrk="1" fontAlgn="base" latinLnBrk="0" hangingPunct="1">
              <a:lnSpc>
                <a:spcPct val="100000"/>
              </a:lnSpc>
              <a:spcBef>
                <a:spcPct val="0"/>
              </a:spcBef>
              <a:spcAft>
                <a:spcPct val="0"/>
              </a:spcAft>
              <a:buClrTx/>
              <a:buSzTx/>
              <a:buFontTx/>
              <a:buNone/>
              <a:tabLst>
                <a:tab pos="4351338" algn="l"/>
              </a:tabLst>
              <a:defRPr/>
            </a:pPr>
            <a:r>
              <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				</a:t>
            </a:r>
          </a:p>
          <a:p>
            <a:pPr marL="0" marR="0" lvl="0" indent="0" algn="l" defTabSz="914400" rtl="0" eaLnBrk="1" fontAlgn="base" latinLnBrk="0" hangingPunct="1">
              <a:lnSpc>
                <a:spcPct val="100000"/>
              </a:lnSpc>
              <a:spcBef>
                <a:spcPct val="0"/>
              </a:spcBef>
              <a:spcAft>
                <a:spcPct val="0"/>
              </a:spcAft>
              <a:buClrTx/>
              <a:buSzTx/>
              <a:buFontTx/>
              <a:buNone/>
              <a:tabLst>
                <a:tab pos="4351338" algn="l"/>
              </a:tabLst>
              <a:defRPr/>
            </a:pPr>
            <a:endPar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0" marR="0" lvl="0" indent="0" algn="l" defTabSz="914400" rtl="0" eaLnBrk="1" fontAlgn="base" latinLnBrk="0" hangingPunct="1">
              <a:lnSpc>
                <a:spcPct val="100000"/>
              </a:lnSpc>
              <a:spcBef>
                <a:spcPct val="0"/>
              </a:spcBef>
              <a:spcAft>
                <a:spcPct val="0"/>
              </a:spcAft>
              <a:buClrTx/>
              <a:buSzTx/>
              <a:buFontTx/>
              <a:buNone/>
              <a:tabLst>
                <a:tab pos="4351338" algn="l"/>
              </a:tabLst>
              <a:defRPr/>
            </a:pPr>
            <a:r>
              <a:rPr kumimoji="0" lang="en-US" sz="2400" u="none" strike="noStrike" kern="120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rPr>
              <a:t>Deductible</a:t>
            </a:r>
            <a:r>
              <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	Yearly or lifetime </a:t>
            </a:r>
            <a:r>
              <a:rPr lang="en-US" sz="2400" b="0" dirty="0">
                <a:solidFill>
                  <a:srgbClr val="000000"/>
                </a:solidFill>
                <a:latin typeface="Avenir Book" panose="02000503020000020003" pitchFamily="2" charset="0"/>
                <a:ea typeface="Avenir Medium" charset="0"/>
                <a:cs typeface="Avenir Medium" charset="0"/>
              </a:rPr>
              <a:t>c</a:t>
            </a:r>
            <a:r>
              <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ap on </a:t>
            </a:r>
          </a:p>
          <a:p>
            <a:pPr marL="0" marR="0" lvl="0" indent="0" algn="l" defTabSz="914400" rtl="0" eaLnBrk="1" fontAlgn="base" latinLnBrk="0" hangingPunct="1">
              <a:lnSpc>
                <a:spcPct val="100000"/>
              </a:lnSpc>
              <a:spcBef>
                <a:spcPct val="0"/>
              </a:spcBef>
              <a:spcAft>
                <a:spcPct val="0"/>
              </a:spcAft>
              <a:buClrTx/>
              <a:buSzTx/>
              <a:buFontTx/>
              <a:buNone/>
              <a:tabLst>
                <a:tab pos="4351338" algn="l"/>
              </a:tabLst>
              <a:defRPr/>
            </a:pPr>
            <a:r>
              <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	insurance </a:t>
            </a:r>
            <a:r>
              <a:rPr lang="en-US" sz="2400" b="0" dirty="0">
                <a:solidFill>
                  <a:srgbClr val="000000"/>
                </a:solidFill>
                <a:latin typeface="Avenir Book" panose="02000503020000020003" pitchFamily="2" charset="0"/>
                <a:ea typeface="Avenir Medium" charset="0"/>
                <a:cs typeface="Avenir Medium" charset="0"/>
              </a:rPr>
              <a:t>c</a:t>
            </a:r>
            <a:r>
              <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overage.</a:t>
            </a:r>
          </a:p>
          <a:p>
            <a:pPr marL="0" marR="0" lvl="0" indent="0" algn="l" defTabSz="914400" rtl="0" eaLnBrk="1" fontAlgn="base" latinLnBrk="0" hangingPunct="1">
              <a:lnSpc>
                <a:spcPct val="100000"/>
              </a:lnSpc>
              <a:spcBef>
                <a:spcPct val="0"/>
              </a:spcBef>
              <a:spcAft>
                <a:spcPct val="0"/>
              </a:spcAft>
              <a:buClrTx/>
              <a:buSzTx/>
              <a:buFontTx/>
              <a:buNone/>
              <a:tabLst>
                <a:tab pos="4351338" algn="l"/>
              </a:tabLst>
              <a:defRPr/>
            </a:pPr>
            <a:endPar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0" marR="0" lvl="0" indent="0" algn="l" defTabSz="914400" rtl="0" eaLnBrk="1" fontAlgn="base" latinLnBrk="0" hangingPunct="1">
              <a:lnSpc>
                <a:spcPct val="100000"/>
              </a:lnSpc>
              <a:spcBef>
                <a:spcPct val="0"/>
              </a:spcBef>
              <a:spcAft>
                <a:spcPct val="0"/>
              </a:spcAft>
              <a:buClrTx/>
              <a:buSzTx/>
              <a:buFontTx/>
              <a:buNone/>
              <a:tabLst>
                <a:tab pos="4351338" algn="l"/>
              </a:tabLst>
              <a:defRPr/>
            </a:pPr>
            <a:endPar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0" marR="0" lvl="0" indent="0" algn="l" defTabSz="914400" rtl="0" eaLnBrk="1" fontAlgn="base" latinLnBrk="0" hangingPunct="1">
              <a:lnSpc>
                <a:spcPct val="100000"/>
              </a:lnSpc>
              <a:spcBef>
                <a:spcPct val="0"/>
              </a:spcBef>
              <a:spcAft>
                <a:spcPct val="0"/>
              </a:spcAft>
              <a:buClrTx/>
              <a:buSzTx/>
              <a:buFontTx/>
              <a:buNone/>
              <a:tabLst>
                <a:tab pos="4351338" algn="l"/>
              </a:tabLst>
              <a:defRPr/>
            </a:pPr>
            <a:r>
              <a:rPr kumimoji="0" lang="en-US" sz="2400" u="none" strike="noStrike" kern="120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rPr>
              <a:t>Copayment</a:t>
            </a:r>
            <a:r>
              <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	Annual price of insurance </a:t>
            </a:r>
            <a:r>
              <a:rPr lang="en-US" sz="2400" b="0" dirty="0">
                <a:solidFill>
                  <a:srgbClr val="000000"/>
                </a:solidFill>
                <a:latin typeface="Avenir Book" panose="02000503020000020003" pitchFamily="2" charset="0"/>
                <a:ea typeface="Avenir Medium" charset="0"/>
                <a:cs typeface="Avenir Medium" charset="0"/>
              </a:rPr>
              <a:t>p</a:t>
            </a:r>
            <a:r>
              <a:rPr kumimoji="0" lang="en-US" sz="2400" b="0" u="none" strike="noStrike" kern="1200" cap="none" spc="0" normalizeH="0" baseline="0" noProof="0" dirty="0" err="1">
                <a:ln>
                  <a:noFill/>
                </a:ln>
                <a:solidFill>
                  <a:srgbClr val="000000"/>
                </a:solidFill>
                <a:effectLst/>
                <a:uLnTx/>
                <a:uFillTx/>
                <a:latin typeface="Avenir Book" panose="02000503020000020003" pitchFamily="2" charset="0"/>
                <a:ea typeface="Avenir Medium" charset="0"/>
                <a:cs typeface="Avenir Medium" charset="0"/>
              </a:rPr>
              <a:t>olicy</a:t>
            </a:r>
            <a:r>
              <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a:t>
            </a:r>
          </a:p>
        </p:txBody>
      </p:sp>
      <p:sp>
        <p:nvSpPr>
          <p:cNvPr id="2" name="Rectangle 1">
            <a:extLst>
              <a:ext uri="{FF2B5EF4-FFF2-40B4-BE49-F238E27FC236}">
                <a16:creationId xmlns:a16="http://schemas.microsoft.com/office/drawing/2014/main" id="{573C7405-7A9A-6FAB-1A4F-E3298B5E24BD}"/>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Understanding Health Care</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3" name="Straight Connector 2">
            <a:extLst>
              <a:ext uri="{FF2B5EF4-FFF2-40B4-BE49-F238E27FC236}">
                <a16:creationId xmlns:a16="http://schemas.microsoft.com/office/drawing/2014/main" id="{E1F242E5-2B82-53D6-DD8A-2948DCB3A594}"/>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ABED8B54-A474-CABE-D6B7-C30DF03852A6}"/>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spTree>
    <p:extLst>
      <p:ext uri="{BB962C8B-B14F-4D97-AF65-F5344CB8AC3E}">
        <p14:creationId xmlns:p14="http://schemas.microsoft.com/office/powerpoint/2010/main" val="1275086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50889"/>
                                        </p:tgtEl>
                                        <p:attrNameLst>
                                          <p:attrName>style.visibility</p:attrName>
                                        </p:attrNameLst>
                                      </p:cBhvr>
                                      <p:to>
                                        <p:strVal val="visible"/>
                                      </p:to>
                                    </p:set>
                                    <p:animEffect transition="in" filter="wipe(left)">
                                      <p:cBhvr>
                                        <p:cTn id="7" dur="500"/>
                                        <p:tgtEl>
                                          <p:spTgt spid="25088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50890"/>
                                        </p:tgtEl>
                                        <p:attrNameLst>
                                          <p:attrName>style.visibility</p:attrName>
                                        </p:attrNameLst>
                                      </p:cBhvr>
                                      <p:to>
                                        <p:strVal val="visible"/>
                                      </p:to>
                                    </p:set>
                                    <p:animEffect transition="in" filter="wipe(left)">
                                      <p:cBhvr>
                                        <p:cTn id="12" dur="500"/>
                                        <p:tgtEl>
                                          <p:spTgt spid="25089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50891"/>
                                        </p:tgtEl>
                                        <p:attrNameLst>
                                          <p:attrName>style.visibility</p:attrName>
                                        </p:attrNameLst>
                                      </p:cBhvr>
                                      <p:to>
                                        <p:strVal val="visible"/>
                                      </p:to>
                                    </p:set>
                                    <p:animEffect transition="in" filter="wipe(left)">
                                      <p:cBhvr>
                                        <p:cTn id="17" dur="500"/>
                                        <p:tgtEl>
                                          <p:spTgt spid="25089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50892"/>
                                        </p:tgtEl>
                                        <p:attrNameLst>
                                          <p:attrName>style.visibility</p:attrName>
                                        </p:attrNameLst>
                                      </p:cBhvr>
                                      <p:to>
                                        <p:strVal val="visible"/>
                                      </p:to>
                                    </p:set>
                                    <p:animEffect transition="in" filter="wipe(left)">
                                      <p:cBhvr>
                                        <p:cTn id="22" dur="500"/>
                                        <p:tgtEl>
                                          <p:spTgt spid="2508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0889" grpId="0" animBg="1"/>
      <p:bldP spid="250890" grpId="0" animBg="1"/>
      <p:bldP spid="250891" grpId="0" animBg="1"/>
      <p:bldP spid="250892"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71BF29BD-8891-00C7-31C6-1169977E2A58}"/>
              </a:ext>
            </a:extLst>
          </p:cNvPr>
          <p:cNvSpPr txBox="1">
            <a:spLocks noChangeArrowheads="1"/>
          </p:cNvSpPr>
          <p:nvPr/>
        </p:nvSpPr>
        <p:spPr bwMode="auto">
          <a:xfrm>
            <a:off x="109661" y="451124"/>
            <a:ext cx="8942614" cy="575853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Helvetica Neue"/>
                <a:ea typeface="Helvetica Neue"/>
                <a:cs typeface="Helvetica Neue"/>
              </a:defRPr>
            </a:lvl1pPr>
            <a:lvl2pPr marL="742950" indent="-285750" algn="l" rtl="0" eaLnBrk="0" fontAlgn="base" hangingPunct="0">
              <a:spcBef>
                <a:spcPct val="20000"/>
              </a:spcBef>
              <a:spcAft>
                <a:spcPct val="0"/>
              </a:spcAft>
              <a:buChar char="–"/>
              <a:defRPr sz="2800">
                <a:solidFill>
                  <a:schemeClr val="tx1"/>
                </a:solidFill>
                <a:latin typeface="Helvetica Neue"/>
                <a:ea typeface="Helvetica Neue"/>
              </a:defRPr>
            </a:lvl2pPr>
            <a:lvl3pPr marL="1143000" indent="-228600" algn="l" rtl="0" eaLnBrk="0" fontAlgn="base" hangingPunct="0">
              <a:spcBef>
                <a:spcPct val="20000"/>
              </a:spcBef>
              <a:spcAft>
                <a:spcPct val="0"/>
              </a:spcAft>
              <a:buChar char="•"/>
              <a:defRPr sz="2400">
                <a:solidFill>
                  <a:schemeClr val="tx1"/>
                </a:solidFill>
                <a:latin typeface="Helvetica Neue"/>
                <a:ea typeface="Helvetica Neue"/>
              </a:defRPr>
            </a:lvl3pPr>
            <a:lvl4pPr marL="1600200" indent="-228600" algn="l" rtl="0" eaLnBrk="0" fontAlgn="base" hangingPunct="0">
              <a:spcBef>
                <a:spcPct val="20000"/>
              </a:spcBef>
              <a:spcAft>
                <a:spcPct val="0"/>
              </a:spcAft>
              <a:buChar char="–"/>
              <a:defRPr sz="2000">
                <a:solidFill>
                  <a:schemeClr val="tx1"/>
                </a:solidFill>
                <a:latin typeface="Helvetica Neue"/>
                <a:ea typeface="Helvetica Neue"/>
              </a:defRPr>
            </a:lvl4pPr>
            <a:lvl5pPr marL="2057400" indent="-228600" algn="l" rtl="0" eaLnBrk="0" fontAlgn="base" hangingPunct="0">
              <a:spcBef>
                <a:spcPct val="20000"/>
              </a:spcBef>
              <a:spcAft>
                <a:spcPct val="0"/>
              </a:spcAft>
              <a:buChar char="»"/>
              <a:defRPr sz="2000">
                <a:solidFill>
                  <a:schemeClr val="tx1"/>
                </a:solidFill>
                <a:latin typeface="Helvetica Neue"/>
                <a:ea typeface="Helvetica Neue"/>
              </a:defRPr>
            </a:lvl5pPr>
            <a:lvl6pPr marL="2514600" indent="-228600" algn="l" rtl="0" fontAlgn="base">
              <a:spcBef>
                <a:spcPct val="20000"/>
              </a:spcBef>
              <a:spcAft>
                <a:spcPct val="0"/>
              </a:spcAft>
              <a:buChar char="»"/>
              <a:defRPr sz="2000">
                <a:solidFill>
                  <a:schemeClr val="tx1"/>
                </a:solidFill>
                <a:latin typeface="+mn-lt"/>
                <a:ea typeface="ＭＳ Ｐゴシック" pitchFamily="-112"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2"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2"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2"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2800" b="0" u="sng"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ＭＳ Ｐゴシック" charset="0"/>
              </a:rPr>
              <a:t>Two Complicating Factors of Health Insurance</a:t>
            </a:r>
          </a:p>
          <a:p>
            <a:pPr marL="0" marR="0" lvl="0" indent="0" algn="l" defTabSz="914400" rtl="0" eaLnBrk="1" fontAlgn="base" latinLnBrk="0" hangingPunct="1">
              <a:lnSpc>
                <a:spcPct val="100000"/>
              </a:lnSpc>
              <a:spcBef>
                <a:spcPct val="20000"/>
              </a:spcBef>
              <a:spcAft>
                <a:spcPct val="0"/>
              </a:spcAft>
              <a:buClrTx/>
              <a:buSzTx/>
              <a:buFontTx/>
              <a:buNone/>
              <a:tabLst/>
              <a:defRPr/>
            </a:pPr>
            <a:endParaRPr kumimoji="0" lang="en-US" sz="12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ＭＳ Ｐゴシック" charset="0"/>
            </a:endParaRPr>
          </a:p>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ＭＳ Ｐゴシック" charset="0"/>
              </a:rPr>
              <a:t>1. </a:t>
            </a:r>
            <a:r>
              <a:rPr kumimoji="0" lang="en-US" sz="2400" u="none" strike="noStrike" kern="1200" cap="none" spc="0" normalizeH="0" baseline="0" noProof="0" dirty="0">
                <a:ln>
                  <a:noFill/>
                </a:ln>
                <a:solidFill>
                  <a:srgbClr val="000000"/>
                </a:solidFill>
                <a:effectLst/>
                <a:uLnTx/>
                <a:uFillTx/>
                <a:latin typeface="Avenir Black" panose="02000503020000020003" pitchFamily="2" charset="0"/>
                <a:ea typeface="ＭＳ Ｐゴシック" charset="0"/>
                <a:cs typeface="ＭＳ Ｐゴシック" charset="0"/>
              </a:rPr>
              <a:t>Moral Hazard</a:t>
            </a:r>
            <a:r>
              <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ＭＳ Ｐゴシック" charset="0"/>
              </a:rPr>
              <a:t>: People take undue risks because they don’t bear the full costs of those risks. They act more recklessly and/or demand more health care than they would if they had to pay the full costs. </a:t>
            </a:r>
          </a:p>
          <a:p>
            <a:pPr marL="0" marR="0" lvl="0" indent="0" algn="l" defTabSz="914400" rtl="0" eaLnBrk="1" fontAlgn="base" latinLnBrk="0" hangingPunct="1">
              <a:lnSpc>
                <a:spcPct val="100000"/>
              </a:lnSpc>
              <a:spcBef>
                <a:spcPct val="20000"/>
              </a:spcBef>
              <a:spcAft>
                <a:spcPct val="0"/>
              </a:spcAft>
              <a:buClrTx/>
              <a:buSzTx/>
              <a:buFontTx/>
              <a:buNone/>
              <a:tabLst/>
              <a:defRPr/>
            </a:pPr>
            <a:endParaRPr kumimoji="0" lang="en-US" sz="12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ＭＳ Ｐゴシック" charset="0"/>
            </a:endParaRPr>
          </a:p>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2200" u="none" strike="noStrike" kern="1200" cap="none" spc="0" normalizeH="0" baseline="0" noProof="0" dirty="0">
                <a:ln>
                  <a:noFill/>
                </a:ln>
                <a:solidFill>
                  <a:srgbClr val="B24FC5"/>
                </a:solidFill>
                <a:effectLst/>
                <a:uLnTx/>
                <a:uFillTx/>
                <a:latin typeface="Avenir Black" panose="02000503020000020003" pitchFamily="2" charset="0"/>
                <a:ea typeface="ＭＳ Ｐゴシック" charset="0"/>
                <a:cs typeface="ＭＳ Ｐゴシック" charset="0"/>
              </a:rPr>
              <a:t>Conventional Solutions</a:t>
            </a:r>
            <a:r>
              <a:rPr kumimoji="0" lang="en-US" sz="2200" b="0" u="none" strike="noStrike" kern="1200" cap="none" spc="0" normalizeH="0" baseline="0" noProof="0" dirty="0">
                <a:ln>
                  <a:noFill/>
                </a:ln>
                <a:effectLst/>
                <a:uLnTx/>
                <a:uFillTx/>
                <a:latin typeface="Avenir Book" panose="02000503020000020003" pitchFamily="2" charset="0"/>
                <a:ea typeface="ＭＳ Ｐゴシック" charset="0"/>
                <a:cs typeface="ＭＳ Ｐゴシック" charset="0"/>
              </a:rPr>
              <a:t>:</a:t>
            </a: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sz="22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ＭＳ Ｐゴシック" charset="0"/>
              </a:rPr>
              <a:t>Copays</a:t>
            </a: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sz="22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ＭＳ Ｐゴシック" charset="0"/>
              </a:rPr>
              <a:t>Deductibles</a:t>
            </a:r>
          </a:p>
          <a:p>
            <a:pPr marL="342900" marR="0" lvl="0" indent="-342900" algn="l" defTabSz="914400" rtl="0" eaLnBrk="1" fontAlgn="base" latinLnBrk="0" hangingPunct="1">
              <a:lnSpc>
                <a:spcPct val="100000"/>
              </a:lnSpc>
              <a:spcBef>
                <a:spcPct val="20000"/>
              </a:spcBef>
              <a:spcAft>
                <a:spcPct val="0"/>
              </a:spcAft>
              <a:buClrTx/>
              <a:buSzTx/>
              <a:buFontTx/>
              <a:buChar char="•"/>
              <a:tabLst/>
              <a:defRPr/>
            </a:pPr>
            <a:endParaRPr kumimoji="0" lang="en-US" sz="22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ＭＳ Ｐゴシック" charset="0"/>
            </a:endParaRPr>
          </a:p>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2200" u="none" strike="noStrike" kern="1200" cap="none" spc="0" normalizeH="0" baseline="0" noProof="0" dirty="0">
                <a:ln>
                  <a:noFill/>
                </a:ln>
                <a:solidFill>
                  <a:srgbClr val="5DC387"/>
                </a:solidFill>
                <a:effectLst/>
                <a:uLnTx/>
                <a:uFillTx/>
                <a:latin typeface="Avenir Black" panose="02000503020000020003" pitchFamily="2" charset="0"/>
                <a:ea typeface="ＭＳ Ｐゴシック" charset="0"/>
                <a:cs typeface="ＭＳ Ｐゴシック" charset="0"/>
              </a:rPr>
              <a:t>Radical Solution</a:t>
            </a:r>
            <a:r>
              <a:rPr kumimoji="0" lang="en-US" sz="2200" b="0" u="none" strike="noStrike" kern="1200" cap="none" spc="0" normalizeH="0" baseline="0" noProof="0" dirty="0">
                <a:ln>
                  <a:noFill/>
                </a:ln>
                <a:effectLst/>
                <a:uLnTx/>
                <a:uFillTx/>
                <a:latin typeface="Avenir Book" panose="02000503020000020003" pitchFamily="2" charset="0"/>
                <a:ea typeface="ＭＳ Ｐゴシック" charset="0"/>
                <a:cs typeface="ＭＳ Ｐゴシック" charset="0"/>
              </a:rPr>
              <a:t>:</a:t>
            </a:r>
            <a:r>
              <a:rPr kumimoji="0" lang="en-US" sz="2200" b="0" u="none" strike="noStrike" kern="1200" cap="none" spc="0" normalizeH="0" baseline="0" noProof="0" dirty="0">
                <a:ln>
                  <a:noFill/>
                </a:ln>
                <a:solidFill>
                  <a:srgbClr val="5DC387"/>
                </a:solidFill>
                <a:effectLst/>
                <a:uLnTx/>
                <a:uFillTx/>
                <a:latin typeface="Avenir Book" panose="02000503020000020003" pitchFamily="2" charset="0"/>
                <a:ea typeface="ＭＳ Ｐゴシック" charset="0"/>
                <a:cs typeface="ＭＳ Ｐゴシック" charset="0"/>
              </a:rPr>
              <a:t> </a:t>
            </a:r>
            <a:r>
              <a:rPr kumimoji="0" lang="en-US" sz="22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ＭＳ Ｐゴシック" charset="0"/>
              </a:rPr>
              <a:t>Democratic socialism. With single-payer</a:t>
            </a:r>
            <a:r>
              <a:rPr kumimoji="0" lang="en-US" sz="2200" b="0" u="none" strike="noStrike" kern="1200" cap="none" spc="0" normalizeH="0" noProof="0" dirty="0">
                <a:ln>
                  <a:noFill/>
                </a:ln>
                <a:solidFill>
                  <a:srgbClr val="000000"/>
                </a:solidFill>
                <a:effectLst/>
                <a:uLnTx/>
                <a:uFillTx/>
                <a:latin typeface="Avenir Book" panose="02000503020000020003" pitchFamily="2" charset="0"/>
                <a:ea typeface="ＭＳ Ｐゴシック" charset="0"/>
                <a:cs typeface="ＭＳ Ｐゴシック" charset="0"/>
              </a:rPr>
              <a:t> health care, moral hazard is not a problem because everyone pays in together to fund the system, so it is in everyone’s mutual interest not to waste resources. </a:t>
            </a:r>
            <a:endParaRPr kumimoji="0" lang="en-US" sz="22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ＭＳ Ｐゴシック" charset="0"/>
            </a:endParaRPr>
          </a:p>
        </p:txBody>
      </p:sp>
      <p:sp>
        <p:nvSpPr>
          <p:cNvPr id="3" name="Rectangle 2">
            <a:extLst>
              <a:ext uri="{FF2B5EF4-FFF2-40B4-BE49-F238E27FC236}">
                <a16:creationId xmlns:a16="http://schemas.microsoft.com/office/drawing/2014/main" id="{466A7701-1935-7B63-0358-ED0D2495D8BA}"/>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Understanding Health Care</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4" name="Straight Connector 3">
            <a:extLst>
              <a:ext uri="{FF2B5EF4-FFF2-40B4-BE49-F238E27FC236}">
                <a16:creationId xmlns:a16="http://schemas.microsoft.com/office/drawing/2014/main" id="{9276BB6A-537B-AAF5-46D3-CC9611A5F288}"/>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1E5E95D5-E124-B8EE-1555-1E20807AA2C8}"/>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spTree>
    <p:extLst>
      <p:ext uri="{BB962C8B-B14F-4D97-AF65-F5344CB8AC3E}">
        <p14:creationId xmlns:p14="http://schemas.microsoft.com/office/powerpoint/2010/main" val="2112925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animEffect transition="in" filter="fade">
                                      <p:cBhvr>
                                        <p:cTn id="7" dur="2000"/>
                                        <p:tgtEl>
                                          <p:spTgt spid="2">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5" end="5"/>
                                            </p:txEl>
                                          </p:spTgt>
                                        </p:tgtEl>
                                        <p:attrNameLst>
                                          <p:attrName>style.visibility</p:attrName>
                                        </p:attrNameLst>
                                      </p:cBhvr>
                                      <p:to>
                                        <p:strVal val="visible"/>
                                      </p:to>
                                    </p:set>
                                    <p:animEffect transition="in" filter="fade">
                                      <p:cBhvr>
                                        <p:cTn id="10" dur="2000"/>
                                        <p:tgtEl>
                                          <p:spTgt spid="2">
                                            <p:txEl>
                                              <p:pRg st="5" end="5"/>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
                                            <p:txEl>
                                              <p:pRg st="6" end="6"/>
                                            </p:txEl>
                                          </p:spTgt>
                                        </p:tgtEl>
                                        <p:attrNameLst>
                                          <p:attrName>style.visibility</p:attrName>
                                        </p:attrNameLst>
                                      </p:cBhvr>
                                      <p:to>
                                        <p:strVal val="visible"/>
                                      </p:to>
                                    </p:set>
                                    <p:animEffect transition="in" filter="fade">
                                      <p:cBhvr>
                                        <p:cTn id="13" dur="2000"/>
                                        <p:tgtEl>
                                          <p:spTgt spid="2">
                                            <p:txEl>
                                              <p:pRg st="6" end="6"/>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
                                            <p:txEl>
                                              <p:pRg st="8" end="8"/>
                                            </p:txEl>
                                          </p:spTgt>
                                        </p:tgtEl>
                                        <p:attrNameLst>
                                          <p:attrName>style.visibility</p:attrName>
                                        </p:attrNameLst>
                                      </p:cBhvr>
                                      <p:to>
                                        <p:strVal val="visible"/>
                                      </p:to>
                                    </p:set>
                                    <p:animEffect transition="in" filter="fade">
                                      <p:cBhvr>
                                        <p:cTn id="18" dur="20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100693" y="454002"/>
            <a:ext cx="8984662" cy="575853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Helvetica Neue"/>
                <a:ea typeface="Helvetica Neue"/>
                <a:cs typeface="Helvetica Neue"/>
              </a:defRPr>
            </a:lvl1pPr>
            <a:lvl2pPr marL="742950" indent="-285750" algn="l" rtl="0" eaLnBrk="0" fontAlgn="base" hangingPunct="0">
              <a:spcBef>
                <a:spcPct val="20000"/>
              </a:spcBef>
              <a:spcAft>
                <a:spcPct val="0"/>
              </a:spcAft>
              <a:buChar char="–"/>
              <a:defRPr sz="2800">
                <a:solidFill>
                  <a:schemeClr val="tx1"/>
                </a:solidFill>
                <a:latin typeface="Helvetica Neue"/>
                <a:ea typeface="Helvetica Neue"/>
              </a:defRPr>
            </a:lvl2pPr>
            <a:lvl3pPr marL="1143000" indent="-228600" algn="l" rtl="0" eaLnBrk="0" fontAlgn="base" hangingPunct="0">
              <a:spcBef>
                <a:spcPct val="20000"/>
              </a:spcBef>
              <a:spcAft>
                <a:spcPct val="0"/>
              </a:spcAft>
              <a:buChar char="•"/>
              <a:defRPr sz="2400">
                <a:solidFill>
                  <a:schemeClr val="tx1"/>
                </a:solidFill>
                <a:latin typeface="Helvetica Neue"/>
                <a:ea typeface="Helvetica Neue"/>
              </a:defRPr>
            </a:lvl3pPr>
            <a:lvl4pPr marL="1600200" indent="-228600" algn="l" rtl="0" eaLnBrk="0" fontAlgn="base" hangingPunct="0">
              <a:spcBef>
                <a:spcPct val="20000"/>
              </a:spcBef>
              <a:spcAft>
                <a:spcPct val="0"/>
              </a:spcAft>
              <a:buChar char="–"/>
              <a:defRPr sz="2000">
                <a:solidFill>
                  <a:schemeClr val="tx1"/>
                </a:solidFill>
                <a:latin typeface="Helvetica Neue"/>
                <a:ea typeface="Helvetica Neue"/>
              </a:defRPr>
            </a:lvl4pPr>
            <a:lvl5pPr marL="2057400" indent="-228600" algn="l" rtl="0" eaLnBrk="0" fontAlgn="base" hangingPunct="0">
              <a:spcBef>
                <a:spcPct val="20000"/>
              </a:spcBef>
              <a:spcAft>
                <a:spcPct val="0"/>
              </a:spcAft>
              <a:buChar char="»"/>
              <a:defRPr sz="2000">
                <a:solidFill>
                  <a:schemeClr val="tx1"/>
                </a:solidFill>
                <a:latin typeface="Helvetica Neue"/>
                <a:ea typeface="Helvetica Neue"/>
              </a:defRPr>
            </a:lvl5pPr>
            <a:lvl6pPr marL="2514600" indent="-228600" algn="l" rtl="0" fontAlgn="base">
              <a:spcBef>
                <a:spcPct val="20000"/>
              </a:spcBef>
              <a:spcAft>
                <a:spcPct val="0"/>
              </a:spcAft>
              <a:buChar char="»"/>
              <a:defRPr sz="2000">
                <a:solidFill>
                  <a:schemeClr val="tx1"/>
                </a:solidFill>
                <a:latin typeface="+mn-lt"/>
                <a:ea typeface="ＭＳ Ｐゴシック" pitchFamily="-112"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2"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2"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2"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2800" b="0" u="sng"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ＭＳ Ｐゴシック" charset="0"/>
              </a:rPr>
              <a:t>Two Complicating Factors</a:t>
            </a:r>
            <a:r>
              <a:rPr kumimoji="0" lang="en-US" sz="2800" b="0" u="sng" strike="noStrike" kern="1200" cap="none" spc="0" normalizeH="0" noProof="0" dirty="0">
                <a:ln>
                  <a:noFill/>
                </a:ln>
                <a:solidFill>
                  <a:srgbClr val="000000"/>
                </a:solidFill>
                <a:effectLst/>
                <a:uLnTx/>
                <a:uFillTx/>
                <a:latin typeface="Avenir Book" panose="02000503020000020003" pitchFamily="2" charset="0"/>
                <a:ea typeface="ＭＳ Ｐゴシック" charset="0"/>
                <a:cs typeface="ＭＳ Ｐゴシック" charset="0"/>
              </a:rPr>
              <a:t> </a:t>
            </a:r>
            <a:r>
              <a:rPr kumimoji="0" lang="en-US" sz="2800" b="0" u="sng"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ＭＳ Ｐゴシック" charset="0"/>
              </a:rPr>
              <a:t>of Health Insurance</a:t>
            </a:r>
          </a:p>
          <a:p>
            <a:pPr marL="0" marR="0" lvl="0" indent="0" algn="l" defTabSz="914400" rtl="0" eaLnBrk="1" fontAlgn="base" latinLnBrk="0" hangingPunct="1">
              <a:lnSpc>
                <a:spcPct val="100000"/>
              </a:lnSpc>
              <a:spcBef>
                <a:spcPct val="20000"/>
              </a:spcBef>
              <a:spcAft>
                <a:spcPct val="0"/>
              </a:spcAft>
              <a:buClrTx/>
              <a:buSzTx/>
              <a:buFontTx/>
              <a:buNone/>
              <a:tabLst/>
              <a:defRPr/>
            </a:pPr>
            <a:endParaRPr kumimoji="0" lang="en-US" sz="12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ＭＳ Ｐゴシック" charset="0"/>
            </a:endParaRPr>
          </a:p>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ＭＳ Ｐゴシック" charset="0"/>
              </a:rPr>
              <a:t>2. </a:t>
            </a:r>
            <a:r>
              <a:rPr kumimoji="0" lang="en-US" sz="2400" u="none" strike="noStrike" kern="1200" cap="none" spc="0" normalizeH="0" baseline="0" noProof="0" dirty="0">
                <a:ln>
                  <a:noFill/>
                </a:ln>
                <a:solidFill>
                  <a:srgbClr val="000000"/>
                </a:solidFill>
                <a:effectLst/>
                <a:uLnTx/>
                <a:uFillTx/>
                <a:latin typeface="Avenir Black" panose="02000503020000020003" pitchFamily="2" charset="0"/>
                <a:ea typeface="ＭＳ Ｐゴシック" charset="0"/>
                <a:cs typeface="ＭＳ Ｐゴシック" charset="0"/>
              </a:rPr>
              <a:t>Adverse Selection</a:t>
            </a:r>
            <a:r>
              <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ＭＳ Ｐゴシック" charset="0"/>
              </a:rPr>
              <a:t>: the tendency of people who are sick to be the most likely to buy health insurance, and the tendency of healthy people not to want to shell out money for health insurance. </a:t>
            </a:r>
            <a:endParaRPr kumimoji="0" lang="en-US" sz="12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ＭＳ Ｐゴシック" charset="0"/>
            </a:endParaRPr>
          </a:p>
          <a:p>
            <a:pPr marL="0" lvl="0" indent="0" eaLnBrk="1" hangingPunct="1">
              <a:buNone/>
              <a:defRPr/>
            </a:pPr>
            <a:r>
              <a:rPr kumimoji="0" lang="en-US" sz="2200" u="none" strike="noStrike" kern="1200" cap="none" spc="0" normalizeH="0" baseline="0" noProof="0" dirty="0">
                <a:ln>
                  <a:noFill/>
                </a:ln>
                <a:solidFill>
                  <a:srgbClr val="B24FC5"/>
                </a:solidFill>
                <a:effectLst/>
                <a:uLnTx/>
                <a:uFillTx/>
                <a:latin typeface="Avenir Black" panose="02000503020000020003" pitchFamily="2" charset="0"/>
                <a:ea typeface="ＭＳ Ｐゴシック" charset="0"/>
                <a:cs typeface="ＭＳ Ｐゴシック" charset="0"/>
              </a:rPr>
              <a:t>Conventional Solutions</a:t>
            </a:r>
            <a:r>
              <a:rPr lang="en-US" sz="2200" b="0" dirty="0">
                <a:latin typeface="Avenir Book" panose="02000503020000020003" pitchFamily="2" charset="0"/>
                <a:ea typeface="ＭＳ Ｐゴシック" charset="0"/>
                <a:cs typeface="ＭＳ Ｐゴシック" charset="0"/>
              </a:rPr>
              <a:t>: </a:t>
            </a:r>
            <a:endParaRPr kumimoji="0" lang="en-US" sz="2200" u="none" strike="noStrike" kern="1200" cap="none" spc="0" normalizeH="0" baseline="0" noProof="0" dirty="0">
              <a:ln>
                <a:noFill/>
              </a:ln>
              <a:solidFill>
                <a:srgbClr val="000000"/>
              </a:solidFill>
              <a:effectLst/>
              <a:uLnTx/>
              <a:uFillTx/>
              <a:latin typeface="Avenir Black" panose="02000503020000020003" pitchFamily="2" charset="0"/>
              <a:ea typeface="ＭＳ Ｐゴシック" charset="0"/>
              <a:cs typeface="ＭＳ Ｐゴシック" charset="0"/>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sz="22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ＭＳ Ｐゴシック" charset="0"/>
              </a:rPr>
              <a:t>Legally binding application</a:t>
            </a:r>
            <a:r>
              <a:rPr kumimoji="0" lang="en-US" sz="2200" b="0" u="none" strike="noStrike" kern="1200" cap="none" spc="0" normalizeH="0" noProof="0" dirty="0">
                <a:ln>
                  <a:noFill/>
                </a:ln>
                <a:solidFill>
                  <a:srgbClr val="000000"/>
                </a:solidFill>
                <a:effectLst/>
                <a:uLnTx/>
                <a:uFillTx/>
                <a:latin typeface="Avenir Book" panose="02000503020000020003" pitchFamily="2" charset="0"/>
                <a:ea typeface="ＭＳ Ｐゴシック" charset="0"/>
                <a:cs typeface="ＭＳ Ｐゴシック" charset="0"/>
              </a:rPr>
              <a:t> forms that give a truthful health history.</a:t>
            </a: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lang="en-US" sz="2200" b="0" baseline="0" dirty="0">
                <a:solidFill>
                  <a:srgbClr val="000000"/>
                </a:solidFill>
                <a:latin typeface="Avenir Book" panose="02000503020000020003" pitchFamily="2" charset="0"/>
                <a:ea typeface="ＭＳ Ｐゴシック" charset="0"/>
                <a:cs typeface="ＭＳ Ｐゴシック" charset="0"/>
              </a:rPr>
              <a:t>Charge </a:t>
            </a:r>
            <a:r>
              <a:rPr lang="en-US" sz="2200" b="0" dirty="0">
                <a:solidFill>
                  <a:srgbClr val="000000"/>
                </a:solidFill>
                <a:latin typeface="Avenir Book" panose="02000503020000020003" pitchFamily="2" charset="0"/>
                <a:ea typeface="ＭＳ Ｐゴシック" charset="0"/>
                <a:cs typeface="ＭＳ Ｐゴシック" charset="0"/>
              </a:rPr>
              <a:t>different rates based on smoking, age, and geography. </a:t>
            </a:r>
          </a:p>
          <a:p>
            <a:pPr eaLnBrk="1" hangingPunct="1">
              <a:defRPr/>
            </a:pPr>
            <a:r>
              <a:rPr lang="en-US" sz="2200" dirty="0">
                <a:solidFill>
                  <a:srgbClr val="B30024"/>
                </a:solidFill>
                <a:latin typeface="Avenir Black" panose="02000503020000020003" pitchFamily="2" charset="0"/>
                <a:ea typeface="ＭＳ Ｐゴシック" charset="0"/>
                <a:cs typeface="ＭＳ Ｐゴシック" charset="0"/>
              </a:rPr>
              <a:t>Conservative Solution</a:t>
            </a:r>
            <a:r>
              <a:rPr lang="en-US" sz="2200" b="0" dirty="0">
                <a:solidFill>
                  <a:srgbClr val="000000"/>
                </a:solidFill>
                <a:latin typeface="Avenir Book" panose="02000503020000020003" pitchFamily="2" charset="0"/>
                <a:ea typeface="ＭＳ Ｐゴシック" charset="0"/>
                <a:cs typeface="ＭＳ Ｐゴシック" charset="0"/>
              </a:rPr>
              <a:t>: Lifetime or annual caps on insurance benefits plus allowing factors such as pre-existing conditions, gender, level of education, and more to determine rates.</a:t>
            </a:r>
          </a:p>
          <a:p>
            <a:pPr eaLnBrk="1" hangingPunct="1">
              <a:defRPr/>
            </a:pPr>
            <a:r>
              <a:rPr lang="en-US" sz="2200" dirty="0">
                <a:solidFill>
                  <a:srgbClr val="001F75"/>
                </a:solidFill>
                <a:latin typeface="Avenir Black" panose="02000503020000020003" pitchFamily="2" charset="0"/>
                <a:ea typeface="ＭＳ Ｐゴシック" charset="0"/>
                <a:cs typeface="ＭＳ Ｐゴシック" charset="0"/>
              </a:rPr>
              <a:t>Liberal Solution</a:t>
            </a:r>
            <a:r>
              <a:rPr lang="en-US" sz="2200" b="0" dirty="0">
                <a:solidFill>
                  <a:srgbClr val="000000"/>
                </a:solidFill>
                <a:latin typeface="Avenir Book" panose="02000503020000020003" pitchFamily="2" charset="0"/>
                <a:ea typeface="ＭＳ Ｐゴシック" charset="0"/>
                <a:cs typeface="ＭＳ Ｐゴシック" charset="0"/>
              </a:rPr>
              <a:t>: Mandate health insurance coverage for all.</a:t>
            </a:r>
          </a:p>
          <a:p>
            <a:pPr marL="0" marR="0" lvl="0" indent="0" algn="l" defTabSz="914400" rtl="0" eaLnBrk="1" fontAlgn="base" latinLnBrk="0" hangingPunct="1">
              <a:lnSpc>
                <a:spcPct val="100000"/>
              </a:lnSpc>
              <a:spcBef>
                <a:spcPct val="20000"/>
              </a:spcBef>
              <a:spcAft>
                <a:spcPct val="0"/>
              </a:spcAft>
              <a:buClrTx/>
              <a:buSzTx/>
              <a:buFontTx/>
              <a:buNone/>
              <a:tabLst/>
              <a:defRPr/>
            </a:pPr>
            <a:endParaRPr kumimoji="0" lang="en-US" sz="400" u="none" strike="noStrike" kern="1200" cap="none" spc="0" normalizeH="0" baseline="0" noProof="0" dirty="0">
              <a:ln>
                <a:noFill/>
              </a:ln>
              <a:solidFill>
                <a:srgbClr val="5DC387"/>
              </a:solidFill>
              <a:effectLst/>
              <a:uLnTx/>
              <a:uFillTx/>
              <a:latin typeface="Avenir Black" panose="02000503020000020003" pitchFamily="2" charset="0"/>
              <a:ea typeface="ＭＳ Ｐゴシック" charset="0"/>
              <a:cs typeface="ＭＳ Ｐゴシック" charset="0"/>
            </a:endParaRPr>
          </a:p>
          <a:p>
            <a:pPr marL="0" lvl="0" indent="0" eaLnBrk="1" hangingPunct="1">
              <a:buNone/>
              <a:defRPr/>
            </a:pPr>
            <a:r>
              <a:rPr kumimoji="0" lang="en-US" sz="2200" u="none" strike="noStrike" kern="1200" cap="none" spc="0" normalizeH="0" baseline="0" noProof="0" dirty="0">
                <a:ln>
                  <a:noFill/>
                </a:ln>
                <a:solidFill>
                  <a:srgbClr val="5DC387"/>
                </a:solidFill>
                <a:effectLst/>
                <a:uLnTx/>
                <a:uFillTx/>
                <a:latin typeface="Avenir Black" panose="02000503020000020003" pitchFamily="2" charset="0"/>
                <a:ea typeface="ＭＳ Ｐゴシック" charset="0"/>
                <a:cs typeface="ＭＳ Ｐゴシック" charset="0"/>
              </a:rPr>
              <a:t>Radical Solution</a:t>
            </a:r>
            <a:r>
              <a:rPr kumimoji="0" lang="en-US" sz="2200" b="0" u="none" strike="noStrike" kern="1200" cap="none" spc="0" normalizeH="0" baseline="0" noProof="0" dirty="0">
                <a:ln>
                  <a:noFill/>
                </a:ln>
                <a:effectLst/>
                <a:uLnTx/>
                <a:uFillTx/>
                <a:latin typeface="Avenir Book" panose="02000503020000020003" pitchFamily="2" charset="0"/>
                <a:ea typeface="ＭＳ Ｐゴシック" charset="0"/>
                <a:cs typeface="ＭＳ Ｐゴシック" charset="0"/>
              </a:rPr>
              <a:t>: </a:t>
            </a:r>
            <a:r>
              <a:rPr lang="en-US" sz="2200" b="0" dirty="0">
                <a:solidFill>
                  <a:srgbClr val="000000"/>
                </a:solidFill>
                <a:latin typeface="Avenir Book" panose="02000503020000020003" pitchFamily="2" charset="0"/>
                <a:ea typeface="ＭＳ Ｐゴシック" charset="0"/>
                <a:cs typeface="ＭＳ Ｐゴシック" charset="0"/>
              </a:rPr>
              <a:t>Democratic socialism. With single-payer health care, adverse selection is not a problem </a:t>
            </a:r>
            <a:r>
              <a:rPr kumimoji="0" lang="en-US" sz="22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ＭＳ Ｐゴシック" charset="0"/>
              </a:rPr>
              <a:t>because there is no private health insurance.</a:t>
            </a:r>
          </a:p>
        </p:txBody>
      </p:sp>
      <p:sp>
        <p:nvSpPr>
          <p:cNvPr id="3" name="Rectangle 2">
            <a:extLst>
              <a:ext uri="{FF2B5EF4-FFF2-40B4-BE49-F238E27FC236}">
                <a16:creationId xmlns:a16="http://schemas.microsoft.com/office/drawing/2014/main" id="{A36A7972-8616-728C-C1AB-6C31203EA6BC}"/>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Understanding Health Care</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4" name="Straight Connector 3">
            <a:extLst>
              <a:ext uri="{FF2B5EF4-FFF2-40B4-BE49-F238E27FC236}">
                <a16:creationId xmlns:a16="http://schemas.microsoft.com/office/drawing/2014/main" id="{57343C1B-5C0F-DB93-C4F1-18B43CBDE422}"/>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FD59C69A-1861-58B5-AC55-4516987B1465}"/>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spTree>
    <p:extLst>
      <p:ext uri="{BB962C8B-B14F-4D97-AF65-F5344CB8AC3E}">
        <p14:creationId xmlns:p14="http://schemas.microsoft.com/office/powerpoint/2010/main" val="3693262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animEffect transition="in" filter="fade">
                                      <p:cBhvr>
                                        <p:cTn id="7" dur="2000"/>
                                        <p:tgtEl>
                                          <p:spTgt spid="5">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4" end="4"/>
                                            </p:txEl>
                                          </p:spTgt>
                                        </p:tgtEl>
                                        <p:attrNameLst>
                                          <p:attrName>style.visibility</p:attrName>
                                        </p:attrNameLst>
                                      </p:cBhvr>
                                      <p:to>
                                        <p:strVal val="visible"/>
                                      </p:to>
                                    </p:set>
                                    <p:animEffect transition="in" filter="fade">
                                      <p:cBhvr>
                                        <p:cTn id="10" dur="2000"/>
                                        <p:tgtEl>
                                          <p:spTgt spid="5">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5">
                                            <p:txEl>
                                              <p:pRg st="5" end="5"/>
                                            </p:txEl>
                                          </p:spTgt>
                                        </p:tgtEl>
                                        <p:attrNameLst>
                                          <p:attrName>style.visibility</p:attrName>
                                        </p:attrNameLst>
                                      </p:cBhvr>
                                      <p:to>
                                        <p:strVal val="visible"/>
                                      </p:to>
                                    </p:set>
                                    <p:animEffect transition="in" filter="fade">
                                      <p:cBhvr>
                                        <p:cTn id="13" dur="2000"/>
                                        <p:tgtEl>
                                          <p:spTgt spid="5">
                                            <p:txEl>
                                              <p:pRg st="5" end="5"/>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5">
                                            <p:txEl>
                                              <p:pRg st="6" end="6"/>
                                            </p:txEl>
                                          </p:spTgt>
                                        </p:tgtEl>
                                        <p:attrNameLst>
                                          <p:attrName>style.visibility</p:attrName>
                                        </p:attrNameLst>
                                      </p:cBhvr>
                                      <p:to>
                                        <p:strVal val="visible"/>
                                      </p:to>
                                    </p:set>
                                    <p:animEffect transition="in" filter="fade">
                                      <p:cBhvr>
                                        <p:cTn id="18" dur="2000"/>
                                        <p:tgtEl>
                                          <p:spTgt spid="5">
                                            <p:txEl>
                                              <p:pRg st="6" end="6"/>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5">
                                            <p:txEl>
                                              <p:pRg st="7" end="7"/>
                                            </p:txEl>
                                          </p:spTgt>
                                        </p:tgtEl>
                                        <p:attrNameLst>
                                          <p:attrName>style.visibility</p:attrName>
                                        </p:attrNameLst>
                                      </p:cBhvr>
                                      <p:to>
                                        <p:strVal val="visible"/>
                                      </p:to>
                                    </p:set>
                                    <p:animEffect transition="in" filter="fade">
                                      <p:cBhvr>
                                        <p:cTn id="23" dur="2000"/>
                                        <p:tgtEl>
                                          <p:spTgt spid="5">
                                            <p:txEl>
                                              <p:pRg st="7" end="7"/>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5">
                                            <p:txEl>
                                              <p:pRg st="9" end="9"/>
                                            </p:txEl>
                                          </p:spTgt>
                                        </p:tgtEl>
                                        <p:attrNameLst>
                                          <p:attrName>style.visibility</p:attrName>
                                        </p:attrNameLst>
                                      </p:cBhvr>
                                      <p:to>
                                        <p:strVal val="visible"/>
                                      </p:to>
                                    </p:set>
                                    <p:animEffect transition="in" filter="fade">
                                      <p:cBhvr>
                                        <p:cTn id="28" dur="2000"/>
                                        <p:tgtEl>
                                          <p:spTgt spid="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Rectangle 3"/>
          <p:cNvSpPr txBox="1">
            <a:spLocks noChangeArrowheads="1"/>
          </p:cNvSpPr>
          <p:nvPr/>
        </p:nvSpPr>
        <p:spPr bwMode="auto">
          <a:xfrm>
            <a:off x="0" y="17929"/>
            <a:ext cx="9144000" cy="5638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Helvetica Neue"/>
                <a:ea typeface="Helvetica Neue"/>
                <a:cs typeface="Helvetica Neue"/>
              </a:defRPr>
            </a:lvl1pPr>
            <a:lvl2pPr marL="742950" indent="-285750" algn="l" rtl="0" eaLnBrk="0" fontAlgn="base" hangingPunct="0">
              <a:spcBef>
                <a:spcPct val="20000"/>
              </a:spcBef>
              <a:spcAft>
                <a:spcPct val="0"/>
              </a:spcAft>
              <a:buChar char="–"/>
              <a:defRPr sz="2800">
                <a:solidFill>
                  <a:schemeClr val="tx1"/>
                </a:solidFill>
                <a:latin typeface="Helvetica Neue"/>
                <a:ea typeface="Helvetica Neue"/>
              </a:defRPr>
            </a:lvl2pPr>
            <a:lvl3pPr marL="1143000" indent="-228600" algn="l" rtl="0" eaLnBrk="0" fontAlgn="base" hangingPunct="0">
              <a:spcBef>
                <a:spcPct val="20000"/>
              </a:spcBef>
              <a:spcAft>
                <a:spcPct val="0"/>
              </a:spcAft>
              <a:buChar char="•"/>
              <a:defRPr sz="2400">
                <a:solidFill>
                  <a:schemeClr val="tx1"/>
                </a:solidFill>
                <a:latin typeface="Helvetica Neue"/>
                <a:ea typeface="Helvetica Neue"/>
              </a:defRPr>
            </a:lvl3pPr>
            <a:lvl4pPr marL="1600200" indent="-228600" algn="l" rtl="0" eaLnBrk="0" fontAlgn="base" hangingPunct="0">
              <a:spcBef>
                <a:spcPct val="20000"/>
              </a:spcBef>
              <a:spcAft>
                <a:spcPct val="0"/>
              </a:spcAft>
              <a:buChar char="–"/>
              <a:defRPr sz="2000">
                <a:solidFill>
                  <a:schemeClr val="tx1"/>
                </a:solidFill>
                <a:latin typeface="Helvetica Neue"/>
                <a:ea typeface="Helvetica Neue"/>
              </a:defRPr>
            </a:lvl4pPr>
            <a:lvl5pPr marL="2057400" indent="-228600" algn="l" rtl="0" eaLnBrk="0" fontAlgn="base" hangingPunct="0">
              <a:spcBef>
                <a:spcPct val="20000"/>
              </a:spcBef>
              <a:spcAft>
                <a:spcPct val="0"/>
              </a:spcAft>
              <a:buChar char="»"/>
              <a:defRPr sz="2000">
                <a:solidFill>
                  <a:schemeClr val="tx1"/>
                </a:solidFill>
                <a:latin typeface="Helvetica Neue"/>
                <a:ea typeface="Helvetica Neue"/>
              </a:defRPr>
            </a:lvl5pPr>
            <a:lvl6pPr marL="2514600" indent="-228600" algn="l" rtl="0" fontAlgn="base">
              <a:spcBef>
                <a:spcPct val="20000"/>
              </a:spcBef>
              <a:spcAft>
                <a:spcPct val="0"/>
              </a:spcAft>
              <a:buChar char="»"/>
              <a:defRPr sz="2000">
                <a:solidFill>
                  <a:schemeClr val="tx1"/>
                </a:solidFill>
                <a:latin typeface="+mn-lt"/>
                <a:ea typeface="ＭＳ Ｐゴシック" pitchFamily="-112"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2"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2"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2" charset="-128"/>
              </a:defRPr>
            </a:lvl9pPr>
          </a:lstStyle>
          <a:p>
            <a:pPr marL="609600" marR="0" lvl="0" indent="-609600" algn="ctr" defTabSz="914400" rtl="0" eaLnBrk="1" fontAlgn="base" latinLnBrk="0" hangingPunct="1">
              <a:lnSpc>
                <a:spcPct val="90000"/>
              </a:lnSpc>
              <a:spcBef>
                <a:spcPct val="20000"/>
              </a:spcBef>
              <a:spcAft>
                <a:spcPct val="0"/>
              </a:spcAft>
              <a:buClrTx/>
              <a:buSzTx/>
              <a:buFontTx/>
              <a:buNone/>
              <a:tabLst/>
              <a:defRPr/>
            </a:pPr>
            <a:endParaRPr kumimoji="0" lang="en-US" sz="2800" b="0" u="sng" strike="noStrike" kern="1200" cap="none" spc="0" normalizeH="0" baseline="0" noProof="0" dirty="0">
              <a:ln>
                <a:noFill/>
              </a:ln>
              <a:solidFill>
                <a:srgbClr val="442B1C"/>
              </a:solidFill>
              <a:effectLst/>
              <a:uLnTx/>
              <a:uFillTx/>
              <a:latin typeface="Avenir Book" panose="02000503020000020003" pitchFamily="2" charset="0"/>
              <a:ea typeface="ＭＳ Ｐゴシック" charset="0"/>
              <a:cs typeface="ＭＳ Ｐゴシック" charset="0"/>
            </a:endParaRPr>
          </a:p>
          <a:p>
            <a:pPr marL="609600" marR="0" lvl="0" indent="-609600" algn="ctr" defTabSz="914400" rtl="0" eaLnBrk="1" fontAlgn="base" latinLnBrk="0" hangingPunct="1">
              <a:lnSpc>
                <a:spcPct val="90000"/>
              </a:lnSpc>
              <a:spcBef>
                <a:spcPct val="20000"/>
              </a:spcBef>
              <a:spcAft>
                <a:spcPct val="0"/>
              </a:spcAft>
              <a:buClrTx/>
              <a:buSzTx/>
              <a:buFontTx/>
              <a:buNone/>
              <a:tabLst/>
              <a:defRPr/>
            </a:pPr>
            <a:r>
              <a:rPr kumimoji="0" lang="en-US" sz="2800" u="sng" strike="noStrike" kern="1200" cap="none" spc="0" normalizeH="0" baseline="0" noProof="0" dirty="0">
                <a:ln>
                  <a:noFill/>
                </a:ln>
                <a:solidFill>
                  <a:srgbClr val="442B1C"/>
                </a:solidFill>
                <a:effectLst/>
                <a:uLnTx/>
                <a:uFillTx/>
                <a:latin typeface="Avenir Black" panose="02000503020000020003" pitchFamily="2" charset="0"/>
                <a:ea typeface="ＭＳ Ｐゴシック" charset="0"/>
                <a:cs typeface="ＭＳ Ｐゴシック" charset="0"/>
              </a:rPr>
              <a:t>Health Insurance Providers</a:t>
            </a:r>
            <a:endParaRPr kumimoji="0" lang="en-US" sz="800" b="0" u="none" strike="noStrike" kern="1200" cap="none" spc="0" normalizeH="0" baseline="0" noProof="0" dirty="0">
              <a:ln>
                <a:noFill/>
              </a:ln>
              <a:solidFill>
                <a:srgbClr val="442B1C"/>
              </a:solidFill>
              <a:effectLst/>
              <a:uLnTx/>
              <a:uFillTx/>
              <a:latin typeface="Avenir Book" panose="02000503020000020003" pitchFamily="2" charset="0"/>
              <a:ea typeface="ＭＳ Ｐゴシック" charset="0"/>
              <a:cs typeface="ＭＳ Ｐゴシック" charset="0"/>
            </a:endParaRPr>
          </a:p>
          <a:p>
            <a:pPr marL="609600" marR="0" lvl="0" indent="-609600" algn="l" defTabSz="914400" rtl="0" eaLnBrk="1" fontAlgn="base" latinLnBrk="0" hangingPunct="1">
              <a:lnSpc>
                <a:spcPct val="90000"/>
              </a:lnSpc>
              <a:spcBef>
                <a:spcPct val="20000"/>
              </a:spcBef>
              <a:spcAft>
                <a:spcPct val="0"/>
              </a:spcAft>
              <a:buClrTx/>
              <a:buSzTx/>
              <a:buFontTx/>
              <a:buNone/>
              <a:tabLst/>
              <a:defRPr/>
            </a:pPr>
            <a:r>
              <a:rPr kumimoji="0" lang="en-US" sz="2400" u="none" strike="noStrike" kern="1200" cap="none" spc="0" normalizeH="0" baseline="0" noProof="0" dirty="0">
                <a:ln>
                  <a:noFill/>
                </a:ln>
                <a:solidFill>
                  <a:srgbClr val="442B1C"/>
                </a:solidFill>
                <a:effectLst/>
                <a:uLnTx/>
                <a:uFillTx/>
                <a:latin typeface="Avenir Black" panose="02000503020000020003" pitchFamily="2" charset="0"/>
                <a:ea typeface="ＭＳ Ｐゴシック" charset="0"/>
                <a:cs typeface="ＭＳ Ｐゴシック" charset="0"/>
              </a:rPr>
              <a:t>Public</a:t>
            </a:r>
            <a:r>
              <a:rPr kumimoji="0" lang="en-US" sz="2400" b="0" u="none" strike="noStrike" kern="1200" cap="none" spc="0" normalizeH="0" baseline="0" noProof="0" dirty="0">
                <a:ln>
                  <a:noFill/>
                </a:ln>
                <a:solidFill>
                  <a:srgbClr val="442B1C"/>
                </a:solidFill>
                <a:effectLst/>
                <a:uLnTx/>
                <a:uFillTx/>
                <a:latin typeface="Avenir Book" panose="02000503020000020003" pitchFamily="2" charset="0"/>
                <a:ea typeface="ＭＳ Ｐゴシック" charset="0"/>
                <a:cs typeface="ＭＳ Ｐゴシック" charset="0"/>
              </a:rPr>
              <a:t>  </a:t>
            </a:r>
            <a:endParaRPr kumimoji="0" lang="en-US" sz="8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ＭＳ Ｐゴシック" charset="0"/>
            </a:endParaRPr>
          </a:p>
          <a:p>
            <a:pPr marL="230188" marR="0" lvl="0" indent="0" algn="l" defTabSz="914400" rtl="0" eaLnBrk="1" fontAlgn="base" latinLnBrk="0" hangingPunct="1">
              <a:lnSpc>
                <a:spcPct val="90000"/>
              </a:lnSpc>
              <a:spcBef>
                <a:spcPct val="20000"/>
              </a:spcBef>
              <a:spcAft>
                <a:spcPct val="0"/>
              </a:spcAft>
              <a:buClrTx/>
              <a:buSzTx/>
              <a:buNone/>
              <a:defRPr/>
            </a:pPr>
            <a:r>
              <a:rPr kumimoji="0" lang="en-US" sz="2000" b="0" u="sng"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ＭＳ Ｐゴシック" charset="0"/>
              </a:rPr>
              <a:t>Medicare</a:t>
            </a:r>
            <a:r>
              <a:rPr kumimoji="0" lang="en-US" sz="20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ＭＳ Ｐゴシック" charset="0"/>
              </a:rPr>
              <a:t>:  	</a:t>
            </a:r>
            <a:endParaRPr lang="en-US" sz="2000" b="0" dirty="0">
              <a:solidFill>
                <a:srgbClr val="000000"/>
              </a:solidFill>
              <a:latin typeface="Avenir Book" panose="02000503020000020003" pitchFamily="2" charset="0"/>
              <a:ea typeface="ＭＳ Ｐゴシック" charset="0"/>
              <a:cs typeface="ＭＳ Ｐゴシック" charset="0"/>
            </a:endParaRPr>
          </a:p>
          <a:p>
            <a:pPr marL="230188" marR="0" lvl="0" indent="0" algn="l" defTabSz="914400" rtl="0" eaLnBrk="1" fontAlgn="base" latinLnBrk="0" hangingPunct="1">
              <a:lnSpc>
                <a:spcPct val="90000"/>
              </a:lnSpc>
              <a:spcBef>
                <a:spcPct val="20000"/>
              </a:spcBef>
              <a:spcAft>
                <a:spcPct val="0"/>
              </a:spcAft>
              <a:buClrTx/>
              <a:buSzTx/>
              <a:buNone/>
              <a:defRPr/>
            </a:pPr>
            <a:r>
              <a:rPr kumimoji="0" lang="en-US" sz="2000" b="0" u="sng"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ＭＳ Ｐゴシック" charset="0"/>
              </a:rPr>
              <a:t>Medicaid</a:t>
            </a:r>
            <a:r>
              <a:rPr kumimoji="0" lang="en-US" sz="20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ＭＳ Ｐゴシック" charset="0"/>
              </a:rPr>
              <a:t>:   	</a:t>
            </a:r>
          </a:p>
          <a:p>
            <a:pPr marL="230188" marR="0" lvl="0" indent="0" algn="l" defTabSz="914400" rtl="0" eaLnBrk="1" fontAlgn="base" latinLnBrk="0" hangingPunct="1">
              <a:lnSpc>
                <a:spcPct val="90000"/>
              </a:lnSpc>
              <a:spcBef>
                <a:spcPct val="20000"/>
              </a:spcBef>
              <a:spcAft>
                <a:spcPct val="0"/>
              </a:spcAft>
              <a:buClrTx/>
              <a:buSzTx/>
              <a:buNone/>
              <a:tabLst>
                <a:tab pos="1824038" algn="l"/>
              </a:tabLst>
              <a:defRPr/>
            </a:pPr>
            <a:endParaRPr lang="en-US" sz="2000" b="0" dirty="0">
              <a:solidFill>
                <a:srgbClr val="000000"/>
              </a:solidFill>
              <a:latin typeface="Avenir Book" panose="02000503020000020003" pitchFamily="2" charset="0"/>
              <a:ea typeface="ＭＳ Ｐゴシック" charset="0"/>
              <a:cs typeface="Avenir Medium" charset="0"/>
            </a:endParaRPr>
          </a:p>
          <a:p>
            <a:pPr marL="230188" marR="0" lvl="0" indent="0" algn="l" defTabSz="914400" rtl="0" eaLnBrk="1" fontAlgn="base" latinLnBrk="0" hangingPunct="1">
              <a:lnSpc>
                <a:spcPct val="90000"/>
              </a:lnSpc>
              <a:spcBef>
                <a:spcPct val="20000"/>
              </a:spcBef>
              <a:spcAft>
                <a:spcPct val="0"/>
              </a:spcAft>
              <a:buClrTx/>
              <a:buSzTx/>
              <a:buNone/>
              <a:tabLst>
                <a:tab pos="1824038" algn="l"/>
              </a:tabLst>
              <a:defRPr/>
            </a:pPr>
            <a:r>
              <a:rPr kumimoji="0" lang="en-US" sz="2000" b="0" u="sng"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CHIP</a:t>
            </a:r>
            <a:r>
              <a:rPr kumimoji="0" lang="en-US" sz="20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 	</a:t>
            </a:r>
          </a:p>
          <a:p>
            <a:pPr marL="230188" marR="0" lvl="0" indent="0" algn="l" defTabSz="914400" rtl="0" eaLnBrk="1" fontAlgn="base" latinLnBrk="0" hangingPunct="1">
              <a:lnSpc>
                <a:spcPct val="90000"/>
              </a:lnSpc>
              <a:spcBef>
                <a:spcPct val="20000"/>
              </a:spcBef>
              <a:spcAft>
                <a:spcPct val="0"/>
              </a:spcAft>
              <a:buClrTx/>
              <a:buSzTx/>
              <a:buNone/>
              <a:tabLst>
                <a:tab pos="1824038" algn="l"/>
              </a:tabLst>
              <a:defRPr/>
            </a:pPr>
            <a:r>
              <a:rPr lang="en-US" sz="2000" b="0" u="sng" dirty="0">
                <a:solidFill>
                  <a:srgbClr val="000000"/>
                </a:solidFill>
                <a:latin typeface="Avenir Book" panose="02000503020000020003" pitchFamily="2" charset="0"/>
                <a:ea typeface="ＭＳ Ｐゴシック" charset="0"/>
                <a:cs typeface="ＭＳ Ｐゴシック" charset="0"/>
              </a:rPr>
              <a:t>Tricare</a:t>
            </a:r>
            <a:r>
              <a:rPr lang="en-US" sz="2000" b="0" dirty="0">
                <a:solidFill>
                  <a:srgbClr val="000000"/>
                </a:solidFill>
                <a:latin typeface="Avenir Book" panose="02000503020000020003" pitchFamily="2" charset="0"/>
                <a:ea typeface="ＭＳ Ｐゴシック" charset="0"/>
                <a:cs typeface="ＭＳ Ｐゴシック" charset="0"/>
              </a:rPr>
              <a:t>: 	</a:t>
            </a:r>
          </a:p>
          <a:p>
            <a:pPr marL="230188" marR="0" lvl="0" indent="0" algn="l" defTabSz="914400" rtl="0" eaLnBrk="1" fontAlgn="base" latinLnBrk="0" hangingPunct="1">
              <a:lnSpc>
                <a:spcPct val="90000"/>
              </a:lnSpc>
              <a:spcBef>
                <a:spcPct val="20000"/>
              </a:spcBef>
              <a:spcAft>
                <a:spcPct val="0"/>
              </a:spcAft>
              <a:buClrTx/>
              <a:buSzTx/>
              <a:buNone/>
              <a:tabLst>
                <a:tab pos="1824038" algn="l"/>
              </a:tabLst>
              <a:defRPr/>
            </a:pPr>
            <a:r>
              <a:rPr lang="en-US" sz="2000" b="0" u="sng" dirty="0">
                <a:solidFill>
                  <a:srgbClr val="000000"/>
                </a:solidFill>
                <a:latin typeface="Avenir Book" panose="02000503020000020003" pitchFamily="2" charset="0"/>
                <a:ea typeface="Avenir Medium" charset="0"/>
                <a:cs typeface="Avenir Medium" charset="0"/>
              </a:rPr>
              <a:t>IHS</a:t>
            </a:r>
            <a:r>
              <a:rPr lang="en-US" sz="2000" b="0" dirty="0">
                <a:solidFill>
                  <a:srgbClr val="000000"/>
                </a:solidFill>
                <a:latin typeface="Avenir Book" panose="02000503020000020003" pitchFamily="2" charset="0"/>
                <a:ea typeface="Avenir Medium" charset="0"/>
                <a:cs typeface="Avenir Medium" charset="0"/>
              </a:rPr>
              <a:t>: 	</a:t>
            </a:r>
            <a:endParaRPr kumimoji="0" lang="en-US" sz="2400" u="none" strike="noStrike" kern="1200" cap="none" spc="0" normalizeH="0" baseline="0" noProof="0" dirty="0">
              <a:ln>
                <a:noFill/>
              </a:ln>
              <a:solidFill>
                <a:srgbClr val="442B1C"/>
              </a:solidFill>
              <a:effectLst/>
              <a:uLnTx/>
              <a:uFillTx/>
              <a:latin typeface="Avenir Black" panose="02000503020000020003" pitchFamily="2" charset="0"/>
              <a:ea typeface="ＭＳ Ｐゴシック" charset="0"/>
              <a:cs typeface="ＭＳ Ｐゴシック" charset="0"/>
            </a:endParaRPr>
          </a:p>
          <a:p>
            <a:pPr marL="609600" marR="0" lvl="0" indent="-609600" algn="l" defTabSz="914400" rtl="0" eaLnBrk="1" fontAlgn="base" latinLnBrk="0" hangingPunct="1">
              <a:lnSpc>
                <a:spcPct val="90000"/>
              </a:lnSpc>
              <a:spcBef>
                <a:spcPct val="20000"/>
              </a:spcBef>
              <a:spcAft>
                <a:spcPct val="0"/>
              </a:spcAft>
              <a:buClrTx/>
              <a:buSzTx/>
              <a:buFontTx/>
              <a:buNone/>
              <a:tabLst/>
              <a:defRPr/>
            </a:pPr>
            <a:endParaRPr kumimoji="0" lang="en-US" sz="2400" u="none" strike="noStrike" kern="1200" cap="none" spc="0" normalizeH="0" baseline="0" noProof="0" dirty="0">
              <a:ln>
                <a:noFill/>
              </a:ln>
              <a:solidFill>
                <a:srgbClr val="442B1C"/>
              </a:solidFill>
              <a:effectLst/>
              <a:uLnTx/>
              <a:uFillTx/>
              <a:latin typeface="Avenir Black" panose="02000503020000020003" pitchFamily="2" charset="0"/>
              <a:ea typeface="ＭＳ Ｐゴシック" charset="0"/>
              <a:cs typeface="ＭＳ Ｐゴシック" charset="0"/>
            </a:endParaRPr>
          </a:p>
          <a:p>
            <a:pPr marL="609600" marR="0" lvl="0" indent="-609600" algn="l" defTabSz="914400" rtl="0" eaLnBrk="1" fontAlgn="base" latinLnBrk="0" hangingPunct="1">
              <a:lnSpc>
                <a:spcPct val="90000"/>
              </a:lnSpc>
              <a:spcBef>
                <a:spcPct val="20000"/>
              </a:spcBef>
              <a:spcAft>
                <a:spcPct val="0"/>
              </a:spcAft>
              <a:buClrTx/>
              <a:buSzTx/>
              <a:buFontTx/>
              <a:buNone/>
              <a:tabLst/>
              <a:defRPr/>
            </a:pPr>
            <a:r>
              <a:rPr kumimoji="0" lang="en-US" sz="2400" u="none" strike="noStrike" kern="1200" cap="none" spc="0" normalizeH="0" baseline="0" noProof="0" dirty="0">
                <a:ln>
                  <a:noFill/>
                </a:ln>
                <a:solidFill>
                  <a:srgbClr val="442B1C"/>
                </a:solidFill>
                <a:effectLst/>
                <a:uLnTx/>
                <a:uFillTx/>
                <a:latin typeface="Avenir Black" panose="02000503020000020003" pitchFamily="2" charset="0"/>
                <a:ea typeface="ＭＳ Ｐゴシック" charset="0"/>
                <a:cs typeface="ＭＳ Ｐゴシック" charset="0"/>
              </a:rPr>
              <a:t>Private</a:t>
            </a:r>
            <a:r>
              <a:rPr kumimoji="0" lang="en-US" sz="2400" b="0" u="none" strike="noStrike" kern="1200" cap="none" spc="0" normalizeH="0" baseline="0" noProof="0" dirty="0">
                <a:ln>
                  <a:noFill/>
                </a:ln>
                <a:solidFill>
                  <a:srgbClr val="442B1C"/>
                </a:solidFill>
                <a:effectLst/>
                <a:uLnTx/>
                <a:uFillTx/>
                <a:latin typeface="Avenir Book" panose="02000503020000020003" pitchFamily="2" charset="0"/>
                <a:ea typeface="ＭＳ Ｐゴシック" charset="0"/>
                <a:cs typeface="ＭＳ Ｐゴシック" charset="0"/>
              </a:rPr>
              <a:t>  </a:t>
            </a:r>
            <a:endParaRPr kumimoji="0" lang="en-US" sz="8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ＭＳ Ｐゴシック" charset="0"/>
            </a:endParaRPr>
          </a:p>
          <a:p>
            <a:pPr marL="230188" marR="0" lvl="0" indent="0" algn="l" defTabSz="914400" rtl="0" eaLnBrk="1" fontAlgn="base" latinLnBrk="0" hangingPunct="1">
              <a:lnSpc>
                <a:spcPct val="90000"/>
              </a:lnSpc>
              <a:spcBef>
                <a:spcPct val="20000"/>
              </a:spcBef>
              <a:spcAft>
                <a:spcPct val="0"/>
              </a:spcAft>
              <a:buClrTx/>
              <a:buSzTx/>
              <a:buFontTx/>
              <a:buNone/>
              <a:defRPr/>
            </a:pPr>
            <a:r>
              <a:rPr kumimoji="0" lang="en-US" sz="2000" b="0" u="sng"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ＭＳ Ｐゴシック" charset="0"/>
              </a:rPr>
              <a:t>Conventional Indemnity Plan</a:t>
            </a:r>
            <a:endParaRPr kumimoji="0" lang="en-US" sz="20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ＭＳ Ｐゴシック" charset="0"/>
            </a:endParaRPr>
          </a:p>
          <a:p>
            <a:pPr marL="230188" marR="0" lvl="0" indent="0" algn="l" defTabSz="914400" rtl="0" eaLnBrk="1" fontAlgn="base" latinLnBrk="0" hangingPunct="1">
              <a:lnSpc>
                <a:spcPct val="90000"/>
              </a:lnSpc>
              <a:spcBef>
                <a:spcPct val="20000"/>
              </a:spcBef>
              <a:spcAft>
                <a:spcPct val="0"/>
              </a:spcAft>
              <a:buClrTx/>
              <a:buSzTx/>
              <a:buFontTx/>
              <a:buNone/>
              <a:defRPr/>
            </a:pPr>
            <a:r>
              <a:rPr kumimoji="0" lang="en-US" sz="2000" b="0" u="none" strike="noStrike" kern="1200" cap="none" spc="0" normalizeH="0" baseline="0" noProof="0" dirty="0">
                <a:ln>
                  <a:noFill/>
                </a:ln>
                <a:solidFill>
                  <a:srgbClr val="000000"/>
                </a:solidFill>
                <a:effectLst/>
                <a:uLnTx/>
                <a:uFillTx/>
                <a:latin typeface="Avenir Book" panose="02000503020000020003" pitchFamily="2" charset="0"/>
                <a:ea typeface="Wingdings"/>
                <a:cs typeface="Avenir Medium" charset="0"/>
                <a:sym typeface="Wingdings"/>
              </a:rPr>
              <a:t>		</a:t>
            </a:r>
            <a:endParaRPr kumimoji="0" lang="en-US" sz="18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endParaRPr>
          </a:p>
          <a:p>
            <a:pPr marL="230188" marR="0" lvl="0" indent="0" algn="l" defTabSz="914400" rtl="0" eaLnBrk="1" fontAlgn="base" latinLnBrk="0" hangingPunct="1">
              <a:lnSpc>
                <a:spcPct val="90000"/>
              </a:lnSpc>
              <a:spcBef>
                <a:spcPct val="20000"/>
              </a:spcBef>
              <a:spcAft>
                <a:spcPct val="0"/>
              </a:spcAft>
              <a:buClrTx/>
              <a:buSzTx/>
              <a:buFontTx/>
              <a:buNone/>
              <a:defRPr/>
            </a:pPr>
            <a:r>
              <a:rPr kumimoji="0" lang="en-US" sz="2000" b="0" u="sng"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ＭＳ Ｐゴシック" charset="0"/>
              </a:rPr>
              <a:t>HMO</a:t>
            </a:r>
            <a:r>
              <a:rPr kumimoji="0" lang="en-US" sz="20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ＭＳ Ｐゴシック" charset="0"/>
              </a:rPr>
              <a:t>:	</a:t>
            </a:r>
          </a:p>
          <a:p>
            <a:pPr marL="230188" marR="0" lvl="0" indent="0" algn="l" defTabSz="914400" rtl="0" eaLnBrk="1" fontAlgn="base" latinLnBrk="0" hangingPunct="1">
              <a:lnSpc>
                <a:spcPct val="90000"/>
              </a:lnSpc>
              <a:spcBef>
                <a:spcPts val="0"/>
              </a:spcBef>
              <a:spcAft>
                <a:spcPct val="0"/>
              </a:spcAft>
              <a:buClrTx/>
              <a:buSzTx/>
              <a:buFontTx/>
              <a:buNone/>
              <a:defRPr/>
            </a:pPr>
            <a:r>
              <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Wingdings"/>
                <a:cs typeface="Avenir Medium" charset="0"/>
                <a:sym typeface="Wingdings"/>
              </a:rPr>
              <a:t>		</a:t>
            </a:r>
          </a:p>
          <a:p>
            <a:pPr marL="230188" marR="0" lvl="0" indent="0" algn="l" defTabSz="914400" rtl="0" eaLnBrk="1" fontAlgn="base" latinLnBrk="0" hangingPunct="1">
              <a:lnSpc>
                <a:spcPct val="90000"/>
              </a:lnSpc>
              <a:spcBef>
                <a:spcPts val="0"/>
              </a:spcBef>
              <a:spcAft>
                <a:spcPct val="0"/>
              </a:spcAft>
              <a:buClrTx/>
              <a:buSzTx/>
              <a:buFontTx/>
              <a:buNone/>
              <a:defRPr/>
            </a:pPr>
            <a:r>
              <a:rPr kumimoji="0" lang="en-US" sz="2000" b="0" u="sng"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ＭＳ Ｐゴシック" charset="0"/>
              </a:rPr>
              <a:t>PPO</a:t>
            </a:r>
            <a:r>
              <a:rPr kumimoji="0" lang="en-US" sz="20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ＭＳ Ｐゴシック" charset="0"/>
              </a:rPr>
              <a:t>:		</a:t>
            </a:r>
          </a:p>
          <a:p>
            <a:pPr marL="230188" marR="0" lvl="0" indent="0" algn="l" defTabSz="914400" rtl="0" eaLnBrk="1" fontAlgn="base" latinLnBrk="0" hangingPunct="1">
              <a:lnSpc>
                <a:spcPct val="90000"/>
              </a:lnSpc>
              <a:spcBef>
                <a:spcPts val="0"/>
              </a:spcBef>
              <a:spcAft>
                <a:spcPct val="0"/>
              </a:spcAft>
              <a:buClrTx/>
              <a:buSzTx/>
              <a:buFontTx/>
              <a:buNone/>
              <a:defRPr/>
            </a:pPr>
            <a:r>
              <a:rPr kumimoji="0" lang="en-US" sz="20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ＭＳ Ｐゴシック" charset="0"/>
              </a:rPr>
              <a:t>		</a:t>
            </a:r>
            <a:endParaRPr kumimoji="0" lang="en-US" sz="5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ＭＳ Ｐゴシック" charset="0"/>
            </a:endParaRPr>
          </a:p>
          <a:p>
            <a:pPr marL="230188" marR="0" lvl="0" indent="0" algn="l" defTabSz="914400" rtl="0" eaLnBrk="1" fontAlgn="base" latinLnBrk="0" hangingPunct="1">
              <a:lnSpc>
                <a:spcPct val="90000"/>
              </a:lnSpc>
              <a:spcBef>
                <a:spcPct val="20000"/>
              </a:spcBef>
              <a:spcAft>
                <a:spcPct val="0"/>
              </a:spcAft>
              <a:buClrTx/>
              <a:buSzTx/>
              <a:buFontTx/>
              <a:buNone/>
              <a:defRPr/>
            </a:pPr>
            <a:r>
              <a:rPr kumimoji="0" lang="en-US" sz="2000" b="0" u="sng"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ＭＳ Ｐゴシック" charset="0"/>
              </a:rPr>
              <a:t>HDHP</a:t>
            </a:r>
            <a:r>
              <a:rPr kumimoji="0" lang="en-US" sz="20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ＭＳ Ｐゴシック" charset="0"/>
              </a:rPr>
              <a:t>:	</a:t>
            </a:r>
          </a:p>
          <a:p>
            <a:pPr marL="0" marR="0" lvl="0" indent="0" algn="l" defTabSz="914400" rtl="0" eaLnBrk="1" fontAlgn="base" latinLnBrk="0" hangingPunct="1">
              <a:lnSpc>
                <a:spcPct val="90000"/>
              </a:lnSpc>
              <a:spcBef>
                <a:spcPct val="20000"/>
              </a:spcBef>
              <a:spcAft>
                <a:spcPct val="0"/>
              </a:spcAft>
              <a:buClrTx/>
              <a:buSzTx/>
              <a:buFontTx/>
              <a:buNone/>
              <a:tabLst/>
              <a:defRPr/>
            </a:pPr>
            <a:r>
              <a:rPr kumimoji="0" lang="en-US" sz="20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ＭＳ Ｐゴシック" charset="0"/>
              </a:rPr>
              <a:t>		</a:t>
            </a:r>
          </a:p>
        </p:txBody>
      </p:sp>
      <p:sp>
        <p:nvSpPr>
          <p:cNvPr id="2" name="Rectangle 1">
            <a:extLst>
              <a:ext uri="{FF2B5EF4-FFF2-40B4-BE49-F238E27FC236}">
                <a16:creationId xmlns:a16="http://schemas.microsoft.com/office/drawing/2014/main" id="{375FFB4F-2A8A-989A-4D3D-C6B97E53DD34}"/>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Understanding Health Care</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4" name="Straight Connector 3">
            <a:extLst>
              <a:ext uri="{FF2B5EF4-FFF2-40B4-BE49-F238E27FC236}">
                <a16:creationId xmlns:a16="http://schemas.microsoft.com/office/drawing/2014/main" id="{2EB4902A-5355-323D-21A7-B73F66C1008D}"/>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1456F4B1-5044-D0C3-4F6A-727236D19C36}"/>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sp>
        <p:nvSpPr>
          <p:cNvPr id="3" name="Rectangle 3">
            <a:extLst>
              <a:ext uri="{FF2B5EF4-FFF2-40B4-BE49-F238E27FC236}">
                <a16:creationId xmlns:a16="http://schemas.microsoft.com/office/drawing/2014/main" id="{90321903-ABF7-556A-70C2-7D1FDF6F279B}"/>
              </a:ext>
            </a:extLst>
          </p:cNvPr>
          <p:cNvSpPr txBox="1">
            <a:spLocks noChangeArrowheads="1"/>
          </p:cNvSpPr>
          <p:nvPr/>
        </p:nvSpPr>
        <p:spPr bwMode="auto">
          <a:xfrm>
            <a:off x="1267590" y="951096"/>
            <a:ext cx="7481455" cy="5638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Helvetica Neue"/>
                <a:ea typeface="Helvetica Neue"/>
                <a:cs typeface="Helvetica Neue"/>
              </a:defRPr>
            </a:lvl1pPr>
            <a:lvl2pPr marL="742950" indent="-285750" algn="l" rtl="0" eaLnBrk="0" fontAlgn="base" hangingPunct="0">
              <a:spcBef>
                <a:spcPct val="20000"/>
              </a:spcBef>
              <a:spcAft>
                <a:spcPct val="0"/>
              </a:spcAft>
              <a:buChar char="–"/>
              <a:defRPr sz="2800">
                <a:solidFill>
                  <a:schemeClr val="tx1"/>
                </a:solidFill>
                <a:latin typeface="Helvetica Neue"/>
                <a:ea typeface="Helvetica Neue"/>
              </a:defRPr>
            </a:lvl2pPr>
            <a:lvl3pPr marL="1143000" indent="-228600" algn="l" rtl="0" eaLnBrk="0" fontAlgn="base" hangingPunct="0">
              <a:spcBef>
                <a:spcPct val="20000"/>
              </a:spcBef>
              <a:spcAft>
                <a:spcPct val="0"/>
              </a:spcAft>
              <a:buChar char="•"/>
              <a:defRPr sz="2400">
                <a:solidFill>
                  <a:schemeClr val="tx1"/>
                </a:solidFill>
                <a:latin typeface="Helvetica Neue"/>
                <a:ea typeface="Helvetica Neue"/>
              </a:defRPr>
            </a:lvl3pPr>
            <a:lvl4pPr marL="1600200" indent="-228600" algn="l" rtl="0" eaLnBrk="0" fontAlgn="base" hangingPunct="0">
              <a:spcBef>
                <a:spcPct val="20000"/>
              </a:spcBef>
              <a:spcAft>
                <a:spcPct val="0"/>
              </a:spcAft>
              <a:buChar char="–"/>
              <a:defRPr sz="2000">
                <a:solidFill>
                  <a:schemeClr val="tx1"/>
                </a:solidFill>
                <a:latin typeface="Helvetica Neue"/>
                <a:ea typeface="Helvetica Neue"/>
              </a:defRPr>
            </a:lvl4pPr>
            <a:lvl5pPr marL="2057400" indent="-228600" algn="l" rtl="0" eaLnBrk="0" fontAlgn="base" hangingPunct="0">
              <a:spcBef>
                <a:spcPct val="20000"/>
              </a:spcBef>
              <a:spcAft>
                <a:spcPct val="0"/>
              </a:spcAft>
              <a:buChar char="»"/>
              <a:defRPr sz="2000">
                <a:solidFill>
                  <a:schemeClr val="tx1"/>
                </a:solidFill>
                <a:latin typeface="Helvetica Neue"/>
                <a:ea typeface="Helvetica Neue"/>
              </a:defRPr>
            </a:lvl5pPr>
            <a:lvl6pPr marL="2514600" indent="-228600" algn="l" rtl="0" fontAlgn="base">
              <a:spcBef>
                <a:spcPct val="20000"/>
              </a:spcBef>
              <a:spcAft>
                <a:spcPct val="0"/>
              </a:spcAft>
              <a:buChar char="»"/>
              <a:defRPr sz="2000">
                <a:solidFill>
                  <a:schemeClr val="tx1"/>
                </a:solidFill>
                <a:latin typeface="+mn-lt"/>
                <a:ea typeface="ＭＳ Ｐゴシック" pitchFamily="-112"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2"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2"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2" charset="-128"/>
              </a:defRPr>
            </a:lvl9pPr>
          </a:lstStyle>
          <a:p>
            <a:pPr marL="609600" marR="0" lvl="0" indent="-609600" algn="ctr" defTabSz="914400" rtl="0" eaLnBrk="1" fontAlgn="base" latinLnBrk="0" hangingPunct="1">
              <a:lnSpc>
                <a:spcPct val="90000"/>
              </a:lnSpc>
              <a:spcBef>
                <a:spcPct val="20000"/>
              </a:spcBef>
              <a:spcAft>
                <a:spcPct val="0"/>
              </a:spcAft>
              <a:buClrTx/>
              <a:buSzTx/>
              <a:buFontTx/>
              <a:buNone/>
              <a:tabLst/>
              <a:defRPr/>
            </a:pPr>
            <a:r>
              <a:rPr kumimoji="0" lang="en-US" sz="2400" b="0" u="none" strike="noStrike" kern="1200" cap="none" spc="0" normalizeH="0" baseline="0" noProof="0" dirty="0">
                <a:ln>
                  <a:noFill/>
                </a:ln>
                <a:solidFill>
                  <a:srgbClr val="442B1C"/>
                </a:solidFill>
                <a:effectLst/>
                <a:uLnTx/>
                <a:uFillTx/>
                <a:latin typeface="Avenir Book" panose="02000503020000020003" pitchFamily="2" charset="0"/>
                <a:ea typeface="ＭＳ Ｐゴシック" charset="0"/>
                <a:cs typeface="ＭＳ Ｐゴシック" charset="0"/>
              </a:rPr>
              <a:t>  </a:t>
            </a:r>
            <a:endParaRPr kumimoji="0" lang="en-US" sz="8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ＭＳ Ｐゴシック" charset="0"/>
            </a:endParaRPr>
          </a:p>
          <a:p>
            <a:pPr marL="230188" marR="0" lvl="0" indent="0" algn="l" defTabSz="914400" rtl="0" eaLnBrk="1" fontAlgn="base" latinLnBrk="0" hangingPunct="1">
              <a:lnSpc>
                <a:spcPct val="90000"/>
              </a:lnSpc>
              <a:spcBef>
                <a:spcPct val="20000"/>
              </a:spcBef>
              <a:spcAft>
                <a:spcPct val="0"/>
              </a:spcAft>
              <a:buClrTx/>
              <a:buSzTx/>
              <a:buNone/>
              <a:defRPr/>
            </a:pPr>
            <a:r>
              <a:rPr kumimoji="0" lang="en-US" sz="20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ＭＳ Ｐゴシック" charset="0"/>
              </a:rPr>
              <a:t>Guaranteed </a:t>
            </a:r>
            <a:r>
              <a:rPr lang="en-US" sz="2000" b="0" dirty="0">
                <a:solidFill>
                  <a:srgbClr val="000000"/>
                </a:solidFill>
                <a:latin typeface="Avenir Book" panose="02000503020000020003" pitchFamily="2" charset="0"/>
                <a:ea typeface="ＭＳ Ｐゴシック" charset="0"/>
                <a:cs typeface="ＭＳ Ｐゴシック" charset="0"/>
              </a:rPr>
              <a:t>h</a:t>
            </a:r>
            <a:r>
              <a:rPr kumimoji="0" lang="en-US" sz="2000" b="0" u="none" strike="noStrike" kern="1200" cap="none" spc="0" normalizeH="0" baseline="0" noProof="0" dirty="0" err="1">
                <a:ln>
                  <a:noFill/>
                </a:ln>
                <a:solidFill>
                  <a:srgbClr val="000000"/>
                </a:solidFill>
                <a:effectLst/>
                <a:uLnTx/>
                <a:uFillTx/>
                <a:latin typeface="Avenir Book" panose="02000503020000020003" pitchFamily="2" charset="0"/>
                <a:ea typeface="ＭＳ Ｐゴシック" charset="0"/>
                <a:cs typeface="ＭＳ Ｐゴシック" charset="0"/>
              </a:rPr>
              <a:t>ealth</a:t>
            </a:r>
            <a:r>
              <a:rPr lang="en-US" sz="2000" b="0" dirty="0">
                <a:solidFill>
                  <a:srgbClr val="000000"/>
                </a:solidFill>
                <a:latin typeface="Avenir Book" panose="02000503020000020003" pitchFamily="2" charset="0"/>
                <a:ea typeface="ＭＳ Ｐゴシック" charset="0"/>
                <a:cs typeface="ＭＳ Ｐゴシック" charset="0"/>
              </a:rPr>
              <a:t>-c</a:t>
            </a:r>
            <a:r>
              <a:rPr kumimoji="0" lang="en-US" sz="20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ＭＳ Ｐゴシック" charset="0"/>
              </a:rPr>
              <a:t>are </a:t>
            </a:r>
            <a:r>
              <a:rPr lang="en-US" sz="2000" b="0" dirty="0">
                <a:solidFill>
                  <a:srgbClr val="000000"/>
                </a:solidFill>
                <a:latin typeface="Avenir Book" panose="02000503020000020003" pitchFamily="2" charset="0"/>
                <a:ea typeface="ＭＳ Ｐゴシック" charset="0"/>
                <a:cs typeface="ＭＳ Ｐゴシック" charset="0"/>
              </a:rPr>
              <a:t>p</a:t>
            </a:r>
            <a:r>
              <a:rPr kumimoji="0" lang="en-US" sz="2000" b="0" u="none" strike="noStrike" kern="1200" cap="none" spc="0" normalizeH="0" baseline="0" noProof="0" dirty="0" err="1">
                <a:ln>
                  <a:noFill/>
                </a:ln>
                <a:solidFill>
                  <a:srgbClr val="000000"/>
                </a:solidFill>
                <a:effectLst/>
                <a:uLnTx/>
                <a:uFillTx/>
                <a:latin typeface="Avenir Book" panose="02000503020000020003" pitchFamily="2" charset="0"/>
                <a:ea typeface="ＭＳ Ｐゴシック" charset="0"/>
                <a:cs typeface="ＭＳ Ｐゴシック" charset="0"/>
              </a:rPr>
              <a:t>lan</a:t>
            </a:r>
            <a:r>
              <a:rPr kumimoji="0" lang="en-US" sz="20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ＭＳ Ｐゴシック" charset="0"/>
              </a:rPr>
              <a:t> for elderly and disabled </a:t>
            </a:r>
            <a:r>
              <a:rPr lang="en-US" sz="2000" b="0" dirty="0">
                <a:solidFill>
                  <a:srgbClr val="000000"/>
                </a:solidFill>
                <a:latin typeface="Avenir Book" panose="02000503020000020003" pitchFamily="2" charset="0"/>
                <a:ea typeface="ＭＳ Ｐゴシック" charset="0"/>
                <a:cs typeface="ＭＳ Ｐゴシック" charset="0"/>
              </a:rPr>
              <a:t>p</a:t>
            </a:r>
            <a:r>
              <a:rPr kumimoji="0" lang="en-US" sz="2000" b="0" u="none" strike="noStrike" kern="1200" cap="none" spc="0" normalizeH="0" baseline="0" noProof="0" dirty="0" err="1">
                <a:ln>
                  <a:noFill/>
                </a:ln>
                <a:solidFill>
                  <a:srgbClr val="000000"/>
                </a:solidFill>
                <a:effectLst/>
                <a:uLnTx/>
                <a:uFillTx/>
                <a:latin typeface="Avenir Book" panose="02000503020000020003" pitchFamily="2" charset="0"/>
                <a:ea typeface="ＭＳ Ｐゴシック" charset="0"/>
                <a:cs typeface="ＭＳ Ｐゴシック" charset="0"/>
              </a:rPr>
              <a:t>eople</a:t>
            </a:r>
            <a:endParaRPr kumimoji="0" lang="en-US" sz="20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ＭＳ Ｐゴシック" charset="0"/>
            </a:endParaRPr>
          </a:p>
          <a:p>
            <a:pPr marL="230188" marR="0" lvl="0" indent="0" algn="l" defTabSz="914400" rtl="0" eaLnBrk="1" fontAlgn="base" latinLnBrk="0" hangingPunct="1">
              <a:lnSpc>
                <a:spcPct val="90000"/>
              </a:lnSpc>
              <a:spcBef>
                <a:spcPct val="20000"/>
              </a:spcBef>
              <a:spcAft>
                <a:spcPct val="0"/>
              </a:spcAft>
              <a:buClrTx/>
              <a:buSzTx/>
              <a:buNone/>
              <a:defRPr/>
            </a:pPr>
            <a:r>
              <a:rPr kumimoji="0" lang="en-US" sz="20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ＭＳ Ｐゴシック" charset="0"/>
              </a:rPr>
              <a:t>Health-care </a:t>
            </a:r>
            <a:r>
              <a:rPr lang="en-US" sz="2000" b="0" dirty="0">
                <a:solidFill>
                  <a:srgbClr val="000000"/>
                </a:solidFill>
                <a:latin typeface="Avenir Book" panose="02000503020000020003" pitchFamily="2" charset="0"/>
                <a:ea typeface="ＭＳ Ｐゴシック" charset="0"/>
                <a:cs typeface="ＭＳ Ｐゴシック" charset="0"/>
              </a:rPr>
              <a:t>p</a:t>
            </a:r>
            <a:r>
              <a:rPr kumimoji="0" lang="en-US" sz="2000" b="0" u="none" strike="noStrike" kern="1200" cap="none" spc="0" normalizeH="0" baseline="0" noProof="0" dirty="0" err="1">
                <a:ln>
                  <a:noFill/>
                </a:ln>
                <a:solidFill>
                  <a:srgbClr val="000000"/>
                </a:solidFill>
                <a:effectLst/>
                <a:uLnTx/>
                <a:uFillTx/>
                <a:latin typeface="Avenir Book" panose="02000503020000020003" pitchFamily="2" charset="0"/>
                <a:ea typeface="ＭＳ Ｐゴシック" charset="0"/>
                <a:cs typeface="ＭＳ Ｐゴシック" charset="0"/>
              </a:rPr>
              <a:t>lan</a:t>
            </a:r>
            <a:r>
              <a:rPr kumimoji="0" lang="en-US" sz="20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ＭＳ Ｐゴシック" charset="0"/>
              </a:rPr>
              <a:t> for low-income </a:t>
            </a:r>
            <a:r>
              <a:rPr lang="en-US" sz="2000" b="0" dirty="0">
                <a:solidFill>
                  <a:srgbClr val="000000"/>
                </a:solidFill>
                <a:latin typeface="Avenir Book" panose="02000503020000020003" pitchFamily="2" charset="0"/>
                <a:ea typeface="ＭＳ Ｐゴシック" charset="0"/>
                <a:cs typeface="ＭＳ Ｐゴシック" charset="0"/>
              </a:rPr>
              <a:t>p</a:t>
            </a:r>
            <a:r>
              <a:rPr kumimoji="0" lang="en-US" sz="2000" b="0" u="none" strike="noStrike" kern="1200" cap="none" spc="0" normalizeH="0" baseline="0" noProof="0" dirty="0" err="1">
                <a:ln>
                  <a:noFill/>
                </a:ln>
                <a:solidFill>
                  <a:srgbClr val="000000"/>
                </a:solidFill>
                <a:effectLst/>
                <a:uLnTx/>
                <a:uFillTx/>
                <a:latin typeface="Avenir Book" panose="02000503020000020003" pitchFamily="2" charset="0"/>
                <a:ea typeface="ＭＳ Ｐゴシック" charset="0"/>
                <a:cs typeface="ＭＳ Ｐゴシック" charset="0"/>
              </a:rPr>
              <a:t>eople</a:t>
            </a:r>
            <a:endParaRPr lang="en-US" sz="2000" b="0" dirty="0">
              <a:solidFill>
                <a:srgbClr val="000000"/>
              </a:solidFill>
              <a:latin typeface="Avenir Book" panose="02000503020000020003" pitchFamily="2" charset="0"/>
              <a:ea typeface="ＭＳ Ｐゴシック" charset="0"/>
              <a:cs typeface="ＭＳ Ｐゴシック" charset="0"/>
            </a:endParaRPr>
          </a:p>
          <a:p>
            <a:pPr marL="230188" marR="0" lvl="0" indent="0" algn="l" defTabSz="914400" rtl="0" eaLnBrk="1" fontAlgn="base" latinLnBrk="0" hangingPunct="1">
              <a:lnSpc>
                <a:spcPct val="90000"/>
              </a:lnSpc>
              <a:spcBef>
                <a:spcPct val="20000"/>
              </a:spcBef>
              <a:spcAft>
                <a:spcPct val="0"/>
              </a:spcAft>
              <a:buClrTx/>
              <a:buSzTx/>
              <a:buNone/>
              <a:defRPr/>
            </a:pPr>
            <a:r>
              <a:rPr kumimoji="0" lang="en-US" sz="2000" b="0" u="none" strike="noStrike" kern="1200" cap="none" spc="0" normalizeH="0" baseline="0" noProof="0" dirty="0">
                <a:ln>
                  <a:noFill/>
                </a:ln>
                <a:solidFill>
                  <a:srgbClr val="FF9300"/>
                </a:solidFill>
                <a:effectLst/>
                <a:uLnTx/>
                <a:uFillTx/>
                <a:latin typeface="Avenir Book" panose="02000503020000020003" pitchFamily="2" charset="0"/>
                <a:ea typeface="ＭＳ Ｐゴシック" charset="0"/>
                <a:cs typeface="ＭＳ Ｐゴシック" charset="0"/>
              </a:rPr>
              <a:t>“Low paid – Medicaid; Grey hair – Medicare”</a:t>
            </a:r>
          </a:p>
          <a:p>
            <a:pPr marL="230188" marR="0" lvl="0" indent="0" algn="l" defTabSz="914400" rtl="0" eaLnBrk="1" fontAlgn="base" latinLnBrk="0" hangingPunct="1">
              <a:lnSpc>
                <a:spcPct val="90000"/>
              </a:lnSpc>
              <a:spcBef>
                <a:spcPct val="20000"/>
              </a:spcBef>
              <a:spcAft>
                <a:spcPct val="0"/>
              </a:spcAft>
              <a:buClrTx/>
              <a:buSzTx/>
              <a:buNone/>
              <a:tabLst>
                <a:tab pos="1824038" algn="l"/>
              </a:tabLst>
              <a:defRPr/>
            </a:pPr>
            <a:r>
              <a:rPr kumimoji="0" lang="en-US" sz="20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Children’s Health Insurance Program</a:t>
            </a:r>
          </a:p>
          <a:p>
            <a:pPr marL="230188" lvl="0" indent="0" eaLnBrk="1" hangingPunct="1">
              <a:lnSpc>
                <a:spcPct val="90000"/>
              </a:lnSpc>
              <a:buNone/>
              <a:tabLst>
                <a:tab pos="1824038" algn="l"/>
              </a:tabLst>
              <a:defRPr/>
            </a:pPr>
            <a:r>
              <a:rPr lang="en-US" sz="2000" b="0" dirty="0">
                <a:solidFill>
                  <a:srgbClr val="000000"/>
                </a:solidFill>
                <a:latin typeface="Avenir Book" panose="02000503020000020003" pitchFamily="2" charset="0"/>
                <a:ea typeface="ＭＳ Ｐゴシック" charset="0"/>
                <a:cs typeface="ＭＳ Ｐゴシック" charset="0"/>
              </a:rPr>
              <a:t>Health-care plan for military personnel and their families</a:t>
            </a:r>
          </a:p>
          <a:p>
            <a:pPr marL="230188" lvl="0" indent="0" eaLnBrk="1" hangingPunct="1">
              <a:lnSpc>
                <a:spcPct val="90000"/>
              </a:lnSpc>
              <a:buNone/>
              <a:tabLst>
                <a:tab pos="1824038" algn="l"/>
              </a:tabLst>
              <a:defRPr/>
            </a:pPr>
            <a:r>
              <a:rPr lang="en-US" sz="2000" b="0" dirty="0">
                <a:solidFill>
                  <a:srgbClr val="000000"/>
                </a:solidFill>
                <a:latin typeface="Avenir Book" panose="02000503020000020003" pitchFamily="2" charset="0"/>
                <a:ea typeface="Avenir Medium" charset="0"/>
                <a:cs typeface="Avenir Medium" charset="0"/>
              </a:rPr>
              <a:t>Indian Health Service</a:t>
            </a:r>
            <a:endParaRPr kumimoji="0" lang="en-US" sz="5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ＭＳ Ｐゴシック" charset="0"/>
            </a:endParaRPr>
          </a:p>
          <a:p>
            <a:pPr marL="609600" marR="0" lvl="0" indent="-609600" algn="l" defTabSz="914400" rtl="0" eaLnBrk="1" fontAlgn="base" latinLnBrk="0" hangingPunct="1">
              <a:lnSpc>
                <a:spcPct val="90000"/>
              </a:lnSpc>
              <a:spcBef>
                <a:spcPct val="20000"/>
              </a:spcBef>
              <a:spcAft>
                <a:spcPct val="0"/>
              </a:spcAft>
              <a:buClrTx/>
              <a:buSzTx/>
              <a:buFontTx/>
              <a:buNone/>
              <a:tabLst/>
              <a:defRPr/>
            </a:pPr>
            <a:r>
              <a:rPr kumimoji="0" lang="en-US" sz="2400" u="none" strike="noStrike" kern="1200" cap="none" spc="0" normalizeH="0" baseline="0" noProof="0" dirty="0">
                <a:ln>
                  <a:noFill/>
                </a:ln>
                <a:solidFill>
                  <a:srgbClr val="442B1C"/>
                </a:solidFill>
                <a:effectLst/>
                <a:uLnTx/>
                <a:uFillTx/>
                <a:latin typeface="Avenir Black" panose="02000503020000020003" pitchFamily="2" charset="0"/>
                <a:ea typeface="ＭＳ Ｐゴシック" charset="0"/>
                <a:cs typeface="ＭＳ Ｐゴシック" charset="0"/>
              </a:rPr>
              <a:t> </a:t>
            </a:r>
            <a:r>
              <a:rPr kumimoji="0" lang="en-US" sz="2400" b="0" u="none" strike="noStrike" kern="1200" cap="none" spc="0" normalizeH="0" baseline="0" noProof="0" dirty="0">
                <a:ln>
                  <a:noFill/>
                </a:ln>
                <a:solidFill>
                  <a:srgbClr val="442B1C"/>
                </a:solidFill>
                <a:effectLst/>
                <a:uLnTx/>
                <a:uFillTx/>
                <a:latin typeface="Avenir Book" panose="02000503020000020003" pitchFamily="2" charset="0"/>
                <a:ea typeface="ＭＳ Ｐゴシック" charset="0"/>
                <a:cs typeface="ＭＳ Ｐゴシック" charset="0"/>
              </a:rPr>
              <a:t>  </a:t>
            </a:r>
            <a:endParaRPr kumimoji="0" lang="en-US" sz="8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ＭＳ Ｐゴシック" charset="0"/>
            </a:endParaRPr>
          </a:p>
          <a:p>
            <a:pPr marL="230188" marR="0" lvl="0" indent="0" algn="l" defTabSz="914400" rtl="0" eaLnBrk="1" fontAlgn="base" latinLnBrk="0" hangingPunct="1">
              <a:lnSpc>
                <a:spcPct val="90000"/>
              </a:lnSpc>
              <a:spcBef>
                <a:spcPct val="20000"/>
              </a:spcBef>
              <a:spcAft>
                <a:spcPct val="0"/>
              </a:spcAft>
              <a:buClrTx/>
              <a:buSzTx/>
              <a:buFontTx/>
              <a:buNone/>
              <a:defRPr/>
            </a:pPr>
            <a:endParaRPr kumimoji="0" lang="en-US" sz="2000" b="0" u="sng"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ＭＳ Ｐゴシック" charset="0"/>
            </a:endParaRPr>
          </a:p>
          <a:p>
            <a:pPr marL="230188" marR="0" lvl="0" indent="0" algn="l" defTabSz="914400" rtl="0" eaLnBrk="1" fontAlgn="base" latinLnBrk="0" hangingPunct="1">
              <a:lnSpc>
                <a:spcPct val="90000"/>
              </a:lnSpc>
              <a:spcBef>
                <a:spcPct val="20000"/>
              </a:spcBef>
              <a:spcAft>
                <a:spcPct val="0"/>
              </a:spcAft>
              <a:buClrTx/>
              <a:buSzTx/>
              <a:buFontTx/>
              <a:buNone/>
              <a:defRPr/>
            </a:pPr>
            <a:r>
              <a:rPr kumimoji="0" lang="en-US" sz="2600" b="0" u="sng"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ＭＳ Ｐゴシック" charset="0"/>
              </a:rPr>
              <a:t> </a:t>
            </a:r>
            <a:endParaRPr kumimoji="0" lang="en-US" sz="26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ＭＳ Ｐゴシック" charset="0"/>
            </a:endParaRPr>
          </a:p>
          <a:p>
            <a:pPr marL="230188" marR="0" lvl="0" indent="0" algn="l" defTabSz="914400" rtl="0" eaLnBrk="1" fontAlgn="base" latinLnBrk="0" hangingPunct="1">
              <a:lnSpc>
                <a:spcPct val="90000"/>
              </a:lnSpc>
              <a:spcBef>
                <a:spcPct val="20000"/>
              </a:spcBef>
              <a:spcAft>
                <a:spcPct val="0"/>
              </a:spcAft>
              <a:buClrTx/>
              <a:buSzTx/>
              <a:buFontTx/>
              <a:buNone/>
              <a:defRPr/>
            </a:pPr>
            <a:r>
              <a:rPr kumimoji="0" lang="en-US" sz="1800" b="0" u="none" strike="noStrike" kern="1200" cap="none" spc="0" normalizeH="0" baseline="0" noProof="0" dirty="0">
                <a:ln>
                  <a:noFill/>
                </a:ln>
                <a:solidFill>
                  <a:srgbClr val="000000"/>
                </a:solidFill>
                <a:effectLst/>
                <a:uLnTx/>
                <a:uFillTx/>
                <a:latin typeface="Avenir Book" panose="02000503020000020003" pitchFamily="2" charset="0"/>
                <a:ea typeface="Wingdings"/>
                <a:cs typeface="Avenir Medium" charset="0"/>
                <a:sym typeface="Wingdings"/>
              </a:rPr>
              <a:t></a:t>
            </a:r>
            <a:r>
              <a:rPr kumimoji="0" lang="en-US" sz="18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sym typeface="Wingdings"/>
              </a:rPr>
              <a:t>Policyholder is reimbursed for treatment regardless of network.</a:t>
            </a:r>
            <a:endParaRPr kumimoji="0" lang="en-US" sz="18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endParaRPr>
          </a:p>
          <a:p>
            <a:pPr marL="230188" marR="0" lvl="0" indent="0" algn="l" defTabSz="914400" rtl="0" eaLnBrk="1" fontAlgn="base" latinLnBrk="0" hangingPunct="1">
              <a:lnSpc>
                <a:spcPct val="90000"/>
              </a:lnSpc>
              <a:spcBef>
                <a:spcPct val="20000"/>
              </a:spcBef>
              <a:spcAft>
                <a:spcPct val="0"/>
              </a:spcAft>
              <a:buClrTx/>
              <a:buSzTx/>
              <a:buFontTx/>
              <a:buNone/>
              <a:defRPr/>
            </a:pPr>
            <a:r>
              <a:rPr kumimoji="0" lang="en-US" sz="20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ＭＳ Ｐゴシック" charset="0"/>
              </a:rPr>
              <a:t>Health maintenance </a:t>
            </a:r>
            <a:r>
              <a:rPr lang="en-US" sz="2000" b="0" dirty="0">
                <a:solidFill>
                  <a:srgbClr val="000000"/>
                </a:solidFill>
                <a:latin typeface="Avenir Book" panose="02000503020000020003" pitchFamily="2" charset="0"/>
                <a:ea typeface="ＭＳ Ｐゴシック" charset="0"/>
                <a:cs typeface="ＭＳ Ｐゴシック" charset="0"/>
              </a:rPr>
              <a:t>o</a:t>
            </a:r>
            <a:r>
              <a:rPr kumimoji="0" lang="en-US" sz="2000" b="0" u="none" strike="noStrike" kern="1200" cap="none" spc="0" normalizeH="0" baseline="0" noProof="0" dirty="0" err="1">
                <a:ln>
                  <a:noFill/>
                </a:ln>
                <a:solidFill>
                  <a:srgbClr val="000000"/>
                </a:solidFill>
                <a:effectLst/>
                <a:uLnTx/>
                <a:uFillTx/>
                <a:latin typeface="Avenir Book" panose="02000503020000020003" pitchFamily="2" charset="0"/>
                <a:ea typeface="ＭＳ Ｐゴシック" charset="0"/>
                <a:cs typeface="ＭＳ Ｐゴシック" charset="0"/>
              </a:rPr>
              <a:t>rganization</a:t>
            </a:r>
            <a:endParaRPr kumimoji="0" lang="en-US" sz="20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ＭＳ Ｐゴシック" charset="0"/>
            </a:endParaRPr>
          </a:p>
          <a:p>
            <a:pPr marL="230188" marR="0" lvl="0" indent="0" algn="l" defTabSz="914400" rtl="0" eaLnBrk="1" fontAlgn="base" latinLnBrk="0" hangingPunct="1">
              <a:lnSpc>
                <a:spcPct val="90000"/>
              </a:lnSpc>
              <a:spcBef>
                <a:spcPts val="0"/>
              </a:spcBef>
              <a:spcAft>
                <a:spcPct val="0"/>
              </a:spcAft>
              <a:buClrTx/>
              <a:buSzTx/>
              <a:buFontTx/>
              <a:buNone/>
              <a:defRPr/>
            </a:pPr>
            <a:r>
              <a:rPr kumimoji="0" lang="en-US" sz="1800" b="0" u="none" strike="noStrike" kern="1200" cap="none" spc="0" normalizeH="0" baseline="0" noProof="0" dirty="0">
                <a:ln>
                  <a:noFill/>
                </a:ln>
                <a:solidFill>
                  <a:srgbClr val="000000"/>
                </a:solidFill>
                <a:effectLst/>
                <a:uLnTx/>
                <a:uFillTx/>
                <a:latin typeface="Avenir Book" panose="02000503020000020003" pitchFamily="2" charset="0"/>
                <a:ea typeface="Wingdings"/>
                <a:cs typeface="Avenir Medium" charset="0"/>
                <a:sym typeface="Wingdings"/>
              </a:rPr>
              <a:t></a:t>
            </a:r>
            <a:r>
              <a:rPr kumimoji="0" lang="en-US" sz="18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sym typeface="Wingdings"/>
              </a:rPr>
              <a:t>Primary care </a:t>
            </a:r>
            <a:r>
              <a:rPr lang="en-US" sz="1800" b="0" dirty="0">
                <a:solidFill>
                  <a:srgbClr val="000000"/>
                </a:solidFill>
                <a:latin typeface="Avenir Book" panose="02000503020000020003" pitchFamily="2" charset="0"/>
                <a:ea typeface="ＭＳ Ｐゴシック" charset="0"/>
                <a:cs typeface="Avenir Medium" charset="0"/>
                <a:sym typeface="Wingdings"/>
              </a:rPr>
              <a:t>p</a:t>
            </a:r>
            <a:r>
              <a:rPr kumimoji="0" lang="en-US" sz="1800" b="0" u="none" strike="noStrike" kern="1200" cap="none" spc="0" normalizeH="0" baseline="0" noProof="0" dirty="0" err="1">
                <a:ln>
                  <a:noFill/>
                </a:ln>
                <a:solidFill>
                  <a:srgbClr val="000000"/>
                </a:solidFill>
                <a:effectLst/>
                <a:uLnTx/>
                <a:uFillTx/>
                <a:latin typeface="Avenir Book" panose="02000503020000020003" pitchFamily="2" charset="0"/>
                <a:ea typeface="ＭＳ Ｐゴシック" charset="0"/>
                <a:cs typeface="Avenir Medium" charset="0"/>
                <a:sym typeface="Wingdings"/>
              </a:rPr>
              <a:t>hysician</a:t>
            </a:r>
            <a:r>
              <a:rPr kumimoji="0" lang="en-US" sz="18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sym typeface="Wingdings"/>
              </a:rPr>
              <a:t> (PCP) coordinates care within a network.</a:t>
            </a:r>
            <a:endParaRPr kumimoji="0" lang="en-US" sz="18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endParaRPr>
          </a:p>
          <a:p>
            <a:pPr marL="230188" marR="0" lvl="0" indent="0" algn="l" defTabSz="914400" rtl="0" eaLnBrk="1" fontAlgn="base" latinLnBrk="0" hangingPunct="1">
              <a:lnSpc>
                <a:spcPct val="90000"/>
              </a:lnSpc>
              <a:spcBef>
                <a:spcPct val="20000"/>
              </a:spcBef>
              <a:spcAft>
                <a:spcPct val="0"/>
              </a:spcAft>
              <a:buClrTx/>
              <a:buSzTx/>
              <a:buFontTx/>
              <a:buNone/>
              <a:defRPr/>
            </a:pPr>
            <a:r>
              <a:rPr kumimoji="0" lang="en-US" sz="20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ＭＳ Ｐゴシック" charset="0"/>
              </a:rPr>
              <a:t>Preferred provider </a:t>
            </a:r>
            <a:r>
              <a:rPr lang="en-US" sz="2000" b="0" dirty="0">
                <a:solidFill>
                  <a:srgbClr val="000000"/>
                </a:solidFill>
                <a:latin typeface="Avenir Book" panose="02000503020000020003" pitchFamily="2" charset="0"/>
                <a:ea typeface="ＭＳ Ｐゴシック" charset="0"/>
                <a:cs typeface="ＭＳ Ｐゴシック" charset="0"/>
              </a:rPr>
              <a:t>o</a:t>
            </a:r>
            <a:r>
              <a:rPr kumimoji="0" lang="en-US" sz="2000" b="0" u="none" strike="noStrike" kern="1200" cap="none" spc="0" normalizeH="0" baseline="0" noProof="0" dirty="0" err="1">
                <a:ln>
                  <a:noFill/>
                </a:ln>
                <a:solidFill>
                  <a:srgbClr val="000000"/>
                </a:solidFill>
                <a:effectLst/>
                <a:uLnTx/>
                <a:uFillTx/>
                <a:latin typeface="Avenir Book" panose="02000503020000020003" pitchFamily="2" charset="0"/>
                <a:ea typeface="ＭＳ Ｐゴシック" charset="0"/>
                <a:cs typeface="ＭＳ Ｐゴシック" charset="0"/>
              </a:rPr>
              <a:t>rganization</a:t>
            </a:r>
            <a:endParaRPr kumimoji="0" lang="en-US" sz="20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ＭＳ Ｐゴシック" charset="0"/>
            </a:endParaRPr>
          </a:p>
          <a:p>
            <a:pPr marL="230188" marR="0" lvl="0" indent="0" algn="l" defTabSz="914400" rtl="0" eaLnBrk="1" fontAlgn="base" latinLnBrk="0" hangingPunct="1">
              <a:lnSpc>
                <a:spcPct val="90000"/>
              </a:lnSpc>
              <a:spcBef>
                <a:spcPts val="0"/>
              </a:spcBef>
              <a:spcAft>
                <a:spcPct val="0"/>
              </a:spcAft>
              <a:buClrTx/>
              <a:buSzTx/>
              <a:buFontTx/>
              <a:buNone/>
              <a:defRPr/>
            </a:pPr>
            <a:r>
              <a:rPr kumimoji="0" lang="en-US" sz="1800" b="0" u="none" strike="noStrike" kern="1200" cap="none" spc="0" normalizeH="0" baseline="0" noProof="0" dirty="0">
                <a:ln>
                  <a:noFill/>
                </a:ln>
                <a:solidFill>
                  <a:srgbClr val="000000"/>
                </a:solidFill>
                <a:effectLst/>
                <a:uLnTx/>
                <a:uFillTx/>
                <a:latin typeface="Avenir Book" panose="02000503020000020003" pitchFamily="2" charset="0"/>
                <a:ea typeface="Wingdings"/>
                <a:cs typeface="Avenir Medium" charset="0"/>
                <a:sym typeface="Wingdings"/>
              </a:rPr>
              <a:t></a:t>
            </a:r>
            <a:r>
              <a:rPr kumimoji="0" lang="en-US" sz="18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ＭＳ Ｐゴシック" charset="0"/>
              </a:rPr>
              <a:t>Network of health-care providers available without PCP approval.</a:t>
            </a:r>
            <a:endParaRPr kumimoji="0" lang="en-US" sz="5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ＭＳ Ｐゴシック" charset="0"/>
            </a:endParaRPr>
          </a:p>
          <a:p>
            <a:pPr marL="230188" marR="0" lvl="0" indent="0" algn="l" defTabSz="914400" rtl="0" eaLnBrk="1" fontAlgn="base" latinLnBrk="0" hangingPunct="1">
              <a:lnSpc>
                <a:spcPct val="90000"/>
              </a:lnSpc>
              <a:spcBef>
                <a:spcPct val="20000"/>
              </a:spcBef>
              <a:spcAft>
                <a:spcPct val="0"/>
              </a:spcAft>
              <a:buClrTx/>
              <a:buSzTx/>
              <a:buFontTx/>
              <a:buNone/>
              <a:defRPr/>
            </a:pPr>
            <a:r>
              <a:rPr kumimoji="0" lang="en-US" sz="20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ＭＳ Ｐゴシック" charset="0"/>
              </a:rPr>
              <a:t>High-deductible </a:t>
            </a:r>
            <a:r>
              <a:rPr lang="en-US" sz="2000" b="0" dirty="0">
                <a:solidFill>
                  <a:srgbClr val="000000"/>
                </a:solidFill>
                <a:latin typeface="Avenir Book" panose="02000503020000020003" pitchFamily="2" charset="0"/>
                <a:ea typeface="ＭＳ Ｐゴシック" charset="0"/>
                <a:cs typeface="ＭＳ Ｐゴシック" charset="0"/>
              </a:rPr>
              <a:t>h</a:t>
            </a:r>
            <a:r>
              <a:rPr kumimoji="0" lang="en-US" sz="2000" b="0" u="none" strike="noStrike" kern="1200" cap="none" spc="0" normalizeH="0" baseline="0" noProof="0" dirty="0" err="1">
                <a:ln>
                  <a:noFill/>
                </a:ln>
                <a:solidFill>
                  <a:srgbClr val="000000"/>
                </a:solidFill>
                <a:effectLst/>
                <a:uLnTx/>
                <a:uFillTx/>
                <a:latin typeface="Avenir Book" panose="02000503020000020003" pitchFamily="2" charset="0"/>
                <a:ea typeface="ＭＳ Ｐゴシック" charset="0"/>
                <a:cs typeface="ＭＳ Ｐゴシック" charset="0"/>
              </a:rPr>
              <a:t>ealth</a:t>
            </a:r>
            <a:r>
              <a:rPr kumimoji="0" lang="en-US" sz="20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ＭＳ Ｐゴシック" charset="0"/>
              </a:rPr>
              <a:t> </a:t>
            </a:r>
            <a:r>
              <a:rPr lang="en-US" sz="2000" b="0" dirty="0">
                <a:solidFill>
                  <a:srgbClr val="000000"/>
                </a:solidFill>
                <a:latin typeface="Avenir Book" panose="02000503020000020003" pitchFamily="2" charset="0"/>
                <a:ea typeface="ＭＳ Ｐゴシック" charset="0"/>
                <a:cs typeface="ＭＳ Ｐゴシック" charset="0"/>
              </a:rPr>
              <a:t>p</a:t>
            </a:r>
            <a:r>
              <a:rPr kumimoji="0" lang="en-US" sz="2000" b="0" u="none" strike="noStrike" kern="1200" cap="none" spc="0" normalizeH="0" baseline="0" noProof="0" dirty="0" err="1">
                <a:ln>
                  <a:noFill/>
                </a:ln>
                <a:solidFill>
                  <a:srgbClr val="000000"/>
                </a:solidFill>
                <a:effectLst/>
                <a:uLnTx/>
                <a:uFillTx/>
                <a:latin typeface="Avenir Book" panose="02000503020000020003" pitchFamily="2" charset="0"/>
                <a:ea typeface="ＭＳ Ｐゴシック" charset="0"/>
                <a:cs typeface="ＭＳ Ｐゴシック" charset="0"/>
              </a:rPr>
              <a:t>lan</a:t>
            </a:r>
            <a:endParaRPr kumimoji="0" lang="en-US" sz="20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ＭＳ Ｐゴシック" charset="0"/>
            </a:endParaRPr>
          </a:p>
          <a:p>
            <a:pPr marL="230188" marR="0" lvl="0" indent="0" algn="l" defTabSz="914400" rtl="0" eaLnBrk="1" fontAlgn="base" latinLnBrk="0" hangingPunct="1">
              <a:lnSpc>
                <a:spcPct val="90000"/>
              </a:lnSpc>
              <a:spcBef>
                <a:spcPct val="20000"/>
              </a:spcBef>
              <a:spcAft>
                <a:spcPct val="0"/>
              </a:spcAft>
              <a:buClrTx/>
              <a:buSzTx/>
              <a:buFontTx/>
              <a:buNone/>
              <a:defRPr/>
            </a:pPr>
            <a:r>
              <a:rPr kumimoji="0" lang="en-US" sz="1800" b="0" u="none" strike="noStrike" kern="1200" cap="none" spc="0" normalizeH="0" baseline="0" noProof="0" dirty="0">
                <a:ln>
                  <a:noFill/>
                </a:ln>
                <a:solidFill>
                  <a:srgbClr val="000000"/>
                </a:solidFill>
                <a:effectLst/>
                <a:uLnTx/>
                <a:uFillTx/>
                <a:latin typeface="Avenir Book" panose="02000503020000020003" pitchFamily="2" charset="0"/>
                <a:ea typeface="Wingdings"/>
                <a:cs typeface="Avenir Medium" charset="0"/>
                <a:sym typeface="Wingdings"/>
              </a:rPr>
              <a:t>Policyholder</a:t>
            </a:r>
            <a:r>
              <a:rPr kumimoji="0" lang="en-US" sz="1800" b="0" u="none" strike="noStrike" kern="1200" cap="none" spc="0" normalizeH="0" noProof="0" dirty="0">
                <a:ln>
                  <a:noFill/>
                </a:ln>
                <a:solidFill>
                  <a:srgbClr val="000000"/>
                </a:solidFill>
                <a:effectLst/>
                <a:uLnTx/>
                <a:uFillTx/>
                <a:latin typeface="Avenir Book" panose="02000503020000020003" pitchFamily="2" charset="0"/>
                <a:ea typeface="Wingdings"/>
                <a:cs typeface="Avenir Medium" charset="0"/>
                <a:sym typeface="Wingdings"/>
              </a:rPr>
              <a:t> pays for </a:t>
            </a:r>
            <a:r>
              <a:rPr kumimoji="0" lang="en-US" sz="1800" b="0" u="none" strike="noStrike" kern="1200" cap="none" spc="0" normalizeH="0" baseline="0" noProof="0" dirty="0">
                <a:ln>
                  <a:noFill/>
                </a:ln>
                <a:solidFill>
                  <a:srgbClr val="000000"/>
                </a:solidFill>
                <a:effectLst/>
                <a:uLnTx/>
                <a:uFillTx/>
                <a:latin typeface="Avenir Book" panose="02000503020000020003" pitchFamily="2" charset="0"/>
                <a:ea typeface="Wingdings"/>
                <a:cs typeface="Avenir Medium" charset="0"/>
                <a:sym typeface="Wingdings"/>
              </a:rPr>
              <a:t>health care until high deductible is reached.</a:t>
            </a:r>
            <a:endParaRPr kumimoji="0" lang="en-US" sz="18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ＭＳ Ｐゴシック" charset="0"/>
            </a:endParaRPr>
          </a:p>
          <a:p>
            <a:pPr marL="0" marR="0" lvl="0" indent="0" algn="l" defTabSz="914400" rtl="0" eaLnBrk="1" fontAlgn="base" latinLnBrk="0" hangingPunct="1">
              <a:lnSpc>
                <a:spcPct val="90000"/>
              </a:lnSpc>
              <a:spcBef>
                <a:spcPct val="20000"/>
              </a:spcBef>
              <a:spcAft>
                <a:spcPct val="0"/>
              </a:spcAft>
              <a:buClrTx/>
              <a:buSzTx/>
              <a:buFontTx/>
              <a:buNone/>
              <a:tabLst/>
              <a:defRPr/>
            </a:pPr>
            <a:endParaRPr kumimoji="0" lang="en-US" sz="20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ＭＳ Ｐゴシック" charset="0"/>
            </a:endParaRPr>
          </a:p>
          <a:p>
            <a:pPr marL="0" marR="0" lvl="0" indent="0" algn="l" defTabSz="914400" rtl="0" eaLnBrk="1" fontAlgn="base" latinLnBrk="0" hangingPunct="1">
              <a:lnSpc>
                <a:spcPct val="90000"/>
              </a:lnSpc>
              <a:spcBef>
                <a:spcPct val="20000"/>
              </a:spcBef>
              <a:spcAft>
                <a:spcPct val="0"/>
              </a:spcAft>
              <a:buClrTx/>
              <a:buSzTx/>
              <a:buFontTx/>
              <a:buNone/>
              <a:tabLst/>
              <a:defRPr/>
            </a:pPr>
            <a:r>
              <a:rPr kumimoji="0" lang="en-US" sz="20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ＭＳ Ｐゴシック" charset="0"/>
              </a:rPr>
              <a:t>		</a:t>
            </a:r>
          </a:p>
        </p:txBody>
      </p:sp>
    </p:spTree>
    <p:extLst>
      <p:ext uri="{BB962C8B-B14F-4D97-AF65-F5344CB8AC3E}">
        <p14:creationId xmlns:p14="http://schemas.microsoft.com/office/powerpoint/2010/main" val="1674148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2000"/>
                                        <p:tgtEl>
                                          <p:spTgt spid="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3" end="3"/>
                                            </p:txEl>
                                          </p:spTgt>
                                        </p:tgtEl>
                                        <p:attrNameLst>
                                          <p:attrName>style.visibility</p:attrName>
                                        </p:attrNameLst>
                                      </p:cBhvr>
                                      <p:to>
                                        <p:strVal val="visible"/>
                                      </p:to>
                                    </p:set>
                                    <p:animEffect transition="in" filter="fade">
                                      <p:cBhvr>
                                        <p:cTn id="12" dur="2000"/>
                                        <p:tgtEl>
                                          <p:spTgt spid="5">
                                            <p:txEl>
                                              <p:pRg st="3" end="3"/>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20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5">
                                            <p:txEl>
                                              <p:pRg st="4" end="4"/>
                                            </p:txEl>
                                          </p:spTgt>
                                        </p:tgtEl>
                                        <p:attrNameLst>
                                          <p:attrName>style.visibility</p:attrName>
                                        </p:attrNameLst>
                                      </p:cBhvr>
                                      <p:to>
                                        <p:strVal val="visible"/>
                                      </p:to>
                                    </p:set>
                                    <p:animEffect transition="in" filter="fade">
                                      <p:cBhvr>
                                        <p:cTn id="20" dur="2000"/>
                                        <p:tgtEl>
                                          <p:spTgt spid="5">
                                            <p:txEl>
                                              <p:pRg st="4" end="4"/>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2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2000"/>
                                        <p:tgtEl>
                                          <p:spTgt spid="3">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5">
                                            <p:txEl>
                                              <p:pRg st="6" end="6"/>
                                            </p:txEl>
                                          </p:spTgt>
                                        </p:tgtEl>
                                        <p:attrNameLst>
                                          <p:attrName>style.visibility</p:attrName>
                                        </p:attrNameLst>
                                      </p:cBhvr>
                                      <p:to>
                                        <p:strVal val="visible"/>
                                      </p:to>
                                    </p:set>
                                    <p:animEffect transition="in" filter="fade">
                                      <p:cBhvr>
                                        <p:cTn id="33" dur="2000"/>
                                        <p:tgtEl>
                                          <p:spTgt spid="5">
                                            <p:txEl>
                                              <p:pRg st="6" end="6"/>
                                            </p:tx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Effect transition="in" filter="fade">
                                      <p:cBhvr>
                                        <p:cTn id="36" dur="2000"/>
                                        <p:tgtEl>
                                          <p:spTgt spid="3">
                                            <p:txEl>
                                              <p:pRg st="4" end="4"/>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5">
                                            <p:txEl>
                                              <p:pRg st="7" end="7"/>
                                            </p:txEl>
                                          </p:spTgt>
                                        </p:tgtEl>
                                        <p:attrNameLst>
                                          <p:attrName>style.visibility</p:attrName>
                                        </p:attrNameLst>
                                      </p:cBhvr>
                                      <p:to>
                                        <p:strVal val="visible"/>
                                      </p:to>
                                    </p:set>
                                    <p:animEffect transition="in" filter="fade">
                                      <p:cBhvr>
                                        <p:cTn id="41" dur="2000"/>
                                        <p:tgtEl>
                                          <p:spTgt spid="5">
                                            <p:txEl>
                                              <p:pRg st="7" end="7"/>
                                            </p:txEl>
                                          </p:spTgt>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3">
                                            <p:txEl>
                                              <p:pRg st="5" end="5"/>
                                            </p:txEl>
                                          </p:spTgt>
                                        </p:tgtEl>
                                        <p:attrNameLst>
                                          <p:attrName>style.visibility</p:attrName>
                                        </p:attrNameLst>
                                      </p:cBhvr>
                                      <p:to>
                                        <p:strVal val="visible"/>
                                      </p:to>
                                    </p:set>
                                    <p:animEffect transition="in" filter="fade">
                                      <p:cBhvr>
                                        <p:cTn id="44" dur="2000"/>
                                        <p:tgtEl>
                                          <p:spTgt spid="3">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5">
                                            <p:txEl>
                                              <p:pRg st="8" end="8"/>
                                            </p:txEl>
                                          </p:spTgt>
                                        </p:tgtEl>
                                        <p:attrNameLst>
                                          <p:attrName>style.visibility</p:attrName>
                                        </p:attrNameLst>
                                      </p:cBhvr>
                                      <p:to>
                                        <p:strVal val="visible"/>
                                      </p:to>
                                    </p:set>
                                    <p:animEffect transition="in" filter="fade">
                                      <p:cBhvr>
                                        <p:cTn id="49" dur="2000"/>
                                        <p:tgtEl>
                                          <p:spTgt spid="5">
                                            <p:txEl>
                                              <p:pRg st="8" end="8"/>
                                            </p:txEl>
                                          </p:spTgt>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3">
                                            <p:txEl>
                                              <p:pRg st="6" end="6"/>
                                            </p:txEl>
                                          </p:spTgt>
                                        </p:tgtEl>
                                        <p:attrNameLst>
                                          <p:attrName>style.visibility</p:attrName>
                                        </p:attrNameLst>
                                      </p:cBhvr>
                                      <p:to>
                                        <p:strVal val="visible"/>
                                      </p:to>
                                    </p:set>
                                    <p:animEffect transition="in" filter="fade">
                                      <p:cBhvr>
                                        <p:cTn id="52" dur="2000"/>
                                        <p:tgtEl>
                                          <p:spTgt spid="3">
                                            <p:txEl>
                                              <p:pRg st="6" end="6"/>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5">
                                            <p:txEl>
                                              <p:pRg st="10" end="10"/>
                                            </p:txEl>
                                          </p:spTgt>
                                        </p:tgtEl>
                                        <p:attrNameLst>
                                          <p:attrName>style.visibility</p:attrName>
                                        </p:attrNameLst>
                                      </p:cBhvr>
                                      <p:to>
                                        <p:strVal val="visible"/>
                                      </p:to>
                                    </p:set>
                                    <p:animEffect transition="in" filter="fade">
                                      <p:cBhvr>
                                        <p:cTn id="57" dur="2000"/>
                                        <p:tgtEl>
                                          <p:spTgt spid="5">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5">
                                            <p:txEl>
                                              <p:pRg st="11" end="11"/>
                                            </p:txEl>
                                          </p:spTgt>
                                        </p:tgtEl>
                                        <p:attrNameLst>
                                          <p:attrName>style.visibility</p:attrName>
                                        </p:attrNameLst>
                                      </p:cBhvr>
                                      <p:to>
                                        <p:strVal val="visible"/>
                                      </p:to>
                                    </p:set>
                                    <p:animEffect transition="in" filter="fade">
                                      <p:cBhvr>
                                        <p:cTn id="62" dur="2000"/>
                                        <p:tgtEl>
                                          <p:spTgt spid="5">
                                            <p:txEl>
                                              <p:pRg st="11" end="11"/>
                                            </p:txEl>
                                          </p:spTgt>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3">
                                            <p:txEl>
                                              <p:pRg st="10" end="10"/>
                                            </p:txEl>
                                          </p:spTgt>
                                        </p:tgtEl>
                                        <p:attrNameLst>
                                          <p:attrName>style.visibility</p:attrName>
                                        </p:attrNameLst>
                                      </p:cBhvr>
                                      <p:to>
                                        <p:strVal val="visible"/>
                                      </p:to>
                                    </p:set>
                                    <p:animEffect transition="in" filter="fade">
                                      <p:cBhvr>
                                        <p:cTn id="65" dur="2000"/>
                                        <p:tgtEl>
                                          <p:spTgt spid="3">
                                            <p:txEl>
                                              <p:pRg st="10" end="10"/>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5">
                                            <p:txEl>
                                              <p:pRg st="13" end="13"/>
                                            </p:txEl>
                                          </p:spTgt>
                                        </p:tgtEl>
                                        <p:attrNameLst>
                                          <p:attrName>style.visibility</p:attrName>
                                        </p:attrNameLst>
                                      </p:cBhvr>
                                      <p:to>
                                        <p:strVal val="visible"/>
                                      </p:to>
                                    </p:set>
                                    <p:animEffect transition="in" filter="fade">
                                      <p:cBhvr>
                                        <p:cTn id="70" dur="2000"/>
                                        <p:tgtEl>
                                          <p:spTgt spid="5">
                                            <p:txEl>
                                              <p:pRg st="13" end="13"/>
                                            </p:txEl>
                                          </p:spTgt>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
                                            <p:txEl>
                                              <p:pRg st="11" end="11"/>
                                            </p:txEl>
                                          </p:spTgt>
                                        </p:tgtEl>
                                        <p:attrNameLst>
                                          <p:attrName>style.visibility</p:attrName>
                                        </p:attrNameLst>
                                      </p:cBhvr>
                                      <p:to>
                                        <p:strVal val="visible"/>
                                      </p:to>
                                    </p:set>
                                    <p:animEffect transition="in" filter="fade">
                                      <p:cBhvr>
                                        <p:cTn id="73" dur="2000"/>
                                        <p:tgtEl>
                                          <p:spTgt spid="3">
                                            <p:txEl>
                                              <p:pRg st="11" end="11"/>
                                            </p:txEl>
                                          </p:spTgt>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grpId="0" nodeType="clickEffect">
                                  <p:stCondLst>
                                    <p:cond delay="0"/>
                                  </p:stCondLst>
                                  <p:childTnLst>
                                    <p:set>
                                      <p:cBhvr>
                                        <p:cTn id="77" dur="1" fill="hold">
                                          <p:stCondLst>
                                            <p:cond delay="0"/>
                                          </p:stCondLst>
                                        </p:cTn>
                                        <p:tgtEl>
                                          <p:spTgt spid="3">
                                            <p:txEl>
                                              <p:pRg st="12" end="12"/>
                                            </p:txEl>
                                          </p:spTgt>
                                        </p:tgtEl>
                                        <p:attrNameLst>
                                          <p:attrName>style.visibility</p:attrName>
                                        </p:attrNameLst>
                                      </p:cBhvr>
                                      <p:to>
                                        <p:strVal val="visible"/>
                                      </p:to>
                                    </p:set>
                                    <p:animEffect transition="in" filter="fade">
                                      <p:cBhvr>
                                        <p:cTn id="78" dur="2000"/>
                                        <p:tgtEl>
                                          <p:spTgt spid="3">
                                            <p:txEl>
                                              <p:pRg st="12" end="12"/>
                                            </p:txEl>
                                          </p:spTgt>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grpId="0" nodeType="clickEffect">
                                  <p:stCondLst>
                                    <p:cond delay="0"/>
                                  </p:stCondLst>
                                  <p:childTnLst>
                                    <p:set>
                                      <p:cBhvr>
                                        <p:cTn id="82" dur="1" fill="hold">
                                          <p:stCondLst>
                                            <p:cond delay="0"/>
                                          </p:stCondLst>
                                        </p:cTn>
                                        <p:tgtEl>
                                          <p:spTgt spid="5">
                                            <p:txEl>
                                              <p:pRg st="15" end="15"/>
                                            </p:txEl>
                                          </p:spTgt>
                                        </p:tgtEl>
                                        <p:attrNameLst>
                                          <p:attrName>style.visibility</p:attrName>
                                        </p:attrNameLst>
                                      </p:cBhvr>
                                      <p:to>
                                        <p:strVal val="visible"/>
                                      </p:to>
                                    </p:set>
                                    <p:animEffect transition="in" filter="fade">
                                      <p:cBhvr>
                                        <p:cTn id="83" dur="2000"/>
                                        <p:tgtEl>
                                          <p:spTgt spid="5">
                                            <p:txEl>
                                              <p:pRg st="15" end="15"/>
                                            </p:txEl>
                                          </p:spTgt>
                                        </p:tgtEl>
                                      </p:cBhvr>
                                    </p:animEffect>
                                  </p:childTnLst>
                                </p:cTn>
                              </p:par>
                              <p:par>
                                <p:cTn id="84" presetID="10" presetClass="entr" presetSubtype="0" fill="hold" nodeType="withEffect">
                                  <p:stCondLst>
                                    <p:cond delay="0"/>
                                  </p:stCondLst>
                                  <p:childTnLst>
                                    <p:set>
                                      <p:cBhvr>
                                        <p:cTn id="85" dur="1" fill="hold">
                                          <p:stCondLst>
                                            <p:cond delay="0"/>
                                          </p:stCondLst>
                                        </p:cTn>
                                        <p:tgtEl>
                                          <p:spTgt spid="3">
                                            <p:txEl>
                                              <p:pRg st="13" end="13"/>
                                            </p:txEl>
                                          </p:spTgt>
                                        </p:tgtEl>
                                        <p:attrNameLst>
                                          <p:attrName>style.visibility</p:attrName>
                                        </p:attrNameLst>
                                      </p:cBhvr>
                                      <p:to>
                                        <p:strVal val="visible"/>
                                      </p:to>
                                    </p:set>
                                    <p:animEffect transition="in" filter="fade">
                                      <p:cBhvr>
                                        <p:cTn id="86" dur="2000"/>
                                        <p:tgtEl>
                                          <p:spTgt spid="3">
                                            <p:txEl>
                                              <p:pRg st="13" end="13"/>
                                            </p:txEl>
                                          </p:spTgt>
                                        </p:tgtEl>
                                      </p:cBhvr>
                                    </p:animEffect>
                                  </p:childTnLst>
                                </p:cTn>
                              </p:par>
                            </p:childTnLst>
                          </p:cTn>
                        </p:par>
                      </p:childTnLst>
                    </p:cTn>
                  </p:par>
                  <p:par>
                    <p:cTn id="87" fill="hold">
                      <p:stCondLst>
                        <p:cond delay="indefinite"/>
                      </p:stCondLst>
                      <p:childTnLst>
                        <p:par>
                          <p:cTn id="88" fill="hold">
                            <p:stCondLst>
                              <p:cond delay="0"/>
                            </p:stCondLst>
                            <p:childTnLst>
                              <p:par>
                                <p:cTn id="89" presetID="10" presetClass="entr" presetSubtype="0" fill="hold" nodeType="clickEffect">
                                  <p:stCondLst>
                                    <p:cond delay="0"/>
                                  </p:stCondLst>
                                  <p:childTnLst>
                                    <p:set>
                                      <p:cBhvr>
                                        <p:cTn id="90" dur="1" fill="hold">
                                          <p:stCondLst>
                                            <p:cond delay="0"/>
                                          </p:stCondLst>
                                        </p:cTn>
                                        <p:tgtEl>
                                          <p:spTgt spid="3">
                                            <p:txEl>
                                              <p:pRg st="14" end="14"/>
                                            </p:txEl>
                                          </p:spTgt>
                                        </p:tgtEl>
                                        <p:attrNameLst>
                                          <p:attrName>style.visibility</p:attrName>
                                        </p:attrNameLst>
                                      </p:cBhvr>
                                      <p:to>
                                        <p:strVal val="visible"/>
                                      </p:to>
                                    </p:set>
                                    <p:animEffect transition="in" filter="fade">
                                      <p:cBhvr>
                                        <p:cTn id="91" dur="2000"/>
                                        <p:tgtEl>
                                          <p:spTgt spid="3">
                                            <p:txEl>
                                              <p:pRg st="14" end="14"/>
                                            </p:txEl>
                                          </p:spTgt>
                                        </p:tgtEl>
                                      </p:cBhvr>
                                    </p:animEffect>
                                  </p:childTnLst>
                                </p:cTn>
                              </p:par>
                            </p:childTnLst>
                          </p:cTn>
                        </p:par>
                      </p:childTnLst>
                    </p:cTn>
                  </p:par>
                  <p:par>
                    <p:cTn id="92" fill="hold">
                      <p:stCondLst>
                        <p:cond delay="indefinite"/>
                      </p:stCondLst>
                      <p:childTnLst>
                        <p:par>
                          <p:cTn id="93" fill="hold">
                            <p:stCondLst>
                              <p:cond delay="0"/>
                            </p:stCondLst>
                            <p:childTnLst>
                              <p:par>
                                <p:cTn id="94" presetID="10" presetClass="entr" presetSubtype="0" fill="hold" nodeType="clickEffect">
                                  <p:stCondLst>
                                    <p:cond delay="0"/>
                                  </p:stCondLst>
                                  <p:childTnLst>
                                    <p:set>
                                      <p:cBhvr>
                                        <p:cTn id="95" dur="1" fill="hold">
                                          <p:stCondLst>
                                            <p:cond delay="0"/>
                                          </p:stCondLst>
                                        </p:cTn>
                                        <p:tgtEl>
                                          <p:spTgt spid="5">
                                            <p:txEl>
                                              <p:pRg st="17" end="17"/>
                                            </p:txEl>
                                          </p:spTgt>
                                        </p:tgtEl>
                                        <p:attrNameLst>
                                          <p:attrName>style.visibility</p:attrName>
                                        </p:attrNameLst>
                                      </p:cBhvr>
                                      <p:to>
                                        <p:strVal val="visible"/>
                                      </p:to>
                                    </p:set>
                                    <p:animEffect transition="in" filter="fade">
                                      <p:cBhvr>
                                        <p:cTn id="96" dur="2000"/>
                                        <p:tgtEl>
                                          <p:spTgt spid="5">
                                            <p:txEl>
                                              <p:pRg st="17" end="17"/>
                                            </p:txEl>
                                          </p:spTgt>
                                        </p:tgtEl>
                                      </p:cBhvr>
                                    </p:animEffect>
                                  </p:childTnLst>
                                </p:cTn>
                              </p:par>
                              <p:par>
                                <p:cTn id="97" presetID="10" presetClass="entr" presetSubtype="0" fill="hold" nodeType="withEffect">
                                  <p:stCondLst>
                                    <p:cond delay="0"/>
                                  </p:stCondLst>
                                  <p:childTnLst>
                                    <p:set>
                                      <p:cBhvr>
                                        <p:cTn id="98" dur="1" fill="hold">
                                          <p:stCondLst>
                                            <p:cond delay="0"/>
                                          </p:stCondLst>
                                        </p:cTn>
                                        <p:tgtEl>
                                          <p:spTgt spid="3">
                                            <p:txEl>
                                              <p:pRg st="15" end="15"/>
                                            </p:txEl>
                                          </p:spTgt>
                                        </p:tgtEl>
                                        <p:attrNameLst>
                                          <p:attrName>style.visibility</p:attrName>
                                        </p:attrNameLst>
                                      </p:cBhvr>
                                      <p:to>
                                        <p:strVal val="visible"/>
                                      </p:to>
                                    </p:set>
                                    <p:animEffect transition="in" filter="fade">
                                      <p:cBhvr>
                                        <p:cTn id="99" dur="2000"/>
                                        <p:tgtEl>
                                          <p:spTgt spid="3">
                                            <p:txEl>
                                              <p:pRg st="15" end="15"/>
                                            </p:txEl>
                                          </p:spTgt>
                                        </p:tgtEl>
                                      </p:cBhvr>
                                    </p:animEffect>
                                  </p:childTnLst>
                                </p:cTn>
                              </p:par>
                            </p:childTnLst>
                          </p:cTn>
                        </p:par>
                      </p:childTnLst>
                    </p:cTn>
                  </p:par>
                  <p:par>
                    <p:cTn id="100" fill="hold">
                      <p:stCondLst>
                        <p:cond delay="indefinite"/>
                      </p:stCondLst>
                      <p:childTnLst>
                        <p:par>
                          <p:cTn id="101" fill="hold">
                            <p:stCondLst>
                              <p:cond delay="0"/>
                            </p:stCondLst>
                            <p:childTnLst>
                              <p:par>
                                <p:cTn id="102" presetID="10" presetClass="entr" presetSubtype="0" fill="hold" nodeType="clickEffect">
                                  <p:stCondLst>
                                    <p:cond delay="0"/>
                                  </p:stCondLst>
                                  <p:childTnLst>
                                    <p:set>
                                      <p:cBhvr>
                                        <p:cTn id="103" dur="1" fill="hold">
                                          <p:stCondLst>
                                            <p:cond delay="0"/>
                                          </p:stCondLst>
                                        </p:cTn>
                                        <p:tgtEl>
                                          <p:spTgt spid="3">
                                            <p:txEl>
                                              <p:pRg st="16" end="16"/>
                                            </p:txEl>
                                          </p:spTgt>
                                        </p:tgtEl>
                                        <p:attrNameLst>
                                          <p:attrName>style.visibility</p:attrName>
                                        </p:attrNameLst>
                                      </p:cBhvr>
                                      <p:to>
                                        <p:strVal val="visible"/>
                                      </p:to>
                                    </p:set>
                                    <p:animEffect transition="in" filter="fade">
                                      <p:cBhvr>
                                        <p:cTn id="104" dur="2000"/>
                                        <p:tgtEl>
                                          <p:spTgt spid="3">
                                            <p:txEl>
                                              <p:pRg st="16" end="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3" grpId="0" uiExpand="1" build="p"/>
    </p:bldLst>
  </p:timing>
</p:sld>
</file>

<file path=ppt/slides/slide73.xml><?xml version="1.0" encoding="utf-8"?>
<p:sld xmlns:a="http://schemas.openxmlformats.org/drawingml/2006/main" xmlns:r="http://schemas.openxmlformats.org/officeDocument/2006/relationships" xmlns:p="http://schemas.openxmlformats.org/presentationml/2006/main" showMasterPhAnim="0">
  <p:cSld>
    <p:bg>
      <p:bgPr>
        <a:solidFill>
          <a:srgbClr val="B4A394"/>
        </a:solidFill>
        <a:effectLst/>
      </p:bgPr>
    </p:bg>
    <p:spTree>
      <p:nvGrpSpPr>
        <p:cNvPr id="1" name=""/>
        <p:cNvGrpSpPr/>
        <p:nvPr/>
      </p:nvGrpSpPr>
      <p:grpSpPr>
        <a:xfrm>
          <a:off x="0" y="0"/>
          <a:ext cx="0" cy="0"/>
          <a:chOff x="0" y="0"/>
          <a:chExt cx="0" cy="0"/>
        </a:xfrm>
      </p:grpSpPr>
      <p:sp>
        <p:nvSpPr>
          <p:cNvPr id="17" name="Text Box 4"/>
          <p:cNvSpPr txBox="1">
            <a:spLocks noChangeArrowheads="1"/>
          </p:cNvSpPr>
          <p:nvPr/>
        </p:nvSpPr>
        <p:spPr bwMode="auto">
          <a:xfrm>
            <a:off x="0" y="331876"/>
            <a:ext cx="9144000" cy="1354217"/>
          </a:xfrm>
          <a:prstGeom prst="rect">
            <a:avLst/>
          </a:prstGeom>
          <a:pattFill prst="pct30">
            <a:fgClr>
              <a:srgbClr val="AB7942"/>
            </a:fgClr>
            <a:bgClr>
              <a:schemeClr val="bg1"/>
            </a:bgClr>
          </a:pattFill>
          <a:ln w="9525">
            <a:noFill/>
            <a:miter lim="800000"/>
            <a:headEnd/>
            <a:tailEnd/>
          </a:ln>
          <a:effec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4000" b="1" i="0" u="none" strike="noStrike" kern="1200" cap="none" spc="0" normalizeH="0" baseline="0" noProof="0" dirty="0">
                <a:ln>
                  <a:noFill/>
                </a:ln>
                <a:solidFill>
                  <a:srgbClr val="000000"/>
                </a:solidFill>
                <a:effectLst/>
                <a:uLnTx/>
                <a:uFillTx/>
                <a:latin typeface="Avenir Book" charset="0"/>
                <a:ea typeface="Avenir Book" charset="0"/>
                <a:cs typeface="Avenir Book" charset="0"/>
              </a:rPr>
              <a:t>Polling Question</a:t>
            </a:r>
          </a:p>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Avenir Book" charset="0"/>
                <a:ea typeface="Avenir Book" charset="0"/>
                <a:cs typeface="Avenir Book" charset="0"/>
              </a:rPr>
              <a:t>Types of Insurance</a:t>
            </a:r>
          </a:p>
        </p:txBody>
      </p:sp>
      <p:pic>
        <p:nvPicPr>
          <p:cNvPr id="13" name="Picture 12"/>
          <p:cNvPicPr>
            <a:picLocks noChangeAspect="1"/>
          </p:cNvPicPr>
          <p:nvPr/>
        </p:nvPicPr>
        <p:blipFill>
          <a:blip r:embed="rId3"/>
          <a:stretch>
            <a:fillRect/>
          </a:stretch>
        </p:blipFill>
        <p:spPr>
          <a:xfrm>
            <a:off x="8120248" y="314493"/>
            <a:ext cx="852302" cy="1371600"/>
          </a:xfrm>
          <a:prstGeom prst="rect">
            <a:avLst/>
          </a:prstGeom>
        </p:spPr>
      </p:pic>
      <p:sp>
        <p:nvSpPr>
          <p:cNvPr id="3" name="TextBox 2">
            <a:extLst>
              <a:ext uri="{FF2B5EF4-FFF2-40B4-BE49-F238E27FC236}">
                <a16:creationId xmlns:a16="http://schemas.microsoft.com/office/drawing/2014/main" id="{007479A4-747C-DE73-4F65-84E666C1A060}"/>
              </a:ext>
            </a:extLst>
          </p:cNvPr>
          <p:cNvSpPr txBox="1"/>
          <p:nvPr/>
        </p:nvSpPr>
        <p:spPr>
          <a:xfrm>
            <a:off x="171450" y="1787366"/>
            <a:ext cx="8801100" cy="3431709"/>
          </a:xfrm>
          <a:prstGeom prst="rect">
            <a:avLst/>
          </a:prstGeom>
          <a:noFill/>
        </p:spPr>
        <p:txBody>
          <a:bodyPr wrap="square">
            <a:spAutoFit/>
          </a:bodyPr>
          <a:lstStyle/>
          <a:p>
            <a:pPr algn="l">
              <a:spcBef>
                <a:spcPts val="0"/>
              </a:spcBef>
              <a:spcAft>
                <a:spcPts val="0"/>
              </a:spcAft>
              <a:defRPr/>
            </a:pPr>
            <a:r>
              <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rPr>
              <a:t>I just turned sixty-six years old and retired after thirty years on the job. The program I qualify for is called: </a:t>
            </a:r>
          </a:p>
          <a:p>
            <a:pPr marL="0" marR="0" lvl="0" indent="0" algn="l" defTabSz="914400" rtl="0" eaLnBrk="0" fontAlgn="base" latinLnBrk="0" hangingPunct="0">
              <a:lnSpc>
                <a:spcPct val="100000"/>
              </a:lnSpc>
              <a:spcBef>
                <a:spcPts val="0"/>
              </a:spcBef>
              <a:spcAft>
                <a:spcPts val="0"/>
              </a:spcAft>
              <a:buClrTx/>
              <a:buSzTx/>
              <a:buFontTx/>
              <a:buNone/>
              <a:tabLst/>
              <a:defRPr/>
            </a:pPr>
            <a:endPar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endParaRPr>
          </a:p>
          <a:p>
            <a:pPr marL="342900" marR="0" lvl="0" indent="-342900" algn="l" defTabSz="914400" rtl="0" eaLnBrk="0" fontAlgn="base" latinLnBrk="0" hangingPunct="0">
              <a:lnSpc>
                <a:spcPct val="100000"/>
              </a:lnSpc>
              <a:spcBef>
                <a:spcPts val="600"/>
              </a:spcBef>
              <a:spcAft>
                <a:spcPts val="0"/>
              </a:spcAft>
              <a:buClrTx/>
              <a:buSzTx/>
              <a:buFont typeface="Arial" panose="020B0604020202020204" pitchFamily="34" charset="0"/>
              <a:buChar char="•"/>
              <a:tabLst/>
              <a:defRPr/>
            </a:pPr>
            <a:r>
              <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rPr>
              <a:t>Medicare </a:t>
            </a:r>
          </a:p>
          <a:p>
            <a:pPr marL="342900" marR="0" lvl="0" indent="-342900" algn="l" defTabSz="914400" rtl="0" eaLnBrk="0" fontAlgn="base" latinLnBrk="0" hangingPunct="0">
              <a:lnSpc>
                <a:spcPct val="100000"/>
              </a:lnSpc>
              <a:spcBef>
                <a:spcPts val="600"/>
              </a:spcBef>
              <a:spcAft>
                <a:spcPts val="0"/>
              </a:spcAft>
              <a:buClrTx/>
              <a:buSzTx/>
              <a:buFont typeface="Arial" panose="020B0604020202020204" pitchFamily="34" charset="0"/>
              <a:buChar char="•"/>
              <a:tabLst/>
              <a:defRPr/>
            </a:pPr>
            <a:r>
              <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rPr>
              <a:t>Medicaid</a:t>
            </a:r>
          </a:p>
          <a:p>
            <a:pPr marL="342900" marR="0" lvl="0" indent="-342900" algn="l" defTabSz="914400" rtl="0" eaLnBrk="0" fontAlgn="base" latinLnBrk="0" hangingPunct="0">
              <a:lnSpc>
                <a:spcPct val="100000"/>
              </a:lnSpc>
              <a:spcBef>
                <a:spcPts val="600"/>
              </a:spcBef>
              <a:spcAft>
                <a:spcPts val="0"/>
              </a:spcAft>
              <a:buClrTx/>
              <a:buSzTx/>
              <a:buFont typeface="Arial" panose="020B0604020202020204" pitchFamily="34" charset="0"/>
              <a:buChar char="•"/>
              <a:tabLst/>
              <a:defRPr/>
            </a:pPr>
            <a:r>
              <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rPr>
              <a:t>HMO</a:t>
            </a:r>
          </a:p>
          <a:p>
            <a:pPr marL="342900" marR="0" lvl="0" indent="-342900" algn="l" defTabSz="914400" rtl="0" eaLnBrk="0" fontAlgn="base" latinLnBrk="0" hangingPunct="0">
              <a:lnSpc>
                <a:spcPct val="100000"/>
              </a:lnSpc>
              <a:spcBef>
                <a:spcPts val="600"/>
              </a:spcBef>
              <a:spcAft>
                <a:spcPts val="0"/>
              </a:spcAft>
              <a:buClrTx/>
              <a:buSzTx/>
              <a:buFont typeface="Arial" panose="020B0604020202020204" pitchFamily="34" charset="0"/>
              <a:buChar char="•"/>
              <a:tabLst/>
              <a:defRPr/>
            </a:pPr>
            <a:r>
              <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rPr>
              <a:t>PPO</a:t>
            </a:r>
          </a:p>
          <a:p>
            <a:pPr marL="342900" marR="0" lvl="0" indent="-342900" algn="l" defTabSz="914400" rtl="0" eaLnBrk="0" fontAlgn="base" latinLnBrk="0" hangingPunct="0">
              <a:lnSpc>
                <a:spcPct val="100000"/>
              </a:lnSpc>
              <a:spcBef>
                <a:spcPts val="600"/>
              </a:spcBef>
              <a:spcAft>
                <a:spcPts val="0"/>
              </a:spcAft>
              <a:buClrTx/>
              <a:buSzTx/>
              <a:buFont typeface="Arial" panose="020B0604020202020204" pitchFamily="34" charset="0"/>
              <a:buChar char="•"/>
              <a:tabLst/>
              <a:defRPr/>
            </a:pPr>
            <a:r>
              <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rPr>
              <a:t>CHIP</a:t>
            </a:r>
          </a:p>
        </p:txBody>
      </p:sp>
      <p:sp>
        <p:nvSpPr>
          <p:cNvPr id="2" name="Rectangle 1">
            <a:extLst>
              <a:ext uri="{FF2B5EF4-FFF2-40B4-BE49-F238E27FC236}">
                <a16:creationId xmlns:a16="http://schemas.microsoft.com/office/drawing/2014/main" id="{EA494A13-0D80-EA96-9C2B-AD8EADFBAC10}"/>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spTree>
    <p:extLst>
      <p:ext uri="{BB962C8B-B14F-4D97-AF65-F5344CB8AC3E}">
        <p14:creationId xmlns:p14="http://schemas.microsoft.com/office/powerpoint/2010/main" val="31739690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mph" presetSubtype="0" fill="hold" nodeType="clickEffect">
                                  <p:stCondLst>
                                    <p:cond delay="0"/>
                                  </p:stCondLst>
                                  <p:iterate type="lt">
                                    <p:tmPct val="4000"/>
                                  </p:iterate>
                                  <p:childTnLst>
                                    <p:set>
                                      <p:cBhvr override="childStyle">
                                        <p:cTn id="6" dur="2000" fill="hold"/>
                                        <p:tgtEl>
                                          <p:spTgt spid="3">
                                            <p:txEl>
                                              <p:pRg st="2" end="2"/>
                                            </p:txEl>
                                          </p:spTgt>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showMasterSp="0">
  <p:cSld>
    <p:bg>
      <p:bgPr>
        <a:solidFill>
          <a:srgbClr val="F6EEE9"/>
        </a:solidFill>
        <a:effectLst/>
      </p:bgPr>
    </p:bg>
    <p:spTree>
      <p:nvGrpSpPr>
        <p:cNvPr id="1" name=""/>
        <p:cNvGrpSpPr/>
        <p:nvPr/>
      </p:nvGrpSpPr>
      <p:grpSpPr>
        <a:xfrm>
          <a:off x="0" y="0"/>
          <a:ext cx="0" cy="0"/>
          <a:chOff x="0" y="0"/>
          <a:chExt cx="0" cy="0"/>
        </a:xfrm>
      </p:grpSpPr>
      <p:sp>
        <p:nvSpPr>
          <p:cNvPr id="3" name="Rectangle 2"/>
          <p:cNvSpPr/>
          <p:nvPr/>
        </p:nvSpPr>
        <p:spPr>
          <a:xfrm>
            <a:off x="155275" y="152400"/>
            <a:ext cx="8764438" cy="6253956"/>
          </a:xfrm>
          <a:prstGeom prst="rect">
            <a:avLst/>
          </a:prstGeom>
        </p:spPr>
        <p:txBody>
          <a:bodyPr wrap="square">
            <a:spAutoFit/>
          </a:bodyPr>
          <a:lstStyle/>
          <a:p>
            <a:pPr marL="0" marR="0" lvl="0" indent="0" algn="l" defTabSz="914400" rtl="0" eaLnBrk="0" fontAlgn="base" latinLnBrk="0" hangingPunct="0">
              <a:lnSpc>
                <a:spcPct val="200000"/>
              </a:lnSpc>
              <a:spcBef>
                <a:spcPts val="0"/>
              </a:spcBef>
              <a:spcAft>
                <a:spcPts val="0"/>
              </a:spcAft>
              <a:buClrTx/>
              <a:buSzTx/>
              <a:buFontTx/>
              <a:buNone/>
              <a:tabLst/>
              <a:defRPr/>
            </a:pPr>
            <a:r>
              <a:rPr kumimoji="0" lang="en-US" sz="3200" u="none" strike="noStrike" kern="1200" cap="none" spc="0" normalizeH="0" baseline="0" noProof="0" dirty="0">
                <a:ln>
                  <a:noFill/>
                </a:ln>
                <a:solidFill>
                  <a:srgbClr val="222222"/>
                </a:solidFill>
                <a:effectLst/>
                <a:uLnTx/>
                <a:uFillTx/>
                <a:latin typeface="Avenir Black" panose="02000503020000020003" pitchFamily="2" charset="0"/>
                <a:ea typeface="Avenir Medium" charset="0"/>
                <a:cs typeface="Avenir Medium" charset="0"/>
              </a:rPr>
              <a:t>What’s Your Health Care? </a:t>
            </a:r>
            <a:endParaRPr kumimoji="0" lang="en-US" sz="1000" u="none" strike="noStrike" kern="1200" cap="none" spc="0" normalizeH="0" baseline="0" noProof="0" dirty="0">
              <a:ln>
                <a:noFill/>
              </a:ln>
              <a:solidFill>
                <a:srgbClr val="222222"/>
              </a:solidFill>
              <a:effectLst/>
              <a:uLnTx/>
              <a:uFillTx/>
              <a:latin typeface="Avenir Black" panose="02000503020000020003" pitchFamily="2" charset="0"/>
              <a:ea typeface="Avenir Medium" charset="0"/>
              <a:cs typeface="Avenir Medium" charset="0"/>
            </a:endParaRPr>
          </a:p>
          <a:p>
            <a:pPr marL="0" marR="0" lvl="0" indent="0" algn="l" defTabSz="914400" rtl="0" eaLnBrk="0" fontAlgn="base" latinLnBrk="0" hangingPunct="0">
              <a:lnSpc>
                <a:spcPct val="100000"/>
              </a:lnSpc>
              <a:spcBef>
                <a:spcPts val="0"/>
              </a:spcBef>
              <a:spcAft>
                <a:spcPts val="0"/>
              </a:spcAft>
              <a:buClrTx/>
              <a:buSzTx/>
              <a:buFontTx/>
              <a:buNone/>
              <a:tabLst/>
              <a:defRPr/>
            </a:pPr>
            <a:endParaRPr kumimoji="0" lang="en-US" sz="1000" b="0" u="none" strike="noStrike" kern="1200" cap="none" spc="0" normalizeH="0" baseline="0" noProof="0" dirty="0">
              <a:ln>
                <a:noFill/>
              </a:ln>
              <a:solidFill>
                <a:srgbClr val="222222"/>
              </a:solidFill>
              <a:effectLst/>
              <a:uLnTx/>
              <a:uFillTx/>
              <a:latin typeface="Avenir Book" panose="02000503020000020003" pitchFamily="2" charset="0"/>
              <a:ea typeface="Avenir Medium" charset="0"/>
              <a:cs typeface="Avenir Medium" charset="0"/>
            </a:endParaRPr>
          </a:p>
          <a:p>
            <a:pPr marL="514350" marR="0" lvl="0" indent="-514350" algn="l" defTabSz="914400" rtl="0" eaLnBrk="0" fontAlgn="base" latinLnBrk="0" hangingPunct="0">
              <a:lnSpc>
                <a:spcPct val="100000"/>
              </a:lnSpc>
              <a:spcBef>
                <a:spcPts val="0"/>
              </a:spcBef>
              <a:spcAft>
                <a:spcPts val="0"/>
              </a:spcAft>
              <a:buClrTx/>
              <a:buSzTx/>
              <a:buFontTx/>
              <a:buAutoNum type="arabicPeriod"/>
              <a:tabLst/>
              <a:defRPr/>
            </a:pPr>
            <a:endParaRPr kumimoji="0" lang="en-US" sz="1000" b="0" u="none" strike="noStrike" kern="1200" cap="none" spc="0" normalizeH="0" baseline="0" noProof="0" dirty="0">
              <a:ln>
                <a:noFill/>
              </a:ln>
              <a:solidFill>
                <a:srgbClr val="222222"/>
              </a:solidFill>
              <a:effectLst/>
              <a:uLnTx/>
              <a:uFillTx/>
              <a:latin typeface="Avenir Book" panose="02000503020000020003" pitchFamily="2" charset="0"/>
              <a:ea typeface="Avenir Medium" charset="0"/>
              <a:cs typeface="Avenir Medium" charset="0"/>
            </a:endParaRPr>
          </a:p>
          <a:p>
            <a:pPr marL="0" marR="0" lvl="0" indent="0" algn="l" defTabSz="914400" rtl="0" eaLnBrk="0" fontAlgn="base" latinLnBrk="0" hangingPunct="0">
              <a:lnSpc>
                <a:spcPct val="100000"/>
              </a:lnSpc>
              <a:spcBef>
                <a:spcPts val="0"/>
              </a:spcBef>
              <a:spcAft>
                <a:spcPts val="0"/>
              </a:spcAft>
              <a:buClrTx/>
              <a:buSzTx/>
              <a:buFontTx/>
              <a:buNone/>
              <a:tabLst/>
              <a:defRPr/>
            </a:pPr>
            <a:r>
              <a:rPr kumimoji="0" lang="en-US" sz="2600" b="0" u="none" strike="noStrike" kern="1200" cap="none" spc="0" normalizeH="0" baseline="0" noProof="0" dirty="0">
                <a:ln>
                  <a:noFill/>
                </a:ln>
                <a:solidFill>
                  <a:srgbClr val="222222"/>
                </a:solidFill>
                <a:effectLst/>
                <a:uLnTx/>
                <a:uFillTx/>
                <a:latin typeface="Avenir Book" panose="02000503020000020003" pitchFamily="2" charset="0"/>
                <a:ea typeface="Avenir Medium" charset="0"/>
                <a:cs typeface="Avenir Medium" charset="0"/>
              </a:rPr>
              <a:t>I just turned sixty-six years old and retired after </a:t>
            </a:r>
          </a:p>
          <a:p>
            <a:pPr marL="0" marR="0" lvl="0" indent="0" algn="l" defTabSz="914400" rtl="0" eaLnBrk="0" fontAlgn="base" latinLnBrk="0" hangingPunct="0">
              <a:lnSpc>
                <a:spcPct val="100000"/>
              </a:lnSpc>
              <a:spcBef>
                <a:spcPts val="0"/>
              </a:spcBef>
              <a:spcAft>
                <a:spcPts val="0"/>
              </a:spcAft>
              <a:buClrTx/>
              <a:buSzTx/>
              <a:buFontTx/>
              <a:buNone/>
              <a:tabLst/>
              <a:defRPr/>
            </a:pPr>
            <a:r>
              <a:rPr kumimoji="0" lang="en-US" sz="2600" b="0" u="none" strike="noStrike" kern="1200" cap="none" spc="0" normalizeH="0" baseline="0" noProof="0" dirty="0">
                <a:ln>
                  <a:noFill/>
                </a:ln>
                <a:solidFill>
                  <a:srgbClr val="222222"/>
                </a:solidFill>
                <a:effectLst/>
                <a:uLnTx/>
                <a:uFillTx/>
                <a:latin typeface="Avenir Book" panose="02000503020000020003" pitchFamily="2" charset="0"/>
                <a:ea typeface="Avenir Medium" charset="0"/>
                <a:cs typeface="Avenir Medium" charset="0"/>
              </a:rPr>
              <a:t>thirty years on the job. The program </a:t>
            </a:r>
          </a:p>
          <a:p>
            <a:pPr marL="0" marR="0" lvl="0" indent="0" algn="l" defTabSz="914400" rtl="0" eaLnBrk="0" fontAlgn="base" latinLnBrk="0" hangingPunct="0">
              <a:lnSpc>
                <a:spcPct val="100000"/>
              </a:lnSpc>
              <a:spcBef>
                <a:spcPts val="0"/>
              </a:spcBef>
              <a:spcAft>
                <a:spcPts val="0"/>
              </a:spcAft>
              <a:buClrTx/>
              <a:buSzTx/>
              <a:buFontTx/>
              <a:buNone/>
              <a:tabLst/>
              <a:defRPr/>
            </a:pPr>
            <a:r>
              <a:rPr kumimoji="0" lang="en-US" sz="2600" b="0" u="none" strike="noStrike" kern="1200" cap="none" spc="0" normalizeH="0" baseline="0" noProof="0" dirty="0">
                <a:ln>
                  <a:noFill/>
                </a:ln>
                <a:solidFill>
                  <a:srgbClr val="222222"/>
                </a:solidFill>
                <a:effectLst/>
                <a:uLnTx/>
                <a:uFillTx/>
                <a:latin typeface="Avenir Book" panose="02000503020000020003" pitchFamily="2" charset="0"/>
                <a:ea typeface="Avenir Medium" charset="0"/>
                <a:cs typeface="Avenir Medium" charset="0"/>
              </a:rPr>
              <a:t>I qualify for is called: </a:t>
            </a:r>
          </a:p>
          <a:p>
            <a:pPr marL="0" marR="0" lvl="0" indent="0" algn="l" defTabSz="914400" rtl="0" eaLnBrk="0" fontAlgn="base" latinLnBrk="0" hangingPunct="0">
              <a:lnSpc>
                <a:spcPct val="100000"/>
              </a:lnSpc>
              <a:spcBef>
                <a:spcPts val="0"/>
              </a:spcBef>
              <a:spcAft>
                <a:spcPts val="0"/>
              </a:spcAft>
              <a:buClrTx/>
              <a:buSzTx/>
              <a:buFontTx/>
              <a:buNone/>
              <a:tabLst/>
              <a:defRPr/>
            </a:pPr>
            <a:endParaRPr kumimoji="0" lang="en-US" sz="2800" b="0" u="none" strike="noStrike" kern="1200" cap="none" spc="0" normalizeH="0" baseline="0" noProof="0" dirty="0">
              <a:ln>
                <a:noFill/>
              </a:ln>
              <a:solidFill>
                <a:srgbClr val="222222"/>
              </a:solidFill>
              <a:effectLst/>
              <a:uLnTx/>
              <a:uFillTx/>
              <a:latin typeface="Avenir Book" panose="02000503020000020003" pitchFamily="2" charset="0"/>
              <a:ea typeface="Avenir Medium" charset="0"/>
              <a:cs typeface="Avenir Medium" charset="0"/>
            </a:endParaRPr>
          </a:p>
          <a:p>
            <a:pPr marL="0" marR="0" lvl="0" indent="0" algn="l" defTabSz="914400" rtl="0" eaLnBrk="0" fontAlgn="base" latinLnBrk="0" hangingPunct="0">
              <a:lnSpc>
                <a:spcPct val="100000"/>
              </a:lnSpc>
              <a:spcBef>
                <a:spcPts val="0"/>
              </a:spcBef>
              <a:spcAft>
                <a:spcPts val="0"/>
              </a:spcAft>
              <a:buClrTx/>
              <a:buSzTx/>
              <a:buFontTx/>
              <a:buNone/>
              <a:tabLst/>
              <a:defRPr/>
            </a:pPr>
            <a:endParaRPr kumimoji="0" lang="en-US" sz="4400" b="0" u="none" strike="noStrike" kern="1200" cap="none" spc="0" normalizeH="0" baseline="0" noProof="0" dirty="0">
              <a:ln>
                <a:noFill/>
              </a:ln>
              <a:solidFill>
                <a:srgbClr val="222222"/>
              </a:solidFill>
              <a:effectLst/>
              <a:uLnTx/>
              <a:uFillTx/>
              <a:latin typeface="Avenir Book" panose="02000503020000020003" pitchFamily="2" charset="0"/>
              <a:ea typeface="Avenir Medium" charset="0"/>
              <a:cs typeface="Avenir Medium" charset="0"/>
            </a:endParaRPr>
          </a:p>
          <a:p>
            <a:pPr marL="15875" marR="0" lvl="0" indent="0" algn="l" defTabSz="914400" rtl="0" eaLnBrk="0" fontAlgn="base" latinLnBrk="0" hangingPunct="0">
              <a:lnSpc>
                <a:spcPct val="100000"/>
              </a:lnSpc>
              <a:spcBef>
                <a:spcPts val="0"/>
              </a:spcBef>
              <a:spcAft>
                <a:spcPts val="0"/>
              </a:spcAft>
              <a:buClrTx/>
              <a:buSzTx/>
              <a:buFontTx/>
              <a:buNone/>
              <a:tabLst/>
              <a:defRPr/>
            </a:pPr>
            <a:r>
              <a:rPr kumimoji="0" lang="en-US" sz="2600" b="0" u="none" strike="noStrike" kern="1200" cap="none" spc="0" normalizeH="0" baseline="0" noProof="0" dirty="0">
                <a:ln>
                  <a:noFill/>
                </a:ln>
                <a:solidFill>
                  <a:srgbClr val="222222"/>
                </a:solidFill>
                <a:effectLst/>
                <a:uLnTx/>
                <a:uFillTx/>
                <a:latin typeface="Avenir Book" panose="02000503020000020003" pitchFamily="2" charset="0"/>
                <a:ea typeface="Avenir Medium" charset="0"/>
                <a:cs typeface="Avenir Medium" charset="0"/>
              </a:rPr>
              <a:t>We earn too much to qualify for Medicaid, but we can’t afford health insurance for our kids. The program they</a:t>
            </a:r>
            <a:r>
              <a:rPr kumimoji="0" lang="en-US" sz="2600" b="0" u="none" strike="noStrike" kern="1200" cap="none" spc="0" normalizeH="0" noProof="0" dirty="0">
                <a:ln>
                  <a:noFill/>
                </a:ln>
                <a:solidFill>
                  <a:srgbClr val="222222"/>
                </a:solidFill>
                <a:effectLst/>
                <a:uLnTx/>
                <a:uFillTx/>
                <a:latin typeface="Avenir Book" panose="02000503020000020003" pitchFamily="2" charset="0"/>
                <a:ea typeface="Avenir Medium" charset="0"/>
                <a:cs typeface="Avenir Medium" charset="0"/>
              </a:rPr>
              <a:t> </a:t>
            </a:r>
            <a:r>
              <a:rPr kumimoji="0" lang="en-US" sz="2600" b="0" u="none" strike="noStrike" kern="1200" cap="none" spc="0" normalizeH="0" baseline="0" noProof="0" dirty="0">
                <a:ln>
                  <a:noFill/>
                </a:ln>
                <a:solidFill>
                  <a:srgbClr val="222222"/>
                </a:solidFill>
                <a:effectLst/>
                <a:uLnTx/>
                <a:uFillTx/>
                <a:latin typeface="Avenir Book" panose="02000503020000020003" pitchFamily="2" charset="0"/>
                <a:ea typeface="Avenir Medium" charset="0"/>
                <a:cs typeface="Avenir Medium" charset="0"/>
              </a:rPr>
              <a:t>qualify for is called:</a:t>
            </a:r>
          </a:p>
          <a:p>
            <a:pPr marL="0" marR="0" lvl="0" indent="0" algn="l" defTabSz="914400" rtl="0" eaLnBrk="0" fontAlgn="base" latinLnBrk="0" hangingPunct="0">
              <a:lnSpc>
                <a:spcPct val="100000"/>
              </a:lnSpc>
              <a:spcBef>
                <a:spcPts val="0"/>
              </a:spcBef>
              <a:spcAft>
                <a:spcPts val="0"/>
              </a:spcAft>
              <a:buClrTx/>
              <a:buSzTx/>
              <a:buFontTx/>
              <a:buNone/>
              <a:tabLst/>
              <a:defRPr/>
            </a:pPr>
            <a:endParaRPr kumimoji="0" lang="en-US" sz="4000" b="0" u="none" strike="noStrike" kern="1200" cap="none" spc="0" normalizeH="0" baseline="0" noProof="0" dirty="0">
              <a:ln>
                <a:noFill/>
              </a:ln>
              <a:solidFill>
                <a:srgbClr val="222222"/>
              </a:solidFill>
              <a:effectLst/>
              <a:uLnTx/>
              <a:uFillTx/>
              <a:latin typeface="Avenir Book" panose="02000503020000020003" pitchFamily="2" charset="0"/>
              <a:ea typeface="Avenir Medium" charset="0"/>
              <a:cs typeface="Avenir Medium" charset="0"/>
            </a:endParaRPr>
          </a:p>
          <a:p>
            <a:pPr marL="0" marR="0" lvl="0" indent="0" algn="l" defTabSz="914400" rtl="0" eaLnBrk="0" fontAlgn="base" latinLnBrk="0" hangingPunct="0">
              <a:lnSpc>
                <a:spcPct val="200000"/>
              </a:lnSpc>
              <a:spcBef>
                <a:spcPts val="0"/>
              </a:spcBef>
              <a:spcAft>
                <a:spcPts val="0"/>
              </a:spcAft>
              <a:buClrTx/>
              <a:buSzTx/>
              <a:buFontTx/>
              <a:buNone/>
              <a:tabLst/>
              <a:defRPr/>
            </a:pPr>
            <a:r>
              <a:rPr kumimoji="0" lang="en-US" sz="2200" b="0" u="none" strike="noStrike" kern="1200" cap="none" spc="0" normalizeH="0" baseline="0" noProof="0" dirty="0">
                <a:ln>
                  <a:noFill/>
                </a:ln>
                <a:solidFill>
                  <a:srgbClr val="222222"/>
                </a:solidFill>
                <a:effectLst/>
                <a:uLnTx/>
                <a:uFillTx/>
                <a:latin typeface="Avenir Book" panose="02000503020000020003" pitchFamily="2" charset="0"/>
                <a:ea typeface="Avenir Medium" charset="0"/>
                <a:cs typeface="Avenir Medium" charset="0"/>
              </a:rPr>
              <a:t> </a:t>
            </a:r>
          </a:p>
        </p:txBody>
      </p:sp>
      <p:sp>
        <p:nvSpPr>
          <p:cNvPr id="5" name="TextBox 4"/>
          <p:cNvSpPr txBox="1"/>
          <p:nvPr/>
        </p:nvSpPr>
        <p:spPr>
          <a:xfrm>
            <a:off x="155275" y="2962618"/>
            <a:ext cx="1760355" cy="52322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u="none" strike="noStrike" kern="1200" cap="none" spc="0" normalizeH="0" baseline="0" noProof="0" dirty="0">
                <a:ln>
                  <a:noFill/>
                </a:ln>
                <a:solidFill>
                  <a:srgbClr val="543018"/>
                </a:solidFill>
                <a:effectLst/>
                <a:uLnTx/>
                <a:uFillTx/>
                <a:latin typeface="Avenir Black" panose="02000503020000020003" pitchFamily="2" charset="0"/>
                <a:ea typeface="Avenir Medium" charset="0"/>
                <a:cs typeface="Avenir Medium" charset="0"/>
              </a:rPr>
              <a:t>Medicare</a:t>
            </a:r>
          </a:p>
        </p:txBody>
      </p:sp>
      <p:sp>
        <p:nvSpPr>
          <p:cNvPr id="6" name="TextBox 5"/>
          <p:cNvSpPr txBox="1"/>
          <p:nvPr/>
        </p:nvSpPr>
        <p:spPr>
          <a:xfrm>
            <a:off x="155275" y="5262569"/>
            <a:ext cx="7535011" cy="52322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u="none" strike="noStrike" kern="1200" cap="none" spc="0" normalizeH="0" baseline="0" noProof="0" dirty="0">
                <a:ln>
                  <a:noFill/>
                </a:ln>
                <a:solidFill>
                  <a:srgbClr val="543018"/>
                </a:solidFill>
                <a:effectLst/>
                <a:uLnTx/>
                <a:uFillTx/>
                <a:latin typeface="Avenir Black" panose="02000503020000020003" pitchFamily="2" charset="0"/>
                <a:ea typeface="Avenir Medium" charset="0"/>
                <a:cs typeface="Avenir Medium" charset="0"/>
              </a:rPr>
              <a:t>Children’s Health Insurance Program (CHIP)</a:t>
            </a:r>
          </a:p>
        </p:txBody>
      </p:sp>
      <p:pic>
        <p:nvPicPr>
          <p:cNvPr id="2" name="Picture 1">
            <a:extLst>
              <a:ext uri="{FF2B5EF4-FFF2-40B4-BE49-F238E27FC236}">
                <a16:creationId xmlns:a16="http://schemas.microsoft.com/office/drawing/2014/main" id="{6F57239A-9692-134A-985D-3C9640A79058}"/>
              </a:ext>
            </a:extLst>
          </p:cNvPr>
          <p:cNvPicPr>
            <a:picLocks noChangeAspect="1"/>
          </p:cNvPicPr>
          <p:nvPr/>
        </p:nvPicPr>
        <p:blipFill>
          <a:blip r:embed="rId3"/>
          <a:stretch>
            <a:fillRect/>
          </a:stretch>
        </p:blipFill>
        <p:spPr>
          <a:xfrm>
            <a:off x="7436952" y="448056"/>
            <a:ext cx="1648403" cy="2980944"/>
          </a:xfrm>
          <a:prstGeom prst="rect">
            <a:avLst/>
          </a:prstGeom>
        </p:spPr>
      </p:pic>
      <p:sp>
        <p:nvSpPr>
          <p:cNvPr id="4" name="Rectangle 3">
            <a:extLst>
              <a:ext uri="{FF2B5EF4-FFF2-40B4-BE49-F238E27FC236}">
                <a16:creationId xmlns:a16="http://schemas.microsoft.com/office/drawing/2014/main" id="{A6B0B445-A553-477D-7F57-36EBFFC1A8C8}"/>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Understanding Health Care</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9" name="Straight Connector 8">
            <a:extLst>
              <a:ext uri="{FF2B5EF4-FFF2-40B4-BE49-F238E27FC236}">
                <a16:creationId xmlns:a16="http://schemas.microsoft.com/office/drawing/2014/main" id="{20718B9A-0278-EB54-347A-FDF8805169FE}"/>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AD3C84BB-C7EC-C00F-AB28-AA139C1CF58D}"/>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spTree>
    <p:extLst>
      <p:ext uri="{BB962C8B-B14F-4D97-AF65-F5344CB8AC3E}">
        <p14:creationId xmlns:p14="http://schemas.microsoft.com/office/powerpoint/2010/main" val="22261831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animEffect transition="in" filter="fade">
                                      <p:cBhvr>
                                        <p:cTn id="7" dur="2000"/>
                                        <p:tgtEl>
                                          <p:spTgt spid="3">
                                            <p:txEl>
                                              <p:pRg st="8" end="8"/>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5.xml><?xml version="1.0" encoding="utf-8"?>
<p:sld xmlns:a="http://schemas.openxmlformats.org/drawingml/2006/main" xmlns:r="http://schemas.openxmlformats.org/officeDocument/2006/relationships" xmlns:p="http://schemas.openxmlformats.org/presentationml/2006/main" showMasterSp="0">
  <p:cSld>
    <p:bg>
      <p:bgPr>
        <a:solidFill>
          <a:srgbClr val="F6EEE9"/>
        </a:solid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49E4367-6157-5869-F977-D775760BEEBC}"/>
              </a:ext>
            </a:extLst>
          </p:cNvPr>
          <p:cNvPicPr>
            <a:picLocks noChangeAspect="1"/>
          </p:cNvPicPr>
          <p:nvPr/>
        </p:nvPicPr>
        <p:blipFill>
          <a:blip r:embed="rId3"/>
          <a:stretch>
            <a:fillRect/>
          </a:stretch>
        </p:blipFill>
        <p:spPr>
          <a:xfrm>
            <a:off x="7436952" y="448056"/>
            <a:ext cx="1648403" cy="2980944"/>
          </a:xfrm>
          <a:prstGeom prst="rect">
            <a:avLst/>
          </a:prstGeom>
        </p:spPr>
      </p:pic>
      <p:sp>
        <p:nvSpPr>
          <p:cNvPr id="3" name="Rectangle 2"/>
          <p:cNvSpPr/>
          <p:nvPr/>
        </p:nvSpPr>
        <p:spPr>
          <a:xfrm>
            <a:off x="159851" y="1153032"/>
            <a:ext cx="7510949" cy="4893647"/>
          </a:xfrm>
          <a:prstGeom prst="rect">
            <a:avLst/>
          </a:prstGeom>
        </p:spPr>
        <p:txBody>
          <a:bodyPr wrap="square">
            <a:spAutoFit/>
          </a:bodyPr>
          <a:lstStyle/>
          <a:p>
            <a:pPr marL="0" marR="0" lvl="0" indent="0" algn="l" defTabSz="914400" rtl="0" eaLnBrk="0" fontAlgn="base" latinLnBrk="0" hangingPunct="0">
              <a:lnSpc>
                <a:spcPct val="100000"/>
              </a:lnSpc>
              <a:spcBef>
                <a:spcPts val="0"/>
              </a:spcBef>
              <a:spcAft>
                <a:spcPts val="0"/>
              </a:spcAft>
              <a:buClrTx/>
              <a:buSzTx/>
              <a:buFontTx/>
              <a:buNone/>
              <a:tabLst/>
              <a:defRPr/>
            </a:pPr>
            <a:r>
              <a:rPr kumimoji="0" lang="en-US" sz="2400" b="0" u="none" strike="noStrike" kern="1200" cap="none" spc="0" normalizeH="0" baseline="0" noProof="0" dirty="0">
                <a:ln>
                  <a:noFill/>
                </a:ln>
                <a:solidFill>
                  <a:srgbClr val="222222"/>
                </a:solidFill>
                <a:effectLst/>
                <a:uLnTx/>
                <a:uFillTx/>
                <a:latin typeface="Avenir Book" panose="02000503020000020003" pitchFamily="2" charset="0"/>
                <a:ea typeface="Avenir Medium" charset="0"/>
                <a:cs typeface="Avenir Medium" charset="0"/>
              </a:rPr>
              <a:t>I just got a new full-time</a:t>
            </a:r>
            <a:r>
              <a:rPr kumimoji="0" lang="en-US" sz="2400" b="0" u="none" strike="noStrike" kern="1200" cap="none" spc="0" normalizeH="0" noProof="0" dirty="0">
                <a:ln>
                  <a:noFill/>
                </a:ln>
                <a:solidFill>
                  <a:srgbClr val="222222"/>
                </a:solidFill>
                <a:effectLst/>
                <a:uLnTx/>
                <a:uFillTx/>
                <a:latin typeface="Avenir Book" panose="02000503020000020003" pitchFamily="2" charset="0"/>
                <a:ea typeface="Avenir Medium" charset="0"/>
                <a:cs typeface="Avenir Medium" charset="0"/>
              </a:rPr>
              <a:t> </a:t>
            </a:r>
            <a:r>
              <a:rPr kumimoji="0" lang="en-US" sz="2400" b="0" u="none" strike="noStrike" kern="1200" cap="none" spc="0" normalizeH="0" baseline="0" noProof="0" dirty="0">
                <a:ln>
                  <a:noFill/>
                </a:ln>
                <a:solidFill>
                  <a:srgbClr val="222222"/>
                </a:solidFill>
                <a:effectLst/>
                <a:uLnTx/>
                <a:uFillTx/>
                <a:latin typeface="Avenir Book" panose="02000503020000020003" pitchFamily="2" charset="0"/>
                <a:ea typeface="Avenir Medium" charset="0"/>
                <a:cs typeface="Avenir Medium" charset="0"/>
              </a:rPr>
              <a:t>job, and I signed up for the health insurance offered by my employer. The plan I chose requires a referral from a primary care physician before I can see a specialist. My plan is called:</a:t>
            </a:r>
          </a:p>
          <a:p>
            <a:pPr marL="0" marR="0" lvl="0" indent="0" algn="l" defTabSz="914400" rtl="0" eaLnBrk="0" fontAlgn="base" latinLnBrk="0" hangingPunct="0">
              <a:lnSpc>
                <a:spcPct val="100000"/>
              </a:lnSpc>
              <a:spcBef>
                <a:spcPts val="0"/>
              </a:spcBef>
              <a:spcAft>
                <a:spcPts val="0"/>
              </a:spcAft>
              <a:buClrTx/>
              <a:buSzTx/>
              <a:buFontTx/>
              <a:buNone/>
              <a:tabLst/>
              <a:defRPr/>
            </a:pPr>
            <a:endParaRPr kumimoji="0" lang="en-US" sz="2400" b="0" u="none" strike="noStrike" kern="1200" cap="none" spc="0" normalizeH="0" baseline="0" noProof="0" dirty="0">
              <a:ln>
                <a:noFill/>
              </a:ln>
              <a:solidFill>
                <a:srgbClr val="222222"/>
              </a:solidFill>
              <a:effectLst/>
              <a:uLnTx/>
              <a:uFillTx/>
              <a:latin typeface="Avenir Book" panose="02000503020000020003" pitchFamily="2" charset="0"/>
              <a:ea typeface="Avenir Medium" charset="0"/>
              <a:cs typeface="Avenir Medium" charset="0"/>
            </a:endParaRPr>
          </a:p>
          <a:p>
            <a:pPr marL="0" marR="0" lvl="0" indent="0" algn="l" defTabSz="914400" rtl="0" eaLnBrk="0" fontAlgn="base" latinLnBrk="0" hangingPunct="0">
              <a:lnSpc>
                <a:spcPct val="100000"/>
              </a:lnSpc>
              <a:spcBef>
                <a:spcPts val="0"/>
              </a:spcBef>
              <a:spcAft>
                <a:spcPts val="0"/>
              </a:spcAft>
              <a:buClrTx/>
              <a:buSzTx/>
              <a:buFontTx/>
              <a:buNone/>
              <a:tabLst/>
              <a:defRPr/>
            </a:pPr>
            <a:endParaRPr kumimoji="0" lang="en-US" sz="2400" b="0" u="none" strike="noStrike" kern="1200" cap="none" spc="0" normalizeH="0" baseline="0" noProof="0" dirty="0">
              <a:ln>
                <a:noFill/>
              </a:ln>
              <a:solidFill>
                <a:srgbClr val="222222"/>
              </a:solidFill>
              <a:effectLst/>
              <a:uLnTx/>
              <a:uFillTx/>
              <a:latin typeface="Avenir Book" panose="02000503020000020003" pitchFamily="2" charset="0"/>
              <a:ea typeface="Avenir Medium" charset="0"/>
              <a:cs typeface="Avenir Medium" charset="0"/>
            </a:endParaRPr>
          </a:p>
          <a:p>
            <a:pPr marL="0" marR="0" lvl="0" indent="0" algn="l" defTabSz="914400" rtl="0" eaLnBrk="0" fontAlgn="base" latinLnBrk="0" hangingPunct="0">
              <a:lnSpc>
                <a:spcPct val="100000"/>
              </a:lnSpc>
              <a:spcBef>
                <a:spcPts val="0"/>
              </a:spcBef>
              <a:spcAft>
                <a:spcPts val="0"/>
              </a:spcAft>
              <a:buClrTx/>
              <a:buSzTx/>
              <a:buFontTx/>
              <a:buNone/>
              <a:tabLst/>
              <a:defRPr/>
            </a:pPr>
            <a:r>
              <a:rPr kumimoji="0" lang="en-US" sz="2400" b="0" u="none" strike="noStrike" kern="1200" cap="none" spc="0" normalizeH="0" baseline="0" noProof="0" dirty="0">
                <a:ln>
                  <a:noFill/>
                </a:ln>
                <a:solidFill>
                  <a:srgbClr val="222222"/>
                </a:solidFill>
                <a:effectLst/>
                <a:uLnTx/>
                <a:uFillTx/>
                <a:latin typeface="Avenir Book" panose="02000503020000020003" pitchFamily="2" charset="0"/>
                <a:ea typeface="Avenir Medium" charset="0"/>
                <a:cs typeface="Avenir Medium" charset="0"/>
              </a:rPr>
              <a:t>I serve in the Army. My family and I get our health insurance through the military. Our benefit is called: </a:t>
            </a:r>
          </a:p>
          <a:p>
            <a:pPr marL="0" marR="0" lvl="0" indent="0" algn="l" defTabSz="914400" rtl="0" eaLnBrk="0" fontAlgn="base" latinLnBrk="0" hangingPunct="0">
              <a:lnSpc>
                <a:spcPct val="100000"/>
              </a:lnSpc>
              <a:spcBef>
                <a:spcPts val="0"/>
              </a:spcBef>
              <a:spcAft>
                <a:spcPts val="0"/>
              </a:spcAft>
              <a:buClrTx/>
              <a:buSzTx/>
              <a:buFontTx/>
              <a:buNone/>
              <a:tabLst/>
              <a:defRPr/>
            </a:pPr>
            <a:endParaRPr kumimoji="0" lang="en-US" sz="2400" b="0" u="none" strike="noStrike" kern="1200" cap="none" spc="0" normalizeH="0" baseline="0" noProof="0" dirty="0">
              <a:ln>
                <a:noFill/>
              </a:ln>
              <a:solidFill>
                <a:srgbClr val="222222"/>
              </a:solidFill>
              <a:effectLst/>
              <a:uLnTx/>
              <a:uFillTx/>
              <a:latin typeface="Avenir Book" panose="02000503020000020003" pitchFamily="2" charset="0"/>
              <a:ea typeface="Avenir Medium" charset="0"/>
              <a:cs typeface="Avenir Medium" charset="0"/>
            </a:endParaRPr>
          </a:p>
          <a:p>
            <a:pPr marL="0" marR="0" lvl="0" indent="0" algn="l" defTabSz="914400" rtl="0" eaLnBrk="0" fontAlgn="base" latinLnBrk="0" hangingPunct="0">
              <a:lnSpc>
                <a:spcPct val="100000"/>
              </a:lnSpc>
              <a:spcBef>
                <a:spcPts val="0"/>
              </a:spcBef>
              <a:spcAft>
                <a:spcPts val="0"/>
              </a:spcAft>
              <a:buClrTx/>
              <a:buSzTx/>
              <a:buFontTx/>
              <a:buNone/>
              <a:tabLst/>
              <a:defRPr/>
            </a:pPr>
            <a:endParaRPr kumimoji="0" lang="en-US" sz="2400" b="0" u="none" strike="noStrike" kern="1200" cap="none" spc="0" normalizeH="0" baseline="0" noProof="0" dirty="0">
              <a:ln>
                <a:noFill/>
              </a:ln>
              <a:solidFill>
                <a:srgbClr val="222222"/>
              </a:solidFill>
              <a:effectLst/>
              <a:uLnTx/>
              <a:uFillTx/>
              <a:latin typeface="Avenir Book" panose="02000503020000020003" pitchFamily="2" charset="0"/>
              <a:ea typeface="Avenir Medium" charset="0"/>
              <a:cs typeface="Avenir Medium" charset="0"/>
            </a:endParaRPr>
          </a:p>
          <a:p>
            <a:pPr marL="0" marR="0" lvl="0" indent="0" algn="l" defTabSz="914400" rtl="0" eaLnBrk="0" fontAlgn="base" latinLnBrk="0" hangingPunct="0">
              <a:lnSpc>
                <a:spcPct val="100000"/>
              </a:lnSpc>
              <a:spcBef>
                <a:spcPts val="0"/>
              </a:spcBef>
              <a:spcAft>
                <a:spcPts val="0"/>
              </a:spcAft>
              <a:buClrTx/>
              <a:buSzTx/>
              <a:buFontTx/>
              <a:buNone/>
              <a:tabLst/>
              <a:defRPr/>
            </a:pPr>
            <a:r>
              <a:rPr kumimoji="0" lang="en-US" sz="2400" b="0" u="none" strike="noStrike" kern="1200" cap="none" spc="0" normalizeH="0" baseline="0" noProof="0" dirty="0">
                <a:ln>
                  <a:noFill/>
                </a:ln>
                <a:solidFill>
                  <a:srgbClr val="222222"/>
                </a:solidFill>
                <a:effectLst/>
                <a:uLnTx/>
                <a:uFillTx/>
                <a:latin typeface="Avenir Book" panose="02000503020000020003" pitchFamily="2" charset="0"/>
                <a:ea typeface="Avenir Medium" charset="0"/>
                <a:cs typeface="Avenir Medium" charset="0"/>
              </a:rPr>
              <a:t>My plan has the lowest monthly premium but I have to pay the most out of pocket before the insurance kicks in. My plan is called:</a:t>
            </a:r>
          </a:p>
        </p:txBody>
      </p:sp>
      <p:sp>
        <p:nvSpPr>
          <p:cNvPr id="5" name="TextBox 4"/>
          <p:cNvSpPr txBox="1"/>
          <p:nvPr/>
        </p:nvSpPr>
        <p:spPr>
          <a:xfrm>
            <a:off x="159851" y="2793341"/>
            <a:ext cx="6124690" cy="46166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u="none" strike="noStrike" kern="1200" cap="none" spc="0" normalizeH="0" baseline="0" noProof="0" dirty="0">
                <a:ln>
                  <a:noFill/>
                </a:ln>
                <a:solidFill>
                  <a:srgbClr val="543018"/>
                </a:solidFill>
                <a:effectLst/>
                <a:uLnTx/>
                <a:uFillTx/>
                <a:latin typeface="Avenir Black" panose="02000503020000020003" pitchFamily="2" charset="0"/>
                <a:ea typeface="Avenir Medium" charset="0"/>
                <a:cs typeface="Avenir Medium" charset="0"/>
              </a:rPr>
              <a:t>Health Maintenance Organization (HMO)</a:t>
            </a:r>
          </a:p>
        </p:txBody>
      </p:sp>
      <p:sp>
        <p:nvSpPr>
          <p:cNvPr id="6" name="TextBox 5"/>
          <p:cNvSpPr txBox="1"/>
          <p:nvPr/>
        </p:nvSpPr>
        <p:spPr>
          <a:xfrm>
            <a:off x="159851" y="4278077"/>
            <a:ext cx="1483098" cy="46166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u="none" strike="noStrike" kern="1200" cap="none" spc="0" normalizeH="0" baseline="0" noProof="0" dirty="0">
                <a:ln>
                  <a:noFill/>
                </a:ln>
                <a:solidFill>
                  <a:srgbClr val="543018"/>
                </a:solidFill>
                <a:effectLst/>
                <a:uLnTx/>
                <a:uFillTx/>
                <a:latin typeface="Avenir Black" panose="02000503020000020003" pitchFamily="2" charset="0"/>
                <a:ea typeface="Avenir Medium" charset="0"/>
                <a:cs typeface="Avenir Medium" charset="0"/>
              </a:rPr>
              <a:t>TRICARE</a:t>
            </a:r>
          </a:p>
        </p:txBody>
      </p:sp>
      <p:sp>
        <p:nvSpPr>
          <p:cNvPr id="8" name="TextBox 7"/>
          <p:cNvSpPr txBox="1"/>
          <p:nvPr/>
        </p:nvSpPr>
        <p:spPr>
          <a:xfrm>
            <a:off x="159851" y="6087455"/>
            <a:ext cx="5480989" cy="46166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u="none" strike="noStrike" kern="1200" cap="none" spc="0" normalizeH="0" baseline="0" noProof="0" dirty="0">
                <a:ln>
                  <a:noFill/>
                </a:ln>
                <a:solidFill>
                  <a:srgbClr val="543018"/>
                </a:solidFill>
                <a:effectLst/>
                <a:uLnTx/>
                <a:uFillTx/>
                <a:latin typeface="Avenir Black" panose="02000503020000020003" pitchFamily="2" charset="0"/>
                <a:ea typeface="Avenir Medium" charset="0"/>
                <a:cs typeface="Avenir Medium" charset="0"/>
              </a:rPr>
              <a:t>High-Deductible Health Plan (HDHP)</a:t>
            </a:r>
          </a:p>
        </p:txBody>
      </p:sp>
      <p:sp>
        <p:nvSpPr>
          <p:cNvPr id="2" name="Rectangle 1">
            <a:extLst>
              <a:ext uri="{FF2B5EF4-FFF2-40B4-BE49-F238E27FC236}">
                <a16:creationId xmlns:a16="http://schemas.microsoft.com/office/drawing/2014/main" id="{A1A6C48C-6021-9503-CBFD-28A3DB17AA47}"/>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sp>
        <p:nvSpPr>
          <p:cNvPr id="9" name="TextBox 8">
            <a:extLst>
              <a:ext uri="{FF2B5EF4-FFF2-40B4-BE49-F238E27FC236}">
                <a16:creationId xmlns:a16="http://schemas.microsoft.com/office/drawing/2014/main" id="{E22A9FCB-ED58-CD0F-2D25-7693AA4666EA}"/>
              </a:ext>
            </a:extLst>
          </p:cNvPr>
          <p:cNvSpPr txBox="1"/>
          <p:nvPr/>
        </p:nvSpPr>
        <p:spPr>
          <a:xfrm>
            <a:off x="152398" y="149820"/>
            <a:ext cx="6883402" cy="954107"/>
          </a:xfrm>
          <a:prstGeom prst="rect">
            <a:avLst/>
          </a:prstGeom>
          <a:noFill/>
        </p:spPr>
        <p:txBody>
          <a:bodyPr wrap="square">
            <a:spAutoFit/>
          </a:bodyPr>
          <a:lstStyle/>
          <a:p>
            <a:pPr marL="0" marR="0" lvl="0" indent="0" algn="l" defTabSz="914400" rtl="0" eaLnBrk="0" fontAlgn="base" latinLnBrk="0" hangingPunct="0">
              <a:lnSpc>
                <a:spcPct val="200000"/>
              </a:lnSpc>
              <a:spcBef>
                <a:spcPts val="0"/>
              </a:spcBef>
              <a:spcAft>
                <a:spcPts val="0"/>
              </a:spcAft>
              <a:buClrTx/>
              <a:buSzTx/>
              <a:buFontTx/>
              <a:buNone/>
              <a:tabLst/>
              <a:defRPr/>
            </a:pPr>
            <a:r>
              <a:rPr kumimoji="0" lang="en-US" sz="3200" u="none" strike="noStrike" kern="1200" cap="none" spc="0" normalizeH="0" baseline="0" noProof="0" dirty="0">
                <a:ln>
                  <a:noFill/>
                </a:ln>
                <a:solidFill>
                  <a:srgbClr val="222222"/>
                </a:solidFill>
                <a:effectLst/>
                <a:uLnTx/>
                <a:uFillTx/>
                <a:latin typeface="Avenir Black" panose="02000503020000020003" pitchFamily="2" charset="0"/>
                <a:ea typeface="Avenir Medium" charset="0"/>
                <a:cs typeface="Avenir Medium" charset="0"/>
              </a:rPr>
              <a:t>What’s Your Health Care?, cont’d </a:t>
            </a:r>
          </a:p>
        </p:txBody>
      </p:sp>
      <p:sp>
        <p:nvSpPr>
          <p:cNvPr id="11" name="Rectangle 10">
            <a:extLst>
              <a:ext uri="{FF2B5EF4-FFF2-40B4-BE49-F238E27FC236}">
                <a16:creationId xmlns:a16="http://schemas.microsoft.com/office/drawing/2014/main" id="{E6C532DB-71F6-8915-B73B-E250DB303C72}"/>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Understanding Health Care</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12" name="Straight Connector 11">
            <a:extLst>
              <a:ext uri="{FF2B5EF4-FFF2-40B4-BE49-F238E27FC236}">
                <a16:creationId xmlns:a16="http://schemas.microsoft.com/office/drawing/2014/main" id="{0E26E879-5EE3-995C-12B6-B2B9D6C8A96A}"/>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371333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20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20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20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Lst>
  </p:timing>
</p:sld>
</file>

<file path=ppt/slides/slide76.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pic>
        <p:nvPicPr>
          <p:cNvPr id="5" name="Picture 4" descr="Chart, bar chart&#10;&#10;Description automatically generated">
            <a:extLst>
              <a:ext uri="{FF2B5EF4-FFF2-40B4-BE49-F238E27FC236}">
                <a16:creationId xmlns:a16="http://schemas.microsoft.com/office/drawing/2014/main" id="{19CE2A4C-74F2-4BD0-E851-C2035C1207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6411" y="241882"/>
            <a:ext cx="7349480" cy="6010622"/>
          </a:xfrm>
          <a:prstGeom prst="rect">
            <a:avLst/>
          </a:prstGeom>
        </p:spPr>
      </p:pic>
      <p:sp>
        <p:nvSpPr>
          <p:cNvPr id="4" name="Rectangle 3"/>
          <p:cNvSpPr/>
          <p:nvPr/>
        </p:nvSpPr>
        <p:spPr>
          <a:xfrm>
            <a:off x="18303" y="6052449"/>
            <a:ext cx="9125697" cy="400110"/>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222222"/>
                </a:solidFill>
                <a:effectLst/>
                <a:uLnTx/>
                <a:uFillTx/>
                <a:latin typeface="Avenir Black" charset="0"/>
                <a:ea typeface="Avenir Black" charset="0"/>
                <a:cs typeface="Avenir Black" charset="0"/>
              </a:rPr>
              <a:t>How the U.S. Spent $3.6 Trillion on Health Care in 2018</a:t>
            </a:r>
          </a:p>
        </p:txBody>
      </p:sp>
      <p:sp>
        <p:nvSpPr>
          <p:cNvPr id="2" name="Rectangle 1">
            <a:extLst>
              <a:ext uri="{FF2B5EF4-FFF2-40B4-BE49-F238E27FC236}">
                <a16:creationId xmlns:a16="http://schemas.microsoft.com/office/drawing/2014/main" id="{BB79BA62-A2FF-FFFB-16B2-E24558761369}"/>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sp>
        <p:nvSpPr>
          <p:cNvPr id="3" name="Rectangle 2">
            <a:extLst>
              <a:ext uri="{FF2B5EF4-FFF2-40B4-BE49-F238E27FC236}">
                <a16:creationId xmlns:a16="http://schemas.microsoft.com/office/drawing/2014/main" id="{A47916C0-E75F-B996-FD19-6CE75352A058}"/>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Understanding Health Care</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6" name="Straight Connector 5">
            <a:extLst>
              <a:ext uri="{FF2B5EF4-FFF2-40B4-BE49-F238E27FC236}">
                <a16:creationId xmlns:a16="http://schemas.microsoft.com/office/drawing/2014/main" id="{C3EBB964-11F7-4CE2-FC7E-6EC8855A1D6C}"/>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555656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pic>
        <p:nvPicPr>
          <p:cNvPr id="9" name="Picture 8" descr="A graph showing the difference between united states and the united states&#10;&#10;Description automatically generated">
            <a:extLst>
              <a:ext uri="{FF2B5EF4-FFF2-40B4-BE49-F238E27FC236}">
                <a16:creationId xmlns:a16="http://schemas.microsoft.com/office/drawing/2014/main" id="{AF8B42F1-BD6A-61D2-2500-D068B45CA8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921" y="1134472"/>
            <a:ext cx="8981879" cy="3307773"/>
          </a:xfrm>
          <a:prstGeom prst="rect">
            <a:avLst/>
          </a:prstGeom>
        </p:spPr>
      </p:pic>
      <p:sp>
        <p:nvSpPr>
          <p:cNvPr id="11" name="TextBox 10"/>
          <p:cNvSpPr txBox="1"/>
          <p:nvPr/>
        </p:nvSpPr>
        <p:spPr>
          <a:xfrm>
            <a:off x="2075725" y="1850066"/>
            <a:ext cx="896399" cy="707886"/>
          </a:xfrm>
          <a:prstGeom prst="rect">
            <a:avLst/>
          </a:prstGeom>
          <a:solidFill>
            <a:srgbClr val="FFFFFF"/>
          </a:solidFill>
          <a:ln>
            <a:solidFill>
              <a:srgbClr val="3F281F"/>
            </a:solidFill>
          </a:ln>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u="none" strike="noStrike" kern="1200" cap="none" spc="0" normalizeH="0" baseline="0" noProof="0" dirty="0">
                <a:ln>
                  <a:noFill/>
                </a:ln>
                <a:solidFill>
                  <a:srgbClr val="3F281F"/>
                </a:solidFill>
                <a:effectLst/>
                <a:uLnTx/>
                <a:uFillTx/>
                <a:latin typeface="Avenir Book" panose="02000503020000020003" pitchFamily="2" charset="0"/>
                <a:ea typeface="ＭＳ Ｐゴシック" charset="0"/>
                <a:cs typeface="Avenir Medium" charset="0"/>
              </a:rPr>
              <a:t>1980: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u="none" strike="noStrike" kern="1200" cap="none" spc="0" normalizeH="0" baseline="0" noProof="0" dirty="0">
                <a:ln>
                  <a:noFill/>
                </a:ln>
                <a:solidFill>
                  <a:srgbClr val="3F281F"/>
                </a:solidFill>
                <a:effectLst/>
                <a:uLnTx/>
                <a:uFillTx/>
                <a:latin typeface="Avenir Book" panose="02000503020000020003" pitchFamily="2" charset="0"/>
                <a:ea typeface="ＭＳ Ｐゴシック" charset="0"/>
                <a:cs typeface="Avenir Medium" charset="0"/>
              </a:rPr>
              <a:t>8.8%</a:t>
            </a:r>
          </a:p>
        </p:txBody>
      </p:sp>
      <p:sp>
        <p:nvSpPr>
          <p:cNvPr id="12" name="TextBox 11"/>
          <p:cNvSpPr txBox="1"/>
          <p:nvPr/>
        </p:nvSpPr>
        <p:spPr>
          <a:xfrm>
            <a:off x="8004470" y="935843"/>
            <a:ext cx="901209" cy="707886"/>
          </a:xfrm>
          <a:prstGeom prst="rect">
            <a:avLst/>
          </a:prstGeom>
          <a:solidFill>
            <a:srgbClr val="FFFFFF"/>
          </a:solidFill>
          <a:ln>
            <a:solidFill>
              <a:srgbClr val="3F281F"/>
            </a:solidFill>
          </a:ln>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u="none" strike="noStrike" kern="1200" cap="none" spc="0" normalizeH="0" baseline="0" noProof="0" dirty="0">
                <a:ln>
                  <a:noFill/>
                </a:ln>
                <a:solidFill>
                  <a:srgbClr val="3F281F"/>
                </a:solidFill>
                <a:effectLst/>
                <a:uLnTx/>
                <a:uFillTx/>
                <a:latin typeface="Avenir Book" panose="02000503020000020003" pitchFamily="2" charset="0"/>
                <a:ea typeface="ＭＳ Ｐゴシック" charset="0"/>
                <a:cs typeface="Avenir Medium" charset="0"/>
              </a:rPr>
              <a:t>2017:</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u="none" strike="noStrike" kern="1200" cap="none" spc="0" normalizeH="0" baseline="0" noProof="0" dirty="0">
                <a:ln>
                  <a:noFill/>
                </a:ln>
                <a:solidFill>
                  <a:srgbClr val="3F281F"/>
                </a:solidFill>
                <a:effectLst/>
                <a:uLnTx/>
                <a:uFillTx/>
                <a:latin typeface="Avenir Book" panose="02000503020000020003" pitchFamily="2" charset="0"/>
                <a:ea typeface="ＭＳ Ｐゴシック" charset="0"/>
                <a:cs typeface="Avenir Medium" charset="0"/>
              </a:rPr>
              <a:t>17.5%</a:t>
            </a: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16136" y="451851"/>
            <a:ext cx="1289792" cy="481522"/>
          </a:xfrm>
          <a:prstGeom prst="rect">
            <a:avLst/>
          </a:prstGeom>
        </p:spPr>
      </p:pic>
      <p:sp>
        <p:nvSpPr>
          <p:cNvPr id="8" name="Rectangle 7"/>
          <p:cNvSpPr/>
          <p:nvPr/>
        </p:nvSpPr>
        <p:spPr>
          <a:xfrm>
            <a:off x="9149" y="4640874"/>
            <a:ext cx="9125697" cy="400110"/>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222222"/>
                </a:solidFill>
                <a:effectLst/>
                <a:uLnTx/>
                <a:uFillTx/>
                <a:latin typeface="Avenir Black" charset="0"/>
                <a:ea typeface="Avenir Black" charset="0"/>
                <a:cs typeface="Avenir Black" charset="0"/>
              </a:rPr>
              <a:t>Health Care Costs as a Percentage of GDP, 1970 - 2017</a:t>
            </a:r>
          </a:p>
        </p:txBody>
      </p:sp>
      <p:sp>
        <p:nvSpPr>
          <p:cNvPr id="2" name="Rectangle 1">
            <a:extLst>
              <a:ext uri="{FF2B5EF4-FFF2-40B4-BE49-F238E27FC236}">
                <a16:creationId xmlns:a16="http://schemas.microsoft.com/office/drawing/2014/main" id="{05024D02-5BB2-32CD-70A3-9FE0A1BAB5FE}"/>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sp>
        <p:nvSpPr>
          <p:cNvPr id="4" name="Rectangle 3">
            <a:extLst>
              <a:ext uri="{FF2B5EF4-FFF2-40B4-BE49-F238E27FC236}">
                <a16:creationId xmlns:a16="http://schemas.microsoft.com/office/drawing/2014/main" id="{841A78D2-C67C-3812-9A0D-28511F05CC36}"/>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Understanding Health Care</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5" name="Straight Connector 4">
            <a:extLst>
              <a:ext uri="{FF2B5EF4-FFF2-40B4-BE49-F238E27FC236}">
                <a16:creationId xmlns:a16="http://schemas.microsoft.com/office/drawing/2014/main" id="{97329690-9B62-1B67-165C-7E39DA42225D}"/>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022985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16136" y="451851"/>
            <a:ext cx="1289792" cy="481522"/>
          </a:xfrm>
          <a:prstGeom prst="rect">
            <a:avLst/>
          </a:prstGeom>
        </p:spPr>
      </p:pic>
      <p:sp>
        <p:nvSpPr>
          <p:cNvPr id="8" name="Rectangle 7"/>
          <p:cNvSpPr/>
          <p:nvPr/>
        </p:nvSpPr>
        <p:spPr>
          <a:xfrm>
            <a:off x="9149" y="5398136"/>
            <a:ext cx="9125697" cy="400110"/>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222222"/>
                </a:solidFill>
                <a:effectLst/>
                <a:uLnTx/>
                <a:uFillTx/>
                <a:latin typeface="Avenir Black" charset="0"/>
                <a:ea typeface="Avenir Black" charset="0"/>
                <a:cs typeface="Avenir Black" charset="0"/>
              </a:rPr>
              <a:t>Public versus Private Spending on Health Care, 2016</a:t>
            </a:r>
          </a:p>
        </p:txBody>
      </p:sp>
      <p:sp>
        <p:nvSpPr>
          <p:cNvPr id="2" name="Rectangle 1">
            <a:extLst>
              <a:ext uri="{FF2B5EF4-FFF2-40B4-BE49-F238E27FC236}">
                <a16:creationId xmlns:a16="http://schemas.microsoft.com/office/drawing/2014/main" id="{7473370B-119E-85F4-6D7E-60D0583C2E4A}"/>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sp>
        <p:nvSpPr>
          <p:cNvPr id="4" name="Rectangle 3">
            <a:extLst>
              <a:ext uri="{FF2B5EF4-FFF2-40B4-BE49-F238E27FC236}">
                <a16:creationId xmlns:a16="http://schemas.microsoft.com/office/drawing/2014/main" id="{A0D7B7D9-C6DF-D3E1-FF1F-CE06B702162F}"/>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Understanding Health Care</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5" name="Straight Connector 4">
            <a:extLst>
              <a:ext uri="{FF2B5EF4-FFF2-40B4-BE49-F238E27FC236}">
                <a16:creationId xmlns:a16="http://schemas.microsoft.com/office/drawing/2014/main" id="{32629919-C176-C377-A075-36EE392B3072}"/>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pic>
        <p:nvPicPr>
          <p:cNvPr id="9" name="Picture 8" descr="A graph of the number of countries/regions&#10;&#10;Description automatically generated with medium confidence">
            <a:extLst>
              <a:ext uri="{FF2B5EF4-FFF2-40B4-BE49-F238E27FC236}">
                <a16:creationId xmlns:a16="http://schemas.microsoft.com/office/drawing/2014/main" id="{6B7510E4-6E8B-787D-05B4-9452DFCE78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464" y="865515"/>
            <a:ext cx="8947072" cy="4519067"/>
          </a:xfrm>
          <a:prstGeom prst="rect">
            <a:avLst/>
          </a:prstGeom>
        </p:spPr>
      </p:pic>
    </p:spTree>
    <p:extLst>
      <p:ext uri="{BB962C8B-B14F-4D97-AF65-F5344CB8AC3E}">
        <p14:creationId xmlns:p14="http://schemas.microsoft.com/office/powerpoint/2010/main" val="3444259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3" name="Rectangle 2"/>
          <p:cNvSpPr/>
          <p:nvPr/>
        </p:nvSpPr>
        <p:spPr>
          <a:xfrm>
            <a:off x="0" y="5778309"/>
            <a:ext cx="9144000" cy="630942"/>
          </a:xfrm>
          <a:prstGeom prst="rect">
            <a:avLst/>
          </a:prstGeom>
        </p:spPr>
        <p:txBody>
          <a:bodyPr wrap="square">
            <a:spAutoFit/>
          </a:bodyPr>
          <a:lstStyle/>
          <a:p>
            <a:pPr marL="0" marR="0" lvl="0" indent="0" algn="ctr" defTabSz="914400" rtl="0" eaLnBrk="0" fontAlgn="base" latinLnBrk="0" hangingPunct="0">
              <a:lnSpc>
                <a:spcPct val="2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222222"/>
                </a:solidFill>
                <a:effectLst/>
                <a:uLnTx/>
                <a:uFillTx/>
                <a:latin typeface="Avenir Black" charset="0"/>
                <a:ea typeface="Avenir Black" charset="0"/>
                <a:cs typeface="Avenir Black" charset="0"/>
              </a:rPr>
              <a:t>Health Care Spending and Performance Comparison, 2017</a:t>
            </a:r>
          </a:p>
        </p:txBody>
      </p:sp>
      <p:sp>
        <p:nvSpPr>
          <p:cNvPr id="2" name="Rectangle 1">
            <a:extLst>
              <a:ext uri="{FF2B5EF4-FFF2-40B4-BE49-F238E27FC236}">
                <a16:creationId xmlns:a16="http://schemas.microsoft.com/office/drawing/2014/main" id="{89BA8839-1B8E-77F9-BA17-C0F6D6297AE9}"/>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sp>
        <p:nvSpPr>
          <p:cNvPr id="5" name="Rectangle 4">
            <a:extLst>
              <a:ext uri="{FF2B5EF4-FFF2-40B4-BE49-F238E27FC236}">
                <a16:creationId xmlns:a16="http://schemas.microsoft.com/office/drawing/2014/main" id="{7D2B52BA-B126-EA3B-1522-106190A40590}"/>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Understanding Health Care</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6" name="Straight Connector 5">
            <a:extLst>
              <a:ext uri="{FF2B5EF4-FFF2-40B4-BE49-F238E27FC236}">
                <a16:creationId xmlns:a16="http://schemas.microsoft.com/office/drawing/2014/main" id="{0318241E-70FB-8804-EDA3-FF7B6608FED9}"/>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pic>
        <p:nvPicPr>
          <p:cNvPr id="8" name="Picture 7" descr="A diagram of health performance&#10;&#10;Description automatically generated">
            <a:extLst>
              <a:ext uri="{FF2B5EF4-FFF2-40B4-BE49-F238E27FC236}">
                <a16:creationId xmlns:a16="http://schemas.microsoft.com/office/drawing/2014/main" id="{188D16EB-AD88-33A0-7ABD-757F8994AA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35832" y="448749"/>
            <a:ext cx="5754846" cy="5471356"/>
          </a:xfrm>
          <a:prstGeom prst="rect">
            <a:avLst/>
          </a:prstGeom>
        </p:spPr>
      </p:pic>
    </p:spTree>
    <p:extLst>
      <p:ext uri="{BB962C8B-B14F-4D97-AF65-F5344CB8AC3E}">
        <p14:creationId xmlns:p14="http://schemas.microsoft.com/office/powerpoint/2010/main" val="3756495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635725"/>
            <a:ext cx="9144000" cy="384721"/>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900" b="1" i="0" u="none" strike="noStrike" kern="1200" cap="none" spc="0" normalizeH="0" baseline="0" noProof="0" dirty="0">
                <a:ln>
                  <a:noFill/>
                </a:ln>
                <a:solidFill>
                  <a:srgbClr val="222222"/>
                </a:solidFill>
                <a:effectLst/>
                <a:uLnTx/>
                <a:uFillTx/>
                <a:latin typeface="Avenir Black" charset="0"/>
                <a:ea typeface="Avenir Black" charset="0"/>
                <a:cs typeface="Avenir Black" charset="0"/>
              </a:rPr>
              <a:t>Estimate of What a Middle-Class Family of Four Spent on Health Care in 2017</a:t>
            </a:r>
          </a:p>
        </p:txBody>
      </p:sp>
      <p:pic>
        <p:nvPicPr>
          <p:cNvPr id="6" name="Picture 5" descr="Chart, pie chart&#10;&#10;Description automatically generated">
            <a:extLst>
              <a:ext uri="{FF2B5EF4-FFF2-40B4-BE49-F238E27FC236}">
                <a16:creationId xmlns:a16="http://schemas.microsoft.com/office/drawing/2014/main" id="{9FC19E6F-AA35-9193-87CB-17F5BEBBD420}"/>
              </a:ext>
            </a:extLst>
          </p:cNvPr>
          <p:cNvPicPr>
            <a:picLocks noChangeAspect="1"/>
          </p:cNvPicPr>
          <p:nvPr/>
        </p:nvPicPr>
        <p:blipFill rotWithShape="1">
          <a:blip r:embed="rId3">
            <a:extLst>
              <a:ext uri="{28A0092B-C50C-407E-A947-70E740481C1C}">
                <a14:useLocalDpi xmlns:a14="http://schemas.microsoft.com/office/drawing/2010/main" val="0"/>
              </a:ext>
            </a:extLst>
          </a:blip>
          <a:srcRect t="5907" b="41059"/>
          <a:stretch/>
        </p:blipFill>
        <p:spPr>
          <a:xfrm>
            <a:off x="0" y="1151905"/>
            <a:ext cx="4597400" cy="3610099"/>
          </a:xfrm>
          <a:prstGeom prst="rect">
            <a:avLst/>
          </a:prstGeom>
        </p:spPr>
      </p:pic>
      <p:pic>
        <p:nvPicPr>
          <p:cNvPr id="7" name="Picture 6" descr="Chart, pie chart&#10;&#10;Description automatically generated">
            <a:extLst>
              <a:ext uri="{FF2B5EF4-FFF2-40B4-BE49-F238E27FC236}">
                <a16:creationId xmlns:a16="http://schemas.microsoft.com/office/drawing/2014/main" id="{426142AF-F141-3B6D-6841-B3759376E542}"/>
              </a:ext>
            </a:extLst>
          </p:cNvPr>
          <p:cNvPicPr>
            <a:picLocks noChangeAspect="1"/>
          </p:cNvPicPr>
          <p:nvPr/>
        </p:nvPicPr>
        <p:blipFill rotWithShape="1">
          <a:blip r:embed="rId3">
            <a:extLst>
              <a:ext uri="{28A0092B-C50C-407E-A947-70E740481C1C}">
                <a14:useLocalDpi xmlns:a14="http://schemas.microsoft.com/office/drawing/2010/main" val="0"/>
              </a:ext>
            </a:extLst>
          </a:blip>
          <a:srcRect t="58315" r="9980"/>
          <a:stretch/>
        </p:blipFill>
        <p:spPr>
          <a:xfrm>
            <a:off x="4049486" y="1400455"/>
            <a:ext cx="5094514" cy="3493008"/>
          </a:xfrm>
          <a:prstGeom prst="rect">
            <a:avLst/>
          </a:prstGeom>
        </p:spPr>
      </p:pic>
      <p:sp>
        <p:nvSpPr>
          <p:cNvPr id="3" name="Oval 2">
            <a:extLst>
              <a:ext uri="{FF2B5EF4-FFF2-40B4-BE49-F238E27FC236}">
                <a16:creationId xmlns:a16="http://schemas.microsoft.com/office/drawing/2014/main" id="{742A6AEC-20AD-63B7-ACBB-0EF3C4AF519B}"/>
              </a:ext>
            </a:extLst>
          </p:cNvPr>
          <p:cNvSpPr/>
          <p:nvPr/>
        </p:nvSpPr>
        <p:spPr bwMode="auto">
          <a:xfrm>
            <a:off x="1923804" y="2766949"/>
            <a:ext cx="914400" cy="546265"/>
          </a:xfrm>
          <a:prstGeom prst="ellipse">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rPr>
              <a:t>Total</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rPr>
              <a:t>$7,450</a:t>
            </a:r>
          </a:p>
        </p:txBody>
      </p:sp>
      <p:sp>
        <p:nvSpPr>
          <p:cNvPr id="4" name="Rectangle 3">
            <a:extLst>
              <a:ext uri="{FF2B5EF4-FFF2-40B4-BE49-F238E27FC236}">
                <a16:creationId xmlns:a16="http://schemas.microsoft.com/office/drawing/2014/main" id="{7C6FBE2E-A942-27A5-1472-305479255DEC}"/>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sp>
        <p:nvSpPr>
          <p:cNvPr id="5" name="Rectangle 4">
            <a:extLst>
              <a:ext uri="{FF2B5EF4-FFF2-40B4-BE49-F238E27FC236}">
                <a16:creationId xmlns:a16="http://schemas.microsoft.com/office/drawing/2014/main" id="{0F894DAB-AF8B-B924-6FA5-6226445B00DC}"/>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Understanding Health Care</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8" name="Straight Connector 7">
            <a:extLst>
              <a:ext uri="{FF2B5EF4-FFF2-40B4-BE49-F238E27FC236}">
                <a16:creationId xmlns:a16="http://schemas.microsoft.com/office/drawing/2014/main" id="{8E026E08-19EC-7C00-AC68-68424857FAF4}"/>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pic>
        <p:nvPicPr>
          <p:cNvPr id="9" name="Picture 8" descr="A graph of the number of countries/regions&#10;&#10;Description automatically generated with medium confidence">
            <a:extLst>
              <a:ext uri="{FF2B5EF4-FFF2-40B4-BE49-F238E27FC236}">
                <a16:creationId xmlns:a16="http://schemas.microsoft.com/office/drawing/2014/main" id="{F7EC5DB4-98DA-7958-4A86-E26BB966DA1D}"/>
              </a:ext>
            </a:extLst>
          </p:cNvPr>
          <p:cNvPicPr>
            <a:picLocks noChangeAspect="1"/>
          </p:cNvPicPr>
          <p:nvPr/>
        </p:nvPicPr>
        <p:blipFill rotWithShape="1">
          <a:blip r:embed="rId4">
            <a:extLst>
              <a:ext uri="{28A0092B-C50C-407E-A947-70E740481C1C}">
                <a14:useLocalDpi xmlns:a14="http://schemas.microsoft.com/office/drawing/2010/main" val="0"/>
              </a:ext>
            </a:extLst>
          </a:blip>
          <a:srcRect t="89345" r="52926" b="4789"/>
          <a:stretch/>
        </p:blipFill>
        <p:spPr>
          <a:xfrm>
            <a:off x="303970" y="4663175"/>
            <a:ext cx="4211787" cy="265083"/>
          </a:xfrm>
          <a:prstGeom prst="rect">
            <a:avLst/>
          </a:prstGeom>
        </p:spPr>
      </p:pic>
    </p:spTree>
    <p:extLst>
      <p:ext uri="{BB962C8B-B14F-4D97-AF65-F5344CB8AC3E}">
        <p14:creationId xmlns:p14="http://schemas.microsoft.com/office/powerpoint/2010/main" val="6144243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showMasterSp="0">
  <p:cSld>
    <p:bg>
      <p:bgPr>
        <a:solidFill>
          <a:srgbClr val="FFF1DB"/>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6966" y="409649"/>
            <a:ext cx="5936105" cy="627194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75947" y="1325172"/>
            <a:ext cx="1349115" cy="927100"/>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18938" y="2252272"/>
            <a:ext cx="1379096" cy="927100"/>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1860" y="409649"/>
            <a:ext cx="2446174" cy="1280826"/>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42326" y="4113550"/>
            <a:ext cx="1355708" cy="927100"/>
          </a:xfrm>
          <a:prstGeom prst="rect">
            <a:avLst/>
          </a:prstGeom>
        </p:spPr>
      </p:pic>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08147" y="5602447"/>
            <a:ext cx="1389887" cy="1079142"/>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33541" y="2628224"/>
            <a:ext cx="1454358" cy="1763894"/>
          </a:xfrm>
          <a:prstGeom prst="rect">
            <a:avLst/>
          </a:prstGeom>
        </p:spPr>
      </p:pic>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33541" y="4577100"/>
            <a:ext cx="1454358" cy="1763894"/>
          </a:xfrm>
          <a:prstGeom prst="rect">
            <a:avLst/>
          </a:prstGeom>
        </p:spPr>
      </p:pic>
      <p:sp>
        <p:nvSpPr>
          <p:cNvPr id="12" name="TextBox 11"/>
          <p:cNvSpPr txBox="1"/>
          <p:nvPr/>
        </p:nvSpPr>
        <p:spPr>
          <a:xfrm>
            <a:off x="1023358" y="753798"/>
            <a:ext cx="2106859" cy="707886"/>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ＭＳ Ｐゴシック" pitchFamily="-106" charset="-128"/>
              </a:rPr>
              <a:t>Non-emergency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ＭＳ Ｐゴシック" pitchFamily="-106" charset="-128"/>
              </a:rPr>
              <a:t>insurance plans</a:t>
            </a:r>
          </a:p>
        </p:txBody>
      </p:sp>
      <p:sp>
        <p:nvSpPr>
          <p:cNvPr id="16" name="TextBox 15"/>
          <p:cNvSpPr txBox="1"/>
          <p:nvPr/>
        </p:nvSpPr>
        <p:spPr>
          <a:xfrm>
            <a:off x="6172349" y="1548727"/>
            <a:ext cx="2364750" cy="707886"/>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ＭＳ Ｐゴシック" pitchFamily="-106" charset="-128"/>
              </a:rPr>
              <a:t>Insurance bundled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ＭＳ Ｐゴシック" pitchFamily="-106" charset="-128"/>
              </a:rPr>
              <a:t>with employment</a:t>
            </a:r>
          </a:p>
        </p:txBody>
      </p:sp>
      <p:sp>
        <p:nvSpPr>
          <p:cNvPr id="17" name="TextBox 16"/>
          <p:cNvSpPr txBox="1"/>
          <p:nvPr/>
        </p:nvSpPr>
        <p:spPr>
          <a:xfrm>
            <a:off x="1270916" y="2471486"/>
            <a:ext cx="1821332" cy="707886"/>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ＭＳ Ｐゴシック" pitchFamily="-106" charset="-128"/>
              </a:rPr>
              <a:t>Medicaid and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ＭＳ Ｐゴシック" pitchFamily="-106" charset="-128"/>
              </a:rPr>
              <a:t>Medicare</a:t>
            </a:r>
          </a:p>
        </p:txBody>
      </p:sp>
      <p:sp>
        <p:nvSpPr>
          <p:cNvPr id="18" name="TextBox 17"/>
          <p:cNvSpPr txBox="1"/>
          <p:nvPr/>
        </p:nvSpPr>
        <p:spPr>
          <a:xfrm>
            <a:off x="6065058" y="3298799"/>
            <a:ext cx="3074881" cy="707886"/>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ＭＳ Ｐゴシック" pitchFamily="-106" charset="-128"/>
              </a:rPr>
              <a:t>President Nixon calls for </a:t>
            </a:r>
          </a:p>
          <a:p>
            <a:pPr marL="0" marR="0" lvl="0" indent="0" algn="ctr" defTabSz="914400" rtl="0" eaLnBrk="1" fontAlgn="base" latinLnBrk="0" hangingPunct="1">
              <a:lnSpc>
                <a:spcPct val="100000"/>
              </a:lnSpc>
              <a:spcBef>
                <a:spcPct val="0"/>
              </a:spcBef>
              <a:spcAft>
                <a:spcPct val="0"/>
              </a:spcAft>
              <a:buClrTx/>
              <a:buSzTx/>
              <a:buFontTx/>
              <a:buNone/>
              <a:tabLst/>
              <a:defRPr/>
            </a:pPr>
            <a:r>
              <a:rPr lang="en-US" sz="2000" b="0" dirty="0">
                <a:solidFill>
                  <a:srgbClr val="000000"/>
                </a:solidFill>
                <a:latin typeface="Avenir Book" panose="02000503020000020003" pitchFamily="2" charset="0"/>
                <a:ea typeface="ＭＳ Ｐゴシック" pitchFamily="-106" charset="-128"/>
                <a:cs typeface="ＭＳ Ｐゴシック" pitchFamily="-106" charset="-128"/>
              </a:rPr>
              <a:t>n</a:t>
            </a:r>
            <a:r>
              <a:rPr kumimoji="0" lang="en-US" sz="2000" b="0" u="none" strike="noStrike" kern="1200" cap="none" spc="0" normalizeH="0" baseline="0" noProof="0" dirty="0" err="1">
                <a:ln>
                  <a:noFill/>
                </a:ln>
                <a:solidFill>
                  <a:srgbClr val="000000"/>
                </a:solidFill>
                <a:effectLst/>
                <a:uLnTx/>
                <a:uFillTx/>
                <a:latin typeface="Avenir Book" panose="02000503020000020003" pitchFamily="2" charset="0"/>
                <a:ea typeface="ＭＳ Ｐゴシック" pitchFamily="-106" charset="-128"/>
                <a:cs typeface="ＭＳ Ｐゴシック" pitchFamily="-106" charset="-128"/>
              </a:rPr>
              <a:t>ational</a:t>
            </a:r>
            <a:r>
              <a:rPr kumimoji="0" lang="en-US" sz="20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ＭＳ Ｐゴシック" pitchFamily="-106" charset="-128"/>
              </a:rPr>
              <a:t> </a:t>
            </a:r>
            <a:r>
              <a:rPr lang="en-US" sz="2000" b="0" dirty="0">
                <a:solidFill>
                  <a:srgbClr val="000000"/>
                </a:solidFill>
                <a:latin typeface="Avenir Book" panose="02000503020000020003" pitchFamily="2" charset="0"/>
                <a:ea typeface="ＭＳ Ｐゴシック" pitchFamily="-106" charset="-128"/>
                <a:cs typeface="ＭＳ Ｐゴシック" pitchFamily="-106" charset="-128"/>
              </a:rPr>
              <a:t>h</a:t>
            </a:r>
            <a:r>
              <a:rPr kumimoji="0" lang="en-US" sz="2000" b="0" u="none" strike="noStrike" kern="1200" cap="none" spc="0" normalizeH="0" baseline="0" noProof="0" dirty="0" err="1">
                <a:ln>
                  <a:noFill/>
                </a:ln>
                <a:solidFill>
                  <a:srgbClr val="000000"/>
                </a:solidFill>
                <a:effectLst/>
                <a:uLnTx/>
                <a:uFillTx/>
                <a:latin typeface="Avenir Book" panose="02000503020000020003" pitchFamily="2" charset="0"/>
                <a:ea typeface="ＭＳ Ｐゴシック" pitchFamily="-106" charset="-128"/>
                <a:cs typeface="ＭＳ Ｐゴシック" pitchFamily="-106" charset="-128"/>
              </a:rPr>
              <a:t>ealth</a:t>
            </a:r>
            <a:r>
              <a:rPr kumimoji="0" lang="en-US" sz="20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ＭＳ Ｐゴシック" pitchFamily="-106" charset="-128"/>
              </a:rPr>
              <a:t> </a:t>
            </a:r>
            <a:r>
              <a:rPr lang="en-US" sz="2000" b="0" dirty="0">
                <a:solidFill>
                  <a:srgbClr val="000000"/>
                </a:solidFill>
                <a:latin typeface="Avenir Book" panose="02000503020000020003" pitchFamily="2" charset="0"/>
                <a:ea typeface="ＭＳ Ｐゴシック" pitchFamily="-106" charset="-128"/>
                <a:cs typeface="ＭＳ Ｐゴシック" pitchFamily="-106" charset="-128"/>
              </a:rPr>
              <a:t>i</a:t>
            </a:r>
            <a:r>
              <a:rPr kumimoji="0" lang="en-US" sz="2000" b="0" u="none" strike="noStrike" kern="1200" cap="none" spc="0" normalizeH="0" baseline="0" noProof="0" dirty="0" err="1">
                <a:ln>
                  <a:noFill/>
                </a:ln>
                <a:solidFill>
                  <a:srgbClr val="000000"/>
                </a:solidFill>
                <a:effectLst/>
                <a:uLnTx/>
                <a:uFillTx/>
                <a:latin typeface="Avenir Book" panose="02000503020000020003" pitchFamily="2" charset="0"/>
                <a:ea typeface="ＭＳ Ｐゴシック" pitchFamily="-106" charset="-128"/>
                <a:cs typeface="ＭＳ Ｐゴシック" pitchFamily="-106" charset="-128"/>
              </a:rPr>
              <a:t>nsurance</a:t>
            </a:r>
            <a:endParaRPr kumimoji="0" lang="en-US" sz="20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ＭＳ Ｐゴシック" pitchFamily="-106" charset="-128"/>
            </a:endParaRPr>
          </a:p>
        </p:txBody>
      </p:sp>
      <p:sp>
        <p:nvSpPr>
          <p:cNvPr id="19" name="TextBox 18"/>
          <p:cNvSpPr txBox="1"/>
          <p:nvPr/>
        </p:nvSpPr>
        <p:spPr>
          <a:xfrm>
            <a:off x="-67065" y="4114266"/>
            <a:ext cx="3315899" cy="707886"/>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ＭＳ Ｐゴシック" pitchFamily="-106" charset="-128"/>
              </a:rPr>
              <a:t>Clinton Administration calls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ＭＳ Ｐゴシック" pitchFamily="-106" charset="-128"/>
              </a:rPr>
              <a:t>for health-care reform</a:t>
            </a:r>
          </a:p>
        </p:txBody>
      </p:sp>
      <p:sp>
        <p:nvSpPr>
          <p:cNvPr id="20" name="TextBox 19"/>
          <p:cNvSpPr txBox="1"/>
          <p:nvPr/>
        </p:nvSpPr>
        <p:spPr>
          <a:xfrm>
            <a:off x="6175064" y="5192773"/>
            <a:ext cx="2397003" cy="707886"/>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ＭＳ Ｐゴシック" pitchFamily="-106" charset="-128"/>
              </a:rPr>
              <a:t>Medicare Part D</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ＭＳ Ｐゴシック" pitchFamily="-106" charset="-128"/>
              </a:rPr>
              <a:t>(prescription </a:t>
            </a:r>
            <a:r>
              <a:rPr lang="en-US" sz="2000" b="0" dirty="0">
                <a:solidFill>
                  <a:srgbClr val="000000"/>
                </a:solidFill>
                <a:latin typeface="Avenir Book" panose="02000503020000020003" pitchFamily="2" charset="0"/>
                <a:ea typeface="ＭＳ Ｐゴシック" pitchFamily="-106" charset="-128"/>
                <a:cs typeface="ＭＳ Ｐゴシック" pitchFamily="-106" charset="-128"/>
              </a:rPr>
              <a:t>d</a:t>
            </a:r>
            <a:r>
              <a:rPr kumimoji="0" lang="en-US" sz="20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ＭＳ Ｐゴシック" pitchFamily="-106" charset="-128"/>
              </a:rPr>
              <a:t>rugs)</a:t>
            </a:r>
          </a:p>
        </p:txBody>
      </p:sp>
      <p:sp>
        <p:nvSpPr>
          <p:cNvPr id="21" name="TextBox 20"/>
          <p:cNvSpPr txBox="1"/>
          <p:nvPr/>
        </p:nvSpPr>
        <p:spPr>
          <a:xfrm>
            <a:off x="185538" y="5902442"/>
            <a:ext cx="2956835" cy="707886"/>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ＭＳ Ｐゴシック" pitchFamily="-106" charset="-128"/>
              </a:rPr>
              <a:t>The Affordable Care Act</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ＭＳ Ｐゴシック" pitchFamily="-106" charset="-128"/>
              </a:rPr>
              <a:t>(ACA or Obamacare)</a:t>
            </a:r>
          </a:p>
        </p:txBody>
      </p:sp>
      <p:pic>
        <p:nvPicPr>
          <p:cNvPr id="22" name="Picture 2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9985" y="368731"/>
            <a:ext cx="2446174" cy="1280826"/>
          </a:xfrm>
          <a:prstGeom prst="rect">
            <a:avLst/>
          </a:prstGeom>
        </p:spPr>
      </p:pic>
      <p:pic>
        <p:nvPicPr>
          <p:cNvPr id="23" name="Picture 2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24752" y="1307425"/>
            <a:ext cx="2446174" cy="1280826"/>
          </a:xfrm>
          <a:prstGeom prst="rect">
            <a:avLst/>
          </a:prstGeom>
        </p:spPr>
      </p:pic>
      <p:pic>
        <p:nvPicPr>
          <p:cNvPr id="24" name="Picture 2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9985" y="2144756"/>
            <a:ext cx="2446174" cy="1280826"/>
          </a:xfrm>
          <a:prstGeom prst="rect">
            <a:avLst/>
          </a:prstGeom>
        </p:spPr>
      </p:pic>
      <p:pic>
        <p:nvPicPr>
          <p:cNvPr id="25" name="Picture 2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47268" y="3164768"/>
            <a:ext cx="3110459" cy="1280826"/>
          </a:xfrm>
          <a:prstGeom prst="rect">
            <a:avLst/>
          </a:prstGeom>
        </p:spPr>
      </p:pic>
      <p:pic>
        <p:nvPicPr>
          <p:cNvPr id="26" name="Picture 2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98" y="3780868"/>
            <a:ext cx="3116495" cy="1280826"/>
          </a:xfrm>
          <a:prstGeom prst="rect">
            <a:avLst/>
          </a:prstGeom>
        </p:spPr>
      </p:pic>
      <p:pic>
        <p:nvPicPr>
          <p:cNvPr id="27" name="Picture 2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01522" y="5022719"/>
            <a:ext cx="2446174" cy="1280826"/>
          </a:xfrm>
          <a:prstGeom prst="rect">
            <a:avLst/>
          </a:prstGeom>
        </p:spPr>
      </p:pic>
      <p:pic>
        <p:nvPicPr>
          <p:cNvPr id="28" name="Picture 2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187" y="5604999"/>
            <a:ext cx="2995971" cy="1280826"/>
          </a:xfrm>
          <a:prstGeom prst="rect">
            <a:avLst/>
          </a:prstGeom>
        </p:spPr>
      </p:pic>
      <p:sp>
        <p:nvSpPr>
          <p:cNvPr id="4" name="Rectangle 3">
            <a:extLst>
              <a:ext uri="{FF2B5EF4-FFF2-40B4-BE49-F238E27FC236}">
                <a16:creationId xmlns:a16="http://schemas.microsoft.com/office/drawing/2014/main" id="{978E7459-D5E3-3410-1C74-CDA624D063FA}"/>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Understanding Health Care</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7" name="Straight Connector 6">
            <a:extLst>
              <a:ext uri="{FF2B5EF4-FFF2-40B4-BE49-F238E27FC236}">
                <a16:creationId xmlns:a16="http://schemas.microsoft.com/office/drawing/2014/main" id="{56B158AD-CE61-FB87-78CB-3F1660C47450}"/>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644FCB0F-A0BC-7D29-7EAC-C834EF3EB5B1}"/>
              </a:ext>
            </a:extLst>
          </p:cNvPr>
          <p:cNvSpPr txBox="1"/>
          <p:nvPr/>
        </p:nvSpPr>
        <p:spPr>
          <a:xfrm>
            <a:off x="6348959" y="340885"/>
            <a:ext cx="2921465" cy="1107996"/>
          </a:xfrm>
          <a:prstGeom prst="rect">
            <a:avLst/>
          </a:prstGeom>
          <a:noFill/>
        </p:spPr>
        <p:txBody>
          <a:bodyPr wrap="square" rtlCol="0">
            <a:spAutoFit/>
          </a:bodyPr>
          <a:lstStyle/>
          <a:p>
            <a:pPr marL="0" marR="0" lvl="0" indent="0" algn="l" defTabSz="914400" rtl="0" eaLnBrk="0" fontAlgn="base" latinLnBrk="0" hangingPunct="0">
              <a:spcBef>
                <a:spcPct val="0"/>
              </a:spcBef>
              <a:spcAft>
                <a:spcPct val="0"/>
              </a:spcAft>
              <a:buClrTx/>
              <a:buSzTx/>
              <a:buFontTx/>
              <a:buNone/>
              <a:tabLst/>
              <a:defRPr/>
            </a:pPr>
            <a:r>
              <a:rPr kumimoji="0" lang="en-US" sz="2200" i="1" u="none" strike="noStrike" kern="120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rPr>
              <a:t>A brief look at the history of funding health care.</a:t>
            </a:r>
          </a:p>
        </p:txBody>
      </p:sp>
      <p:sp>
        <p:nvSpPr>
          <p:cNvPr id="5" name="Rectangle 4">
            <a:extLst>
              <a:ext uri="{FF2B5EF4-FFF2-40B4-BE49-F238E27FC236}">
                <a16:creationId xmlns:a16="http://schemas.microsoft.com/office/drawing/2014/main" id="{CF6043EC-0791-B2C4-FE9E-81B0CF86CEFA}"/>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Tree>
    <p:extLst>
      <p:ext uri="{BB962C8B-B14F-4D97-AF65-F5344CB8AC3E}">
        <p14:creationId xmlns:p14="http://schemas.microsoft.com/office/powerpoint/2010/main" val="19663758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2000"/>
                                        <p:tgtEl>
                                          <p:spTgt spid="22"/>
                                        </p:tgtEl>
                                      </p:cBhvr>
                                    </p:animEffect>
                                    <p:set>
                                      <p:cBhvr>
                                        <p:cTn id="7" dur="1" fill="hold">
                                          <p:stCondLst>
                                            <p:cond delay="1999"/>
                                          </p:stCondLst>
                                        </p:cTn>
                                        <p:tgtEl>
                                          <p:spTgt spid="2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2000"/>
                                        <p:tgtEl>
                                          <p:spTgt spid="23"/>
                                        </p:tgtEl>
                                      </p:cBhvr>
                                    </p:animEffect>
                                    <p:set>
                                      <p:cBhvr>
                                        <p:cTn id="12" dur="1" fill="hold">
                                          <p:stCondLst>
                                            <p:cond delay="1999"/>
                                          </p:stCondLst>
                                        </p:cTn>
                                        <p:tgtEl>
                                          <p:spTgt spid="23"/>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2000"/>
                                        <p:tgtEl>
                                          <p:spTgt spid="24"/>
                                        </p:tgtEl>
                                      </p:cBhvr>
                                    </p:animEffect>
                                    <p:set>
                                      <p:cBhvr>
                                        <p:cTn id="17" dur="1" fill="hold">
                                          <p:stCondLst>
                                            <p:cond delay="1999"/>
                                          </p:stCondLst>
                                        </p:cTn>
                                        <p:tgtEl>
                                          <p:spTgt spid="24"/>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nodeType="clickEffect">
                                  <p:stCondLst>
                                    <p:cond delay="0"/>
                                  </p:stCondLst>
                                  <p:childTnLst>
                                    <p:animEffect transition="out" filter="fade">
                                      <p:cBhvr>
                                        <p:cTn id="21" dur="2000"/>
                                        <p:tgtEl>
                                          <p:spTgt spid="25"/>
                                        </p:tgtEl>
                                      </p:cBhvr>
                                    </p:animEffect>
                                    <p:set>
                                      <p:cBhvr>
                                        <p:cTn id="22" dur="1" fill="hold">
                                          <p:stCondLst>
                                            <p:cond delay="1999"/>
                                          </p:stCondLst>
                                        </p:cTn>
                                        <p:tgtEl>
                                          <p:spTgt spid="25"/>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nodeType="clickEffect">
                                  <p:stCondLst>
                                    <p:cond delay="0"/>
                                  </p:stCondLst>
                                  <p:childTnLst>
                                    <p:animEffect transition="out" filter="fade">
                                      <p:cBhvr>
                                        <p:cTn id="26" dur="2000"/>
                                        <p:tgtEl>
                                          <p:spTgt spid="26"/>
                                        </p:tgtEl>
                                      </p:cBhvr>
                                    </p:animEffect>
                                    <p:set>
                                      <p:cBhvr>
                                        <p:cTn id="27" dur="1" fill="hold">
                                          <p:stCondLst>
                                            <p:cond delay="1999"/>
                                          </p:stCondLst>
                                        </p:cTn>
                                        <p:tgtEl>
                                          <p:spTgt spid="26"/>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nodeType="clickEffect">
                                  <p:stCondLst>
                                    <p:cond delay="0"/>
                                  </p:stCondLst>
                                  <p:childTnLst>
                                    <p:animEffect transition="out" filter="fade">
                                      <p:cBhvr>
                                        <p:cTn id="31" dur="2000"/>
                                        <p:tgtEl>
                                          <p:spTgt spid="27"/>
                                        </p:tgtEl>
                                      </p:cBhvr>
                                    </p:animEffect>
                                    <p:set>
                                      <p:cBhvr>
                                        <p:cTn id="32" dur="1" fill="hold">
                                          <p:stCondLst>
                                            <p:cond delay="1999"/>
                                          </p:stCondLst>
                                        </p:cTn>
                                        <p:tgtEl>
                                          <p:spTgt spid="27"/>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0" presetClass="exit" presetSubtype="0" fill="hold" nodeType="clickEffect">
                                  <p:stCondLst>
                                    <p:cond delay="0"/>
                                  </p:stCondLst>
                                  <p:childTnLst>
                                    <p:animEffect transition="out" filter="fade">
                                      <p:cBhvr>
                                        <p:cTn id="36" dur="2000"/>
                                        <p:tgtEl>
                                          <p:spTgt spid="28"/>
                                        </p:tgtEl>
                                      </p:cBhvr>
                                    </p:animEffect>
                                    <p:set>
                                      <p:cBhvr>
                                        <p:cTn id="37" dur="1" fill="hold">
                                          <p:stCondLst>
                                            <p:cond delay="1999"/>
                                          </p:stCondLst>
                                        </p:cTn>
                                        <p:tgtEl>
                                          <p:spTgt spid="2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showMasterSp="0">
  <p:cSld>
    <p:bg>
      <p:bgPr>
        <a:solidFill>
          <a:srgbClr val="FFF1DB"/>
        </a:solidFill>
        <a:effectLst/>
      </p:bgPr>
    </p:bg>
    <p:spTree>
      <p:nvGrpSpPr>
        <p:cNvPr id="1" name=""/>
        <p:cNvGrpSpPr/>
        <p:nvPr/>
      </p:nvGrpSpPr>
      <p:grpSpPr>
        <a:xfrm>
          <a:off x="0" y="0"/>
          <a:ext cx="0" cy="0"/>
          <a:chOff x="0" y="0"/>
          <a:chExt cx="0" cy="0"/>
        </a:xfrm>
      </p:grpSpPr>
      <p:sp>
        <p:nvSpPr>
          <p:cNvPr id="4" name="TextBox 3"/>
          <p:cNvSpPr txBox="1"/>
          <p:nvPr/>
        </p:nvSpPr>
        <p:spPr>
          <a:xfrm>
            <a:off x="152400" y="2133224"/>
            <a:ext cx="8839200" cy="3816429"/>
          </a:xfrm>
          <a:prstGeom prst="rect">
            <a:avLst/>
          </a:prstGeom>
          <a:solidFill>
            <a:srgbClr val="FFFFFF"/>
          </a:solidFill>
          <a:ln w="9525" cmpd="sng">
            <a:solidFill>
              <a:srgbClr val="000000"/>
            </a:solidFill>
          </a:ln>
        </p:spPr>
        <p:txBody>
          <a:bodyPr wrap="square" rtlCol="0">
            <a:spAutoFit/>
          </a:bodyPr>
          <a:lstStyle/>
          <a:p>
            <a:pPr marL="342900" marR="0" lvl="0" indent="-342900" algn="l" defTabSz="914400" rtl="0" eaLnBrk="0" fontAlgn="base" latinLnBrk="0" hangingPunct="0">
              <a:lnSpc>
                <a:spcPct val="100000"/>
              </a:lnSpc>
              <a:spcBef>
                <a:spcPct val="0"/>
              </a:spcBef>
              <a:spcAft>
                <a:spcPct val="0"/>
              </a:spcAft>
              <a:buClrTx/>
              <a:buSzTx/>
              <a:buFont typeface="Arial"/>
              <a:buChar char="•"/>
              <a:tabLst/>
              <a:defRPr/>
            </a:pPr>
            <a:r>
              <a:rPr kumimoji="0" lang="en-US" sz="22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rPr>
              <a:t>Health insurance mandate</a:t>
            </a:r>
          </a:p>
          <a:p>
            <a:pPr marL="342900" marR="0" lvl="0" indent="-342900" algn="l" defTabSz="914400" rtl="0" eaLnBrk="0" fontAlgn="base" latinLnBrk="0" hangingPunct="0">
              <a:lnSpc>
                <a:spcPct val="100000"/>
              </a:lnSpc>
              <a:spcBef>
                <a:spcPct val="0"/>
              </a:spcBef>
              <a:spcAft>
                <a:spcPct val="0"/>
              </a:spcAft>
              <a:buClrTx/>
              <a:buSzTx/>
              <a:buFont typeface="Arial"/>
              <a:buChar char="•"/>
              <a:tabLst/>
              <a:defRPr/>
            </a:pPr>
            <a:r>
              <a:rPr kumimoji="0" lang="en-US" sz="22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rPr>
              <a:t>Young-adult coverage</a:t>
            </a:r>
          </a:p>
          <a:p>
            <a:pPr marL="342900" marR="0" lvl="0" indent="-342900" algn="l" defTabSz="914400" rtl="0" eaLnBrk="0" fontAlgn="base" latinLnBrk="0" hangingPunct="0">
              <a:lnSpc>
                <a:spcPct val="100000"/>
              </a:lnSpc>
              <a:spcBef>
                <a:spcPct val="0"/>
              </a:spcBef>
              <a:spcAft>
                <a:spcPct val="0"/>
              </a:spcAft>
              <a:buClrTx/>
              <a:buSzTx/>
              <a:buFont typeface="Arial"/>
              <a:buChar char="•"/>
              <a:tabLst/>
              <a:defRPr/>
            </a:pPr>
            <a:r>
              <a:rPr kumimoji="0" lang="en-US" sz="22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rPr>
              <a:t>Ban on exclusions</a:t>
            </a:r>
          </a:p>
          <a:p>
            <a:pPr marL="342900" marR="0" lvl="0" indent="-342900" algn="l" defTabSz="914400" rtl="0" eaLnBrk="0" fontAlgn="base" latinLnBrk="0" hangingPunct="0">
              <a:lnSpc>
                <a:spcPct val="100000"/>
              </a:lnSpc>
              <a:spcBef>
                <a:spcPct val="0"/>
              </a:spcBef>
              <a:spcAft>
                <a:spcPct val="0"/>
              </a:spcAft>
              <a:buClrTx/>
              <a:buSzTx/>
              <a:buFont typeface="Arial"/>
              <a:buChar char="•"/>
              <a:tabLst/>
              <a:defRPr/>
            </a:pPr>
            <a:r>
              <a:rPr kumimoji="0" lang="en-US" sz="22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rPr>
              <a:t>Workplace insurance requirement</a:t>
            </a:r>
          </a:p>
          <a:p>
            <a:pPr marL="342900" marR="0" lvl="0" indent="-342900" algn="l" defTabSz="914400" rtl="0" eaLnBrk="0" fontAlgn="base" latinLnBrk="0" hangingPunct="0">
              <a:lnSpc>
                <a:spcPct val="100000"/>
              </a:lnSpc>
              <a:spcBef>
                <a:spcPct val="0"/>
              </a:spcBef>
              <a:spcAft>
                <a:spcPct val="0"/>
              </a:spcAft>
              <a:buClrTx/>
              <a:buSzTx/>
              <a:buFont typeface="Arial"/>
              <a:buChar char="•"/>
              <a:tabLst/>
              <a:defRPr/>
            </a:pPr>
            <a:r>
              <a:rPr kumimoji="0" lang="en-US" sz="22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rPr>
              <a:t>Standardized policies</a:t>
            </a:r>
          </a:p>
          <a:p>
            <a:pPr marL="342900" marR="0" lvl="0" indent="-342900" algn="l" defTabSz="914400" rtl="0" eaLnBrk="0" fontAlgn="base" latinLnBrk="0" hangingPunct="0">
              <a:lnSpc>
                <a:spcPct val="100000"/>
              </a:lnSpc>
              <a:spcBef>
                <a:spcPct val="0"/>
              </a:spcBef>
              <a:spcAft>
                <a:spcPct val="0"/>
              </a:spcAft>
              <a:buClrTx/>
              <a:buSzTx/>
              <a:buFont typeface="Arial"/>
              <a:buChar char="•"/>
              <a:tabLst/>
              <a:defRPr/>
            </a:pPr>
            <a:r>
              <a:rPr lang="en-US" sz="2200" b="0" dirty="0">
                <a:solidFill>
                  <a:srgbClr val="000000"/>
                </a:solidFill>
                <a:latin typeface="Avenir Book" panose="02000503020000020003" pitchFamily="2" charset="0"/>
                <a:cs typeface="Avenir Medium" charset="0"/>
              </a:rPr>
              <a:t>Limits and caps</a:t>
            </a:r>
            <a:endParaRPr kumimoji="0" lang="en-US" sz="22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endParaRPr>
          </a:p>
          <a:p>
            <a:pPr marL="342900" marR="0" lvl="0" indent="-342900" algn="l" defTabSz="914400" rtl="0" eaLnBrk="0" fontAlgn="base" latinLnBrk="0" hangingPunct="0">
              <a:lnSpc>
                <a:spcPct val="100000"/>
              </a:lnSpc>
              <a:spcBef>
                <a:spcPct val="0"/>
              </a:spcBef>
              <a:spcAft>
                <a:spcPct val="0"/>
              </a:spcAft>
              <a:buClrTx/>
              <a:buSzTx/>
              <a:buFont typeface="Arial"/>
              <a:buChar char="•"/>
              <a:tabLst/>
              <a:defRPr/>
            </a:pPr>
            <a:r>
              <a:rPr lang="en-US" sz="2200" b="0" dirty="0">
                <a:solidFill>
                  <a:srgbClr val="000000"/>
                </a:solidFill>
                <a:latin typeface="Avenir Book" panose="02000503020000020003" pitchFamily="2" charset="0"/>
                <a:cs typeface="Avenir Medium" charset="0"/>
              </a:rPr>
              <a:t>Rebates to consumers</a:t>
            </a:r>
            <a:endParaRPr kumimoji="0" lang="en-US" sz="22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endParaRPr>
          </a:p>
          <a:p>
            <a:pPr marL="342900" marR="0" lvl="0" indent="-342900" algn="l" defTabSz="914400" rtl="0" eaLnBrk="0" fontAlgn="base" latinLnBrk="0" hangingPunct="0">
              <a:lnSpc>
                <a:spcPct val="100000"/>
              </a:lnSpc>
              <a:spcBef>
                <a:spcPct val="0"/>
              </a:spcBef>
              <a:spcAft>
                <a:spcPct val="0"/>
              </a:spcAft>
              <a:buClrTx/>
              <a:buSzTx/>
              <a:buFont typeface="Arial"/>
              <a:buChar char="•"/>
              <a:tabLst/>
              <a:defRPr/>
            </a:pPr>
            <a:r>
              <a:rPr kumimoji="0" lang="en-US" sz="22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rPr>
              <a:t>Needs-based coverage</a:t>
            </a:r>
          </a:p>
          <a:p>
            <a:pPr marL="342900" marR="0" lvl="0" indent="-342900" algn="l" defTabSz="914400" rtl="0" eaLnBrk="0" fontAlgn="base" latinLnBrk="0" hangingPunct="0">
              <a:lnSpc>
                <a:spcPct val="100000"/>
              </a:lnSpc>
              <a:spcBef>
                <a:spcPct val="0"/>
              </a:spcBef>
              <a:spcAft>
                <a:spcPct val="0"/>
              </a:spcAft>
              <a:buClrTx/>
              <a:buSzTx/>
              <a:buFont typeface="Arial"/>
              <a:buChar char="•"/>
              <a:tabLst/>
              <a:defRPr/>
            </a:pPr>
            <a:r>
              <a:rPr kumimoji="0" lang="en-US" sz="22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rPr>
              <a:t>Health insurance exchanges</a:t>
            </a:r>
          </a:p>
          <a:p>
            <a:pPr marL="342900" marR="0" lvl="0" indent="-342900" algn="l" defTabSz="914400" rtl="0" eaLnBrk="0" fontAlgn="base" latinLnBrk="0" hangingPunct="0">
              <a:lnSpc>
                <a:spcPct val="100000"/>
              </a:lnSpc>
              <a:spcBef>
                <a:spcPct val="0"/>
              </a:spcBef>
              <a:spcAft>
                <a:spcPct val="0"/>
              </a:spcAft>
              <a:buClrTx/>
              <a:buSzTx/>
              <a:buFont typeface="Arial"/>
              <a:buChar char="•"/>
              <a:tabLst/>
              <a:defRPr/>
            </a:pPr>
            <a:r>
              <a:rPr lang="en-US" sz="2200" b="0" dirty="0">
                <a:solidFill>
                  <a:srgbClr val="000000"/>
                </a:solidFill>
                <a:latin typeface="Avenir Book" panose="02000503020000020003" pitchFamily="2" charset="0"/>
                <a:cs typeface="Avenir Medium" charset="0"/>
              </a:rPr>
              <a:t>Affordable health care </a:t>
            </a:r>
            <a:r>
              <a:rPr lang="en-US" sz="2200" b="0" i="1" dirty="0">
                <a:solidFill>
                  <a:srgbClr val="000000"/>
                </a:solidFill>
                <a:latin typeface="Avenir Book" panose="02000503020000020003" pitchFamily="2" charset="0"/>
                <a:cs typeface="Avenir Medium" charset="0"/>
              </a:rPr>
              <a:t>defined </a:t>
            </a:r>
          </a:p>
          <a:p>
            <a:pPr marL="354013" marR="0" lvl="0" algn="l" defTabSz="914400" rtl="0" eaLnBrk="0" fontAlgn="base" latinLnBrk="0" hangingPunct="0">
              <a:lnSpc>
                <a:spcPct val="100000"/>
              </a:lnSpc>
              <a:spcBef>
                <a:spcPct val="0"/>
              </a:spcBef>
              <a:spcAft>
                <a:spcPct val="0"/>
              </a:spcAft>
              <a:buClrTx/>
              <a:buSzTx/>
              <a:defRPr/>
            </a:pPr>
            <a:r>
              <a:rPr lang="en-US" sz="2200" b="0" dirty="0">
                <a:solidFill>
                  <a:srgbClr val="000000"/>
                </a:solidFill>
                <a:latin typeface="Avenir Book" panose="02000503020000020003" pitchFamily="2" charset="0"/>
                <a:cs typeface="Avenir Medium" charset="0"/>
              </a:rPr>
              <a:t>(in 2020, it was 9.78% of annual household income)</a:t>
            </a:r>
            <a:endParaRPr kumimoji="0" lang="en-US" sz="22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endParaRPr>
          </a:p>
        </p:txBody>
      </p:sp>
      <p:sp>
        <p:nvSpPr>
          <p:cNvPr id="5" name="Rectangle 4"/>
          <p:cNvSpPr/>
          <p:nvPr/>
        </p:nvSpPr>
        <p:spPr>
          <a:xfrm>
            <a:off x="152400" y="634626"/>
            <a:ext cx="8839200" cy="1384995"/>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u="none" strike="noStrike" kern="1200" cap="none" spc="0" normalizeH="0" baseline="0" noProof="0" dirty="0">
                <a:ln>
                  <a:noFill/>
                </a:ln>
                <a:solidFill>
                  <a:srgbClr val="000000"/>
                </a:solidFill>
                <a:effectLst/>
                <a:uLnTx/>
                <a:uFillTx/>
                <a:latin typeface="Avenir Black" panose="02000503020000020003" pitchFamily="2" charset="0"/>
                <a:cs typeface="Avenir Medium" charset="0"/>
              </a:rPr>
              <a:t>The Patient Protection and Affordable Care Act (ACA)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rPr>
              <a:t>“Obamacare”</a:t>
            </a:r>
          </a:p>
        </p:txBody>
      </p:sp>
      <p:sp>
        <p:nvSpPr>
          <p:cNvPr id="2" name="Rectangle 1">
            <a:extLst>
              <a:ext uri="{FF2B5EF4-FFF2-40B4-BE49-F238E27FC236}">
                <a16:creationId xmlns:a16="http://schemas.microsoft.com/office/drawing/2014/main" id="{5F3C32E7-5A99-6F31-6822-FFB4B58629EC}"/>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sp>
        <p:nvSpPr>
          <p:cNvPr id="3" name="Rectangle 2">
            <a:extLst>
              <a:ext uri="{FF2B5EF4-FFF2-40B4-BE49-F238E27FC236}">
                <a16:creationId xmlns:a16="http://schemas.microsoft.com/office/drawing/2014/main" id="{3770FB8E-1563-A536-189E-124BA6663705}"/>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Understanding Health Care</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6" name="Straight Connector 5">
            <a:extLst>
              <a:ext uri="{FF2B5EF4-FFF2-40B4-BE49-F238E27FC236}">
                <a16:creationId xmlns:a16="http://schemas.microsoft.com/office/drawing/2014/main" id="{62169C5E-1CAE-F880-F4F6-B149C008D98B}"/>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58859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fade">
                                      <p:cBhvr>
                                        <p:cTn id="7" dur="2000"/>
                                        <p:tgtEl>
                                          <p:spTgt spid="4">
                                            <p:bg/>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fade">
                                      <p:cBhvr>
                                        <p:cTn id="10" dur="2000"/>
                                        <p:tgtEl>
                                          <p:spTgt spid="4">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animEffect transition="in" filter="fade">
                                      <p:cBhvr>
                                        <p:cTn id="15" dur="2000"/>
                                        <p:tgtEl>
                                          <p:spTgt spid="4">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4">
                                            <p:txEl>
                                              <p:pRg st="2" end="2"/>
                                            </p:txEl>
                                          </p:spTgt>
                                        </p:tgtEl>
                                        <p:attrNameLst>
                                          <p:attrName>style.visibility</p:attrName>
                                        </p:attrNameLst>
                                      </p:cBhvr>
                                      <p:to>
                                        <p:strVal val="visible"/>
                                      </p:to>
                                    </p:set>
                                    <p:animEffect transition="in" filter="fade">
                                      <p:cBhvr>
                                        <p:cTn id="20" dur="2000"/>
                                        <p:tgtEl>
                                          <p:spTgt spid="4">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Effect transition="in" filter="fade">
                                      <p:cBhvr>
                                        <p:cTn id="25" dur="2000"/>
                                        <p:tgtEl>
                                          <p:spTgt spid="4">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4">
                                            <p:txEl>
                                              <p:pRg st="4" end="4"/>
                                            </p:txEl>
                                          </p:spTgt>
                                        </p:tgtEl>
                                        <p:attrNameLst>
                                          <p:attrName>style.visibility</p:attrName>
                                        </p:attrNameLst>
                                      </p:cBhvr>
                                      <p:to>
                                        <p:strVal val="visible"/>
                                      </p:to>
                                    </p:set>
                                    <p:animEffect transition="in" filter="fade">
                                      <p:cBhvr>
                                        <p:cTn id="30" dur="2000"/>
                                        <p:tgtEl>
                                          <p:spTgt spid="4">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fade">
                                      <p:cBhvr>
                                        <p:cTn id="35" dur="2000"/>
                                        <p:tgtEl>
                                          <p:spTgt spid="4">
                                            <p:txEl>
                                              <p:pRg st="5" end="5"/>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4">
                                            <p:txEl>
                                              <p:pRg st="6" end="6"/>
                                            </p:txEl>
                                          </p:spTgt>
                                        </p:tgtEl>
                                        <p:attrNameLst>
                                          <p:attrName>style.visibility</p:attrName>
                                        </p:attrNameLst>
                                      </p:cBhvr>
                                      <p:to>
                                        <p:strVal val="visible"/>
                                      </p:to>
                                    </p:set>
                                    <p:animEffect transition="in" filter="fade">
                                      <p:cBhvr>
                                        <p:cTn id="40" dur="2000"/>
                                        <p:tgtEl>
                                          <p:spTgt spid="4">
                                            <p:txEl>
                                              <p:pRg st="6" end="6"/>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4">
                                            <p:txEl>
                                              <p:pRg st="7" end="7"/>
                                            </p:txEl>
                                          </p:spTgt>
                                        </p:tgtEl>
                                        <p:attrNameLst>
                                          <p:attrName>style.visibility</p:attrName>
                                        </p:attrNameLst>
                                      </p:cBhvr>
                                      <p:to>
                                        <p:strVal val="visible"/>
                                      </p:to>
                                    </p:set>
                                    <p:animEffect transition="in" filter="fade">
                                      <p:cBhvr>
                                        <p:cTn id="45" dur="2000"/>
                                        <p:tgtEl>
                                          <p:spTgt spid="4">
                                            <p:txEl>
                                              <p:pRg st="7" end="7"/>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4">
                                            <p:txEl>
                                              <p:pRg st="8" end="8"/>
                                            </p:txEl>
                                          </p:spTgt>
                                        </p:tgtEl>
                                        <p:attrNameLst>
                                          <p:attrName>style.visibility</p:attrName>
                                        </p:attrNameLst>
                                      </p:cBhvr>
                                      <p:to>
                                        <p:strVal val="visible"/>
                                      </p:to>
                                    </p:set>
                                    <p:animEffect transition="in" filter="fade">
                                      <p:cBhvr>
                                        <p:cTn id="50" dur="2000"/>
                                        <p:tgtEl>
                                          <p:spTgt spid="4">
                                            <p:txEl>
                                              <p:pRg st="8" end="8"/>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4">
                                            <p:txEl>
                                              <p:pRg st="9" end="9"/>
                                            </p:txEl>
                                          </p:spTgt>
                                        </p:tgtEl>
                                        <p:attrNameLst>
                                          <p:attrName>style.visibility</p:attrName>
                                        </p:attrNameLst>
                                      </p:cBhvr>
                                      <p:to>
                                        <p:strVal val="visible"/>
                                      </p:to>
                                    </p:set>
                                    <p:animEffect transition="in" filter="fade">
                                      <p:cBhvr>
                                        <p:cTn id="55" dur="2000"/>
                                        <p:tgtEl>
                                          <p:spTgt spid="4">
                                            <p:txEl>
                                              <p:pRg st="9" end="9"/>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4">
                                            <p:txEl>
                                              <p:pRg st="10" end="10"/>
                                            </p:txEl>
                                          </p:spTgt>
                                        </p:tgtEl>
                                        <p:attrNameLst>
                                          <p:attrName>style.visibility</p:attrName>
                                        </p:attrNameLst>
                                      </p:cBhvr>
                                      <p:to>
                                        <p:strVal val="visible"/>
                                      </p:to>
                                    </p:set>
                                    <p:animEffect transition="in" filter="fade">
                                      <p:cBhvr>
                                        <p:cTn id="60" dur="2000"/>
                                        <p:tgtEl>
                                          <p:spTgt spid="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animBg="1"/>
    </p:bldLst>
  </p:timing>
</p:sld>
</file>

<file path=ppt/slides/slide83.xml><?xml version="1.0" encoding="utf-8"?>
<p:sld xmlns:a="http://schemas.openxmlformats.org/drawingml/2006/main" xmlns:r="http://schemas.openxmlformats.org/officeDocument/2006/relationships" xmlns:p="http://schemas.openxmlformats.org/presentationml/2006/main" showMasterSp="0">
  <p:cSld>
    <p:bg>
      <p:bgPr>
        <a:solidFill>
          <a:srgbClr val="FFF1DB"/>
        </a:solidFill>
        <a:effectLst/>
      </p:bgPr>
    </p:bg>
    <p:spTree>
      <p:nvGrpSpPr>
        <p:cNvPr id="1" name=""/>
        <p:cNvGrpSpPr/>
        <p:nvPr/>
      </p:nvGrpSpPr>
      <p:grpSpPr>
        <a:xfrm>
          <a:off x="0" y="0"/>
          <a:ext cx="0" cy="0"/>
          <a:chOff x="0" y="0"/>
          <a:chExt cx="0" cy="0"/>
        </a:xfrm>
      </p:grpSpPr>
      <p:sp>
        <p:nvSpPr>
          <p:cNvPr id="4" name="Rectangle 2"/>
          <p:cNvSpPr>
            <a:spLocks noGrp="1" noChangeArrowheads="1"/>
          </p:cNvSpPr>
          <p:nvPr>
            <p:ph type="title" idx="4294967295"/>
          </p:nvPr>
        </p:nvSpPr>
        <p:spPr>
          <a:xfrm>
            <a:off x="342898" y="3100605"/>
            <a:ext cx="8458200" cy="770467"/>
          </a:xfrm>
        </p:spPr>
        <p:txBody>
          <a:bodyPr/>
          <a:lstStyle/>
          <a:p>
            <a:pPr algn="l" eaLnBrk="1" hangingPunct="1"/>
            <a:r>
              <a:rPr lang="en-US" sz="2800" dirty="0">
                <a:solidFill>
                  <a:srgbClr val="000000"/>
                </a:solidFill>
                <a:effectLst/>
              </a:rPr>
              <a:t>The </a:t>
            </a:r>
            <a:r>
              <a:rPr lang="en-US" sz="2800" b="1" dirty="0">
                <a:solidFill>
                  <a:srgbClr val="000000"/>
                </a:solidFill>
                <a:effectLst/>
                <a:latin typeface="Avenir Black" panose="02000503020000020003" pitchFamily="2" charset="0"/>
              </a:rPr>
              <a:t>Trump Administration </a:t>
            </a:r>
            <a:r>
              <a:rPr lang="en-US" sz="2800" dirty="0">
                <a:solidFill>
                  <a:srgbClr val="000000"/>
                </a:solidFill>
                <a:effectLst/>
              </a:rPr>
              <a:t>(2017 – 2020)</a:t>
            </a:r>
            <a:r>
              <a:rPr lang="en-US" sz="2800" b="1" dirty="0">
                <a:solidFill>
                  <a:srgbClr val="000000"/>
                </a:solidFill>
                <a:effectLst/>
                <a:latin typeface="Avenir Black" panose="02000503020000020003" pitchFamily="2" charset="0"/>
              </a:rPr>
              <a:t> </a:t>
            </a:r>
            <a:r>
              <a:rPr lang="en-US" sz="2800" dirty="0">
                <a:solidFill>
                  <a:srgbClr val="000000"/>
                </a:solidFill>
                <a:effectLst/>
              </a:rPr>
              <a:t>pushed to repeal Obamacare. The law was upheld, in part due to Supreme Court rulings, but several provisions were overturned. </a:t>
            </a:r>
            <a:br>
              <a:rPr lang="en-US" sz="2800" dirty="0">
                <a:solidFill>
                  <a:srgbClr val="000000"/>
                </a:solidFill>
                <a:effectLst/>
              </a:rPr>
            </a:br>
            <a:br>
              <a:rPr lang="en-US" sz="3200" dirty="0">
                <a:solidFill>
                  <a:srgbClr val="000000"/>
                </a:solidFill>
                <a:effectLst/>
              </a:rPr>
            </a:br>
            <a:r>
              <a:rPr lang="en-US" sz="3200" dirty="0">
                <a:solidFill>
                  <a:srgbClr val="000000"/>
                </a:solidFill>
                <a:effectLst/>
              </a:rPr>
              <a:t>The </a:t>
            </a:r>
            <a:r>
              <a:rPr lang="en-US" sz="3200" b="1" dirty="0">
                <a:solidFill>
                  <a:srgbClr val="000000"/>
                </a:solidFill>
                <a:effectLst/>
                <a:latin typeface="Avenir Black" panose="02000503020000020003" pitchFamily="2" charset="0"/>
              </a:rPr>
              <a:t>Biden Administration </a:t>
            </a:r>
            <a:r>
              <a:rPr lang="en-US" sz="3200" dirty="0">
                <a:solidFill>
                  <a:srgbClr val="000000"/>
                </a:solidFill>
                <a:effectLst/>
              </a:rPr>
              <a:t>(2021 – 2024) pushed to expand Obamacare with some success. </a:t>
            </a:r>
            <a:br>
              <a:rPr lang="en-US" sz="3200" dirty="0">
                <a:solidFill>
                  <a:srgbClr val="000000"/>
                </a:solidFill>
                <a:effectLst/>
              </a:rPr>
            </a:br>
            <a:br>
              <a:rPr lang="en-US" sz="3200" dirty="0">
                <a:solidFill>
                  <a:srgbClr val="000000"/>
                </a:solidFill>
                <a:effectLst/>
              </a:rPr>
            </a:br>
            <a:r>
              <a:rPr lang="en-US" sz="3200" dirty="0">
                <a:solidFill>
                  <a:srgbClr val="000000"/>
                </a:solidFill>
                <a:effectLst/>
              </a:rPr>
              <a:t>Going forward, the only certain thing is that health-care policy will continue to be a hotly debated issue.   </a:t>
            </a:r>
          </a:p>
        </p:txBody>
      </p:sp>
      <p:sp>
        <p:nvSpPr>
          <p:cNvPr id="2" name="Rectangle 1">
            <a:extLst>
              <a:ext uri="{FF2B5EF4-FFF2-40B4-BE49-F238E27FC236}">
                <a16:creationId xmlns:a16="http://schemas.microsoft.com/office/drawing/2014/main" id="{ADC61FD6-1C1F-5E84-AEE3-244080463172}"/>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sp>
        <p:nvSpPr>
          <p:cNvPr id="6" name="Rectangle 5">
            <a:extLst>
              <a:ext uri="{FF2B5EF4-FFF2-40B4-BE49-F238E27FC236}">
                <a16:creationId xmlns:a16="http://schemas.microsoft.com/office/drawing/2014/main" id="{2742FA73-7A99-BD42-1E6E-A3F4897355B6}"/>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Understanding Health Care</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7" name="Straight Connector 6">
            <a:extLst>
              <a:ext uri="{FF2B5EF4-FFF2-40B4-BE49-F238E27FC236}">
                <a16:creationId xmlns:a16="http://schemas.microsoft.com/office/drawing/2014/main" id="{E1933C4E-C8D9-FFA9-7CF4-E144144774D7}"/>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900159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03748" y="1005886"/>
            <a:ext cx="7340252" cy="206210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lvl="0" indent="0" algn="ctr" defTabSz="914400" rtl="0" eaLnBrk="1" fontAlgn="auto" latinLnBrk="0" hangingPunct="0">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sym typeface="Calibri"/>
              </a:rPr>
              <a:t>Three-in-One Activity</a:t>
            </a:r>
          </a:p>
          <a:p>
            <a:pPr marL="0" marR="0" lvl="0" indent="0" algn="ctr" defTabSz="914400" rtl="0" eaLnBrk="1" fontAlgn="auto" latinLnBrk="0" hangingPunct="0">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sym typeface="Calibri"/>
            </a:endParaRPr>
          </a:p>
          <a:p>
            <a:pPr marL="0" marR="0" lvl="0" indent="0" algn="ctr" defTabSz="914400" rtl="0" eaLnBrk="1" fontAlgn="auto" latinLnBrk="0" hangingPunct="0">
              <a:lnSpc>
                <a:spcPct val="100000"/>
              </a:lnSpc>
              <a:spcBef>
                <a:spcPts val="0"/>
              </a:spcBef>
              <a:spcAft>
                <a:spcPts val="0"/>
              </a:spcAft>
              <a:buClrTx/>
              <a:buSzTx/>
              <a:buFontTx/>
              <a:buNone/>
              <a:tabLst/>
              <a:defRPr/>
            </a:pPr>
            <a:r>
              <a:rPr kumimoji="0" lang="en-US" sz="3200" b="1" i="1" u="none" strike="noStrike" kern="120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sym typeface="Calibri"/>
              </a:rPr>
              <a:t>“First, Do No Harm”</a:t>
            </a:r>
          </a:p>
          <a:p>
            <a:pPr marL="0" marR="0" lvl="0" indent="0" algn="ctr" defTabSz="914400" rtl="0" eaLnBrk="1" fontAlgn="auto" latinLnBrk="0" hangingPunct="0">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Calibri"/>
            </a:endParaRPr>
          </a:p>
        </p:txBody>
      </p:sp>
      <p:sp>
        <p:nvSpPr>
          <p:cNvPr id="5" name="Rectangle 4">
            <a:extLst>
              <a:ext uri="{FF2B5EF4-FFF2-40B4-BE49-F238E27FC236}">
                <a16:creationId xmlns:a16="http://schemas.microsoft.com/office/drawing/2014/main" id="{AECC4F52-C5F4-AB38-B07F-054A8E4E9D63}"/>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Three-in-One Activity</a:t>
            </a:r>
          </a:p>
        </p:txBody>
      </p:sp>
      <p:cxnSp>
        <p:nvCxnSpPr>
          <p:cNvPr id="6" name="Straight Connector 5">
            <a:extLst>
              <a:ext uri="{FF2B5EF4-FFF2-40B4-BE49-F238E27FC236}">
                <a16:creationId xmlns:a16="http://schemas.microsoft.com/office/drawing/2014/main" id="{28590F84-4A78-0618-7C15-965FBA81180D}"/>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0F2FBD46-AD18-F173-303E-8785E571599B}"/>
              </a:ext>
            </a:extLst>
          </p:cNvPr>
          <p:cNvSpPr/>
          <p:nvPr/>
        </p:nvSpPr>
        <p:spPr>
          <a:xfrm>
            <a:off x="4742998" y="4249128"/>
            <a:ext cx="1458973" cy="1095706"/>
          </a:xfrm>
          <a:prstGeom prst="rect">
            <a:avLst/>
          </a:prstGeom>
          <a:gradFill>
            <a:gsLst>
              <a:gs pos="0">
                <a:srgbClr val="FF8E4F"/>
              </a:gs>
              <a:gs pos="74000">
                <a:srgbClr val="FFFFFF">
                  <a:lumMod val="85000"/>
                </a:srgbClr>
              </a:gs>
              <a:gs pos="83000">
                <a:srgbClr val="FFFFFF">
                  <a:lumMod val="75000"/>
                </a:srgbClr>
              </a:gs>
              <a:gs pos="100000">
                <a:srgbClr val="FFFFFF">
                  <a:lumMod val="65000"/>
                </a:srgbClr>
              </a:gs>
            </a:gsLst>
            <a:lin ang="5400000" scaled="1"/>
          </a:gradFill>
          <a:ln w="25400" cap="flat" cmpd="sng" algn="ctr">
            <a:solidFill>
              <a:srgbClr val="BBE0E3">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FFFF"/>
                </a:solidFill>
                <a:effectLst/>
                <a:uLnTx/>
                <a:uFillTx/>
                <a:latin typeface="Comic Sans MS" panose="030F0902030302020204" pitchFamily="66" charset="0"/>
                <a:ea typeface="Helvetica Neue"/>
                <a:cs typeface="Helvetica Neue"/>
              </a:rPr>
              <a:t>DAILY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FFFF"/>
                </a:solidFill>
                <a:effectLst/>
                <a:uLnTx/>
                <a:uFillTx/>
                <a:latin typeface="Comic Sans MS" panose="030F0902030302020204" pitchFamily="66" charset="0"/>
                <a:ea typeface="Helvetica Neue"/>
                <a:cs typeface="Helvetica Neue"/>
              </a:rPr>
              <a:t>DOUBLE</a:t>
            </a:r>
          </a:p>
        </p:txBody>
      </p:sp>
      <p:pic>
        <p:nvPicPr>
          <p:cNvPr id="8" name="Daily_Double">
            <a:hlinkClick r:id="" action="ppaction://media"/>
            <a:extLst>
              <a:ext uri="{FF2B5EF4-FFF2-40B4-BE49-F238E27FC236}">
                <a16:creationId xmlns:a16="http://schemas.microsoft.com/office/drawing/2014/main" id="{A2C1C9DE-801E-484D-2CBB-84FB9A5DAC6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143999" y="6094894"/>
            <a:ext cx="812800" cy="812800"/>
          </a:xfrm>
          <a:prstGeom prst="rect">
            <a:avLst/>
          </a:prstGeom>
        </p:spPr>
      </p:pic>
      <p:sp>
        <p:nvSpPr>
          <p:cNvPr id="12" name="TextBox 11">
            <a:extLst>
              <a:ext uri="{FF2B5EF4-FFF2-40B4-BE49-F238E27FC236}">
                <a16:creationId xmlns:a16="http://schemas.microsoft.com/office/drawing/2014/main" id="{A0B8B535-409C-EA58-B7C6-C025F33036D9}"/>
              </a:ext>
            </a:extLst>
          </p:cNvPr>
          <p:cNvSpPr txBox="1"/>
          <p:nvPr/>
        </p:nvSpPr>
        <p:spPr>
          <a:xfrm>
            <a:off x="2583953" y="3398864"/>
            <a:ext cx="5779841" cy="800219"/>
          </a:xfrm>
          <a:prstGeom prst="rect">
            <a:avLst/>
          </a:prstGeom>
          <a:solidFill>
            <a:srgbClr val="FFFFFF"/>
          </a:solid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3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rPr>
              <a:t>Participation in this activity = Daily Double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3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rPr>
              <a:t>Any takers? </a:t>
            </a:r>
          </a:p>
        </p:txBody>
      </p:sp>
      <p:sp>
        <p:nvSpPr>
          <p:cNvPr id="13" name="TextBox 12">
            <a:extLst>
              <a:ext uri="{FF2B5EF4-FFF2-40B4-BE49-F238E27FC236}">
                <a16:creationId xmlns:a16="http://schemas.microsoft.com/office/drawing/2014/main" id="{A6372B09-60F7-9B15-1017-04499E1F2903}"/>
              </a:ext>
            </a:extLst>
          </p:cNvPr>
          <p:cNvSpPr txBox="1"/>
          <p:nvPr/>
        </p:nvSpPr>
        <p:spPr>
          <a:xfrm>
            <a:off x="195070" y="6042043"/>
            <a:ext cx="8753856" cy="338554"/>
          </a:xfrm>
          <a:prstGeom prst="rect">
            <a:avLst/>
          </a:prstGeom>
          <a:solidFill>
            <a:srgbClr val="FFFFFF"/>
          </a:solidFill>
        </p:spPr>
        <p:txBody>
          <a:bodyPr wrap="square" rtlCol="0">
            <a:spAutoFit/>
          </a:bodyPr>
          <a:lstStyle/>
          <a:p>
            <a:pPr marL="11113"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rPr>
              <a:t>*This Three-in-One Activity can be found at the end of Chapter 15, after the ribbon pages. </a:t>
            </a:r>
          </a:p>
        </p:txBody>
      </p:sp>
      <p:sp>
        <p:nvSpPr>
          <p:cNvPr id="3" name="Rectangle 2">
            <a:extLst>
              <a:ext uri="{FF2B5EF4-FFF2-40B4-BE49-F238E27FC236}">
                <a16:creationId xmlns:a16="http://schemas.microsoft.com/office/drawing/2014/main" id="{5E6A2FB6-CF4D-0E0E-A95D-618E91E682BA}"/>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pic>
        <p:nvPicPr>
          <p:cNvPr id="9" name="Picture 2">
            <a:extLst>
              <a:ext uri="{FF2B5EF4-FFF2-40B4-BE49-F238E27FC236}">
                <a16:creationId xmlns:a16="http://schemas.microsoft.com/office/drawing/2014/main" id="{6B361159-B643-F4D1-A152-50976B2ED29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5070" y="1104480"/>
            <a:ext cx="3322358" cy="19635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67731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20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2000"/>
                                        <p:tgtEl>
                                          <p:spTgt spid="7"/>
                                        </p:tgtEl>
                                      </p:cBhvr>
                                    </p:animEffect>
                                  </p:childTnLst>
                                </p:cTn>
                              </p:par>
                              <p:par>
                                <p:cTn id="13" presetID="1" presetClass="mediacall" presetSubtype="0" fill="hold" nodeType="withEffect">
                                  <p:stCondLst>
                                    <p:cond delay="0"/>
                                  </p:stCondLst>
                                  <p:childTnLst>
                                    <p:cmd type="call" cmd="playFrom(0.0)">
                                      <p:cBhvr>
                                        <p:cTn id="14" dur="2269" fill="hold"/>
                                        <p:tgtEl>
                                          <p:spTgt spid="8"/>
                                        </p:tgtEl>
                                      </p:cBhvr>
                                    </p:cmd>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7"/>
                                        </p:tgtEl>
                                        <p:attrNameLst>
                                          <p:attrName>style.visibility</p:attrName>
                                        </p:attrNameLst>
                                      </p:cBhvr>
                                      <p:to>
                                        <p:strVal val="hidden"/>
                                      </p:to>
                                    </p:set>
                                  </p:childTnLst>
                                </p:cTn>
                              </p:par>
                              <p:par>
                                <p:cTn id="19" presetID="10"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6061">
                <p:cTn id="22" fill="hold" display="0">
                  <p:stCondLst>
                    <p:cond delay="indefinite"/>
                  </p:stCondLst>
                  <p:endCondLst>
                    <p:cond evt="onStopAudio" delay="0">
                      <p:tgtEl>
                        <p:sldTgt/>
                      </p:tgtEl>
                    </p:cond>
                    <p:cond evt="onNext" delay="0">
                      <p:tgtEl>
                        <p:sldTgt/>
                      </p:tgtEl>
                    </p:cond>
                  </p:endCondLst>
                </p:cTn>
                <p:tgtEl>
                  <p:spTgt spid="8"/>
                </p:tgtEl>
              </p:cMediaNode>
            </p:audio>
          </p:childTnLst>
        </p:cTn>
      </p:par>
    </p:tnLst>
    <p:bldLst>
      <p:bldP spid="7" grpId="0" animBg="1"/>
      <p:bldP spid="7" grpId="1" animBg="1"/>
      <p:bldP spid="12" grpId="0" animBg="1"/>
      <p:bldP spid="13" grpId="0" animBg="1"/>
    </p:bldLst>
  </p:timing>
</p:sld>
</file>

<file path=ppt/slides/slide8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3DB1DAF-706D-0A4F-90A6-5CA4A4B60EA7}"/>
              </a:ext>
            </a:extLst>
          </p:cNvPr>
          <p:cNvSpPr/>
          <p:nvPr/>
        </p:nvSpPr>
        <p:spPr>
          <a:xfrm>
            <a:off x="0" y="3636818"/>
            <a:ext cx="9144000" cy="2908489"/>
          </a:xfrm>
          <a:prstGeom prst="rect">
            <a:avLst/>
          </a:prstGeom>
        </p:spPr>
        <p:txBody>
          <a:bodyPr wrap="square">
            <a:spAutoFit/>
          </a:bodyPr>
          <a:lstStyle/>
          <a:p>
            <a:pPr marL="0" marR="0" lvl="0" indent="0" algn="ctr" defTabSz="914400" rtl="0" eaLnBrk="0" fontAlgn="base" latinLnBrk="0" hangingPunct="0">
              <a:lnSpc>
                <a:spcPct val="100000"/>
              </a:lnSpc>
              <a:spcBef>
                <a:spcPts val="600"/>
              </a:spcBef>
              <a:spcAft>
                <a:spcPct val="0"/>
              </a:spcAft>
              <a:buClrTx/>
              <a:buSzTx/>
              <a:buFontTx/>
              <a:buNone/>
              <a:tabLst/>
              <a:defRPr/>
            </a:pPr>
            <a:r>
              <a:rPr kumimoji="0" lang="en-US" sz="2400" u="none" strike="noStrike" kern="1200" cap="none" spc="0" normalizeH="0" baseline="0" noProof="0" dirty="0">
                <a:ln>
                  <a:noFill/>
                </a:ln>
                <a:solidFill>
                  <a:prstClr val="black"/>
                </a:solidFill>
                <a:effectLst/>
                <a:uLnTx/>
                <a:uFillTx/>
                <a:latin typeface="Avenir Black" panose="02000503020000020003" pitchFamily="2" charset="0"/>
                <a:cs typeface="Avenir Medium" charset="0"/>
              </a:rPr>
              <a:t>In each group, there are six roles:</a:t>
            </a:r>
          </a:p>
          <a:p>
            <a:pPr marL="0" marR="0" lvl="0" indent="0" algn="ctr" defTabSz="914400" rtl="0" eaLnBrk="0" fontAlgn="base" latinLnBrk="0" hangingPunct="0">
              <a:lnSpc>
                <a:spcPct val="100000"/>
              </a:lnSpc>
              <a:spcBef>
                <a:spcPts val="600"/>
              </a:spcBef>
              <a:spcAft>
                <a:spcPct val="0"/>
              </a:spcAft>
              <a:buClrTx/>
              <a:buSzTx/>
              <a:buFontTx/>
              <a:buNone/>
              <a:tabLst/>
              <a:defRPr/>
            </a:pPr>
            <a:endParaRPr kumimoji="0" lang="en-US" sz="1000" b="0" u="none" strike="noStrike" kern="1200" cap="none" spc="0" normalizeH="0" baseline="0" noProof="0" dirty="0">
              <a:ln>
                <a:noFill/>
              </a:ln>
              <a:solidFill>
                <a:prstClr val="black"/>
              </a:solidFill>
              <a:effectLst/>
              <a:uLnTx/>
              <a:uFillTx/>
              <a:latin typeface="Avenir Book" panose="02000503020000020003" pitchFamily="2" charset="0"/>
              <a:ea typeface="ＭＳ Ｐゴシック" charset="0"/>
              <a:cs typeface="Avenir Medium" charset="0"/>
            </a:endParaRPr>
          </a:p>
          <a:p>
            <a:pPr marL="3609975" marR="0" lvl="0" indent="411163" algn="l" defTabSz="914400" rtl="0" eaLnBrk="0" fontAlgn="base" latinLnBrk="0" hangingPunct="0">
              <a:lnSpc>
                <a:spcPct val="100000"/>
              </a:lnSpc>
              <a:spcBef>
                <a:spcPts val="0"/>
              </a:spcBef>
              <a:spcAft>
                <a:spcPct val="0"/>
              </a:spcAft>
              <a:buClrTx/>
              <a:buSzTx/>
              <a:buFontTx/>
              <a:buAutoNum type="arabicPeriod"/>
              <a:tabLst/>
              <a:defRPr/>
            </a:pPr>
            <a:r>
              <a:rPr kumimoji="0" lang="en-US" sz="2400" b="0" u="none" strike="noStrike" kern="1200" cap="none" spc="0" normalizeH="0" baseline="0" noProof="0" dirty="0">
                <a:ln>
                  <a:noFill/>
                </a:ln>
                <a:solidFill>
                  <a:prstClr val="black"/>
                </a:solidFill>
                <a:effectLst/>
                <a:uLnTx/>
                <a:uFillTx/>
                <a:latin typeface="Avenir Book" panose="02000503020000020003" pitchFamily="2" charset="0"/>
                <a:ea typeface="ＭＳ Ｐゴシック" charset="0"/>
                <a:cs typeface="Avenir Medium" charset="0"/>
              </a:rPr>
              <a:t>Doctor</a:t>
            </a:r>
          </a:p>
          <a:p>
            <a:pPr marL="3609975" marR="0" lvl="0" indent="411163" algn="l" defTabSz="914400" rtl="0" eaLnBrk="0" fontAlgn="base" latinLnBrk="0" hangingPunct="0">
              <a:lnSpc>
                <a:spcPct val="100000"/>
              </a:lnSpc>
              <a:spcBef>
                <a:spcPts val="0"/>
              </a:spcBef>
              <a:spcAft>
                <a:spcPct val="0"/>
              </a:spcAft>
              <a:buClrTx/>
              <a:buSzTx/>
              <a:buFontTx/>
              <a:buAutoNum type="arabicPeriod"/>
              <a:tabLst/>
              <a:defRPr/>
            </a:pPr>
            <a:r>
              <a:rPr kumimoji="0" lang="en-US" sz="2400" b="0" u="none" strike="noStrike" kern="1200" cap="none" spc="0" normalizeH="0" baseline="0" noProof="0" dirty="0">
                <a:ln>
                  <a:noFill/>
                </a:ln>
                <a:solidFill>
                  <a:prstClr val="black"/>
                </a:solidFill>
                <a:effectLst/>
                <a:uLnTx/>
                <a:uFillTx/>
                <a:latin typeface="Avenir Book" panose="02000503020000020003" pitchFamily="2" charset="0"/>
                <a:ea typeface="ＭＳ Ｐゴシック" charset="0"/>
                <a:cs typeface="Avenir Medium" charset="0"/>
              </a:rPr>
              <a:t>Insurance agent</a:t>
            </a:r>
          </a:p>
          <a:p>
            <a:pPr marL="3609975" marR="0" lvl="0" indent="411163" algn="l" defTabSz="914400" rtl="0" eaLnBrk="0" fontAlgn="base" latinLnBrk="0" hangingPunct="0">
              <a:lnSpc>
                <a:spcPct val="100000"/>
              </a:lnSpc>
              <a:spcBef>
                <a:spcPts val="0"/>
              </a:spcBef>
              <a:spcAft>
                <a:spcPct val="0"/>
              </a:spcAft>
              <a:buClrTx/>
              <a:buSzTx/>
              <a:buFontTx/>
              <a:buAutoNum type="arabicPeriod"/>
              <a:tabLst/>
              <a:defRPr/>
            </a:pPr>
            <a:r>
              <a:rPr kumimoji="0" lang="en-US" sz="2400" b="0" u="none" strike="noStrike" kern="1200" cap="none" spc="0" normalizeH="0" baseline="0" noProof="0" dirty="0">
                <a:ln>
                  <a:noFill/>
                </a:ln>
                <a:solidFill>
                  <a:prstClr val="black"/>
                </a:solidFill>
                <a:effectLst/>
                <a:uLnTx/>
                <a:uFillTx/>
                <a:latin typeface="Avenir Book" panose="02000503020000020003" pitchFamily="2" charset="0"/>
                <a:ea typeface="ＭＳ Ｐゴシック" charset="0"/>
                <a:cs typeface="Avenir Medium" charset="0"/>
              </a:rPr>
              <a:t>Patient 1 </a:t>
            </a:r>
          </a:p>
          <a:p>
            <a:pPr marL="3609975" marR="0" lvl="0" indent="411163" algn="l" defTabSz="914400" rtl="0" eaLnBrk="0" fontAlgn="base" latinLnBrk="0" hangingPunct="0">
              <a:lnSpc>
                <a:spcPct val="100000"/>
              </a:lnSpc>
              <a:spcBef>
                <a:spcPts val="0"/>
              </a:spcBef>
              <a:spcAft>
                <a:spcPct val="0"/>
              </a:spcAft>
              <a:buClrTx/>
              <a:buSzTx/>
              <a:buFontTx/>
              <a:buAutoNum type="arabicPeriod"/>
              <a:tabLst/>
              <a:defRPr/>
            </a:pPr>
            <a:r>
              <a:rPr kumimoji="0" lang="en-US" sz="2400" b="0" u="none" strike="noStrike" kern="1200" cap="none" spc="0" normalizeH="0" baseline="0" noProof="0" dirty="0">
                <a:ln>
                  <a:noFill/>
                </a:ln>
                <a:solidFill>
                  <a:prstClr val="black"/>
                </a:solidFill>
                <a:effectLst/>
                <a:uLnTx/>
                <a:uFillTx/>
                <a:latin typeface="Avenir Book" panose="02000503020000020003" pitchFamily="2" charset="0"/>
                <a:ea typeface="ＭＳ Ｐゴシック" charset="0"/>
                <a:cs typeface="Avenir Medium" charset="0"/>
              </a:rPr>
              <a:t>Patient 2</a:t>
            </a:r>
          </a:p>
          <a:p>
            <a:pPr marL="3609975" marR="0" lvl="0" indent="411163" algn="l" defTabSz="914400" rtl="0" eaLnBrk="0" fontAlgn="base" latinLnBrk="0" hangingPunct="0">
              <a:lnSpc>
                <a:spcPct val="100000"/>
              </a:lnSpc>
              <a:spcBef>
                <a:spcPts val="0"/>
              </a:spcBef>
              <a:spcAft>
                <a:spcPct val="0"/>
              </a:spcAft>
              <a:buClrTx/>
              <a:buSzTx/>
              <a:buFontTx/>
              <a:buAutoNum type="arabicPeriod"/>
              <a:tabLst/>
              <a:defRPr/>
            </a:pPr>
            <a:r>
              <a:rPr kumimoji="0" lang="en-US" sz="2400" b="0" u="none" strike="noStrike" kern="1200" cap="none" spc="0" normalizeH="0" baseline="0" noProof="0" dirty="0">
                <a:ln>
                  <a:noFill/>
                </a:ln>
                <a:solidFill>
                  <a:prstClr val="black"/>
                </a:solidFill>
                <a:effectLst/>
                <a:uLnTx/>
                <a:uFillTx/>
                <a:latin typeface="Avenir Book" panose="02000503020000020003" pitchFamily="2" charset="0"/>
                <a:ea typeface="ＭＳ Ｐゴシック" charset="0"/>
                <a:cs typeface="Avenir Medium" charset="0"/>
              </a:rPr>
              <a:t>Patient 3</a:t>
            </a:r>
          </a:p>
          <a:p>
            <a:pPr marL="3609975" marR="0" lvl="0" indent="411163" algn="l" defTabSz="914400" rtl="0" eaLnBrk="0" fontAlgn="base" latinLnBrk="0" hangingPunct="0">
              <a:lnSpc>
                <a:spcPct val="100000"/>
              </a:lnSpc>
              <a:spcBef>
                <a:spcPts val="0"/>
              </a:spcBef>
              <a:spcAft>
                <a:spcPct val="0"/>
              </a:spcAft>
              <a:buClrTx/>
              <a:buSzTx/>
              <a:buFontTx/>
              <a:buAutoNum type="arabicPeriod"/>
              <a:tabLst/>
              <a:defRPr/>
            </a:pPr>
            <a:r>
              <a:rPr kumimoji="0" lang="en-US" sz="2400" b="0" u="none" strike="noStrike" kern="1200" cap="none" spc="0" normalizeH="0" baseline="0" noProof="0" dirty="0">
                <a:ln>
                  <a:noFill/>
                </a:ln>
                <a:solidFill>
                  <a:prstClr val="black"/>
                </a:solidFill>
                <a:effectLst/>
                <a:uLnTx/>
                <a:uFillTx/>
                <a:latin typeface="Avenir Book" panose="02000503020000020003" pitchFamily="2" charset="0"/>
                <a:ea typeface="ＭＳ Ｐゴシック" charset="0"/>
                <a:cs typeface="Avenir Medium" charset="0"/>
              </a:rPr>
              <a:t>Patient 4</a:t>
            </a:r>
          </a:p>
        </p:txBody>
      </p:sp>
      <p:pic>
        <p:nvPicPr>
          <p:cNvPr id="3" name="Picture 2">
            <a:extLst>
              <a:ext uri="{FF2B5EF4-FFF2-40B4-BE49-F238E27FC236}">
                <a16:creationId xmlns:a16="http://schemas.microsoft.com/office/drawing/2014/main" id="{EFF380DB-A348-416D-60C3-73FC0829F2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4769" y="599219"/>
            <a:ext cx="4754457" cy="280987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28BE655B-64EE-3BAA-C6A2-DB826F196564}"/>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Three-in-One Activity</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4" name="Straight Connector 3">
            <a:extLst>
              <a:ext uri="{FF2B5EF4-FFF2-40B4-BE49-F238E27FC236}">
                <a16:creationId xmlns:a16="http://schemas.microsoft.com/office/drawing/2014/main" id="{A34FD003-2DEA-796B-BF5A-E937AB98B53C}"/>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85AB9D0E-50D9-E947-4AC6-5E25E05AD950}"/>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spTree>
    <p:extLst>
      <p:ext uri="{BB962C8B-B14F-4D97-AF65-F5344CB8AC3E}">
        <p14:creationId xmlns:p14="http://schemas.microsoft.com/office/powerpoint/2010/main" val="28598172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 name="Shape 410"/>
          <p:cNvSpPr/>
          <p:nvPr/>
        </p:nvSpPr>
        <p:spPr>
          <a:xfrm>
            <a:off x="199382" y="1139970"/>
            <a:ext cx="8745230" cy="307777"/>
          </a:xfrm>
          <a:prstGeom prst="rect">
            <a:avLst/>
          </a:prstGeom>
          <a:ln w="12700">
            <a:noFill/>
            <a:miter lim="400000"/>
          </a:ln>
          <a:extLst>
            <a:ext uri="{C572A759-6A51-4108-AA02-DFA0A04FC94B}">
              <ma14:wrappingTextBoxFlag xmlns="" xmlns:ma14="http://schemas.microsoft.com/office/mac/drawingml/2011/main" val="1"/>
            </a:ext>
          </a:extLst>
        </p:spPr>
        <p:txBody>
          <a:bodyPr wrap="square" lIns="45719" rIns="45719">
            <a:spAutoFit/>
          </a:bodyPr>
          <a:lstStyle/>
          <a:p>
            <a:pPr marL="457200" marR="0" lvl="0" indent="-457200" algn="l" defTabSz="914400" rtl="0" eaLnBrk="1" fontAlgn="auto" latinLnBrk="0" hangingPunct="0">
              <a:lnSpc>
                <a:spcPct val="100000"/>
              </a:lnSpc>
              <a:spcBef>
                <a:spcPts val="0"/>
              </a:spcBef>
              <a:spcAft>
                <a:spcPts val="0"/>
              </a:spcAft>
              <a:buClrTx/>
              <a:buSzPct val="100000"/>
              <a:buFont typeface="+mj-lt"/>
              <a:buAutoNum type="arabicPeriod"/>
              <a:tabLst/>
              <a:defRPr sz="2000" b="0">
                <a:latin typeface="+mn-lt"/>
                <a:ea typeface="+mn-ea"/>
                <a:cs typeface="+mn-cs"/>
                <a:sym typeface="Helvetica Neue"/>
              </a:defRPr>
            </a:pPr>
            <a:r>
              <a:rPr lang="en-US" sz="1400" b="0" kern="0" dirty="0">
                <a:solidFill>
                  <a:srgbClr val="000000"/>
                </a:solidFill>
                <a:latin typeface="Avenir Book" panose="02000503020000020003" pitchFamily="2" charset="0"/>
                <a:ea typeface="Avenir Medium" charset="0"/>
                <a:cs typeface="Avenir Medium" charset="0"/>
                <a:sym typeface="Helvetica Neue"/>
              </a:rPr>
              <a:t>One at a time, each patient </a:t>
            </a:r>
            <a:r>
              <a:rPr kumimoji="0" sz="14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describe</a:t>
            </a:r>
            <a:r>
              <a:rPr kumimoji="0" lang="en-US" sz="14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s their </a:t>
            </a:r>
            <a:r>
              <a:rPr kumimoji="0" sz="14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symptom</a:t>
            </a:r>
            <a:r>
              <a:rPr kumimoji="0" lang="en-US" sz="14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s</a:t>
            </a:r>
            <a:r>
              <a:rPr kumimoji="0" sz="14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 to the doctor</a:t>
            </a:r>
            <a:r>
              <a:rPr kumimoji="0" lang="en-US" sz="14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a:t>
            </a:r>
            <a:endParaRPr kumimoji="0" sz="14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endParaRPr>
          </a:p>
        </p:txBody>
      </p:sp>
      <p:sp>
        <p:nvSpPr>
          <p:cNvPr id="10" name="Shape 423"/>
          <p:cNvSpPr/>
          <p:nvPr/>
        </p:nvSpPr>
        <p:spPr>
          <a:xfrm>
            <a:off x="4855" y="466395"/>
            <a:ext cx="9144000" cy="707886"/>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4000" u="none" strike="noStrike" kern="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sym typeface="Helvetica Neue"/>
              </a:rPr>
              <a:t>Round I: Neutral—Self-Pay</a:t>
            </a:r>
            <a:endParaRPr kumimoji="0" sz="4000" u="none" strike="noStrike" kern="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sym typeface="Helvetica Neue"/>
            </a:endParaRPr>
          </a:p>
        </p:txBody>
      </p:sp>
      <p:sp>
        <p:nvSpPr>
          <p:cNvPr id="2" name="Rectangle 1">
            <a:extLst>
              <a:ext uri="{FF2B5EF4-FFF2-40B4-BE49-F238E27FC236}">
                <a16:creationId xmlns:a16="http://schemas.microsoft.com/office/drawing/2014/main" id="{997D57AD-9213-CE77-35A1-7FA4E97CB9DC}"/>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Three-in-One Activity</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3" name="Straight Connector 2">
            <a:extLst>
              <a:ext uri="{FF2B5EF4-FFF2-40B4-BE49-F238E27FC236}">
                <a16:creationId xmlns:a16="http://schemas.microsoft.com/office/drawing/2014/main" id="{244E9855-08BE-E9F0-DCDB-6BBC5A60BB91}"/>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616BC1A7-939E-EFF9-D608-9906AD61BC50}"/>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pic>
        <p:nvPicPr>
          <p:cNvPr id="5" name="Picture 4" descr="A table with a list of symptoms&#10;&#10;Description automatically generated">
            <a:extLst>
              <a:ext uri="{FF2B5EF4-FFF2-40B4-BE49-F238E27FC236}">
                <a16:creationId xmlns:a16="http://schemas.microsoft.com/office/drawing/2014/main" id="{EC2DE1FF-EC33-54CA-CE35-C85E3AAE20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6829" y="1482058"/>
            <a:ext cx="6022045" cy="2092275"/>
          </a:xfrm>
          <a:prstGeom prst="rect">
            <a:avLst/>
          </a:prstGeom>
          <a:ln>
            <a:solidFill>
              <a:srgbClr val="000000"/>
            </a:solidFill>
          </a:ln>
        </p:spPr>
      </p:pic>
      <p:pic>
        <p:nvPicPr>
          <p:cNvPr id="6" name="Picture 5" descr="A screenshot of a medical chart&#10;&#10;Description automatically generated">
            <a:extLst>
              <a:ext uri="{FF2B5EF4-FFF2-40B4-BE49-F238E27FC236}">
                <a16:creationId xmlns:a16="http://schemas.microsoft.com/office/drawing/2014/main" id="{5DEBE343-164D-3F99-862C-6BEE107688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46829" y="3971646"/>
            <a:ext cx="6025896" cy="2574840"/>
          </a:xfrm>
          <a:prstGeom prst="rect">
            <a:avLst/>
          </a:prstGeom>
          <a:ln>
            <a:solidFill>
              <a:srgbClr val="000000"/>
            </a:solidFill>
          </a:ln>
        </p:spPr>
      </p:pic>
      <p:sp>
        <p:nvSpPr>
          <p:cNvPr id="8" name="Shape 410">
            <a:extLst>
              <a:ext uri="{FF2B5EF4-FFF2-40B4-BE49-F238E27FC236}">
                <a16:creationId xmlns:a16="http://schemas.microsoft.com/office/drawing/2014/main" id="{545D6DC0-85E5-D8B4-9C49-EFFAE276268B}"/>
              </a:ext>
            </a:extLst>
          </p:cNvPr>
          <p:cNvSpPr/>
          <p:nvPr/>
        </p:nvSpPr>
        <p:spPr>
          <a:xfrm>
            <a:off x="199382" y="3620459"/>
            <a:ext cx="8745230" cy="307777"/>
          </a:xfrm>
          <a:prstGeom prst="rect">
            <a:avLst/>
          </a:prstGeom>
          <a:ln w="12700">
            <a:noFill/>
            <a:miter lim="400000"/>
          </a:ln>
          <a:extLst>
            <a:ext uri="{C572A759-6A51-4108-AA02-DFA0A04FC94B}">
              <ma14:wrappingTextBoxFlag xmlns="" xmlns:ma14="http://schemas.microsoft.com/office/mac/drawingml/2011/main" val="1"/>
            </a:ext>
          </a:extLst>
        </p:spPr>
        <p:txBody>
          <a:bodyPr wrap="square" lIns="45719" rIns="45719">
            <a:spAutoFit/>
          </a:bodyPr>
          <a:lstStyle/>
          <a:p>
            <a:pPr marL="457200" marR="0" lvl="0" indent="-457200" algn="l" defTabSz="914400" rtl="0" eaLnBrk="1" fontAlgn="auto" latinLnBrk="0" hangingPunct="0">
              <a:lnSpc>
                <a:spcPct val="100000"/>
              </a:lnSpc>
              <a:spcBef>
                <a:spcPts val="0"/>
              </a:spcBef>
              <a:spcAft>
                <a:spcPts val="0"/>
              </a:spcAft>
              <a:buClrTx/>
              <a:buSzPct val="100000"/>
              <a:buFont typeface="+mj-lt"/>
              <a:buAutoNum type="arabicPeriod" startAt="2"/>
              <a:tabLst/>
              <a:defRPr sz="2000" b="0">
                <a:latin typeface="+mn-lt"/>
                <a:ea typeface="+mn-ea"/>
                <a:cs typeface="+mn-cs"/>
                <a:sym typeface="Helvetica Neue"/>
              </a:defRPr>
            </a:pPr>
            <a:r>
              <a:rPr lang="en-US" sz="1400" b="0" kern="0" dirty="0">
                <a:solidFill>
                  <a:srgbClr val="000000"/>
                </a:solidFill>
                <a:latin typeface="Avenir Book" panose="02000503020000020003" pitchFamily="2" charset="0"/>
                <a:ea typeface="Avenir Medium" charset="0"/>
                <a:cs typeface="Avenir Medium" charset="0"/>
                <a:sym typeface="Helvetica Neue"/>
              </a:rPr>
              <a:t>The d</a:t>
            </a:r>
            <a:r>
              <a:rPr kumimoji="0" lang="en-US" sz="1400" b="0" u="none" strike="noStrike" kern="0" cap="none" spc="0" normalizeH="0" baseline="0" noProof="0" dirty="0" err="1">
                <a:ln>
                  <a:noFill/>
                </a:ln>
                <a:solidFill>
                  <a:srgbClr val="000000"/>
                </a:solidFill>
                <a:effectLst/>
                <a:uLnTx/>
                <a:uFillTx/>
                <a:latin typeface="Avenir Book" panose="02000503020000020003" pitchFamily="2" charset="0"/>
                <a:ea typeface="Avenir Medium" charset="0"/>
                <a:cs typeface="Avenir Medium" charset="0"/>
                <a:sym typeface="Helvetica Neue"/>
              </a:rPr>
              <a:t>octor</a:t>
            </a:r>
            <a:r>
              <a:rPr kumimoji="0" lang="en-US" sz="14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 checks the list and </a:t>
            </a:r>
            <a:r>
              <a:rPr kumimoji="0" sz="14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give</a:t>
            </a:r>
            <a:r>
              <a:rPr kumimoji="0" lang="en-US" sz="14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s</a:t>
            </a:r>
            <a:r>
              <a:rPr kumimoji="0" sz="14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 the </a:t>
            </a:r>
            <a:r>
              <a:rPr kumimoji="0" lang="en-US" sz="14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correct </a:t>
            </a:r>
            <a:r>
              <a:rPr kumimoji="0" sz="14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diagnosis and cost of treatment</a:t>
            </a:r>
            <a:r>
              <a:rPr kumimoji="0" lang="en-US" sz="14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a:t>
            </a:r>
            <a:endParaRPr kumimoji="0" sz="14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Verdana"/>
            </a:endParaRPr>
          </a:p>
        </p:txBody>
      </p:sp>
    </p:spTree>
    <p:extLst>
      <p:ext uri="{BB962C8B-B14F-4D97-AF65-F5344CB8AC3E}">
        <p14:creationId xmlns:p14="http://schemas.microsoft.com/office/powerpoint/2010/main" val="28583956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10">
                                            <p:txEl>
                                              <p:pRg st="0" end="0"/>
                                            </p:txEl>
                                          </p:spTgt>
                                        </p:tgtEl>
                                        <p:attrNameLst>
                                          <p:attrName>style.visibility</p:attrName>
                                        </p:attrNameLst>
                                      </p:cBhvr>
                                      <p:to>
                                        <p:strVal val="visible"/>
                                      </p:to>
                                    </p:set>
                                    <p:animEffect transition="in" filter="fade">
                                      <p:cBhvr>
                                        <p:cTn id="7" dur="2000"/>
                                        <p:tgtEl>
                                          <p:spTgt spid="410">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2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animEffect transition="in" filter="fade">
                                      <p:cBhvr>
                                        <p:cTn id="15" dur="2000"/>
                                        <p:tgtEl>
                                          <p:spTgt spid="8">
                                            <p:txEl>
                                              <p:pRg st="0" end="0"/>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 grpId="0" build="p" bldLvl="5" advAuto="0"/>
      <p:bldP spid="8" grpId="0" build="p" bldLvl="5" advAuto="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10" name="Shape 410"/>
              <p:cNvSpPr/>
              <p:nvPr/>
            </p:nvSpPr>
            <p:spPr>
              <a:xfrm>
                <a:off x="199383" y="1459230"/>
                <a:ext cx="8745230" cy="4247317"/>
              </a:xfrm>
              <a:prstGeom prst="rect">
                <a:avLst/>
              </a:prstGeom>
              <a:ln w="12700">
                <a:solidFill>
                  <a:srgbClr val="3F281F"/>
                </a:solidFill>
                <a:miter lim="400000"/>
              </a:ln>
              <a:extLst>
                <a:ext uri="{C572A759-6A51-4108-AA02-DFA0A04FC94B}">
                  <ma14:wrappingTextBoxFlag xmlns:ma14="http://schemas.microsoft.com/office/mac/drawingml/2011/main" xmlns="" val="1"/>
                </a:ext>
              </a:extLst>
            </p:spPr>
            <p:txBody>
              <a:bodyPr wrap="square" lIns="45719" rIns="45719">
                <a:spAutoFit/>
              </a:bodyPr>
              <a:lstStyle/>
              <a:p>
                <a:pPr marL="0" marR="0" lvl="0" indent="0" algn="l" defTabSz="914400" rtl="0" eaLnBrk="1" fontAlgn="auto" latinLnBrk="0" hangingPunct="0">
                  <a:lnSpc>
                    <a:spcPct val="100000"/>
                  </a:lnSpc>
                  <a:spcBef>
                    <a:spcPts val="0"/>
                  </a:spcBef>
                  <a:spcAft>
                    <a:spcPts val="0"/>
                  </a:spcAft>
                  <a:buClrTx/>
                  <a:buSzTx/>
                  <a:buFontTx/>
                  <a:buNone/>
                  <a:tabLst/>
                  <a:defRPr sz="2000" b="0">
                    <a:latin typeface="+mn-lt"/>
                    <a:ea typeface="+mn-ea"/>
                    <a:cs typeface="+mn-cs"/>
                    <a:sym typeface="Helvetica Neue"/>
                  </a:defRPr>
                </a:pPr>
                <a:endParaRPr kumimoji="0" sz="2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endParaRPr>
              </a:p>
              <a:p>
                <a:pPr marL="457200" marR="0" lvl="0" indent="-457200" algn="l" defTabSz="914400" rtl="0" eaLnBrk="1" fontAlgn="auto" latinLnBrk="0" hangingPunct="0">
                  <a:lnSpc>
                    <a:spcPct val="100000"/>
                  </a:lnSpc>
                  <a:spcBef>
                    <a:spcPts val="0"/>
                  </a:spcBef>
                  <a:spcAft>
                    <a:spcPts val="0"/>
                  </a:spcAft>
                  <a:buClrTx/>
                  <a:buSzPct val="100000"/>
                  <a:buFont typeface="+mj-lt"/>
                  <a:buAutoNum type="arabicPeriod"/>
                  <a:defRPr sz="2000" b="0">
                    <a:latin typeface="+mn-lt"/>
                    <a:ea typeface="+mn-ea"/>
                    <a:cs typeface="+mn-cs"/>
                    <a:sym typeface="Helvetica Neue"/>
                  </a:defRPr>
                </a:pPr>
                <a:r>
                  <a:rPr kumimoji="0" sz="2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No </a:t>
                </a:r>
                <a:r>
                  <a:rPr kumimoji="0" lang="en-US" sz="2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h</a:t>
                </a:r>
                <a:r>
                  <a:rPr kumimoji="0" sz="2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ealth </a:t>
                </a:r>
                <a:r>
                  <a:rPr kumimoji="0" lang="en-US" sz="2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i</a:t>
                </a:r>
                <a:r>
                  <a:rPr kumimoji="0" sz="2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nsurance is provided</a:t>
                </a:r>
                <a:r>
                  <a:rPr kumimoji="0" lang="en-US" sz="2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a:t>
                </a:r>
                <a:endParaRPr kumimoji="0" sz="2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endParaRPr>
              </a:p>
              <a:p>
                <a:pPr marR="0" lvl="0" algn="l" defTabSz="914400" rtl="0" eaLnBrk="1" fontAlgn="auto" latinLnBrk="0" hangingPunct="0">
                  <a:lnSpc>
                    <a:spcPct val="100000"/>
                  </a:lnSpc>
                  <a:spcBef>
                    <a:spcPts val="0"/>
                  </a:spcBef>
                  <a:spcAft>
                    <a:spcPts val="0"/>
                  </a:spcAft>
                  <a:buClrTx/>
                  <a:buSzTx/>
                  <a:tabLst>
                    <a:tab pos="330200" algn="l"/>
                  </a:tabLst>
                  <a:defRPr sz="2000" b="0">
                    <a:latin typeface="+mn-lt"/>
                    <a:ea typeface="+mn-ea"/>
                    <a:cs typeface="+mn-cs"/>
                    <a:sym typeface="Helvetica Neue"/>
                  </a:defRPr>
                </a:pPr>
                <a:endParaRPr kumimoji="0" sz="2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endParaRPr>
              </a:p>
              <a:p>
                <a:pPr marL="457200" marR="0" lvl="0" indent="-457200" algn="l" defTabSz="914400" rtl="0" eaLnBrk="1" fontAlgn="auto" latinLnBrk="0" hangingPunct="0">
                  <a:lnSpc>
                    <a:spcPct val="100000"/>
                  </a:lnSpc>
                  <a:spcBef>
                    <a:spcPts val="0"/>
                  </a:spcBef>
                  <a:spcAft>
                    <a:spcPts val="0"/>
                  </a:spcAft>
                  <a:buClrTx/>
                  <a:buSzTx/>
                  <a:buFont typeface="+mj-lt"/>
                  <a:buAutoNum type="arabicPeriod" startAt="2"/>
                  <a:tabLst>
                    <a:tab pos="330200" algn="l"/>
                    <a:tab pos="449263" algn="l"/>
                  </a:tabLst>
                  <a:defRPr sz="2000" b="0">
                    <a:latin typeface="+mn-lt"/>
                    <a:ea typeface="+mn-ea"/>
                    <a:cs typeface="+mn-cs"/>
                    <a:sym typeface="Helvetica Neue"/>
                  </a:defRPr>
                </a:pPr>
                <a:r>
                  <a:rPr lang="en-US" sz="2000" b="0" kern="0" dirty="0">
                    <a:solidFill>
                      <a:srgbClr val="000000"/>
                    </a:solidFill>
                    <a:latin typeface="Avenir Book" panose="02000503020000020003" pitchFamily="2" charset="0"/>
                    <a:ea typeface="Avenir Medium" charset="0"/>
                    <a:cs typeface="Avenir Medium" charset="0"/>
                    <a:sym typeface="Helvetica Neue"/>
                  </a:rPr>
                  <a:t>Patients calculate affordability. </a:t>
                </a:r>
              </a:p>
              <a:p>
                <a:pPr marR="0" lvl="0" algn="l" defTabSz="914400" rtl="0" eaLnBrk="1" fontAlgn="auto" latinLnBrk="0" hangingPunct="0">
                  <a:lnSpc>
                    <a:spcPct val="100000"/>
                  </a:lnSpc>
                  <a:spcBef>
                    <a:spcPts val="0"/>
                  </a:spcBef>
                  <a:spcAft>
                    <a:spcPts val="0"/>
                  </a:spcAft>
                  <a:buClrTx/>
                  <a:buSzTx/>
                  <a:tabLst>
                    <a:tab pos="449263" algn="l"/>
                  </a:tabLst>
                  <a:defRPr sz="2000" b="0">
                    <a:latin typeface="+mn-lt"/>
                    <a:ea typeface="+mn-ea"/>
                    <a:cs typeface="+mn-cs"/>
                    <a:sym typeface="Helvetica Neue"/>
                  </a:defRPr>
                </a:pPr>
                <a:r>
                  <a:rPr kumimoji="0" lang="en-US" sz="2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	(</a:t>
                </a:r>
                <a:r>
                  <a:rPr lang="en-US" sz="2000" b="0" kern="0" dirty="0">
                    <a:solidFill>
                      <a:srgbClr val="000000"/>
                    </a:solidFill>
                    <a:latin typeface="Avenir Book" panose="02000503020000020003" pitchFamily="2" charset="0"/>
                    <a:ea typeface="Avenir Medium" charset="0"/>
                    <a:cs typeface="Avenir Medium" charset="0"/>
                    <a:sym typeface="Helvetica Neue"/>
                  </a:rPr>
                  <a:t>Treatment Cost </a:t>
                </a:r>
                <a14:m>
                  <m:oMath xmlns:m="http://schemas.openxmlformats.org/officeDocument/2006/math">
                    <m:r>
                      <a:rPr kumimoji="0" lang="en-US" sz="2000" b="0" i="1" u="none" strike="noStrike" kern="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Avenir Medium" charset="0"/>
                        <a:sym typeface="Helvetica Neue"/>
                      </a:rPr>
                      <m:t>÷</m:t>
                    </m:r>
                  </m:oMath>
                </a14:m>
                <a:r>
                  <a:rPr kumimoji="0" sz="2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 Income</a:t>
                </a:r>
                <a:r>
                  <a:rPr kumimoji="0" lang="en-US" sz="2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a:t>
                </a:r>
                <a:endParaRPr kumimoji="0" lang="en-US" sz="2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Verdana"/>
                </a:endParaRPr>
              </a:p>
              <a:p>
                <a:pPr marL="457200" marR="0" lvl="0" indent="-457200" algn="l" defTabSz="914400" rtl="0" eaLnBrk="1" fontAlgn="auto" latinLnBrk="0" hangingPunct="0">
                  <a:lnSpc>
                    <a:spcPct val="100000"/>
                  </a:lnSpc>
                  <a:spcBef>
                    <a:spcPts val="0"/>
                  </a:spcBef>
                  <a:spcAft>
                    <a:spcPts val="0"/>
                  </a:spcAft>
                  <a:buClrTx/>
                  <a:buSzTx/>
                  <a:buFont typeface="+mj-lt"/>
                  <a:buAutoNum type="arabicPeriod" startAt="2"/>
                  <a:tabLst>
                    <a:tab pos="330200" algn="l"/>
                  </a:tabLst>
                  <a:defRPr sz="2000" b="0">
                    <a:latin typeface="+mn-lt"/>
                    <a:ea typeface="+mn-ea"/>
                    <a:cs typeface="+mn-cs"/>
                    <a:sym typeface="Helvetica Neue"/>
                  </a:defRPr>
                </a:pPr>
                <a:endParaRPr kumimoji="0" lang="en-US" sz="2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Verdana"/>
                </a:endParaRPr>
              </a:p>
              <a:p>
                <a:pPr marL="466725" marR="0" lvl="0" indent="-457200" algn="l" defTabSz="914400" rtl="0" eaLnBrk="1" fontAlgn="auto" latinLnBrk="0" hangingPunct="0">
                  <a:lnSpc>
                    <a:spcPct val="100000"/>
                  </a:lnSpc>
                  <a:spcBef>
                    <a:spcPts val="0"/>
                  </a:spcBef>
                  <a:spcAft>
                    <a:spcPts val="0"/>
                  </a:spcAft>
                  <a:buClrTx/>
                  <a:buSzTx/>
                  <a:buFont typeface="+mj-lt"/>
                  <a:buAutoNum type="arabicPeriod" startAt="2"/>
                  <a:tabLst>
                    <a:tab pos="330200" algn="l"/>
                  </a:tabLst>
                  <a:defRPr sz="2000" b="0">
                    <a:latin typeface="+mn-lt"/>
                    <a:ea typeface="+mn-ea"/>
                    <a:cs typeface="+mn-cs"/>
                    <a:sym typeface="Helvetica Neue"/>
                  </a:defRPr>
                </a:pPr>
                <a:endParaRPr kumimoji="0" lang="en-US" sz="2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endParaRPr>
              </a:p>
              <a:p>
                <a:pPr marL="523875" marR="0" lvl="0" indent="-514350" algn="l" defTabSz="914400" rtl="0" eaLnBrk="1" fontAlgn="auto" latinLnBrk="0" hangingPunct="0">
                  <a:lnSpc>
                    <a:spcPct val="100000"/>
                  </a:lnSpc>
                  <a:spcBef>
                    <a:spcPts val="0"/>
                  </a:spcBef>
                  <a:spcAft>
                    <a:spcPts val="0"/>
                  </a:spcAft>
                  <a:buClrTx/>
                  <a:buSzTx/>
                  <a:buFont typeface="+mj-lt"/>
                  <a:buAutoNum type="arabicPeriod" startAt="2"/>
                  <a:tabLst>
                    <a:tab pos="330200" algn="l"/>
                  </a:tabLst>
                  <a:defRPr sz="2000" b="0">
                    <a:latin typeface="+mn-lt"/>
                    <a:ea typeface="+mn-ea"/>
                    <a:cs typeface="+mn-cs"/>
                    <a:sym typeface="Helvetica Neue"/>
                  </a:defRPr>
                </a:pPr>
                <a:endParaRPr kumimoji="0" lang="en-US" sz="3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endParaRPr>
              </a:p>
              <a:p>
                <a:pPr marL="466725" marR="0" lvl="0" indent="-457200" algn="l" defTabSz="914400" rtl="0" eaLnBrk="1" fontAlgn="auto" latinLnBrk="0" hangingPunct="0">
                  <a:lnSpc>
                    <a:spcPct val="100000"/>
                  </a:lnSpc>
                  <a:spcBef>
                    <a:spcPts val="0"/>
                  </a:spcBef>
                  <a:spcAft>
                    <a:spcPts val="0"/>
                  </a:spcAft>
                  <a:buClrTx/>
                  <a:buSzTx/>
                  <a:buFont typeface="+mj-lt"/>
                  <a:buAutoNum type="arabicPeriod" startAt="3"/>
                  <a:tabLst>
                    <a:tab pos="330200" algn="l"/>
                  </a:tabLst>
                  <a:defRPr sz="2000" b="0">
                    <a:latin typeface="+mn-lt"/>
                    <a:ea typeface="+mn-ea"/>
                    <a:cs typeface="+mn-cs"/>
                    <a:sym typeface="Helvetica Neue"/>
                  </a:defRPr>
                </a:pPr>
                <a:r>
                  <a:rPr lang="en-US" sz="2000" b="0" kern="0" dirty="0">
                    <a:solidFill>
                      <a:srgbClr val="000000"/>
                    </a:solidFill>
                    <a:latin typeface="Avenir Book" panose="02000503020000020003" pitchFamily="2" charset="0"/>
                    <a:ea typeface="Avenir Medium" charset="0"/>
                    <a:cs typeface="Avenir Medium" charset="0"/>
                    <a:sym typeface="Helvetica Neue"/>
                  </a:rPr>
                  <a:t>For this activity, a</a:t>
                </a:r>
                <a:r>
                  <a:rPr kumimoji="0" lang="en-US" sz="2000" b="0" u="none" strike="noStrike" kern="0" cap="none" spc="0" normalizeH="0" baseline="0" noProof="0" dirty="0" err="1">
                    <a:ln>
                      <a:noFill/>
                    </a:ln>
                    <a:solidFill>
                      <a:srgbClr val="000000"/>
                    </a:solidFill>
                    <a:effectLst/>
                    <a:uLnTx/>
                    <a:uFillTx/>
                    <a:latin typeface="Avenir Book" panose="02000503020000020003" pitchFamily="2" charset="0"/>
                    <a:ea typeface="Avenir Medium" charset="0"/>
                    <a:cs typeface="Avenir Medium" charset="0"/>
                    <a:sym typeface="Helvetica Neue"/>
                  </a:rPr>
                  <a:t>ffordable</a:t>
                </a:r>
                <a:r>
                  <a:rPr kumimoji="0" lang="en-US" sz="2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 </a:t>
                </a:r>
                <a:r>
                  <a:rPr lang="en-US" sz="2000" b="0" kern="0" dirty="0">
                    <a:solidFill>
                      <a:srgbClr val="000000"/>
                    </a:solidFill>
                    <a:latin typeface="Avenir Book" panose="02000503020000020003" pitchFamily="2" charset="0"/>
                    <a:ea typeface="Avenir Medium" charset="0"/>
                    <a:cs typeface="Avenir Medium" charset="0"/>
                    <a:sym typeface="Helvetica Neue"/>
                  </a:rPr>
                  <a:t>h</a:t>
                </a:r>
                <a:r>
                  <a:rPr kumimoji="0" lang="en-US" sz="2000" b="0" u="none" strike="noStrike" kern="0" cap="none" spc="0" normalizeH="0" baseline="0" noProof="0" dirty="0" err="1">
                    <a:ln>
                      <a:noFill/>
                    </a:ln>
                    <a:solidFill>
                      <a:srgbClr val="000000"/>
                    </a:solidFill>
                    <a:effectLst/>
                    <a:uLnTx/>
                    <a:uFillTx/>
                    <a:latin typeface="Avenir Book" panose="02000503020000020003" pitchFamily="2" charset="0"/>
                    <a:ea typeface="Avenir Medium" charset="0"/>
                    <a:cs typeface="Avenir Medium" charset="0"/>
                    <a:sym typeface="Helvetica Neue"/>
                  </a:rPr>
                  <a:t>ealth</a:t>
                </a:r>
                <a:r>
                  <a:rPr kumimoji="0" lang="en-US" sz="2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 </a:t>
                </a:r>
                <a:r>
                  <a:rPr lang="en-US" sz="2000" b="0" kern="0" dirty="0">
                    <a:solidFill>
                      <a:srgbClr val="000000"/>
                    </a:solidFill>
                    <a:latin typeface="Avenir Book" panose="02000503020000020003" pitchFamily="2" charset="0"/>
                    <a:ea typeface="Avenir Medium" charset="0"/>
                    <a:cs typeface="Avenir Medium" charset="0"/>
                    <a:sym typeface="Helvetica Neue"/>
                  </a:rPr>
                  <a:t>c</a:t>
                </a:r>
                <a:r>
                  <a:rPr kumimoji="0" lang="en-US" sz="2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are is 10%</a:t>
                </a:r>
                <a:r>
                  <a:rPr kumimoji="0" lang="en-US" sz="2000" b="0" u="none" strike="noStrike" kern="0" cap="none" spc="0" normalizeH="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 of income. </a:t>
                </a:r>
                <a:endParaRPr kumimoji="0" lang="en-US" sz="2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endParaRPr>
              </a:p>
              <a:p>
                <a:pPr marL="466725" marR="0" lvl="0" indent="-457200" algn="l" defTabSz="914400" rtl="0" eaLnBrk="1" fontAlgn="auto" latinLnBrk="0" hangingPunct="0">
                  <a:lnSpc>
                    <a:spcPct val="100000"/>
                  </a:lnSpc>
                  <a:spcBef>
                    <a:spcPts val="0"/>
                  </a:spcBef>
                  <a:spcAft>
                    <a:spcPts val="0"/>
                  </a:spcAft>
                  <a:buClrTx/>
                  <a:buSzTx/>
                  <a:buFont typeface="+mj-lt"/>
                  <a:buAutoNum type="arabicPeriod" startAt="3"/>
                  <a:tabLst>
                    <a:tab pos="330200" algn="l"/>
                  </a:tabLst>
                  <a:defRPr sz="2000" b="0">
                    <a:latin typeface="+mn-lt"/>
                    <a:ea typeface="+mn-ea"/>
                    <a:cs typeface="+mn-cs"/>
                    <a:sym typeface="Helvetica Neue"/>
                  </a:defRPr>
                </a:pPr>
                <a:endParaRPr kumimoji="0" lang="en-US" sz="2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endParaRPr>
              </a:p>
              <a:p>
                <a:pPr marL="466725" marR="0" lvl="0" indent="-457200" algn="l" defTabSz="914400" rtl="0" eaLnBrk="1" fontAlgn="auto" latinLnBrk="0" hangingPunct="0">
                  <a:lnSpc>
                    <a:spcPct val="100000"/>
                  </a:lnSpc>
                  <a:spcBef>
                    <a:spcPts val="0"/>
                  </a:spcBef>
                  <a:spcAft>
                    <a:spcPts val="0"/>
                  </a:spcAft>
                  <a:buClrTx/>
                  <a:buSzTx/>
                  <a:buFont typeface="+mj-lt"/>
                  <a:buAutoNum type="arabicPeriod" startAt="3"/>
                  <a:tabLst>
                    <a:tab pos="330200" algn="l"/>
                  </a:tabLst>
                  <a:defRPr sz="2000" b="0">
                    <a:latin typeface="+mn-lt"/>
                    <a:ea typeface="+mn-ea"/>
                    <a:cs typeface="+mn-cs"/>
                    <a:sym typeface="Helvetica Neue"/>
                  </a:defRPr>
                </a:pPr>
                <a:r>
                  <a:rPr kumimoji="0" lang="en-US" sz="2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But patients will purchase health care </a:t>
                </a:r>
                <a:r>
                  <a:rPr lang="en-US" sz="2000" b="0" kern="0" dirty="0">
                    <a:solidFill>
                      <a:srgbClr val="000000"/>
                    </a:solidFill>
                    <a:latin typeface="Avenir Book" panose="02000503020000020003" pitchFamily="2" charset="0"/>
                    <a:ea typeface="Avenir Medium" charset="0"/>
                    <a:cs typeface="Avenir Medium" charset="0"/>
                    <a:sym typeface="Helvetica Neue"/>
                  </a:rPr>
                  <a:t>for </a:t>
                </a:r>
                <a:r>
                  <a:rPr kumimoji="0" lang="en-US" sz="2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up to 30% of their income.</a:t>
                </a:r>
              </a:p>
              <a:p>
                <a:pPr marL="466725" marR="0" lvl="0" indent="-457200" algn="l" defTabSz="914400" rtl="0" eaLnBrk="1" fontAlgn="auto" latinLnBrk="0" hangingPunct="0">
                  <a:lnSpc>
                    <a:spcPct val="100000"/>
                  </a:lnSpc>
                  <a:spcBef>
                    <a:spcPts val="0"/>
                  </a:spcBef>
                  <a:spcAft>
                    <a:spcPts val="0"/>
                  </a:spcAft>
                  <a:buClrTx/>
                  <a:buSzTx/>
                  <a:buFont typeface="+mj-lt"/>
                  <a:buAutoNum type="arabicPeriod" startAt="3"/>
                  <a:tabLst>
                    <a:tab pos="330200" algn="l"/>
                  </a:tabLst>
                  <a:defRPr sz="2000" b="0">
                    <a:latin typeface="+mn-lt"/>
                    <a:ea typeface="+mn-ea"/>
                    <a:cs typeface="+mn-cs"/>
                    <a:sym typeface="Helvetica Neue"/>
                  </a:defRPr>
                </a:pPr>
                <a:endParaRPr kumimoji="0" lang="en-US" sz="2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endParaRPr>
              </a:p>
              <a:p>
                <a:pPr marL="466725" marR="0" lvl="0" indent="-457200" algn="l" defTabSz="914400" rtl="0" eaLnBrk="1" fontAlgn="auto" latinLnBrk="0" hangingPunct="0">
                  <a:lnSpc>
                    <a:spcPct val="100000"/>
                  </a:lnSpc>
                  <a:spcBef>
                    <a:spcPts val="0"/>
                  </a:spcBef>
                  <a:spcAft>
                    <a:spcPts val="0"/>
                  </a:spcAft>
                  <a:buClrTx/>
                  <a:buSzTx/>
                  <a:buFont typeface="+mj-lt"/>
                  <a:buAutoNum type="arabicPeriod" startAt="3"/>
                  <a:tabLst>
                    <a:tab pos="330200" algn="l"/>
                  </a:tabLst>
                  <a:defRPr sz="2000" b="0">
                    <a:latin typeface="+mn-lt"/>
                    <a:ea typeface="+mn-ea"/>
                    <a:cs typeface="+mn-cs"/>
                    <a:sym typeface="Helvetica Neue"/>
                  </a:defRPr>
                </a:pPr>
                <a:r>
                  <a:rPr kumimoji="0" lang="en-US" sz="2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Determine how many patients will be treated in this self-pay scenario.</a:t>
                </a:r>
              </a:p>
            </p:txBody>
          </p:sp>
        </mc:Choice>
        <mc:Fallback xmlns="">
          <p:sp>
            <p:nvSpPr>
              <p:cNvPr id="410" name="Shape 410"/>
              <p:cNvSpPr>
                <a:spLocks noRot="1" noChangeAspect="1" noMove="1" noResize="1" noEditPoints="1" noAdjustHandles="1" noChangeArrowheads="1" noChangeShapeType="1" noTextEdit="1"/>
              </p:cNvSpPr>
              <p:nvPr/>
            </p:nvSpPr>
            <p:spPr>
              <a:xfrm>
                <a:off x="199383" y="1459230"/>
                <a:ext cx="8745230" cy="4247317"/>
              </a:xfrm>
              <a:prstGeom prst="rect">
                <a:avLst/>
              </a:prstGeom>
              <a:blipFill>
                <a:blip r:embed="rId2"/>
                <a:stretch>
                  <a:fillRect l="-1449" b="-2083"/>
                </a:stretch>
              </a:blipFill>
              <a:ln w="12700">
                <a:solidFill>
                  <a:srgbClr val="3F281F"/>
                </a:solidFill>
                <a:miter lim="400000"/>
              </a:ln>
              <a:extLst>
                <a:ext uri="{C572A759-6A51-4108-AA02-DFA0A04FC94B}">
                  <ma14:wrappingTextBoxFlag xmlns:ma14="http://schemas.microsoft.com/office/mac/drawingml/2011/main" xmlns="" xmlns:a14="http://schemas.microsoft.com/office/drawing/2010/main" val="1"/>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Rectangle 6"/>
              <p:cNvSpPr/>
              <p:nvPr/>
            </p:nvSpPr>
            <p:spPr>
              <a:xfrm>
                <a:off x="5278582" y="2039651"/>
                <a:ext cx="2815120" cy="1569658"/>
              </a:xfrm>
              <a:prstGeom prst="rect">
                <a:avLst/>
              </a:prstGeom>
              <a:solidFill>
                <a:srgbClr val="FFFFFF"/>
              </a:solidFill>
              <a:ln w="38100" cap="flat">
                <a:solidFill>
                  <a:srgbClr val="3F281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lvl="0" indent="0" algn="ctr" defTabSz="914400" rtl="0" eaLnBrk="1" fontAlgn="auto" latinLnBrk="0" hangingPunct="0">
                  <a:lnSpc>
                    <a:spcPct val="100000"/>
                  </a:lnSpc>
                  <a:spcBef>
                    <a:spcPts val="0"/>
                  </a:spcBef>
                  <a:spcAft>
                    <a:spcPts val="0"/>
                  </a:spcAft>
                  <a:buClrTx/>
                  <a:buSzTx/>
                  <a:buFontTx/>
                  <a:buNone/>
                  <a:tabLst/>
                  <a:defRPr/>
                </a:pPr>
                <a:r>
                  <a:rPr kumimoji="0" lang="en-US" sz="2000" b="0" u="none" strike="noStrike" kern="0" cap="none" spc="0" normalizeH="0" baseline="0" noProof="0" dirty="0">
                    <a:ln>
                      <a:noFill/>
                    </a:ln>
                    <a:solidFill>
                      <a:srgbClr val="3F281F"/>
                    </a:solidFill>
                    <a:effectLst/>
                    <a:uLnTx/>
                    <a:uFillTx/>
                    <a:latin typeface="Avenir Book" panose="02000503020000020003" pitchFamily="2" charset="0"/>
                    <a:ea typeface="Avenir Medium" charset="0"/>
                    <a:cs typeface="Avenir Medium" charset="0"/>
                    <a:sym typeface="Calibri"/>
                  </a:rPr>
                  <a:t>Example: </a:t>
                </a:r>
              </a:p>
              <a:p>
                <a:pPr marL="0" marR="0" lvl="0" indent="0" algn="ctr" defTabSz="914400" rtl="0" eaLnBrk="1" fontAlgn="auto" latinLnBrk="0" hangingPunct="0">
                  <a:lnSpc>
                    <a:spcPct val="100000"/>
                  </a:lnSpc>
                  <a:spcBef>
                    <a:spcPts val="0"/>
                  </a:spcBef>
                  <a:spcAft>
                    <a:spcPts val="0"/>
                  </a:spcAft>
                  <a:buClrTx/>
                  <a:buSzTx/>
                  <a:buFontTx/>
                  <a:buNone/>
                  <a:tabLst/>
                  <a:defRPr/>
                </a:pPr>
                <a:endParaRPr kumimoji="0" lang="en-US" sz="800" b="0" u="none" strike="noStrike" kern="0" cap="none" spc="0" normalizeH="0" baseline="0" noProof="0" dirty="0">
                  <a:ln>
                    <a:noFill/>
                  </a:ln>
                  <a:solidFill>
                    <a:srgbClr val="3F281F"/>
                  </a:solidFill>
                  <a:effectLst/>
                  <a:uLnTx/>
                  <a:uFillTx/>
                  <a:latin typeface="Avenir Book" panose="02000503020000020003" pitchFamily="2" charset="0"/>
                  <a:ea typeface="Avenir Medium" charset="0"/>
                  <a:cs typeface="Avenir Medium" charset="0"/>
                  <a:sym typeface="Calibri"/>
                </a:endParaRPr>
              </a:p>
              <a:p>
                <a:pPr marL="0" marR="0" lvl="0" indent="0" algn="ctr" defTabSz="914400" rtl="0" eaLnBrk="1" fontAlgn="auto" latinLnBrk="0" hangingPunct="0">
                  <a:lnSpc>
                    <a:spcPct val="100000"/>
                  </a:lnSpc>
                  <a:spcBef>
                    <a:spcPts val="0"/>
                  </a:spcBef>
                  <a:spcAft>
                    <a:spcPts val="0"/>
                  </a:spcAft>
                  <a:buClrTx/>
                  <a:buSzTx/>
                  <a:buFontTx/>
                  <a:buNone/>
                  <a:tabLst/>
                  <a:defRPr/>
                </a:pPr>
                <a:r>
                  <a:rPr kumimoji="0" lang="en-US" sz="2000" b="0" u="none" strike="noStrike" kern="0" cap="none" spc="0" normalizeH="0" baseline="0" noProof="0" dirty="0">
                    <a:ln>
                      <a:noFill/>
                    </a:ln>
                    <a:solidFill>
                      <a:srgbClr val="3F281F"/>
                    </a:solidFill>
                    <a:effectLst/>
                    <a:uLnTx/>
                    <a:uFillTx/>
                    <a:latin typeface="Avenir Book" panose="02000503020000020003" pitchFamily="2" charset="0"/>
                    <a:ea typeface="Avenir Medium" charset="0"/>
                    <a:cs typeface="Avenir Medium" charset="0"/>
                    <a:sym typeface="Calibri"/>
                  </a:rPr>
                  <a:t>Income: $200</a:t>
                </a:r>
              </a:p>
              <a:p>
                <a:pPr marL="0" marR="0" lvl="0" indent="0" algn="ctr" defTabSz="914400" rtl="0" eaLnBrk="1" fontAlgn="auto" latinLnBrk="0" hangingPunct="0">
                  <a:lnSpc>
                    <a:spcPct val="100000"/>
                  </a:lnSpc>
                  <a:spcBef>
                    <a:spcPts val="0"/>
                  </a:spcBef>
                  <a:spcAft>
                    <a:spcPts val="0"/>
                  </a:spcAft>
                  <a:buClrTx/>
                  <a:buSzTx/>
                  <a:buFontTx/>
                  <a:buNone/>
                  <a:tabLst/>
                  <a:defRPr/>
                </a:pPr>
                <a:r>
                  <a:rPr kumimoji="0" lang="en-US" sz="2000" b="0" u="none" strike="noStrike" kern="0" cap="none" spc="0" normalizeH="0" baseline="0" noProof="0" dirty="0">
                    <a:ln>
                      <a:noFill/>
                    </a:ln>
                    <a:solidFill>
                      <a:srgbClr val="3F281F"/>
                    </a:solidFill>
                    <a:effectLst/>
                    <a:uLnTx/>
                    <a:uFillTx/>
                    <a:latin typeface="Avenir Book" panose="02000503020000020003" pitchFamily="2" charset="0"/>
                    <a:ea typeface="Avenir Medium" charset="0"/>
                    <a:cs typeface="Avenir Medium" charset="0"/>
                    <a:sym typeface="Calibri"/>
                  </a:rPr>
                  <a:t>Treatment Cost: $20</a:t>
                </a:r>
              </a:p>
              <a:p>
                <a:pPr marL="0" marR="0" lvl="0" indent="0" algn="ctr" defTabSz="914400" rtl="0" eaLnBrk="1" fontAlgn="auto" latinLnBrk="0" hangingPunct="0">
                  <a:lnSpc>
                    <a:spcPct val="100000"/>
                  </a:lnSpc>
                  <a:spcBef>
                    <a:spcPts val="0"/>
                  </a:spcBef>
                  <a:spcAft>
                    <a:spcPts val="0"/>
                  </a:spcAft>
                  <a:buClrTx/>
                  <a:buSzTx/>
                  <a:buFontTx/>
                  <a:buNone/>
                  <a:tabLst/>
                  <a:defRPr/>
                </a:pPr>
                <a:endParaRPr kumimoji="0" lang="en-US" sz="800" b="0" u="none" strike="noStrike" kern="0" cap="none" spc="0" normalizeH="0" baseline="0" noProof="0" dirty="0">
                  <a:ln>
                    <a:noFill/>
                  </a:ln>
                  <a:solidFill>
                    <a:srgbClr val="3F281F"/>
                  </a:solidFill>
                  <a:effectLst/>
                  <a:uLnTx/>
                  <a:uFillTx/>
                  <a:latin typeface="Avenir Book" panose="02000503020000020003" pitchFamily="2" charset="0"/>
                  <a:ea typeface="Avenir Medium" charset="0"/>
                  <a:cs typeface="Avenir Medium" charset="0"/>
                  <a:sym typeface="Calibri"/>
                </a:endParaRPr>
              </a:p>
              <a:p>
                <a:pPr lvl="0" eaLnBrk="1" fontAlgn="auto">
                  <a:spcBef>
                    <a:spcPts val="0"/>
                  </a:spcBef>
                  <a:spcAft>
                    <a:spcPts val="0"/>
                  </a:spcAft>
                  <a:defRPr/>
                </a:pPr>
                <a:r>
                  <a:rPr kumimoji="0" lang="en-US" sz="2000" b="0" u="none" strike="noStrike" kern="0" cap="none" spc="0" normalizeH="0" baseline="0" noProof="0" dirty="0">
                    <a:ln>
                      <a:noFill/>
                    </a:ln>
                    <a:solidFill>
                      <a:srgbClr val="3F281F"/>
                    </a:solidFill>
                    <a:effectLst/>
                    <a:uLnTx/>
                    <a:uFillTx/>
                    <a:latin typeface="Avenir Book" panose="02000503020000020003" pitchFamily="2" charset="0"/>
                    <a:ea typeface="Avenir Medium" charset="0"/>
                    <a:cs typeface="Avenir Medium" charset="0"/>
                    <a:sym typeface="Calibri"/>
                  </a:rPr>
                  <a:t>20 </a:t>
                </a:r>
                <a14:m>
                  <m:oMath xmlns:m="http://schemas.openxmlformats.org/officeDocument/2006/math">
                    <m:r>
                      <a:rPr lang="en-US" sz="2000" b="0" i="1" kern="0" smtClean="0">
                        <a:solidFill>
                          <a:srgbClr val="3F281E"/>
                        </a:solidFill>
                        <a:latin typeface="Cambria Math" panose="02040503050406030204" pitchFamily="18" charset="0"/>
                        <a:ea typeface="Cambria Math" panose="02040503050406030204" pitchFamily="18" charset="0"/>
                        <a:cs typeface="Avenir Medium" charset="0"/>
                        <a:sym typeface="Helvetica Neue"/>
                      </a:rPr>
                      <m:t>÷</m:t>
                    </m:r>
                  </m:oMath>
                </a14:m>
                <a:r>
                  <a:rPr kumimoji="0" lang="en-US" sz="2000" b="0" u="none" strike="noStrike" kern="0" cap="none" spc="0" normalizeH="0" baseline="0" noProof="0" dirty="0">
                    <a:ln>
                      <a:noFill/>
                    </a:ln>
                    <a:solidFill>
                      <a:srgbClr val="3F281E"/>
                    </a:solidFill>
                    <a:effectLst/>
                    <a:uLnTx/>
                    <a:uFillTx/>
                    <a:latin typeface="Avenir Book" panose="02000503020000020003" pitchFamily="2" charset="0"/>
                    <a:ea typeface="Avenir Medium" charset="0"/>
                    <a:cs typeface="Avenir Medium" charset="0"/>
                    <a:sym typeface="Calibri"/>
                  </a:rPr>
                  <a:t> </a:t>
                </a:r>
                <a:r>
                  <a:rPr kumimoji="0" lang="en-US" sz="2000" b="0" u="none" strike="noStrike" kern="0" cap="none" spc="0" normalizeH="0" baseline="0" noProof="0" dirty="0">
                    <a:ln>
                      <a:noFill/>
                    </a:ln>
                    <a:solidFill>
                      <a:srgbClr val="3F281F"/>
                    </a:solidFill>
                    <a:effectLst/>
                    <a:uLnTx/>
                    <a:uFillTx/>
                    <a:latin typeface="Avenir Book" panose="02000503020000020003" pitchFamily="2" charset="0"/>
                    <a:ea typeface="Avenir Medium" charset="0"/>
                    <a:cs typeface="Avenir Medium" charset="0"/>
                    <a:sym typeface="Calibri"/>
                  </a:rPr>
                  <a:t>200 = 0.10 = 10%</a:t>
                </a:r>
              </a:p>
            </p:txBody>
          </p:sp>
        </mc:Choice>
        <mc:Fallback xmlns="">
          <p:sp>
            <p:nvSpPr>
              <p:cNvPr id="7" name="Rectangle 6"/>
              <p:cNvSpPr>
                <a:spLocks noRot="1" noChangeAspect="1" noMove="1" noResize="1" noEditPoints="1" noAdjustHandles="1" noChangeArrowheads="1" noChangeShapeType="1" noTextEdit="1"/>
              </p:cNvSpPr>
              <p:nvPr/>
            </p:nvSpPr>
            <p:spPr>
              <a:xfrm>
                <a:off x="5278582" y="2039651"/>
                <a:ext cx="2815120" cy="1569658"/>
              </a:xfrm>
              <a:prstGeom prst="rect">
                <a:avLst/>
              </a:prstGeom>
              <a:blipFill>
                <a:blip r:embed="rId3"/>
                <a:stretch>
                  <a:fillRect l="-1778" t="-787" r="-1778" b="-5512"/>
                </a:stretch>
              </a:blipFill>
              <a:ln w="38100" cap="flat">
                <a:solidFill>
                  <a:srgbClr val="3F281F"/>
                </a:solidFill>
                <a:prstDash val="solid"/>
                <a:miter lim="800000"/>
              </a:ln>
              <a:effectLst/>
            </p:spPr>
            <p:txBody>
              <a:bodyPr/>
              <a:lstStyle/>
              <a:p>
                <a:r>
                  <a:rPr lang="en-US">
                    <a:noFill/>
                  </a:rPr>
                  <a:t> </a:t>
                </a:r>
              </a:p>
            </p:txBody>
          </p:sp>
        </mc:Fallback>
      </mc:AlternateContent>
      <p:sp>
        <p:nvSpPr>
          <p:cNvPr id="10" name="Shape 423"/>
          <p:cNvSpPr/>
          <p:nvPr/>
        </p:nvSpPr>
        <p:spPr>
          <a:xfrm>
            <a:off x="4855" y="466395"/>
            <a:ext cx="9144000" cy="707886"/>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4000" u="none" strike="noStrike" kern="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sym typeface="Helvetica Neue"/>
              </a:rPr>
              <a:t>Round I: Neutral—Self-Pay, cont’d</a:t>
            </a:r>
            <a:endParaRPr kumimoji="0" sz="4000" u="none" strike="noStrike" kern="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sym typeface="Helvetica Neue"/>
            </a:endParaRPr>
          </a:p>
        </p:txBody>
      </p:sp>
      <p:sp>
        <p:nvSpPr>
          <p:cNvPr id="2" name="Rectangle 1">
            <a:extLst>
              <a:ext uri="{FF2B5EF4-FFF2-40B4-BE49-F238E27FC236}">
                <a16:creationId xmlns:a16="http://schemas.microsoft.com/office/drawing/2014/main" id="{997D57AD-9213-CE77-35A1-7FA4E97CB9DC}"/>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Three-in-One Activity</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3" name="Straight Connector 2">
            <a:extLst>
              <a:ext uri="{FF2B5EF4-FFF2-40B4-BE49-F238E27FC236}">
                <a16:creationId xmlns:a16="http://schemas.microsoft.com/office/drawing/2014/main" id="{244E9855-08BE-E9F0-DCDB-6BBC5A60BB91}"/>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616BC1A7-939E-EFF9-D608-9906AD61BC50}"/>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spTree>
    <p:extLst>
      <p:ext uri="{BB962C8B-B14F-4D97-AF65-F5344CB8AC3E}">
        <p14:creationId xmlns:p14="http://schemas.microsoft.com/office/powerpoint/2010/main" val="27229365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10">
                                            <p:txEl>
                                              <p:pRg st="1" end="1"/>
                                            </p:txEl>
                                          </p:spTgt>
                                        </p:tgtEl>
                                        <p:attrNameLst>
                                          <p:attrName>style.visibility</p:attrName>
                                        </p:attrNameLst>
                                      </p:cBhvr>
                                      <p:to>
                                        <p:strVal val="visible"/>
                                      </p:to>
                                    </p:set>
                                    <p:animEffect transition="in" filter="fade">
                                      <p:cBhvr>
                                        <p:cTn id="7" dur="2000"/>
                                        <p:tgtEl>
                                          <p:spTgt spid="41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10">
                                            <p:txEl>
                                              <p:pRg st="3" end="3"/>
                                            </p:txEl>
                                          </p:spTgt>
                                        </p:tgtEl>
                                        <p:attrNameLst>
                                          <p:attrName>style.visibility</p:attrName>
                                        </p:attrNameLst>
                                      </p:cBhvr>
                                      <p:to>
                                        <p:strVal val="visible"/>
                                      </p:to>
                                    </p:set>
                                    <p:animEffect transition="in" filter="fade">
                                      <p:cBhvr>
                                        <p:cTn id="12" dur="2000"/>
                                        <p:tgtEl>
                                          <p:spTgt spid="410">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10">
                                            <p:txEl>
                                              <p:pRg st="4" end="4"/>
                                            </p:txEl>
                                          </p:spTgt>
                                        </p:tgtEl>
                                        <p:attrNameLst>
                                          <p:attrName>style.visibility</p:attrName>
                                        </p:attrNameLst>
                                      </p:cBhvr>
                                      <p:to>
                                        <p:strVal val="visible"/>
                                      </p:to>
                                    </p:set>
                                    <p:animEffect transition="in" filter="fade">
                                      <p:cBhvr>
                                        <p:cTn id="17" dur="2000"/>
                                        <p:tgtEl>
                                          <p:spTgt spid="410">
                                            <p:txEl>
                                              <p:pRg st="4" end="4"/>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20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410">
                                            <p:txEl>
                                              <p:pRg st="8" end="8"/>
                                            </p:txEl>
                                          </p:spTgt>
                                        </p:tgtEl>
                                        <p:attrNameLst>
                                          <p:attrName>style.visibility</p:attrName>
                                        </p:attrNameLst>
                                      </p:cBhvr>
                                      <p:to>
                                        <p:strVal val="visible"/>
                                      </p:to>
                                    </p:set>
                                    <p:animEffect transition="in" filter="fade">
                                      <p:cBhvr>
                                        <p:cTn id="25" dur="2000"/>
                                        <p:tgtEl>
                                          <p:spTgt spid="410">
                                            <p:txEl>
                                              <p:pRg st="8" end="8"/>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410">
                                            <p:txEl>
                                              <p:pRg st="10" end="10"/>
                                            </p:txEl>
                                          </p:spTgt>
                                        </p:tgtEl>
                                        <p:attrNameLst>
                                          <p:attrName>style.visibility</p:attrName>
                                        </p:attrNameLst>
                                      </p:cBhvr>
                                      <p:to>
                                        <p:strVal val="visible"/>
                                      </p:to>
                                    </p:set>
                                    <p:animEffect transition="in" filter="fade">
                                      <p:cBhvr>
                                        <p:cTn id="30" dur="10"/>
                                        <p:tgtEl>
                                          <p:spTgt spid="410">
                                            <p:txEl>
                                              <p:pRg st="10" end="1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410">
                                            <p:txEl>
                                              <p:pRg st="12" end="12"/>
                                            </p:txEl>
                                          </p:spTgt>
                                        </p:tgtEl>
                                        <p:attrNameLst>
                                          <p:attrName>style.visibility</p:attrName>
                                        </p:attrNameLst>
                                      </p:cBhvr>
                                      <p:to>
                                        <p:strVal val="visible"/>
                                      </p:to>
                                    </p:set>
                                    <p:animEffect transition="in" filter="fade">
                                      <p:cBhvr>
                                        <p:cTn id="35" dur="2000"/>
                                        <p:tgtEl>
                                          <p:spTgt spid="410">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 grpId="0" build="p" bldLvl="5" advAuto="0"/>
      <p:bldP spid="7" grpId="0"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3147922194"/>
              </p:ext>
            </p:extLst>
          </p:nvPr>
        </p:nvGraphicFramePr>
        <p:xfrm>
          <a:off x="313267" y="1349268"/>
          <a:ext cx="8674608" cy="1278414"/>
        </p:xfrm>
        <a:graphic>
          <a:graphicData uri="http://schemas.openxmlformats.org/drawingml/2006/table">
            <a:tbl>
              <a:tblPr firstRow="1" bandRow="1">
                <a:solidFill>
                  <a:srgbClr val="F8F4F3"/>
                </a:solidFill>
                <a:tableStyleId>{D7AC3CCA-C797-4891-BE02-D94E43425B78}</a:tableStyleId>
              </a:tblPr>
              <a:tblGrid>
                <a:gridCol w="1133856">
                  <a:extLst>
                    <a:ext uri="{9D8B030D-6E8A-4147-A177-3AD203B41FA5}">
                      <a16:colId xmlns:a16="http://schemas.microsoft.com/office/drawing/2014/main" val="20000"/>
                    </a:ext>
                  </a:extLst>
                </a:gridCol>
                <a:gridCol w="1950782">
                  <a:extLst>
                    <a:ext uri="{9D8B030D-6E8A-4147-A177-3AD203B41FA5}">
                      <a16:colId xmlns:a16="http://schemas.microsoft.com/office/drawing/2014/main" val="20001"/>
                    </a:ext>
                  </a:extLst>
                </a:gridCol>
                <a:gridCol w="1094847">
                  <a:extLst>
                    <a:ext uri="{9D8B030D-6E8A-4147-A177-3AD203B41FA5}">
                      <a16:colId xmlns:a16="http://schemas.microsoft.com/office/drawing/2014/main" val="20002"/>
                    </a:ext>
                  </a:extLst>
                </a:gridCol>
                <a:gridCol w="1216152">
                  <a:extLst>
                    <a:ext uri="{9D8B030D-6E8A-4147-A177-3AD203B41FA5}">
                      <a16:colId xmlns:a16="http://schemas.microsoft.com/office/drawing/2014/main" val="20003"/>
                    </a:ext>
                  </a:extLst>
                </a:gridCol>
                <a:gridCol w="1216152">
                  <a:extLst>
                    <a:ext uri="{9D8B030D-6E8A-4147-A177-3AD203B41FA5}">
                      <a16:colId xmlns:a16="http://schemas.microsoft.com/office/drawing/2014/main" val="20004"/>
                    </a:ext>
                  </a:extLst>
                </a:gridCol>
                <a:gridCol w="1216152">
                  <a:extLst>
                    <a:ext uri="{9D8B030D-6E8A-4147-A177-3AD203B41FA5}">
                      <a16:colId xmlns:a16="http://schemas.microsoft.com/office/drawing/2014/main" val="20005"/>
                    </a:ext>
                  </a:extLst>
                </a:gridCol>
                <a:gridCol w="846667">
                  <a:extLst>
                    <a:ext uri="{9D8B030D-6E8A-4147-A177-3AD203B41FA5}">
                      <a16:colId xmlns:a16="http://schemas.microsoft.com/office/drawing/2014/main" val="20006"/>
                    </a:ext>
                  </a:extLst>
                </a:gridCol>
              </a:tblGrid>
              <a:tr h="501174">
                <a:tc>
                  <a:txBody>
                    <a:bodyPr/>
                    <a:lstStyle/>
                    <a:p>
                      <a:pPr algn="ctr"/>
                      <a:endParaRPr lang="en-US" sz="1100" b="0" i="0" dirty="0">
                        <a:solidFill>
                          <a:schemeClr val="tx1"/>
                        </a:solidFill>
                        <a:latin typeface="Avenir Book" panose="02000503020000020003" pitchFamily="2" charset="0"/>
                        <a:ea typeface="Avenir Medium" charset="0"/>
                        <a:cs typeface="Avenir Medium" charset="0"/>
                      </a:endParaRPr>
                    </a:p>
                    <a:p>
                      <a:pPr algn="ctr"/>
                      <a:endParaRPr lang="en-US" sz="1100" b="0" i="0" dirty="0">
                        <a:solidFill>
                          <a:schemeClr val="tx1"/>
                        </a:solidFill>
                        <a:latin typeface="Avenir Book" panose="02000503020000020003" pitchFamily="2" charset="0"/>
                        <a:ea typeface="Avenir Medium" charset="0"/>
                        <a:cs typeface="Avenir Medium"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F4F2"/>
                    </a:solidFill>
                  </a:tcPr>
                </a:tc>
                <a:tc>
                  <a:txBody>
                    <a:bodyPr/>
                    <a:lstStyle/>
                    <a:p>
                      <a:pPr algn="ctr"/>
                      <a:r>
                        <a:rPr lang="en-US" sz="1100" b="0" i="0" dirty="0">
                          <a:solidFill>
                            <a:schemeClr val="tx1"/>
                          </a:solidFill>
                          <a:latin typeface="Avenir Book" panose="02000503020000020003" pitchFamily="2" charset="0"/>
                          <a:ea typeface="Avenir Medium" charset="0"/>
                          <a:cs typeface="Avenir Medium" charset="0"/>
                        </a:rPr>
                        <a:t>Calculation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F4F2"/>
                    </a:solidFill>
                  </a:tcPr>
                </a:tc>
                <a:tc>
                  <a:txBody>
                    <a:bodyPr/>
                    <a:lstStyle/>
                    <a:p>
                      <a:pPr algn="ctr"/>
                      <a:r>
                        <a:rPr lang="en-US" sz="1100" b="0" i="0" dirty="0">
                          <a:solidFill>
                            <a:schemeClr val="tx1"/>
                          </a:solidFill>
                          <a:latin typeface="Avenir Book" panose="02000503020000020003" pitchFamily="2" charset="0"/>
                          <a:ea typeface="Avenir Medium" charset="0"/>
                          <a:cs typeface="Avenir Medium" charset="0"/>
                        </a:rPr>
                        <a:t>Patient 1</a:t>
                      </a:r>
                    </a:p>
                  </a:txBody>
                  <a:tcPr>
                    <a:lnL w="12700" cap="flat" cmpd="sng" algn="ctr">
                      <a:solidFill>
                        <a:schemeClr val="tx1"/>
                      </a:solidFill>
                      <a:prstDash val="solid"/>
                      <a:round/>
                      <a:headEnd type="none" w="med" len="med"/>
                      <a:tailEnd type="none" w="med" len="med"/>
                    </a:lnL>
                    <a:solidFill>
                      <a:srgbClr val="F7F4F2"/>
                    </a:solidFill>
                  </a:tcPr>
                </a:tc>
                <a:tc>
                  <a:txBody>
                    <a:bodyPr/>
                    <a:lstStyle/>
                    <a:p>
                      <a:pPr algn="ctr"/>
                      <a:r>
                        <a:rPr lang="en-US" sz="1100" b="0" i="0" dirty="0">
                          <a:solidFill>
                            <a:schemeClr val="tx1"/>
                          </a:solidFill>
                          <a:latin typeface="Avenir Book" panose="02000503020000020003" pitchFamily="2" charset="0"/>
                          <a:ea typeface="Avenir Medium" charset="0"/>
                          <a:cs typeface="Avenir Medium" charset="0"/>
                        </a:rPr>
                        <a:t>Patient 2</a:t>
                      </a:r>
                    </a:p>
                  </a:txBody>
                  <a:tcPr>
                    <a:solidFill>
                      <a:srgbClr val="F7F4F2"/>
                    </a:solidFill>
                  </a:tcPr>
                </a:tc>
                <a:tc>
                  <a:txBody>
                    <a:bodyPr/>
                    <a:lstStyle/>
                    <a:p>
                      <a:pPr algn="ctr"/>
                      <a:r>
                        <a:rPr lang="en-US" sz="1100" b="0" i="0" dirty="0">
                          <a:solidFill>
                            <a:schemeClr val="tx1"/>
                          </a:solidFill>
                          <a:latin typeface="Avenir Book" panose="02000503020000020003" pitchFamily="2" charset="0"/>
                          <a:ea typeface="Avenir Medium" charset="0"/>
                          <a:cs typeface="Avenir Medium" charset="0"/>
                        </a:rPr>
                        <a:t>Patient 3</a:t>
                      </a:r>
                    </a:p>
                  </a:txBody>
                  <a:tcPr>
                    <a:solidFill>
                      <a:srgbClr val="F7F4F2"/>
                    </a:solidFill>
                  </a:tcPr>
                </a:tc>
                <a:tc>
                  <a:txBody>
                    <a:bodyPr/>
                    <a:lstStyle/>
                    <a:p>
                      <a:pPr algn="ctr"/>
                      <a:r>
                        <a:rPr lang="en-US" sz="1100" b="0" i="0" dirty="0">
                          <a:solidFill>
                            <a:schemeClr val="tx1"/>
                          </a:solidFill>
                          <a:latin typeface="Avenir Book" panose="02000503020000020003" pitchFamily="2" charset="0"/>
                          <a:ea typeface="Avenir Medium" charset="0"/>
                          <a:cs typeface="Avenir Medium" charset="0"/>
                        </a:rPr>
                        <a:t>Patient 4</a:t>
                      </a:r>
                    </a:p>
                  </a:txBody>
                  <a:tcPr>
                    <a:solidFill>
                      <a:srgbClr val="F7F4F2"/>
                    </a:solidFill>
                  </a:tcPr>
                </a:tc>
                <a:tc>
                  <a:txBody>
                    <a:bodyPr/>
                    <a:lstStyle/>
                    <a:p>
                      <a:pPr algn="ctr"/>
                      <a:r>
                        <a:rPr lang="en-US" sz="1100" b="0" i="0" dirty="0">
                          <a:solidFill>
                            <a:schemeClr val="tx1"/>
                          </a:solidFill>
                          <a:latin typeface="Avenir Book" panose="02000503020000020003" pitchFamily="2" charset="0"/>
                          <a:ea typeface="Avenir Medium" charset="0"/>
                          <a:cs typeface="Avenir Medium" charset="0"/>
                        </a:rPr>
                        <a:t>Number Treated</a:t>
                      </a:r>
                    </a:p>
                  </a:txBody>
                  <a:tcPr>
                    <a:solidFill>
                      <a:srgbClr val="F7F4F2"/>
                    </a:solidFill>
                  </a:tcPr>
                </a:tc>
                <a:extLst>
                  <a:ext uri="{0D108BD9-81ED-4DB2-BD59-A6C34878D82A}">
                    <a16:rowId xmlns:a16="http://schemas.microsoft.com/office/drawing/2014/main" val="10000"/>
                  </a:ext>
                </a:extLst>
              </a:tr>
              <a:tr h="501174">
                <a:tc>
                  <a:txBody>
                    <a:bodyPr/>
                    <a:lstStyle/>
                    <a:p>
                      <a:pPr algn="ctr"/>
                      <a:r>
                        <a:rPr lang="en-US" sz="1100" b="0" i="0" dirty="0">
                          <a:solidFill>
                            <a:schemeClr val="tx1"/>
                          </a:solidFill>
                          <a:latin typeface="Avenir Book" panose="02000503020000020003" pitchFamily="2" charset="0"/>
                          <a:ea typeface="Avenir Medium" charset="0"/>
                          <a:cs typeface="Avenir Medium" charset="0"/>
                        </a:rPr>
                        <a:t>Round I</a:t>
                      </a:r>
                    </a:p>
                    <a:p>
                      <a:pPr algn="ctr"/>
                      <a:endParaRPr lang="en-US" sz="1100" b="0" i="0" dirty="0">
                        <a:solidFill>
                          <a:schemeClr val="tx1"/>
                        </a:solidFill>
                        <a:latin typeface="Avenir Book" panose="02000503020000020003" pitchFamily="2" charset="0"/>
                        <a:ea typeface="Avenir Medium" charset="0"/>
                        <a:cs typeface="Avenir Medium" charset="0"/>
                      </a:endParaRPr>
                    </a:p>
                    <a:p>
                      <a:pPr algn="ctr"/>
                      <a:r>
                        <a:rPr lang="en-US" sz="1200" b="0" i="0" dirty="0">
                          <a:solidFill>
                            <a:schemeClr val="tx1"/>
                          </a:solidFill>
                          <a:latin typeface="Avenir Book" panose="02000503020000020003" pitchFamily="2" charset="0"/>
                          <a:ea typeface="Avenir Medium" charset="0"/>
                          <a:cs typeface="Avenir Medium" charset="0"/>
                        </a:rPr>
                        <a:t>Self-Pay</a:t>
                      </a:r>
                    </a:p>
                    <a:p>
                      <a:pPr algn="ctr"/>
                      <a:endParaRPr lang="en-US" sz="1100" b="0" i="0" dirty="0">
                        <a:solidFill>
                          <a:schemeClr val="tx1"/>
                        </a:solidFill>
                        <a:latin typeface="Avenir Book" panose="02000503020000020003" pitchFamily="2" charset="0"/>
                        <a:ea typeface="Avenir Medium" charset="0"/>
                        <a:cs typeface="Avenir Medium" charset="0"/>
                      </a:endParaRPr>
                    </a:p>
                  </a:txBody>
                  <a:tcPr>
                    <a:lnT w="12700" cap="flat" cmpd="sng" algn="ctr">
                      <a:solidFill>
                        <a:schemeClr val="tx1"/>
                      </a:solidFill>
                      <a:prstDash val="solid"/>
                      <a:round/>
                      <a:headEnd type="none" w="med" len="med"/>
                      <a:tailEnd type="none" w="med" len="med"/>
                    </a:lnT>
                    <a:solidFill>
                      <a:srgbClr val="F7F4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b="0" i="0" u="sng" baseline="0" dirty="0">
                          <a:solidFill>
                            <a:schemeClr val="tx1"/>
                          </a:solidFill>
                          <a:latin typeface="Avenir Book" panose="02000503020000020003" pitchFamily="2" charset="0"/>
                          <a:ea typeface="Avenir Medium" charset="0"/>
                          <a:cs typeface="Avenir Medium" charset="0"/>
                        </a:rPr>
                        <a:t>Affordability</a:t>
                      </a:r>
                    </a:p>
                    <a:p>
                      <a:pPr marL="0" marR="0" indent="0" algn="ctr" defTabSz="914400" rtl="0" eaLnBrk="1" fontAlgn="auto" latinLnBrk="0" hangingPunct="1">
                        <a:lnSpc>
                          <a:spcPct val="100000"/>
                        </a:lnSpc>
                        <a:spcBef>
                          <a:spcPts val="0"/>
                        </a:spcBef>
                        <a:spcAft>
                          <a:spcPts val="0"/>
                        </a:spcAft>
                        <a:buClrTx/>
                        <a:buSzTx/>
                        <a:buFontTx/>
                        <a:buNone/>
                        <a:tabLst/>
                        <a:defRPr/>
                      </a:pPr>
                      <a:endParaRPr lang="en-US" sz="1100" b="0" i="0" baseline="0" dirty="0">
                        <a:solidFill>
                          <a:schemeClr val="tx1"/>
                        </a:solidFill>
                        <a:latin typeface="Avenir Book" panose="02000503020000020003" pitchFamily="2" charset="0"/>
                        <a:ea typeface="Avenir Medium" charset="0"/>
                        <a:cs typeface="Avenir Medium" charset="0"/>
                      </a:endParaRPr>
                    </a:p>
                    <a:p>
                      <a:pPr algn="ctr"/>
                      <a:r>
                        <a:rPr lang="en-US" sz="1100" b="0" i="0" baseline="0" dirty="0">
                          <a:solidFill>
                            <a:schemeClr val="tx1"/>
                          </a:solidFill>
                          <a:latin typeface="Avenir Book" panose="02000503020000020003" pitchFamily="2" charset="0"/>
                          <a:ea typeface="Avenir Medium" charset="0"/>
                          <a:cs typeface="Avenir Medium" charset="0"/>
                        </a:rPr>
                        <a:t>Treatment Cost ÷ Income</a:t>
                      </a:r>
                      <a:endParaRPr lang="en-US" sz="1100" b="0" i="0" dirty="0">
                        <a:solidFill>
                          <a:schemeClr val="tx1"/>
                        </a:solidFill>
                        <a:latin typeface="Avenir Book" panose="02000503020000020003" pitchFamily="2" charset="0"/>
                        <a:ea typeface="Avenir Medium" charset="0"/>
                        <a:cs typeface="Avenir Medium"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F4F2"/>
                    </a:solidFill>
                  </a:tcPr>
                </a:tc>
                <a:tc>
                  <a:txBody>
                    <a:bodyPr/>
                    <a:lstStyle/>
                    <a:p>
                      <a:pPr algn="ctr"/>
                      <a:endParaRPr lang="en-US" sz="1100" b="0" i="0" dirty="0">
                        <a:solidFill>
                          <a:schemeClr val="tx1"/>
                        </a:solidFill>
                        <a:latin typeface="Avenir Book" panose="02000503020000020003" pitchFamily="2" charset="0"/>
                        <a:ea typeface="Avenir Medium" charset="0"/>
                        <a:cs typeface="Avenir Medium" charset="0"/>
                      </a:endParaRPr>
                    </a:p>
                  </a:txBody>
                  <a:tcPr>
                    <a:solidFill>
                      <a:srgbClr val="F7F4F2"/>
                    </a:solidFill>
                  </a:tcPr>
                </a:tc>
                <a:tc>
                  <a:txBody>
                    <a:bodyPr/>
                    <a:lstStyle/>
                    <a:p>
                      <a:endParaRPr lang="en-US" sz="1100" b="0" i="0" dirty="0">
                        <a:solidFill>
                          <a:schemeClr val="tx1"/>
                        </a:solidFill>
                        <a:latin typeface="Avenir Book" panose="02000503020000020003" pitchFamily="2" charset="0"/>
                        <a:ea typeface="Avenir Medium" charset="0"/>
                        <a:cs typeface="Avenir Medium" charset="0"/>
                      </a:endParaRPr>
                    </a:p>
                  </a:txBody>
                  <a:tcPr>
                    <a:solidFill>
                      <a:srgbClr val="F7F4F2"/>
                    </a:solidFill>
                  </a:tcPr>
                </a:tc>
                <a:tc>
                  <a:txBody>
                    <a:bodyPr/>
                    <a:lstStyle/>
                    <a:p>
                      <a:endParaRPr lang="en-US" sz="1100" b="0" i="0" dirty="0">
                        <a:solidFill>
                          <a:schemeClr val="tx1"/>
                        </a:solidFill>
                        <a:latin typeface="Avenir Book" panose="02000503020000020003" pitchFamily="2" charset="0"/>
                        <a:ea typeface="Avenir Medium" charset="0"/>
                        <a:cs typeface="Avenir Medium" charset="0"/>
                      </a:endParaRPr>
                    </a:p>
                  </a:txBody>
                  <a:tcPr>
                    <a:solidFill>
                      <a:srgbClr val="F7F4F2"/>
                    </a:solidFill>
                  </a:tcPr>
                </a:tc>
                <a:tc>
                  <a:txBody>
                    <a:bodyPr/>
                    <a:lstStyle/>
                    <a:p>
                      <a:endParaRPr lang="en-US" sz="1100" b="0" i="0" dirty="0">
                        <a:solidFill>
                          <a:schemeClr val="tx1"/>
                        </a:solidFill>
                        <a:latin typeface="Avenir Book" panose="02000503020000020003" pitchFamily="2" charset="0"/>
                        <a:ea typeface="Avenir Medium" charset="0"/>
                        <a:cs typeface="Avenir Medium" charset="0"/>
                      </a:endParaRPr>
                    </a:p>
                  </a:txBody>
                  <a:tcPr>
                    <a:solidFill>
                      <a:srgbClr val="F7F4F2"/>
                    </a:solidFill>
                  </a:tcPr>
                </a:tc>
                <a:tc>
                  <a:txBody>
                    <a:bodyPr/>
                    <a:lstStyle/>
                    <a:p>
                      <a:endParaRPr lang="en-US" sz="1100" b="0" i="0" dirty="0">
                        <a:solidFill>
                          <a:schemeClr val="tx1"/>
                        </a:solidFill>
                        <a:latin typeface="Avenir Book" panose="02000503020000020003" pitchFamily="2" charset="0"/>
                        <a:ea typeface="Avenir Medium" charset="0"/>
                        <a:cs typeface="Avenir Medium" charset="0"/>
                      </a:endParaRPr>
                    </a:p>
                  </a:txBody>
                  <a:tcPr>
                    <a:solidFill>
                      <a:srgbClr val="F7F4F2"/>
                    </a:solidFill>
                  </a:tcPr>
                </a:tc>
                <a:extLst>
                  <a:ext uri="{0D108BD9-81ED-4DB2-BD59-A6C34878D82A}">
                    <a16:rowId xmlns:a16="http://schemas.microsoft.com/office/drawing/2014/main" val="10001"/>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2393457810"/>
              </p:ext>
            </p:extLst>
          </p:nvPr>
        </p:nvGraphicFramePr>
        <p:xfrm>
          <a:off x="313267" y="3208641"/>
          <a:ext cx="8686123" cy="1110774"/>
        </p:xfrm>
        <a:graphic>
          <a:graphicData uri="http://schemas.openxmlformats.org/drawingml/2006/table">
            <a:tbl>
              <a:tblPr firstRow="1" bandRow="1">
                <a:solidFill>
                  <a:srgbClr val="F8F4F3"/>
                </a:solidFill>
                <a:tableStyleId>{D7AC3CCA-C797-4891-BE02-D94E43425B78}</a:tableStyleId>
              </a:tblPr>
              <a:tblGrid>
                <a:gridCol w="1133856">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219200">
                  <a:extLst>
                    <a:ext uri="{9D8B030D-6E8A-4147-A177-3AD203B41FA5}">
                      <a16:colId xmlns:a16="http://schemas.microsoft.com/office/drawing/2014/main" val="20002"/>
                    </a:ext>
                  </a:extLst>
                </a:gridCol>
                <a:gridCol w="1219200">
                  <a:extLst>
                    <a:ext uri="{9D8B030D-6E8A-4147-A177-3AD203B41FA5}">
                      <a16:colId xmlns:a16="http://schemas.microsoft.com/office/drawing/2014/main" val="20003"/>
                    </a:ext>
                  </a:extLst>
                </a:gridCol>
                <a:gridCol w="1219200">
                  <a:extLst>
                    <a:ext uri="{9D8B030D-6E8A-4147-A177-3AD203B41FA5}">
                      <a16:colId xmlns:a16="http://schemas.microsoft.com/office/drawing/2014/main" val="20004"/>
                    </a:ext>
                  </a:extLst>
                </a:gridCol>
                <a:gridCol w="1219200">
                  <a:extLst>
                    <a:ext uri="{9D8B030D-6E8A-4147-A177-3AD203B41FA5}">
                      <a16:colId xmlns:a16="http://schemas.microsoft.com/office/drawing/2014/main" val="20005"/>
                    </a:ext>
                  </a:extLst>
                </a:gridCol>
                <a:gridCol w="846667">
                  <a:extLst>
                    <a:ext uri="{9D8B030D-6E8A-4147-A177-3AD203B41FA5}">
                      <a16:colId xmlns:a16="http://schemas.microsoft.com/office/drawing/2014/main" val="20006"/>
                    </a:ext>
                  </a:extLst>
                </a:gridCol>
              </a:tblGrid>
              <a:tr h="501174">
                <a:tc>
                  <a:txBody>
                    <a:bodyPr/>
                    <a:lstStyle/>
                    <a:p>
                      <a:pPr algn="ctr"/>
                      <a:endParaRPr lang="en-US" sz="1100" b="0" i="0" dirty="0">
                        <a:solidFill>
                          <a:schemeClr val="tx1"/>
                        </a:solidFill>
                        <a:latin typeface="Avenir Book" panose="02000503020000020003" pitchFamily="2" charset="0"/>
                        <a:ea typeface="Avenir Medium" charset="0"/>
                        <a:cs typeface="Avenir Medium" charset="0"/>
                      </a:endParaRPr>
                    </a:p>
                    <a:p>
                      <a:pPr algn="ctr"/>
                      <a:endParaRPr lang="en-US" sz="1100" b="0" i="0" dirty="0">
                        <a:solidFill>
                          <a:schemeClr val="tx1"/>
                        </a:solidFill>
                        <a:latin typeface="Avenir Book" panose="02000503020000020003" pitchFamily="2" charset="0"/>
                        <a:ea typeface="Avenir Medium" charset="0"/>
                        <a:cs typeface="Avenir Medium"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F4F2"/>
                    </a:solidFill>
                  </a:tcPr>
                </a:tc>
                <a:tc>
                  <a:txBody>
                    <a:bodyPr/>
                    <a:lstStyle/>
                    <a:p>
                      <a:pPr algn="ctr"/>
                      <a:r>
                        <a:rPr lang="en-US" sz="1100" b="0" i="0" dirty="0">
                          <a:solidFill>
                            <a:schemeClr val="tx1"/>
                          </a:solidFill>
                          <a:latin typeface="Avenir Book" panose="02000503020000020003" pitchFamily="2" charset="0"/>
                          <a:ea typeface="Avenir Medium" charset="0"/>
                          <a:cs typeface="Avenir Medium" charset="0"/>
                        </a:rPr>
                        <a:t>Calculation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F4F2"/>
                    </a:solidFill>
                  </a:tcPr>
                </a:tc>
                <a:tc>
                  <a:txBody>
                    <a:bodyPr/>
                    <a:lstStyle/>
                    <a:p>
                      <a:pPr algn="ctr"/>
                      <a:r>
                        <a:rPr lang="en-US" sz="1100" b="0" i="0" dirty="0">
                          <a:solidFill>
                            <a:schemeClr val="tx1"/>
                          </a:solidFill>
                          <a:latin typeface="Avenir Book" panose="02000503020000020003" pitchFamily="2" charset="0"/>
                          <a:ea typeface="Avenir Medium" charset="0"/>
                          <a:cs typeface="Avenir Medium" charset="0"/>
                        </a:rPr>
                        <a:t>Patient 1</a:t>
                      </a:r>
                    </a:p>
                  </a:txBody>
                  <a:tcPr>
                    <a:lnL w="12700" cap="flat" cmpd="sng" algn="ctr">
                      <a:solidFill>
                        <a:schemeClr val="tx1"/>
                      </a:solidFill>
                      <a:prstDash val="solid"/>
                      <a:round/>
                      <a:headEnd type="none" w="med" len="med"/>
                      <a:tailEnd type="none" w="med" len="med"/>
                    </a:lnL>
                    <a:solidFill>
                      <a:srgbClr val="F7F4F2"/>
                    </a:solidFill>
                  </a:tcPr>
                </a:tc>
                <a:tc>
                  <a:txBody>
                    <a:bodyPr/>
                    <a:lstStyle/>
                    <a:p>
                      <a:pPr algn="ctr"/>
                      <a:r>
                        <a:rPr lang="en-US" sz="1100" b="0" i="0" dirty="0">
                          <a:solidFill>
                            <a:schemeClr val="tx1"/>
                          </a:solidFill>
                          <a:latin typeface="Avenir Book" panose="02000503020000020003" pitchFamily="2" charset="0"/>
                          <a:ea typeface="Avenir Medium" charset="0"/>
                          <a:cs typeface="Avenir Medium" charset="0"/>
                        </a:rPr>
                        <a:t>Patient 2</a:t>
                      </a:r>
                    </a:p>
                  </a:txBody>
                  <a:tcPr>
                    <a:solidFill>
                      <a:srgbClr val="F7F4F2"/>
                    </a:solidFill>
                  </a:tcPr>
                </a:tc>
                <a:tc>
                  <a:txBody>
                    <a:bodyPr/>
                    <a:lstStyle/>
                    <a:p>
                      <a:pPr algn="ctr"/>
                      <a:r>
                        <a:rPr lang="en-US" sz="1100" b="0" i="0" dirty="0">
                          <a:solidFill>
                            <a:schemeClr val="tx1"/>
                          </a:solidFill>
                          <a:latin typeface="Avenir Book" panose="02000503020000020003" pitchFamily="2" charset="0"/>
                          <a:ea typeface="Avenir Medium" charset="0"/>
                          <a:cs typeface="Avenir Medium" charset="0"/>
                        </a:rPr>
                        <a:t>Patient 3</a:t>
                      </a:r>
                    </a:p>
                  </a:txBody>
                  <a:tcPr>
                    <a:solidFill>
                      <a:srgbClr val="F7F4F2"/>
                    </a:solidFill>
                  </a:tcPr>
                </a:tc>
                <a:tc>
                  <a:txBody>
                    <a:bodyPr/>
                    <a:lstStyle/>
                    <a:p>
                      <a:pPr algn="ctr"/>
                      <a:r>
                        <a:rPr lang="en-US" sz="1100" b="0" i="0" dirty="0">
                          <a:solidFill>
                            <a:schemeClr val="tx1"/>
                          </a:solidFill>
                          <a:latin typeface="Avenir Book" panose="02000503020000020003" pitchFamily="2" charset="0"/>
                          <a:ea typeface="Avenir Medium" charset="0"/>
                          <a:cs typeface="Avenir Medium" charset="0"/>
                        </a:rPr>
                        <a:t>Patient 4</a:t>
                      </a:r>
                    </a:p>
                  </a:txBody>
                  <a:tcPr>
                    <a:solidFill>
                      <a:srgbClr val="F7F4F2"/>
                    </a:solidFill>
                  </a:tcPr>
                </a:tc>
                <a:tc>
                  <a:txBody>
                    <a:bodyPr/>
                    <a:lstStyle/>
                    <a:p>
                      <a:pPr algn="ctr"/>
                      <a:r>
                        <a:rPr lang="en-US" sz="1100" b="0" i="0" dirty="0">
                          <a:solidFill>
                            <a:schemeClr val="tx1"/>
                          </a:solidFill>
                          <a:latin typeface="Avenir Book" panose="02000503020000020003" pitchFamily="2" charset="0"/>
                          <a:ea typeface="Avenir Medium" charset="0"/>
                          <a:cs typeface="Avenir Medium" charset="0"/>
                        </a:rPr>
                        <a:t>Number Treated</a:t>
                      </a:r>
                    </a:p>
                  </a:txBody>
                  <a:tcPr>
                    <a:solidFill>
                      <a:srgbClr val="F7F4F2"/>
                    </a:solidFill>
                  </a:tcPr>
                </a:tc>
                <a:extLst>
                  <a:ext uri="{0D108BD9-81ED-4DB2-BD59-A6C34878D82A}">
                    <a16:rowId xmlns:a16="http://schemas.microsoft.com/office/drawing/2014/main" val="10000"/>
                  </a:ext>
                </a:extLst>
              </a:tr>
              <a:tr h="501174">
                <a:tc>
                  <a:txBody>
                    <a:bodyPr/>
                    <a:lstStyle/>
                    <a:p>
                      <a:pPr algn="ctr"/>
                      <a:r>
                        <a:rPr lang="en-US" sz="1100" b="0" i="0" dirty="0">
                          <a:solidFill>
                            <a:schemeClr val="tx1"/>
                          </a:solidFill>
                          <a:latin typeface="Avenir Book" panose="02000503020000020003" pitchFamily="2" charset="0"/>
                          <a:ea typeface="Avenir Medium" charset="0"/>
                          <a:cs typeface="Avenir Medium" charset="0"/>
                        </a:rPr>
                        <a:t>Round I</a:t>
                      </a:r>
                    </a:p>
                    <a:p>
                      <a:pPr algn="ctr"/>
                      <a:endParaRPr lang="en-US" sz="1100" b="0" i="0" dirty="0">
                        <a:solidFill>
                          <a:schemeClr val="tx1"/>
                        </a:solidFill>
                        <a:latin typeface="Avenir Book" panose="02000503020000020003" pitchFamily="2" charset="0"/>
                        <a:ea typeface="Avenir Medium" charset="0"/>
                        <a:cs typeface="Avenir Medium" charset="0"/>
                      </a:endParaRPr>
                    </a:p>
                    <a:p>
                      <a:pPr algn="ctr"/>
                      <a:r>
                        <a:rPr lang="en-US" sz="1200" b="0" i="0" dirty="0">
                          <a:solidFill>
                            <a:schemeClr val="tx1"/>
                          </a:solidFill>
                          <a:latin typeface="Avenir Book" panose="02000503020000020003" pitchFamily="2" charset="0"/>
                          <a:ea typeface="Avenir Medium" charset="0"/>
                          <a:cs typeface="Avenir Medium" charset="0"/>
                        </a:rPr>
                        <a:t>Self-Pay</a:t>
                      </a:r>
                    </a:p>
                  </a:txBody>
                  <a:tcPr>
                    <a:lnT w="12700" cap="flat" cmpd="sng" algn="ctr">
                      <a:solidFill>
                        <a:schemeClr val="tx1"/>
                      </a:solidFill>
                      <a:prstDash val="solid"/>
                      <a:round/>
                      <a:headEnd type="none" w="med" len="med"/>
                      <a:tailEnd type="none" w="med" len="med"/>
                    </a:lnT>
                    <a:solidFill>
                      <a:srgbClr val="F7F4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b="0" i="0" u="sng" baseline="0" dirty="0">
                          <a:solidFill>
                            <a:schemeClr val="tx1"/>
                          </a:solidFill>
                          <a:latin typeface="Avenir Book" panose="02000503020000020003" pitchFamily="2" charset="0"/>
                          <a:ea typeface="Avenir Medium" charset="0"/>
                          <a:cs typeface="Avenir Medium" charset="0"/>
                        </a:rPr>
                        <a:t>Affordability</a:t>
                      </a:r>
                    </a:p>
                    <a:p>
                      <a:pPr marL="0" marR="0" indent="0" algn="ctr" defTabSz="914400" rtl="0" eaLnBrk="1" fontAlgn="auto" latinLnBrk="0" hangingPunct="1">
                        <a:lnSpc>
                          <a:spcPct val="100000"/>
                        </a:lnSpc>
                        <a:spcBef>
                          <a:spcPts val="0"/>
                        </a:spcBef>
                        <a:spcAft>
                          <a:spcPts val="0"/>
                        </a:spcAft>
                        <a:buClrTx/>
                        <a:buSzTx/>
                        <a:buFontTx/>
                        <a:buNone/>
                        <a:tabLst/>
                        <a:defRPr/>
                      </a:pPr>
                      <a:endParaRPr lang="en-US" sz="1100" b="0" i="0" baseline="0" dirty="0">
                        <a:solidFill>
                          <a:schemeClr val="tx1"/>
                        </a:solidFill>
                        <a:latin typeface="Avenir Book" panose="02000503020000020003" pitchFamily="2" charset="0"/>
                        <a:ea typeface="Avenir Medium" charset="0"/>
                        <a:cs typeface="Avenir Medium" charset="0"/>
                      </a:endParaRPr>
                    </a:p>
                    <a:p>
                      <a:pPr algn="ctr"/>
                      <a:r>
                        <a:rPr lang="en-US" sz="1100" b="0" i="0" baseline="0" dirty="0">
                          <a:solidFill>
                            <a:schemeClr val="tx1"/>
                          </a:solidFill>
                          <a:latin typeface="Avenir Book" panose="02000503020000020003" pitchFamily="2" charset="0"/>
                          <a:ea typeface="Avenir Medium" charset="0"/>
                          <a:cs typeface="Avenir Medium" charset="0"/>
                        </a:rPr>
                        <a:t>Treatment Cost ÷ Income</a:t>
                      </a:r>
                      <a:endParaRPr lang="en-US" sz="1100" b="0" i="0" dirty="0">
                        <a:solidFill>
                          <a:schemeClr val="tx1"/>
                        </a:solidFill>
                        <a:latin typeface="Avenir Book" panose="02000503020000020003" pitchFamily="2" charset="0"/>
                        <a:ea typeface="Avenir Medium" charset="0"/>
                        <a:cs typeface="Avenir Medium"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F4F2"/>
                    </a:solidFill>
                  </a:tcPr>
                </a:tc>
                <a:tc>
                  <a:txBody>
                    <a:bodyPr/>
                    <a:lstStyle/>
                    <a:p>
                      <a:pPr algn="ctr"/>
                      <a:endParaRPr lang="en-US" sz="1100" b="0" i="0" dirty="0">
                        <a:solidFill>
                          <a:schemeClr val="tx1"/>
                        </a:solidFill>
                        <a:latin typeface="Avenir Book" panose="02000503020000020003" pitchFamily="2" charset="0"/>
                        <a:ea typeface="Avenir Medium" charset="0"/>
                        <a:cs typeface="Avenir Medium" charset="0"/>
                      </a:endParaRPr>
                    </a:p>
                  </a:txBody>
                  <a:tcPr>
                    <a:solidFill>
                      <a:srgbClr val="F7F4F2"/>
                    </a:solidFill>
                  </a:tcPr>
                </a:tc>
                <a:tc>
                  <a:txBody>
                    <a:bodyPr/>
                    <a:lstStyle/>
                    <a:p>
                      <a:endParaRPr lang="en-US" sz="1100" b="0" i="0" dirty="0">
                        <a:solidFill>
                          <a:schemeClr val="tx1"/>
                        </a:solidFill>
                        <a:latin typeface="Avenir Book" panose="02000503020000020003" pitchFamily="2" charset="0"/>
                        <a:ea typeface="Avenir Medium" charset="0"/>
                        <a:cs typeface="Avenir Medium" charset="0"/>
                      </a:endParaRPr>
                    </a:p>
                  </a:txBody>
                  <a:tcPr>
                    <a:solidFill>
                      <a:srgbClr val="F7F4F2"/>
                    </a:solidFill>
                  </a:tcPr>
                </a:tc>
                <a:tc>
                  <a:txBody>
                    <a:bodyPr/>
                    <a:lstStyle/>
                    <a:p>
                      <a:endParaRPr lang="en-US" sz="1100" b="0" i="0" dirty="0">
                        <a:solidFill>
                          <a:schemeClr val="tx1"/>
                        </a:solidFill>
                        <a:latin typeface="Avenir Book" panose="02000503020000020003" pitchFamily="2" charset="0"/>
                        <a:ea typeface="Avenir Medium" charset="0"/>
                        <a:cs typeface="Avenir Medium" charset="0"/>
                      </a:endParaRPr>
                    </a:p>
                  </a:txBody>
                  <a:tcPr>
                    <a:solidFill>
                      <a:srgbClr val="F7F4F2"/>
                    </a:solidFill>
                  </a:tcPr>
                </a:tc>
                <a:tc>
                  <a:txBody>
                    <a:bodyPr/>
                    <a:lstStyle/>
                    <a:p>
                      <a:endParaRPr lang="en-US" sz="1100" b="0" i="0" dirty="0">
                        <a:solidFill>
                          <a:schemeClr val="tx1"/>
                        </a:solidFill>
                        <a:latin typeface="Avenir Book" panose="02000503020000020003" pitchFamily="2" charset="0"/>
                        <a:ea typeface="Avenir Medium" charset="0"/>
                        <a:cs typeface="Avenir Medium" charset="0"/>
                      </a:endParaRPr>
                    </a:p>
                  </a:txBody>
                  <a:tcPr>
                    <a:solidFill>
                      <a:srgbClr val="F7F4F2"/>
                    </a:solidFill>
                  </a:tcPr>
                </a:tc>
                <a:tc>
                  <a:txBody>
                    <a:bodyPr/>
                    <a:lstStyle/>
                    <a:p>
                      <a:endParaRPr lang="en-US" sz="1100" b="0" i="0" dirty="0">
                        <a:solidFill>
                          <a:schemeClr val="tx1"/>
                        </a:solidFill>
                        <a:latin typeface="Avenir Book" panose="02000503020000020003" pitchFamily="2" charset="0"/>
                        <a:ea typeface="Avenir Medium" charset="0"/>
                        <a:cs typeface="Avenir Medium" charset="0"/>
                      </a:endParaRPr>
                    </a:p>
                  </a:txBody>
                  <a:tcPr>
                    <a:solidFill>
                      <a:srgbClr val="F7F4F2"/>
                    </a:solidFill>
                  </a:tcPr>
                </a:tc>
                <a:extLst>
                  <a:ext uri="{0D108BD9-81ED-4DB2-BD59-A6C34878D82A}">
                    <a16:rowId xmlns:a16="http://schemas.microsoft.com/office/drawing/2014/main" val="10001"/>
                  </a:ext>
                </a:extLst>
              </a:tr>
            </a:tbl>
          </a:graphicData>
        </a:graphic>
      </p:graphicFrame>
      <p:sp>
        <p:nvSpPr>
          <p:cNvPr id="13" name="Shape 423"/>
          <p:cNvSpPr/>
          <p:nvPr/>
        </p:nvSpPr>
        <p:spPr>
          <a:xfrm>
            <a:off x="3542272" y="1860550"/>
            <a:ext cx="801128" cy="707886"/>
          </a:xfrm>
          <a:prstGeom prst="rect">
            <a:avLst/>
          </a:prstGeom>
          <a:ln w="12700">
            <a:miter lim="400000"/>
          </a:ln>
          <a:extLst>
            <a:ext uri="{C572A759-6A51-4108-AA02-DFA0A04FC94B}">
              <ma14:wrappingTextBoxFlag xmlns="" xmlns:ma14="http://schemas.microsoft.com/office/mac/drawingml/2011/main" val="1"/>
            </a:ext>
          </a:extLst>
        </p:spPr>
        <p:txBody>
          <a:bodyPr wrap="square" lIns="45719" rIns="45719">
            <a:spAutoFit/>
          </a:bodyPr>
          <a:lstStyle/>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effectLst/>
                <a:uLnTx/>
                <a:uFillTx/>
                <a:latin typeface="Avenir Book" panose="02000503020000020003" pitchFamily="2" charset="0"/>
                <a:ea typeface="Avenir Medium" charset="0"/>
                <a:cs typeface="Avenir Medium" charset="0"/>
                <a:sym typeface="Helvetica Neue"/>
              </a:rPr>
              <a:t>Income:</a:t>
            </a:r>
          </a:p>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effectLst/>
                <a:uLnTx/>
                <a:uFillTx/>
                <a:latin typeface="Avenir Book" panose="02000503020000020003" pitchFamily="2" charset="0"/>
                <a:ea typeface="Avenir Medium" charset="0"/>
                <a:cs typeface="Avenir Medium" charset="0"/>
                <a:sym typeface="Helvetica Neue"/>
              </a:rPr>
              <a:t>$100</a:t>
            </a:r>
          </a:p>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effectLst/>
                <a:uLnTx/>
                <a:uFillTx/>
                <a:latin typeface="Avenir Book" panose="02000503020000020003" pitchFamily="2" charset="0"/>
                <a:ea typeface="Avenir Medium" charset="0"/>
                <a:cs typeface="Avenir Medium" charset="0"/>
                <a:sym typeface="Helvetica Neue"/>
              </a:rPr>
              <a:t>Treatment:</a:t>
            </a:r>
          </a:p>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effectLst/>
                <a:uLnTx/>
                <a:uFillTx/>
                <a:latin typeface="Avenir Book" panose="02000503020000020003" pitchFamily="2" charset="0"/>
                <a:ea typeface="Avenir Medium" charset="0"/>
                <a:cs typeface="Avenir Medium" charset="0"/>
                <a:sym typeface="Helvetica Neue"/>
              </a:rPr>
              <a:t>$30</a:t>
            </a:r>
            <a:endParaRPr kumimoji="0" sz="1000" b="0" u="none" strike="noStrike" kern="0" cap="none" spc="0" normalizeH="0" baseline="0" noProof="0" dirty="0">
              <a:ln>
                <a:noFill/>
              </a:ln>
              <a:effectLst/>
              <a:uLnTx/>
              <a:uFillTx/>
              <a:latin typeface="Avenir Book" panose="02000503020000020003" pitchFamily="2" charset="0"/>
              <a:ea typeface="Avenir Medium" charset="0"/>
              <a:cs typeface="Avenir Medium" charset="0"/>
              <a:sym typeface="Helvetica Neue"/>
            </a:endParaRPr>
          </a:p>
        </p:txBody>
      </p:sp>
      <p:sp>
        <p:nvSpPr>
          <p:cNvPr id="17" name="Shape 423"/>
          <p:cNvSpPr/>
          <p:nvPr/>
        </p:nvSpPr>
        <p:spPr>
          <a:xfrm>
            <a:off x="4724400" y="1860977"/>
            <a:ext cx="801128" cy="707886"/>
          </a:xfrm>
          <a:prstGeom prst="rect">
            <a:avLst/>
          </a:prstGeom>
          <a:ln w="12700">
            <a:miter lim="400000"/>
          </a:ln>
          <a:extLst>
            <a:ext uri="{C572A759-6A51-4108-AA02-DFA0A04FC94B}">
              <ma14:wrappingTextBoxFlag xmlns="" xmlns:ma14="http://schemas.microsoft.com/office/mac/drawingml/2011/main" val="1"/>
            </a:ext>
          </a:extLst>
        </p:spPr>
        <p:txBody>
          <a:bodyPr wrap="square" lIns="45719" rIns="45719">
            <a:spAutoFit/>
          </a:bodyPr>
          <a:lstStyle/>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effectLst/>
                <a:uLnTx/>
                <a:uFillTx/>
                <a:latin typeface="Avenir Book" panose="02000503020000020003" pitchFamily="2" charset="0"/>
                <a:ea typeface="Avenir Medium" charset="0"/>
                <a:cs typeface="Avenir Medium" charset="0"/>
                <a:sym typeface="Helvetica Neue"/>
              </a:rPr>
              <a:t>Income:</a:t>
            </a:r>
          </a:p>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effectLst/>
                <a:uLnTx/>
                <a:uFillTx/>
                <a:latin typeface="Avenir Book" panose="02000503020000020003" pitchFamily="2" charset="0"/>
                <a:ea typeface="Avenir Medium" charset="0"/>
                <a:cs typeface="Avenir Medium" charset="0"/>
                <a:sym typeface="Helvetica Neue"/>
              </a:rPr>
              <a:t>$60</a:t>
            </a:r>
          </a:p>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effectLst/>
                <a:uLnTx/>
                <a:uFillTx/>
                <a:latin typeface="Avenir Book" panose="02000503020000020003" pitchFamily="2" charset="0"/>
                <a:ea typeface="Avenir Medium" charset="0"/>
                <a:cs typeface="Avenir Medium" charset="0"/>
                <a:sym typeface="Helvetica Neue"/>
              </a:rPr>
              <a:t>Treatment:</a:t>
            </a:r>
          </a:p>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effectLst/>
                <a:uLnTx/>
                <a:uFillTx/>
                <a:latin typeface="Avenir Book" panose="02000503020000020003" pitchFamily="2" charset="0"/>
                <a:ea typeface="Avenir Medium" charset="0"/>
                <a:cs typeface="Avenir Medium" charset="0"/>
                <a:sym typeface="Helvetica Neue"/>
              </a:rPr>
              <a:t>$40</a:t>
            </a:r>
            <a:endParaRPr kumimoji="0" sz="1000" b="0" u="none" strike="noStrike" kern="0" cap="none" spc="0" normalizeH="0" baseline="0" noProof="0" dirty="0">
              <a:ln>
                <a:noFill/>
              </a:ln>
              <a:effectLst/>
              <a:uLnTx/>
              <a:uFillTx/>
              <a:latin typeface="Avenir Book" panose="02000503020000020003" pitchFamily="2" charset="0"/>
              <a:ea typeface="Avenir Medium" charset="0"/>
              <a:cs typeface="Avenir Medium" charset="0"/>
              <a:sym typeface="Helvetica Neue"/>
            </a:endParaRPr>
          </a:p>
        </p:txBody>
      </p:sp>
      <p:sp>
        <p:nvSpPr>
          <p:cNvPr id="18" name="Shape 423"/>
          <p:cNvSpPr/>
          <p:nvPr/>
        </p:nvSpPr>
        <p:spPr>
          <a:xfrm>
            <a:off x="5943600" y="1840205"/>
            <a:ext cx="801128" cy="707886"/>
          </a:xfrm>
          <a:prstGeom prst="rect">
            <a:avLst/>
          </a:prstGeom>
          <a:ln w="12700">
            <a:miter lim="400000"/>
          </a:ln>
          <a:extLst>
            <a:ext uri="{C572A759-6A51-4108-AA02-DFA0A04FC94B}">
              <ma14:wrappingTextBoxFlag xmlns="" xmlns:ma14="http://schemas.microsoft.com/office/mac/drawingml/2011/main" val="1"/>
            </a:ext>
          </a:extLst>
        </p:spPr>
        <p:txBody>
          <a:bodyPr wrap="square" lIns="45719" rIns="45719">
            <a:spAutoFit/>
          </a:bodyPr>
          <a:lstStyle/>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effectLst/>
                <a:uLnTx/>
                <a:uFillTx/>
                <a:latin typeface="Avenir Book" panose="02000503020000020003" pitchFamily="2" charset="0"/>
                <a:ea typeface="Avenir Medium" charset="0"/>
                <a:cs typeface="Avenir Medium" charset="0"/>
                <a:sym typeface="Helvetica Neue"/>
              </a:rPr>
              <a:t>Income:</a:t>
            </a:r>
          </a:p>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effectLst/>
                <a:uLnTx/>
                <a:uFillTx/>
                <a:latin typeface="Avenir Book" panose="02000503020000020003" pitchFamily="2" charset="0"/>
                <a:ea typeface="Avenir Medium" charset="0"/>
                <a:cs typeface="Avenir Medium" charset="0"/>
                <a:sym typeface="Helvetica Neue"/>
              </a:rPr>
              <a:t>$40</a:t>
            </a:r>
          </a:p>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effectLst/>
                <a:uLnTx/>
                <a:uFillTx/>
                <a:latin typeface="Avenir Book" panose="02000503020000020003" pitchFamily="2" charset="0"/>
                <a:ea typeface="Avenir Medium" charset="0"/>
                <a:cs typeface="Avenir Medium" charset="0"/>
                <a:sym typeface="Helvetica Neue"/>
              </a:rPr>
              <a:t>Treatment:</a:t>
            </a:r>
          </a:p>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effectLst/>
                <a:uLnTx/>
                <a:uFillTx/>
                <a:latin typeface="Avenir Book" panose="02000503020000020003" pitchFamily="2" charset="0"/>
                <a:ea typeface="Avenir Medium" charset="0"/>
                <a:cs typeface="Avenir Medium" charset="0"/>
                <a:sym typeface="Helvetica Neue"/>
              </a:rPr>
              <a:t>$20</a:t>
            </a:r>
            <a:endParaRPr kumimoji="0" sz="1000" b="0" u="none" strike="noStrike" kern="0" cap="none" spc="0" normalizeH="0" baseline="0" noProof="0" dirty="0">
              <a:ln>
                <a:noFill/>
              </a:ln>
              <a:effectLst/>
              <a:uLnTx/>
              <a:uFillTx/>
              <a:latin typeface="Avenir Book" panose="02000503020000020003" pitchFamily="2" charset="0"/>
              <a:ea typeface="Avenir Medium" charset="0"/>
              <a:cs typeface="Avenir Medium" charset="0"/>
              <a:sym typeface="Helvetica Neue"/>
            </a:endParaRPr>
          </a:p>
        </p:txBody>
      </p:sp>
      <p:sp>
        <p:nvSpPr>
          <p:cNvPr id="19" name="Shape 423"/>
          <p:cNvSpPr/>
          <p:nvPr/>
        </p:nvSpPr>
        <p:spPr>
          <a:xfrm>
            <a:off x="7199872" y="1828800"/>
            <a:ext cx="801128" cy="707886"/>
          </a:xfrm>
          <a:prstGeom prst="rect">
            <a:avLst/>
          </a:prstGeom>
          <a:ln w="12700">
            <a:miter lim="400000"/>
          </a:ln>
          <a:extLst>
            <a:ext uri="{C572A759-6A51-4108-AA02-DFA0A04FC94B}">
              <ma14:wrappingTextBoxFlag xmlns="" xmlns:ma14="http://schemas.microsoft.com/office/mac/drawingml/2011/main" val="1"/>
            </a:ext>
          </a:extLst>
        </p:spPr>
        <p:txBody>
          <a:bodyPr wrap="square" lIns="45719" rIns="45719">
            <a:spAutoFit/>
          </a:bodyPr>
          <a:lstStyle/>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effectLst/>
                <a:uLnTx/>
                <a:uFillTx/>
                <a:latin typeface="Avenir Book" panose="02000503020000020003" pitchFamily="2" charset="0"/>
                <a:ea typeface="Avenir Medium" charset="0"/>
                <a:cs typeface="Avenir Medium" charset="0"/>
                <a:sym typeface="Helvetica Neue"/>
              </a:rPr>
              <a:t>Income:</a:t>
            </a:r>
          </a:p>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effectLst/>
                <a:uLnTx/>
                <a:uFillTx/>
                <a:latin typeface="Avenir Book" panose="02000503020000020003" pitchFamily="2" charset="0"/>
                <a:ea typeface="Avenir Medium" charset="0"/>
                <a:cs typeface="Avenir Medium" charset="0"/>
                <a:sym typeface="Helvetica Neue"/>
              </a:rPr>
              <a:t>$10</a:t>
            </a:r>
          </a:p>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effectLst/>
                <a:uLnTx/>
                <a:uFillTx/>
                <a:latin typeface="Avenir Book" panose="02000503020000020003" pitchFamily="2" charset="0"/>
                <a:ea typeface="Avenir Medium" charset="0"/>
                <a:cs typeface="Avenir Medium" charset="0"/>
                <a:sym typeface="Helvetica Neue"/>
              </a:rPr>
              <a:t>Treatment:</a:t>
            </a:r>
          </a:p>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effectLst/>
                <a:uLnTx/>
                <a:uFillTx/>
                <a:latin typeface="Avenir Book" panose="02000503020000020003" pitchFamily="2" charset="0"/>
                <a:ea typeface="Avenir Medium" charset="0"/>
                <a:cs typeface="Avenir Medium" charset="0"/>
                <a:sym typeface="Helvetica Neue"/>
              </a:rPr>
              <a:t>$20</a:t>
            </a:r>
            <a:endParaRPr kumimoji="0" sz="1000" b="0" u="none" strike="noStrike" kern="0" cap="none" spc="0" normalizeH="0" baseline="0" noProof="0" dirty="0">
              <a:ln>
                <a:noFill/>
              </a:ln>
              <a:effectLst/>
              <a:uLnTx/>
              <a:uFillTx/>
              <a:latin typeface="Avenir Book" panose="02000503020000020003" pitchFamily="2" charset="0"/>
              <a:ea typeface="Avenir Medium" charset="0"/>
              <a:cs typeface="Avenir Medium" charset="0"/>
              <a:sym typeface="Helvetica Neue"/>
            </a:endParaRPr>
          </a:p>
        </p:txBody>
      </p:sp>
      <p:pic>
        <p:nvPicPr>
          <p:cNvPr id="15" name="Picture 14">
            <a:extLst>
              <a:ext uri="{FF2B5EF4-FFF2-40B4-BE49-F238E27FC236}">
                <a16:creationId xmlns:a16="http://schemas.microsoft.com/office/drawing/2014/main" id="{86AFAF3B-E7A2-BCC7-3625-79A63B1EEE29}"/>
              </a:ext>
            </a:extLst>
          </p:cNvPr>
          <p:cNvPicPr>
            <a:picLocks noChangeAspect="1"/>
          </p:cNvPicPr>
          <p:nvPr/>
        </p:nvPicPr>
        <p:blipFill>
          <a:blip r:embed="rId3"/>
          <a:stretch>
            <a:fillRect/>
          </a:stretch>
        </p:blipFill>
        <p:spPr>
          <a:xfrm>
            <a:off x="4145847" y="4696249"/>
            <a:ext cx="852302" cy="1371600"/>
          </a:xfrm>
          <a:prstGeom prst="rect">
            <a:avLst/>
          </a:prstGeom>
        </p:spPr>
      </p:pic>
      <p:sp>
        <p:nvSpPr>
          <p:cNvPr id="2" name="Rectangle 1">
            <a:extLst>
              <a:ext uri="{FF2B5EF4-FFF2-40B4-BE49-F238E27FC236}">
                <a16:creationId xmlns:a16="http://schemas.microsoft.com/office/drawing/2014/main" id="{C62C3A93-C645-1E4B-C534-45C513B75154}"/>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Three-in-One Activity</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3" name="Straight Connector 2">
            <a:extLst>
              <a:ext uri="{FF2B5EF4-FFF2-40B4-BE49-F238E27FC236}">
                <a16:creationId xmlns:a16="http://schemas.microsoft.com/office/drawing/2014/main" id="{E2728842-DAE8-844B-617F-7F7B628E9B1E}"/>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94D0E7D1-C84E-8829-1595-9A8869DACAB6}"/>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sp>
        <p:nvSpPr>
          <p:cNvPr id="8" name="Shape 423">
            <a:extLst>
              <a:ext uri="{FF2B5EF4-FFF2-40B4-BE49-F238E27FC236}">
                <a16:creationId xmlns:a16="http://schemas.microsoft.com/office/drawing/2014/main" id="{C2F386BB-9ED0-8BEF-6F23-A04B49D9DC1B}"/>
              </a:ext>
            </a:extLst>
          </p:cNvPr>
          <p:cNvSpPr/>
          <p:nvPr/>
        </p:nvSpPr>
        <p:spPr>
          <a:xfrm>
            <a:off x="4855" y="466395"/>
            <a:ext cx="9144000" cy="707886"/>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4000" u="none" strike="noStrike" kern="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sym typeface="Helvetica Neue"/>
              </a:rPr>
              <a:t>Round I: Neutral—Self-Pay, cont’d</a:t>
            </a:r>
            <a:endParaRPr kumimoji="0" sz="4000" u="none" strike="noStrike" kern="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sym typeface="Helvetica Neue"/>
            </a:endParaRPr>
          </a:p>
        </p:txBody>
      </p:sp>
      <p:sp>
        <p:nvSpPr>
          <p:cNvPr id="10" name="Shape 423">
            <a:extLst>
              <a:ext uri="{FF2B5EF4-FFF2-40B4-BE49-F238E27FC236}">
                <a16:creationId xmlns:a16="http://schemas.microsoft.com/office/drawing/2014/main" id="{05E294AF-39D1-2B56-A1BF-826E2CBFEE7D}"/>
              </a:ext>
            </a:extLst>
          </p:cNvPr>
          <p:cNvSpPr/>
          <p:nvPr/>
        </p:nvSpPr>
        <p:spPr>
          <a:xfrm>
            <a:off x="8186747" y="1971861"/>
            <a:ext cx="801128" cy="461665"/>
          </a:xfrm>
          <a:prstGeom prst="rect">
            <a:avLst/>
          </a:prstGeom>
          <a:ln w="12700">
            <a:miter lim="400000"/>
          </a:ln>
          <a:extLst>
            <a:ext uri="{C572A759-6A51-4108-AA02-DFA0A04FC94B}">
              <ma14:wrappingTextBoxFlag xmlns:ma14="http://schemas.microsoft.com/office/mac/drawingml/2011/main" xmlns="" val="1"/>
            </a:ext>
          </a:extLst>
        </p:spPr>
        <p:txBody>
          <a:bodyPr wrap="square" lIns="45719" rIns="45719">
            <a:spAutoFit/>
          </a:bodyPr>
          <a:lstStyle/>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24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a:t>
            </a:r>
            <a:endParaRPr kumimoji="0" sz="24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endParaRPr>
          </a:p>
        </p:txBody>
      </p:sp>
    </p:spTree>
    <p:extLst>
      <p:ext uri="{BB962C8B-B14F-4D97-AF65-F5344CB8AC3E}">
        <p14:creationId xmlns:p14="http://schemas.microsoft.com/office/powerpoint/2010/main" val="321589090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showMasterPhAnim="0">
  <p:cSld>
    <p:bg>
      <p:bgPr>
        <a:solidFill>
          <a:srgbClr val="B4A394"/>
        </a:solidFill>
        <a:effectLst/>
      </p:bgPr>
    </p:bg>
    <p:spTree>
      <p:nvGrpSpPr>
        <p:cNvPr id="1" name=""/>
        <p:cNvGrpSpPr/>
        <p:nvPr/>
      </p:nvGrpSpPr>
      <p:grpSpPr>
        <a:xfrm>
          <a:off x="0" y="0"/>
          <a:ext cx="0" cy="0"/>
          <a:chOff x="0" y="0"/>
          <a:chExt cx="0" cy="0"/>
        </a:xfrm>
      </p:grpSpPr>
      <p:sp>
        <p:nvSpPr>
          <p:cNvPr id="17" name="Text Box 4"/>
          <p:cNvSpPr txBox="1">
            <a:spLocks noChangeArrowheads="1"/>
          </p:cNvSpPr>
          <p:nvPr/>
        </p:nvSpPr>
        <p:spPr bwMode="auto">
          <a:xfrm>
            <a:off x="0" y="331876"/>
            <a:ext cx="9144000" cy="1354217"/>
          </a:xfrm>
          <a:prstGeom prst="rect">
            <a:avLst/>
          </a:prstGeom>
          <a:pattFill prst="pct30">
            <a:fgClr>
              <a:srgbClr val="AB7942"/>
            </a:fgClr>
            <a:bgClr>
              <a:schemeClr val="bg1"/>
            </a:bgClr>
          </a:pattFill>
          <a:ln w="9525">
            <a:noFill/>
            <a:miter lim="800000"/>
            <a:headEnd/>
            <a:tailEnd/>
          </a:ln>
          <a:effec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4000" b="1" i="0" u="none" strike="noStrike" kern="1200" cap="none" spc="0" normalizeH="0" baseline="0" noProof="0" dirty="0">
                <a:ln>
                  <a:noFill/>
                </a:ln>
                <a:solidFill>
                  <a:srgbClr val="000000"/>
                </a:solidFill>
                <a:effectLst/>
                <a:uLnTx/>
                <a:uFillTx/>
                <a:latin typeface="Avenir Book" charset="0"/>
                <a:ea typeface="Avenir Book" charset="0"/>
                <a:cs typeface="Avenir Book" charset="0"/>
              </a:rPr>
              <a:t>Polling Question</a:t>
            </a:r>
          </a:p>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Avenir Book" charset="0"/>
                <a:ea typeface="Avenir Book" charset="0"/>
                <a:cs typeface="Avenir Book" charset="0"/>
              </a:rPr>
              <a:t>Patient 1</a:t>
            </a:r>
          </a:p>
        </p:txBody>
      </p:sp>
      <p:pic>
        <p:nvPicPr>
          <p:cNvPr id="13" name="Picture 12"/>
          <p:cNvPicPr>
            <a:picLocks noChangeAspect="1"/>
          </p:cNvPicPr>
          <p:nvPr/>
        </p:nvPicPr>
        <p:blipFill>
          <a:blip r:embed="rId3"/>
          <a:stretch>
            <a:fillRect/>
          </a:stretch>
        </p:blipFill>
        <p:spPr>
          <a:xfrm>
            <a:off x="8120248" y="314493"/>
            <a:ext cx="852302" cy="1371600"/>
          </a:xfrm>
          <a:prstGeom prst="rect">
            <a:avLst/>
          </a:prstGeom>
        </p:spPr>
      </p:pic>
      <p:sp>
        <p:nvSpPr>
          <p:cNvPr id="3" name="TextBox 2">
            <a:extLst>
              <a:ext uri="{FF2B5EF4-FFF2-40B4-BE49-F238E27FC236}">
                <a16:creationId xmlns:a16="http://schemas.microsoft.com/office/drawing/2014/main" id="{007479A4-747C-DE73-4F65-84E666C1A060}"/>
              </a:ext>
            </a:extLst>
          </p:cNvPr>
          <p:cNvSpPr txBox="1"/>
          <p:nvPr/>
        </p:nvSpPr>
        <p:spPr>
          <a:xfrm>
            <a:off x="171450" y="1787366"/>
            <a:ext cx="8972550" cy="3508653"/>
          </a:xfrm>
          <a:prstGeom prst="rect">
            <a:avLst/>
          </a:prstGeom>
          <a:noFill/>
        </p:spPr>
        <p:txBody>
          <a:bodyPr wrap="square">
            <a:spAutoFit/>
          </a:bodyPr>
          <a:lstStyle/>
          <a:p>
            <a:pPr marL="0" marR="0" lvl="0" indent="0" algn="l" defTabSz="914400" rtl="0" eaLnBrk="0" fontAlgn="base" latinLnBrk="0" hangingPunct="0">
              <a:lnSpc>
                <a:spcPct val="100000"/>
              </a:lnSpc>
              <a:spcBef>
                <a:spcPts val="0"/>
              </a:spcBef>
              <a:spcAft>
                <a:spcPts val="0"/>
              </a:spcAft>
              <a:buClrTx/>
              <a:buSzTx/>
              <a:buFontTx/>
              <a:buNone/>
              <a:tabLst/>
              <a:defRPr/>
            </a:pPr>
            <a:r>
              <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rPr>
              <a:t>What is Patient 1’s health-care cost</a:t>
            </a:r>
            <a:r>
              <a:rPr kumimoji="0" lang="en-US" sz="2400" b="0" u="none" strike="noStrike" kern="1200" cap="none" spc="0" normalizeH="0" noProof="0" dirty="0">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rPr>
              <a:t> relative to their income</a:t>
            </a:r>
            <a:r>
              <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rPr>
              <a:t>?</a:t>
            </a:r>
          </a:p>
          <a:p>
            <a:pPr marL="0" marR="0" lvl="0" indent="0" algn="l" defTabSz="914400" rtl="0" eaLnBrk="0" fontAlgn="base" latinLnBrk="0" hangingPunct="0">
              <a:lnSpc>
                <a:spcPct val="100000"/>
              </a:lnSpc>
              <a:spcBef>
                <a:spcPts val="0"/>
              </a:spcBef>
              <a:spcAft>
                <a:spcPts val="0"/>
              </a:spcAft>
              <a:buClrTx/>
              <a:buSzTx/>
              <a:buFontTx/>
              <a:buNone/>
              <a:tabLst/>
              <a:defRPr/>
            </a:pPr>
            <a:r>
              <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rPr>
              <a:t>  </a:t>
            </a:r>
          </a:p>
          <a:p>
            <a:pPr marL="342900" marR="0" lvl="0" indent="-342900" algn="l" defTabSz="914400" rtl="0" eaLnBrk="0" fontAlgn="base" latinLnBrk="0" hangingPunct="0">
              <a:lnSpc>
                <a:spcPct val="100000"/>
              </a:lnSpc>
              <a:spcBef>
                <a:spcPts val="600"/>
              </a:spcBef>
              <a:spcAft>
                <a:spcPts val="0"/>
              </a:spcAft>
              <a:buClrTx/>
              <a:buSzTx/>
              <a:buFont typeface="Arial" panose="020B0604020202020204" pitchFamily="34" charset="0"/>
              <a:buChar char="•"/>
              <a:tabLst/>
              <a:defRPr/>
            </a:pPr>
            <a:r>
              <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rPr>
              <a:t>  5%</a:t>
            </a:r>
          </a:p>
          <a:p>
            <a:pPr marL="342900" marR="0" lvl="0" indent="-342900" algn="l" defTabSz="914400" rtl="0" eaLnBrk="0" fontAlgn="base" latinLnBrk="0" hangingPunct="0">
              <a:lnSpc>
                <a:spcPct val="100000"/>
              </a:lnSpc>
              <a:spcBef>
                <a:spcPts val="600"/>
              </a:spcBef>
              <a:spcAft>
                <a:spcPts val="0"/>
              </a:spcAft>
              <a:buClrTx/>
              <a:buSzTx/>
              <a:buFont typeface="Arial" panose="020B0604020202020204" pitchFamily="34" charset="0"/>
              <a:buChar char="•"/>
              <a:tabLst/>
              <a:defRPr/>
            </a:pPr>
            <a:r>
              <a:rPr lang="en-US" sz="2400" b="0" dirty="0">
                <a:solidFill>
                  <a:srgbClr val="000000"/>
                </a:solidFill>
                <a:latin typeface="Avenir Book" panose="02000503020000020003" pitchFamily="2" charset="0"/>
                <a:ea typeface="DengXian" panose="02010600030101010101" pitchFamily="2" charset="-122"/>
                <a:cs typeface="Arial" panose="020B0604020202020204" pitchFamily="34" charset="0"/>
              </a:rPr>
              <a:t>10%</a:t>
            </a:r>
          </a:p>
          <a:p>
            <a:pPr marL="342900" marR="0" lvl="0" indent="-342900" algn="l" defTabSz="914400" rtl="0" eaLnBrk="0" fontAlgn="base" latinLnBrk="0" hangingPunct="0">
              <a:lnSpc>
                <a:spcPct val="100000"/>
              </a:lnSpc>
              <a:spcBef>
                <a:spcPts val="600"/>
              </a:spcBef>
              <a:spcAft>
                <a:spcPts val="0"/>
              </a:spcAft>
              <a:buClrTx/>
              <a:buSzTx/>
              <a:buFont typeface="Arial" panose="020B0604020202020204" pitchFamily="34" charset="0"/>
              <a:buChar char="•"/>
              <a:tabLst/>
              <a:defRPr/>
            </a:pPr>
            <a:r>
              <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rPr>
              <a:t>20%</a:t>
            </a:r>
          </a:p>
          <a:p>
            <a:pPr marL="342900" marR="0" lvl="0" indent="-342900" algn="l" defTabSz="914400" rtl="0" eaLnBrk="0" fontAlgn="base" latinLnBrk="0" hangingPunct="0">
              <a:lnSpc>
                <a:spcPct val="100000"/>
              </a:lnSpc>
              <a:spcBef>
                <a:spcPts val="600"/>
              </a:spcBef>
              <a:spcAft>
                <a:spcPts val="0"/>
              </a:spcAft>
              <a:buClrTx/>
              <a:buSzTx/>
              <a:buFont typeface="Arial" panose="020B0604020202020204" pitchFamily="34" charset="0"/>
              <a:buChar char="•"/>
              <a:tabLst/>
              <a:defRPr/>
            </a:pPr>
            <a:r>
              <a:rPr lang="en-US" sz="2400" b="0" dirty="0">
                <a:solidFill>
                  <a:srgbClr val="000000"/>
                </a:solidFill>
                <a:latin typeface="Avenir Book" panose="02000503020000020003" pitchFamily="2" charset="0"/>
                <a:ea typeface="DengXian" panose="02010600030101010101" pitchFamily="2" charset="-122"/>
                <a:cs typeface="Arial" panose="020B0604020202020204" pitchFamily="34" charset="0"/>
              </a:rPr>
              <a:t>30%</a:t>
            </a:r>
          </a:p>
          <a:p>
            <a:pPr marL="342900" marR="0" lvl="0" indent="-342900" algn="l" defTabSz="914400" rtl="0" eaLnBrk="0" fontAlgn="base" latinLnBrk="0" hangingPunct="0">
              <a:lnSpc>
                <a:spcPct val="100000"/>
              </a:lnSpc>
              <a:spcBef>
                <a:spcPts val="600"/>
              </a:spcBef>
              <a:spcAft>
                <a:spcPts val="0"/>
              </a:spcAft>
              <a:buClrTx/>
              <a:buSzTx/>
              <a:buFont typeface="Arial" panose="020B0604020202020204" pitchFamily="34" charset="0"/>
              <a:buChar char="•"/>
              <a:tabLst/>
              <a:defRPr/>
            </a:pPr>
            <a:r>
              <a:rPr lang="en-US" sz="2400" b="0" dirty="0">
                <a:solidFill>
                  <a:srgbClr val="000000"/>
                </a:solidFill>
                <a:latin typeface="Avenir Book" panose="02000503020000020003" pitchFamily="2" charset="0"/>
                <a:ea typeface="DengXian" panose="02010600030101010101" pitchFamily="2" charset="-122"/>
                <a:cs typeface="Arial" panose="020B0604020202020204" pitchFamily="34" charset="0"/>
              </a:rPr>
              <a:t>40%</a:t>
            </a:r>
          </a:p>
          <a:p>
            <a:pPr marL="342900" marR="0" lvl="0" indent="-342900" algn="l" defTabSz="914400" rtl="0" eaLnBrk="0" fontAlgn="base" latinLnBrk="0" hangingPunct="0">
              <a:lnSpc>
                <a:spcPct val="100000"/>
              </a:lnSpc>
              <a:spcBef>
                <a:spcPts val="600"/>
              </a:spcBef>
              <a:spcAft>
                <a:spcPts val="0"/>
              </a:spcAft>
              <a:buClrTx/>
              <a:buSzTx/>
              <a:buFont typeface="Arial" panose="020B0604020202020204" pitchFamily="34" charset="0"/>
              <a:buChar char="•"/>
              <a:tabLst/>
              <a:defRPr/>
            </a:pPr>
            <a:r>
              <a:rPr kumimoji="0" lang="en-US" sz="2400" b="0" u="none" strike="noStrike" kern="1200" cap="none" spc="0" normalizeH="0" baseline="0" noProof="0" dirty="0">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rPr>
              <a:t>66%</a:t>
            </a:r>
          </a:p>
        </p:txBody>
      </p:sp>
      <p:sp>
        <p:nvSpPr>
          <p:cNvPr id="2" name="Rectangle 1">
            <a:extLst>
              <a:ext uri="{FF2B5EF4-FFF2-40B4-BE49-F238E27FC236}">
                <a16:creationId xmlns:a16="http://schemas.microsoft.com/office/drawing/2014/main" id="{026D7EE8-73E5-77AC-144F-06DA6CC82AD5}"/>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Tree>
    <p:extLst>
      <p:ext uri="{BB962C8B-B14F-4D97-AF65-F5344CB8AC3E}">
        <p14:creationId xmlns:p14="http://schemas.microsoft.com/office/powerpoint/2010/main" val="22325051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mph" presetSubtype="0" fill="hold" nodeType="clickEffect">
                                  <p:stCondLst>
                                    <p:cond delay="0"/>
                                  </p:stCondLst>
                                  <p:iterate type="lt">
                                    <p:tmPct val="4000"/>
                                  </p:iterate>
                                  <p:childTnLst>
                                    <p:set>
                                      <p:cBhvr override="childStyle">
                                        <p:cTn id="6" dur="2000" fill="hold"/>
                                        <p:tgtEl>
                                          <p:spTgt spid="3">
                                            <p:txEl>
                                              <p:pRg st="5" end="5"/>
                                            </p:txEl>
                                          </p:spTgt>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3556781772"/>
              </p:ext>
            </p:extLst>
          </p:nvPr>
        </p:nvGraphicFramePr>
        <p:xfrm>
          <a:off x="313267" y="1349268"/>
          <a:ext cx="8674608" cy="1278414"/>
        </p:xfrm>
        <a:graphic>
          <a:graphicData uri="http://schemas.openxmlformats.org/drawingml/2006/table">
            <a:tbl>
              <a:tblPr firstRow="1" bandRow="1">
                <a:solidFill>
                  <a:srgbClr val="F8F4F3"/>
                </a:solidFill>
                <a:tableStyleId>{D7AC3CCA-C797-4891-BE02-D94E43425B78}</a:tableStyleId>
              </a:tblPr>
              <a:tblGrid>
                <a:gridCol w="1133856">
                  <a:extLst>
                    <a:ext uri="{9D8B030D-6E8A-4147-A177-3AD203B41FA5}">
                      <a16:colId xmlns:a16="http://schemas.microsoft.com/office/drawing/2014/main" val="20000"/>
                    </a:ext>
                  </a:extLst>
                </a:gridCol>
                <a:gridCol w="1950782">
                  <a:extLst>
                    <a:ext uri="{9D8B030D-6E8A-4147-A177-3AD203B41FA5}">
                      <a16:colId xmlns:a16="http://schemas.microsoft.com/office/drawing/2014/main" val="20001"/>
                    </a:ext>
                  </a:extLst>
                </a:gridCol>
                <a:gridCol w="1094847">
                  <a:extLst>
                    <a:ext uri="{9D8B030D-6E8A-4147-A177-3AD203B41FA5}">
                      <a16:colId xmlns:a16="http://schemas.microsoft.com/office/drawing/2014/main" val="20002"/>
                    </a:ext>
                  </a:extLst>
                </a:gridCol>
                <a:gridCol w="1216152">
                  <a:extLst>
                    <a:ext uri="{9D8B030D-6E8A-4147-A177-3AD203B41FA5}">
                      <a16:colId xmlns:a16="http://schemas.microsoft.com/office/drawing/2014/main" val="20003"/>
                    </a:ext>
                  </a:extLst>
                </a:gridCol>
                <a:gridCol w="1216152">
                  <a:extLst>
                    <a:ext uri="{9D8B030D-6E8A-4147-A177-3AD203B41FA5}">
                      <a16:colId xmlns:a16="http://schemas.microsoft.com/office/drawing/2014/main" val="20004"/>
                    </a:ext>
                  </a:extLst>
                </a:gridCol>
                <a:gridCol w="1216152">
                  <a:extLst>
                    <a:ext uri="{9D8B030D-6E8A-4147-A177-3AD203B41FA5}">
                      <a16:colId xmlns:a16="http://schemas.microsoft.com/office/drawing/2014/main" val="20005"/>
                    </a:ext>
                  </a:extLst>
                </a:gridCol>
                <a:gridCol w="846667">
                  <a:extLst>
                    <a:ext uri="{9D8B030D-6E8A-4147-A177-3AD203B41FA5}">
                      <a16:colId xmlns:a16="http://schemas.microsoft.com/office/drawing/2014/main" val="20006"/>
                    </a:ext>
                  </a:extLst>
                </a:gridCol>
              </a:tblGrid>
              <a:tr h="501174">
                <a:tc>
                  <a:txBody>
                    <a:bodyPr/>
                    <a:lstStyle/>
                    <a:p>
                      <a:pPr algn="ctr"/>
                      <a:endParaRPr lang="en-US" sz="1100" b="0" i="0" dirty="0">
                        <a:solidFill>
                          <a:schemeClr val="tx1"/>
                        </a:solidFill>
                        <a:latin typeface="Avenir Book" panose="02000503020000020003" pitchFamily="2" charset="0"/>
                        <a:ea typeface="Avenir Medium" charset="0"/>
                        <a:cs typeface="Avenir Medium" charset="0"/>
                      </a:endParaRPr>
                    </a:p>
                    <a:p>
                      <a:pPr algn="ctr"/>
                      <a:endParaRPr lang="en-US" sz="1100" b="0" i="0" dirty="0">
                        <a:solidFill>
                          <a:schemeClr val="tx1"/>
                        </a:solidFill>
                        <a:latin typeface="Avenir Book" panose="02000503020000020003" pitchFamily="2" charset="0"/>
                        <a:ea typeface="Avenir Medium" charset="0"/>
                        <a:cs typeface="Avenir Medium"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F4F2"/>
                    </a:solidFill>
                  </a:tcPr>
                </a:tc>
                <a:tc>
                  <a:txBody>
                    <a:bodyPr/>
                    <a:lstStyle/>
                    <a:p>
                      <a:pPr algn="ctr"/>
                      <a:r>
                        <a:rPr lang="en-US" sz="1100" b="0" i="0" dirty="0">
                          <a:solidFill>
                            <a:schemeClr val="tx1"/>
                          </a:solidFill>
                          <a:latin typeface="Avenir Book" panose="02000503020000020003" pitchFamily="2" charset="0"/>
                          <a:ea typeface="Avenir Medium" charset="0"/>
                          <a:cs typeface="Avenir Medium" charset="0"/>
                        </a:rPr>
                        <a:t>Calculation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F4F2"/>
                    </a:solidFill>
                  </a:tcPr>
                </a:tc>
                <a:tc>
                  <a:txBody>
                    <a:bodyPr/>
                    <a:lstStyle/>
                    <a:p>
                      <a:pPr algn="ctr"/>
                      <a:r>
                        <a:rPr lang="en-US" sz="1100" b="0" i="0" dirty="0">
                          <a:solidFill>
                            <a:schemeClr val="tx1"/>
                          </a:solidFill>
                          <a:latin typeface="Avenir Book" panose="02000503020000020003" pitchFamily="2" charset="0"/>
                          <a:ea typeface="Avenir Medium" charset="0"/>
                          <a:cs typeface="Avenir Medium" charset="0"/>
                        </a:rPr>
                        <a:t>Patient 1</a:t>
                      </a:r>
                    </a:p>
                  </a:txBody>
                  <a:tcPr>
                    <a:lnL w="12700" cap="flat" cmpd="sng" algn="ctr">
                      <a:solidFill>
                        <a:schemeClr val="tx1"/>
                      </a:solidFill>
                      <a:prstDash val="solid"/>
                      <a:round/>
                      <a:headEnd type="none" w="med" len="med"/>
                      <a:tailEnd type="none" w="med" len="med"/>
                    </a:lnL>
                    <a:solidFill>
                      <a:srgbClr val="F7F4F2"/>
                    </a:solidFill>
                  </a:tcPr>
                </a:tc>
                <a:tc>
                  <a:txBody>
                    <a:bodyPr/>
                    <a:lstStyle/>
                    <a:p>
                      <a:pPr algn="ctr"/>
                      <a:r>
                        <a:rPr lang="en-US" sz="1100" b="0" i="0" dirty="0">
                          <a:solidFill>
                            <a:schemeClr val="tx1"/>
                          </a:solidFill>
                          <a:latin typeface="Avenir Book" panose="02000503020000020003" pitchFamily="2" charset="0"/>
                          <a:ea typeface="Avenir Medium" charset="0"/>
                          <a:cs typeface="Avenir Medium" charset="0"/>
                        </a:rPr>
                        <a:t>Patient 2</a:t>
                      </a:r>
                    </a:p>
                  </a:txBody>
                  <a:tcPr>
                    <a:solidFill>
                      <a:srgbClr val="F7F4F2"/>
                    </a:solidFill>
                  </a:tcPr>
                </a:tc>
                <a:tc>
                  <a:txBody>
                    <a:bodyPr/>
                    <a:lstStyle/>
                    <a:p>
                      <a:pPr algn="ctr"/>
                      <a:r>
                        <a:rPr lang="en-US" sz="1100" b="0" i="0" dirty="0">
                          <a:solidFill>
                            <a:schemeClr val="tx1"/>
                          </a:solidFill>
                          <a:latin typeface="Avenir Book" panose="02000503020000020003" pitchFamily="2" charset="0"/>
                          <a:ea typeface="Avenir Medium" charset="0"/>
                          <a:cs typeface="Avenir Medium" charset="0"/>
                        </a:rPr>
                        <a:t>Patient 3</a:t>
                      </a:r>
                    </a:p>
                  </a:txBody>
                  <a:tcPr>
                    <a:solidFill>
                      <a:srgbClr val="F7F4F2"/>
                    </a:solidFill>
                  </a:tcPr>
                </a:tc>
                <a:tc>
                  <a:txBody>
                    <a:bodyPr/>
                    <a:lstStyle/>
                    <a:p>
                      <a:pPr algn="ctr"/>
                      <a:r>
                        <a:rPr lang="en-US" sz="1100" b="0" i="0" dirty="0">
                          <a:solidFill>
                            <a:schemeClr val="tx1"/>
                          </a:solidFill>
                          <a:latin typeface="Avenir Book" panose="02000503020000020003" pitchFamily="2" charset="0"/>
                          <a:ea typeface="Avenir Medium" charset="0"/>
                          <a:cs typeface="Avenir Medium" charset="0"/>
                        </a:rPr>
                        <a:t>Patient 4</a:t>
                      </a:r>
                    </a:p>
                  </a:txBody>
                  <a:tcPr>
                    <a:solidFill>
                      <a:srgbClr val="F7F4F2"/>
                    </a:solidFill>
                  </a:tcPr>
                </a:tc>
                <a:tc>
                  <a:txBody>
                    <a:bodyPr/>
                    <a:lstStyle/>
                    <a:p>
                      <a:pPr algn="ctr"/>
                      <a:r>
                        <a:rPr lang="en-US" sz="1100" b="0" i="0" dirty="0">
                          <a:solidFill>
                            <a:schemeClr val="tx1"/>
                          </a:solidFill>
                          <a:latin typeface="Avenir Book" panose="02000503020000020003" pitchFamily="2" charset="0"/>
                          <a:ea typeface="Avenir Medium" charset="0"/>
                          <a:cs typeface="Avenir Medium" charset="0"/>
                        </a:rPr>
                        <a:t>Number Treated</a:t>
                      </a:r>
                    </a:p>
                  </a:txBody>
                  <a:tcPr>
                    <a:solidFill>
                      <a:srgbClr val="F7F4F2"/>
                    </a:solidFill>
                  </a:tcPr>
                </a:tc>
                <a:extLst>
                  <a:ext uri="{0D108BD9-81ED-4DB2-BD59-A6C34878D82A}">
                    <a16:rowId xmlns:a16="http://schemas.microsoft.com/office/drawing/2014/main" val="10000"/>
                  </a:ext>
                </a:extLst>
              </a:tr>
              <a:tr h="501174">
                <a:tc>
                  <a:txBody>
                    <a:bodyPr/>
                    <a:lstStyle/>
                    <a:p>
                      <a:pPr algn="ctr"/>
                      <a:r>
                        <a:rPr lang="en-US" sz="1100" b="0" i="0" dirty="0">
                          <a:solidFill>
                            <a:schemeClr val="tx1"/>
                          </a:solidFill>
                          <a:latin typeface="Avenir Book" panose="02000503020000020003" pitchFamily="2" charset="0"/>
                          <a:ea typeface="Avenir Medium" charset="0"/>
                          <a:cs typeface="Avenir Medium" charset="0"/>
                        </a:rPr>
                        <a:t>Round I</a:t>
                      </a:r>
                    </a:p>
                    <a:p>
                      <a:pPr algn="ctr"/>
                      <a:endParaRPr lang="en-US" sz="1100" b="0" i="0" dirty="0">
                        <a:solidFill>
                          <a:schemeClr val="tx1"/>
                        </a:solidFill>
                        <a:latin typeface="Avenir Book" panose="02000503020000020003" pitchFamily="2" charset="0"/>
                        <a:ea typeface="Avenir Medium" charset="0"/>
                        <a:cs typeface="Avenir Medium" charset="0"/>
                      </a:endParaRPr>
                    </a:p>
                    <a:p>
                      <a:pPr algn="ctr"/>
                      <a:r>
                        <a:rPr lang="en-US" sz="1200" b="0" i="0" dirty="0">
                          <a:solidFill>
                            <a:schemeClr val="tx1"/>
                          </a:solidFill>
                          <a:latin typeface="Avenir Book" panose="02000503020000020003" pitchFamily="2" charset="0"/>
                          <a:ea typeface="Avenir Medium" charset="0"/>
                          <a:cs typeface="Avenir Medium" charset="0"/>
                        </a:rPr>
                        <a:t>Self-Pay</a:t>
                      </a:r>
                    </a:p>
                    <a:p>
                      <a:pPr algn="ctr"/>
                      <a:endParaRPr lang="en-US" sz="1100" b="0" i="0" dirty="0">
                        <a:solidFill>
                          <a:schemeClr val="tx1"/>
                        </a:solidFill>
                        <a:latin typeface="Avenir Book" panose="02000503020000020003" pitchFamily="2" charset="0"/>
                        <a:ea typeface="Avenir Medium" charset="0"/>
                        <a:cs typeface="Avenir Medium" charset="0"/>
                      </a:endParaRPr>
                    </a:p>
                  </a:txBody>
                  <a:tcPr>
                    <a:lnT w="12700" cap="flat" cmpd="sng" algn="ctr">
                      <a:solidFill>
                        <a:schemeClr val="tx1"/>
                      </a:solidFill>
                      <a:prstDash val="solid"/>
                      <a:round/>
                      <a:headEnd type="none" w="med" len="med"/>
                      <a:tailEnd type="none" w="med" len="med"/>
                    </a:lnT>
                    <a:solidFill>
                      <a:srgbClr val="F7F4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b="0" i="0" u="sng" baseline="0" dirty="0">
                          <a:solidFill>
                            <a:schemeClr val="tx1"/>
                          </a:solidFill>
                          <a:latin typeface="Avenir Book" panose="02000503020000020003" pitchFamily="2" charset="0"/>
                          <a:ea typeface="Avenir Medium" charset="0"/>
                          <a:cs typeface="Avenir Medium" charset="0"/>
                        </a:rPr>
                        <a:t>Affordability</a:t>
                      </a:r>
                    </a:p>
                    <a:p>
                      <a:pPr marL="0" marR="0" indent="0" algn="ctr" defTabSz="914400" rtl="0" eaLnBrk="1" fontAlgn="auto" latinLnBrk="0" hangingPunct="1">
                        <a:lnSpc>
                          <a:spcPct val="100000"/>
                        </a:lnSpc>
                        <a:spcBef>
                          <a:spcPts val="0"/>
                        </a:spcBef>
                        <a:spcAft>
                          <a:spcPts val="0"/>
                        </a:spcAft>
                        <a:buClrTx/>
                        <a:buSzTx/>
                        <a:buFontTx/>
                        <a:buNone/>
                        <a:tabLst/>
                        <a:defRPr/>
                      </a:pPr>
                      <a:endParaRPr lang="en-US" sz="1100" b="0" i="0" baseline="0" dirty="0">
                        <a:solidFill>
                          <a:schemeClr val="tx1"/>
                        </a:solidFill>
                        <a:latin typeface="Avenir Book" panose="02000503020000020003" pitchFamily="2" charset="0"/>
                        <a:ea typeface="Avenir Medium" charset="0"/>
                        <a:cs typeface="Avenir Medium" charset="0"/>
                      </a:endParaRPr>
                    </a:p>
                    <a:p>
                      <a:pPr algn="ctr"/>
                      <a:r>
                        <a:rPr lang="en-US" sz="1100" b="0" i="0" baseline="0" dirty="0">
                          <a:solidFill>
                            <a:schemeClr val="tx1"/>
                          </a:solidFill>
                          <a:latin typeface="Avenir Book" panose="02000503020000020003" pitchFamily="2" charset="0"/>
                          <a:ea typeface="Avenir Medium" charset="0"/>
                          <a:cs typeface="Avenir Medium" charset="0"/>
                        </a:rPr>
                        <a:t>Treatment Cost ÷ Income</a:t>
                      </a:r>
                      <a:endParaRPr lang="en-US" sz="1100" b="0" i="0" dirty="0">
                        <a:solidFill>
                          <a:schemeClr val="tx1"/>
                        </a:solidFill>
                        <a:latin typeface="Avenir Book" panose="02000503020000020003" pitchFamily="2" charset="0"/>
                        <a:ea typeface="Avenir Medium" charset="0"/>
                        <a:cs typeface="Avenir Medium"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F4F2"/>
                    </a:solidFill>
                  </a:tcPr>
                </a:tc>
                <a:tc>
                  <a:txBody>
                    <a:bodyPr/>
                    <a:lstStyle/>
                    <a:p>
                      <a:pPr algn="ctr"/>
                      <a:endParaRPr lang="en-US" sz="1100" b="0" i="0" dirty="0">
                        <a:solidFill>
                          <a:schemeClr val="tx1"/>
                        </a:solidFill>
                        <a:latin typeface="Avenir Book" panose="02000503020000020003" pitchFamily="2" charset="0"/>
                        <a:ea typeface="Avenir Medium" charset="0"/>
                        <a:cs typeface="Avenir Medium" charset="0"/>
                      </a:endParaRPr>
                    </a:p>
                  </a:txBody>
                  <a:tcPr>
                    <a:solidFill>
                      <a:srgbClr val="F7F4F2"/>
                    </a:solidFill>
                  </a:tcPr>
                </a:tc>
                <a:tc>
                  <a:txBody>
                    <a:bodyPr/>
                    <a:lstStyle/>
                    <a:p>
                      <a:endParaRPr lang="en-US" sz="1100" b="0" i="0" dirty="0">
                        <a:solidFill>
                          <a:schemeClr val="tx1"/>
                        </a:solidFill>
                        <a:latin typeface="Avenir Book" panose="02000503020000020003" pitchFamily="2" charset="0"/>
                        <a:ea typeface="Avenir Medium" charset="0"/>
                        <a:cs typeface="Avenir Medium" charset="0"/>
                      </a:endParaRPr>
                    </a:p>
                  </a:txBody>
                  <a:tcPr>
                    <a:solidFill>
                      <a:srgbClr val="F7F4F2"/>
                    </a:solidFill>
                  </a:tcPr>
                </a:tc>
                <a:tc>
                  <a:txBody>
                    <a:bodyPr/>
                    <a:lstStyle/>
                    <a:p>
                      <a:endParaRPr lang="en-US" sz="1100" b="0" i="0" dirty="0">
                        <a:solidFill>
                          <a:schemeClr val="tx1"/>
                        </a:solidFill>
                        <a:latin typeface="Avenir Book" panose="02000503020000020003" pitchFamily="2" charset="0"/>
                        <a:ea typeface="Avenir Medium" charset="0"/>
                        <a:cs typeface="Avenir Medium" charset="0"/>
                      </a:endParaRPr>
                    </a:p>
                  </a:txBody>
                  <a:tcPr>
                    <a:solidFill>
                      <a:srgbClr val="F7F4F2"/>
                    </a:solidFill>
                  </a:tcPr>
                </a:tc>
                <a:tc>
                  <a:txBody>
                    <a:bodyPr/>
                    <a:lstStyle/>
                    <a:p>
                      <a:endParaRPr lang="en-US" sz="1100" b="0" i="0" dirty="0">
                        <a:solidFill>
                          <a:schemeClr val="tx1"/>
                        </a:solidFill>
                        <a:latin typeface="Avenir Book" panose="02000503020000020003" pitchFamily="2" charset="0"/>
                        <a:ea typeface="Avenir Medium" charset="0"/>
                        <a:cs typeface="Avenir Medium" charset="0"/>
                      </a:endParaRPr>
                    </a:p>
                  </a:txBody>
                  <a:tcPr>
                    <a:solidFill>
                      <a:srgbClr val="F7F4F2"/>
                    </a:solidFill>
                  </a:tcPr>
                </a:tc>
                <a:tc>
                  <a:txBody>
                    <a:bodyPr/>
                    <a:lstStyle/>
                    <a:p>
                      <a:endParaRPr lang="en-US" sz="1100" b="0" i="0" dirty="0">
                        <a:solidFill>
                          <a:schemeClr val="tx1"/>
                        </a:solidFill>
                        <a:latin typeface="Avenir Book" panose="02000503020000020003" pitchFamily="2" charset="0"/>
                        <a:ea typeface="Avenir Medium" charset="0"/>
                        <a:cs typeface="Avenir Medium" charset="0"/>
                      </a:endParaRPr>
                    </a:p>
                  </a:txBody>
                  <a:tcPr>
                    <a:solidFill>
                      <a:srgbClr val="F7F4F2"/>
                    </a:solidFill>
                  </a:tcPr>
                </a:tc>
                <a:extLst>
                  <a:ext uri="{0D108BD9-81ED-4DB2-BD59-A6C34878D82A}">
                    <a16:rowId xmlns:a16="http://schemas.microsoft.com/office/drawing/2014/main" val="10001"/>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2259628294"/>
              </p:ext>
            </p:extLst>
          </p:nvPr>
        </p:nvGraphicFramePr>
        <p:xfrm>
          <a:off x="313267" y="3208641"/>
          <a:ext cx="8686123" cy="1263174"/>
        </p:xfrm>
        <a:graphic>
          <a:graphicData uri="http://schemas.openxmlformats.org/drawingml/2006/table">
            <a:tbl>
              <a:tblPr firstRow="1" bandRow="1">
                <a:solidFill>
                  <a:srgbClr val="F8F4F3"/>
                </a:solidFill>
                <a:tableStyleId>{D7AC3CCA-C797-4891-BE02-D94E43425B78}</a:tableStyleId>
              </a:tblPr>
              <a:tblGrid>
                <a:gridCol w="1133856">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219200">
                  <a:extLst>
                    <a:ext uri="{9D8B030D-6E8A-4147-A177-3AD203B41FA5}">
                      <a16:colId xmlns:a16="http://schemas.microsoft.com/office/drawing/2014/main" val="20002"/>
                    </a:ext>
                  </a:extLst>
                </a:gridCol>
                <a:gridCol w="1219200">
                  <a:extLst>
                    <a:ext uri="{9D8B030D-6E8A-4147-A177-3AD203B41FA5}">
                      <a16:colId xmlns:a16="http://schemas.microsoft.com/office/drawing/2014/main" val="20003"/>
                    </a:ext>
                  </a:extLst>
                </a:gridCol>
                <a:gridCol w="1219200">
                  <a:extLst>
                    <a:ext uri="{9D8B030D-6E8A-4147-A177-3AD203B41FA5}">
                      <a16:colId xmlns:a16="http://schemas.microsoft.com/office/drawing/2014/main" val="20004"/>
                    </a:ext>
                  </a:extLst>
                </a:gridCol>
                <a:gridCol w="1219200">
                  <a:extLst>
                    <a:ext uri="{9D8B030D-6E8A-4147-A177-3AD203B41FA5}">
                      <a16:colId xmlns:a16="http://schemas.microsoft.com/office/drawing/2014/main" val="20005"/>
                    </a:ext>
                  </a:extLst>
                </a:gridCol>
                <a:gridCol w="846667">
                  <a:extLst>
                    <a:ext uri="{9D8B030D-6E8A-4147-A177-3AD203B41FA5}">
                      <a16:colId xmlns:a16="http://schemas.microsoft.com/office/drawing/2014/main" val="20006"/>
                    </a:ext>
                  </a:extLst>
                </a:gridCol>
              </a:tblGrid>
              <a:tr h="501174">
                <a:tc>
                  <a:txBody>
                    <a:bodyPr/>
                    <a:lstStyle/>
                    <a:p>
                      <a:pPr algn="ctr"/>
                      <a:endParaRPr lang="en-US" sz="1100" b="0" i="0" dirty="0">
                        <a:solidFill>
                          <a:schemeClr val="tx1"/>
                        </a:solidFill>
                        <a:latin typeface="Avenir Book" panose="02000503020000020003" pitchFamily="2" charset="0"/>
                        <a:ea typeface="Avenir Medium" charset="0"/>
                        <a:cs typeface="Avenir Medium" charset="0"/>
                      </a:endParaRPr>
                    </a:p>
                    <a:p>
                      <a:pPr algn="ctr"/>
                      <a:endParaRPr lang="en-US" sz="1100" b="0" i="0" dirty="0">
                        <a:solidFill>
                          <a:schemeClr val="tx1"/>
                        </a:solidFill>
                        <a:latin typeface="Avenir Book" panose="02000503020000020003" pitchFamily="2" charset="0"/>
                        <a:ea typeface="Avenir Medium" charset="0"/>
                        <a:cs typeface="Avenir Medium"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F4F2"/>
                    </a:solidFill>
                  </a:tcPr>
                </a:tc>
                <a:tc>
                  <a:txBody>
                    <a:bodyPr/>
                    <a:lstStyle/>
                    <a:p>
                      <a:pPr algn="ctr"/>
                      <a:r>
                        <a:rPr lang="en-US" sz="1100" b="0" i="0" dirty="0">
                          <a:solidFill>
                            <a:schemeClr val="tx1"/>
                          </a:solidFill>
                          <a:latin typeface="Avenir Book" panose="02000503020000020003" pitchFamily="2" charset="0"/>
                          <a:ea typeface="Avenir Medium" charset="0"/>
                          <a:cs typeface="Avenir Medium" charset="0"/>
                        </a:rPr>
                        <a:t>Calculation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F4F2"/>
                    </a:solidFill>
                  </a:tcPr>
                </a:tc>
                <a:tc>
                  <a:txBody>
                    <a:bodyPr/>
                    <a:lstStyle/>
                    <a:p>
                      <a:pPr algn="ctr"/>
                      <a:r>
                        <a:rPr lang="en-US" sz="1100" b="0" i="0" dirty="0">
                          <a:solidFill>
                            <a:schemeClr val="tx1"/>
                          </a:solidFill>
                          <a:latin typeface="Avenir Book" panose="02000503020000020003" pitchFamily="2" charset="0"/>
                          <a:ea typeface="Avenir Medium" charset="0"/>
                          <a:cs typeface="Avenir Medium" charset="0"/>
                        </a:rPr>
                        <a:t>Patient 1</a:t>
                      </a:r>
                    </a:p>
                  </a:txBody>
                  <a:tcPr>
                    <a:lnL w="12700" cap="flat" cmpd="sng" algn="ctr">
                      <a:solidFill>
                        <a:schemeClr val="tx1"/>
                      </a:solidFill>
                      <a:prstDash val="solid"/>
                      <a:round/>
                      <a:headEnd type="none" w="med" len="med"/>
                      <a:tailEnd type="none" w="med" len="med"/>
                    </a:lnL>
                    <a:solidFill>
                      <a:srgbClr val="F7F4F2"/>
                    </a:solidFill>
                  </a:tcPr>
                </a:tc>
                <a:tc>
                  <a:txBody>
                    <a:bodyPr/>
                    <a:lstStyle/>
                    <a:p>
                      <a:pPr algn="ctr"/>
                      <a:r>
                        <a:rPr lang="en-US" sz="1100" b="0" i="0" dirty="0">
                          <a:solidFill>
                            <a:schemeClr val="tx1"/>
                          </a:solidFill>
                          <a:latin typeface="Avenir Book" panose="02000503020000020003" pitchFamily="2" charset="0"/>
                          <a:ea typeface="Avenir Medium" charset="0"/>
                          <a:cs typeface="Avenir Medium" charset="0"/>
                        </a:rPr>
                        <a:t>Patient 2</a:t>
                      </a:r>
                    </a:p>
                  </a:txBody>
                  <a:tcPr>
                    <a:solidFill>
                      <a:srgbClr val="F7F4F2"/>
                    </a:solidFill>
                  </a:tcPr>
                </a:tc>
                <a:tc>
                  <a:txBody>
                    <a:bodyPr/>
                    <a:lstStyle/>
                    <a:p>
                      <a:pPr algn="ctr"/>
                      <a:r>
                        <a:rPr lang="en-US" sz="1100" b="0" i="0" dirty="0">
                          <a:solidFill>
                            <a:schemeClr val="tx1"/>
                          </a:solidFill>
                          <a:latin typeface="Avenir Book" panose="02000503020000020003" pitchFamily="2" charset="0"/>
                          <a:ea typeface="Avenir Medium" charset="0"/>
                          <a:cs typeface="Avenir Medium" charset="0"/>
                        </a:rPr>
                        <a:t>Patient 3</a:t>
                      </a:r>
                    </a:p>
                  </a:txBody>
                  <a:tcPr>
                    <a:solidFill>
                      <a:srgbClr val="F7F4F2"/>
                    </a:solidFill>
                  </a:tcPr>
                </a:tc>
                <a:tc>
                  <a:txBody>
                    <a:bodyPr/>
                    <a:lstStyle/>
                    <a:p>
                      <a:pPr algn="ctr"/>
                      <a:r>
                        <a:rPr lang="en-US" sz="1100" b="0" i="0" dirty="0">
                          <a:solidFill>
                            <a:schemeClr val="tx1"/>
                          </a:solidFill>
                          <a:latin typeface="Avenir Book" panose="02000503020000020003" pitchFamily="2" charset="0"/>
                          <a:ea typeface="Avenir Medium" charset="0"/>
                          <a:cs typeface="Avenir Medium" charset="0"/>
                        </a:rPr>
                        <a:t>Patient 4</a:t>
                      </a:r>
                    </a:p>
                  </a:txBody>
                  <a:tcPr>
                    <a:solidFill>
                      <a:srgbClr val="F7F4F2"/>
                    </a:solidFill>
                  </a:tcPr>
                </a:tc>
                <a:tc>
                  <a:txBody>
                    <a:bodyPr/>
                    <a:lstStyle/>
                    <a:p>
                      <a:pPr algn="ctr"/>
                      <a:r>
                        <a:rPr lang="en-US" sz="1100" b="0" i="0" dirty="0">
                          <a:solidFill>
                            <a:schemeClr val="tx1"/>
                          </a:solidFill>
                          <a:latin typeface="Avenir Book" panose="02000503020000020003" pitchFamily="2" charset="0"/>
                          <a:ea typeface="Avenir Medium" charset="0"/>
                          <a:cs typeface="Avenir Medium" charset="0"/>
                        </a:rPr>
                        <a:t>Number Treated</a:t>
                      </a:r>
                    </a:p>
                  </a:txBody>
                  <a:tcPr>
                    <a:solidFill>
                      <a:srgbClr val="F7F4F2"/>
                    </a:solidFill>
                  </a:tcPr>
                </a:tc>
                <a:extLst>
                  <a:ext uri="{0D108BD9-81ED-4DB2-BD59-A6C34878D82A}">
                    <a16:rowId xmlns:a16="http://schemas.microsoft.com/office/drawing/2014/main" val="10000"/>
                  </a:ext>
                </a:extLst>
              </a:tr>
              <a:tr h="501174">
                <a:tc>
                  <a:txBody>
                    <a:bodyPr/>
                    <a:lstStyle/>
                    <a:p>
                      <a:pPr algn="ctr"/>
                      <a:r>
                        <a:rPr lang="en-US" sz="1100" b="0" i="0" dirty="0">
                          <a:solidFill>
                            <a:schemeClr val="tx1"/>
                          </a:solidFill>
                          <a:latin typeface="Avenir Book" panose="02000503020000020003" pitchFamily="2" charset="0"/>
                          <a:ea typeface="Avenir Medium" charset="0"/>
                          <a:cs typeface="Avenir Medium" charset="0"/>
                        </a:rPr>
                        <a:t>Round I</a:t>
                      </a:r>
                    </a:p>
                    <a:p>
                      <a:pPr algn="ctr"/>
                      <a:endParaRPr lang="en-US" sz="1100" b="0" i="0" dirty="0">
                        <a:solidFill>
                          <a:schemeClr val="tx1"/>
                        </a:solidFill>
                        <a:latin typeface="Avenir Book" panose="02000503020000020003" pitchFamily="2" charset="0"/>
                        <a:ea typeface="Avenir Medium" charset="0"/>
                        <a:cs typeface="Avenir Medium" charset="0"/>
                      </a:endParaRPr>
                    </a:p>
                    <a:p>
                      <a:pPr algn="ctr"/>
                      <a:r>
                        <a:rPr lang="en-US" sz="1200" b="0" i="0" dirty="0">
                          <a:solidFill>
                            <a:schemeClr val="tx1"/>
                          </a:solidFill>
                          <a:latin typeface="Avenir Book" panose="02000503020000020003" pitchFamily="2" charset="0"/>
                          <a:ea typeface="Avenir Medium" charset="0"/>
                          <a:cs typeface="Avenir Medium" charset="0"/>
                        </a:rPr>
                        <a:t>Self-Pay</a:t>
                      </a:r>
                    </a:p>
                  </a:txBody>
                  <a:tcPr>
                    <a:lnT w="12700" cap="flat" cmpd="sng" algn="ctr">
                      <a:solidFill>
                        <a:schemeClr val="tx1"/>
                      </a:solidFill>
                      <a:prstDash val="solid"/>
                      <a:round/>
                      <a:headEnd type="none" w="med" len="med"/>
                      <a:tailEnd type="none" w="med" len="med"/>
                    </a:lnT>
                    <a:solidFill>
                      <a:srgbClr val="F7F4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b="0" i="0" u="sng" baseline="0" dirty="0">
                          <a:solidFill>
                            <a:schemeClr val="tx1"/>
                          </a:solidFill>
                          <a:latin typeface="Avenir Book" panose="02000503020000020003" pitchFamily="2" charset="0"/>
                          <a:ea typeface="Avenir Medium" charset="0"/>
                          <a:cs typeface="Avenir Medium" charset="0"/>
                        </a:rPr>
                        <a:t>Affordability</a:t>
                      </a:r>
                    </a:p>
                    <a:p>
                      <a:pPr marL="0" marR="0" indent="0" algn="ctr" defTabSz="914400" rtl="0" eaLnBrk="1" fontAlgn="auto" latinLnBrk="0" hangingPunct="1">
                        <a:lnSpc>
                          <a:spcPct val="100000"/>
                        </a:lnSpc>
                        <a:spcBef>
                          <a:spcPts val="0"/>
                        </a:spcBef>
                        <a:spcAft>
                          <a:spcPts val="0"/>
                        </a:spcAft>
                        <a:buClrTx/>
                        <a:buSzTx/>
                        <a:buFontTx/>
                        <a:buNone/>
                        <a:tabLst/>
                        <a:defRPr/>
                      </a:pPr>
                      <a:endParaRPr lang="en-US" sz="1100" b="0" i="0" baseline="0" dirty="0">
                        <a:solidFill>
                          <a:schemeClr val="tx1"/>
                        </a:solidFill>
                        <a:latin typeface="Avenir Book" panose="02000503020000020003" pitchFamily="2" charset="0"/>
                        <a:ea typeface="Avenir Medium" charset="0"/>
                        <a:cs typeface="Avenir Medium" charset="0"/>
                      </a:endParaRPr>
                    </a:p>
                    <a:p>
                      <a:pPr algn="ctr"/>
                      <a:r>
                        <a:rPr lang="en-US" sz="1100" b="0" i="0" baseline="0" dirty="0">
                          <a:solidFill>
                            <a:schemeClr val="tx1"/>
                          </a:solidFill>
                          <a:latin typeface="Avenir Book" panose="02000503020000020003" pitchFamily="2" charset="0"/>
                          <a:ea typeface="Avenir Medium" charset="0"/>
                          <a:cs typeface="Avenir Medium" charset="0"/>
                        </a:rPr>
                        <a:t>Treatment Cost ÷ Income</a:t>
                      </a:r>
                      <a:endParaRPr lang="en-US" sz="1100" b="0" i="0" dirty="0">
                        <a:solidFill>
                          <a:schemeClr val="tx1"/>
                        </a:solidFill>
                        <a:latin typeface="Avenir Book" panose="02000503020000020003" pitchFamily="2" charset="0"/>
                        <a:ea typeface="Avenir Medium" charset="0"/>
                        <a:cs typeface="Avenir Medium"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F4F2"/>
                    </a:solidFill>
                  </a:tcPr>
                </a:tc>
                <a:tc>
                  <a:txBody>
                    <a:bodyPr/>
                    <a:lstStyle/>
                    <a:p>
                      <a:pPr algn="ctr"/>
                      <a:r>
                        <a:rPr lang="en-US" sz="1100" b="0" i="0" dirty="0">
                          <a:solidFill>
                            <a:schemeClr val="tx1"/>
                          </a:solidFill>
                          <a:latin typeface="Avenir Book" panose="02000503020000020003" pitchFamily="2" charset="0"/>
                          <a:ea typeface="Avenir Medium" charset="0"/>
                          <a:cs typeface="Avenir Medium" charset="0"/>
                        </a:rPr>
                        <a:t>30%</a:t>
                      </a:r>
                    </a:p>
                    <a:p>
                      <a:pPr algn="ctr"/>
                      <a:endParaRPr lang="en-US" sz="1100" b="0" i="0" dirty="0">
                        <a:solidFill>
                          <a:schemeClr val="tx1"/>
                        </a:solidFill>
                        <a:latin typeface="Avenir Book" panose="02000503020000020003" pitchFamily="2" charset="0"/>
                        <a:ea typeface="Avenir Medium" charset="0"/>
                        <a:cs typeface="Avenir Medium"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1100" b="0" i="0" dirty="0">
                          <a:solidFill>
                            <a:schemeClr val="tx1"/>
                          </a:solidFill>
                          <a:latin typeface="Avenir Book" panose="02000503020000020003" pitchFamily="2" charset="0"/>
                          <a:ea typeface="Avenir Medium" charset="0"/>
                          <a:cs typeface="Avenir Medium" charset="0"/>
                        </a:rPr>
                        <a:t> $30</a:t>
                      </a:r>
                      <a:r>
                        <a:rPr lang="en-US" sz="1100" b="0" i="0" baseline="0" dirty="0">
                          <a:solidFill>
                            <a:schemeClr val="tx1"/>
                          </a:solidFill>
                          <a:latin typeface="Avenir Book" panose="02000503020000020003" pitchFamily="2" charset="0"/>
                          <a:ea typeface="Avenir Medium" charset="0"/>
                          <a:cs typeface="Avenir Medium" charset="0"/>
                        </a:rPr>
                        <a:t> ÷ </a:t>
                      </a:r>
                      <a:r>
                        <a:rPr lang="en-US" sz="1100" b="0" i="0" dirty="0">
                          <a:solidFill>
                            <a:schemeClr val="tx1"/>
                          </a:solidFill>
                          <a:latin typeface="Avenir Book" panose="02000503020000020003" pitchFamily="2" charset="0"/>
                          <a:ea typeface="Avenir Medium" charset="0"/>
                          <a:cs typeface="Avenir Medium" charset="0"/>
                        </a:rPr>
                        <a:t>$100</a:t>
                      </a:r>
                    </a:p>
                    <a:p>
                      <a:pPr algn="ctr"/>
                      <a:endParaRPr lang="en-US" sz="1100" b="0" i="0" dirty="0">
                        <a:solidFill>
                          <a:schemeClr val="tx1"/>
                        </a:solidFill>
                        <a:latin typeface="Avenir Book" panose="02000503020000020003" pitchFamily="2" charset="0"/>
                        <a:ea typeface="Avenir Medium" charset="0"/>
                        <a:cs typeface="Avenir Medium" charset="0"/>
                      </a:endParaRPr>
                    </a:p>
                  </a:txBody>
                  <a:tcPr>
                    <a:solidFill>
                      <a:srgbClr val="F7F4F2"/>
                    </a:solidFill>
                  </a:tcPr>
                </a:tc>
                <a:tc>
                  <a:txBody>
                    <a:bodyPr/>
                    <a:lstStyle/>
                    <a:p>
                      <a:pPr algn="ctr"/>
                      <a:r>
                        <a:rPr lang="en-US" sz="1100" b="0" i="0" dirty="0">
                          <a:solidFill>
                            <a:schemeClr val="tx1"/>
                          </a:solidFill>
                          <a:latin typeface="Avenir Book" panose="02000503020000020003" pitchFamily="2" charset="0"/>
                          <a:ea typeface="Avenir Medium" charset="0"/>
                          <a:cs typeface="Avenir Medium" charset="0"/>
                        </a:rPr>
                        <a:t>67%</a:t>
                      </a:r>
                    </a:p>
                    <a:p>
                      <a:pPr algn="ctr"/>
                      <a:endParaRPr lang="en-US" sz="1100" b="0" i="0" dirty="0">
                        <a:solidFill>
                          <a:schemeClr val="tx1"/>
                        </a:solidFill>
                        <a:latin typeface="Avenir Book" panose="02000503020000020003" pitchFamily="2" charset="0"/>
                        <a:ea typeface="Avenir Medium" charset="0"/>
                        <a:cs typeface="Avenir Medium"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1100" b="0" i="0" dirty="0">
                          <a:solidFill>
                            <a:schemeClr val="tx1"/>
                          </a:solidFill>
                          <a:latin typeface="Avenir Book" panose="02000503020000020003" pitchFamily="2" charset="0"/>
                          <a:ea typeface="Avenir Medium" charset="0"/>
                          <a:cs typeface="Avenir Medium" charset="0"/>
                        </a:rPr>
                        <a:t> $40</a:t>
                      </a:r>
                      <a:r>
                        <a:rPr lang="en-US" sz="1100" b="0" i="0" baseline="0" dirty="0">
                          <a:solidFill>
                            <a:schemeClr val="tx1"/>
                          </a:solidFill>
                          <a:latin typeface="Avenir Book" panose="02000503020000020003" pitchFamily="2" charset="0"/>
                          <a:ea typeface="Avenir Medium" charset="0"/>
                          <a:cs typeface="Avenir Medium" charset="0"/>
                        </a:rPr>
                        <a:t> ÷ </a:t>
                      </a:r>
                      <a:r>
                        <a:rPr lang="en-US" sz="1100" b="0" i="0" dirty="0">
                          <a:solidFill>
                            <a:schemeClr val="tx1"/>
                          </a:solidFill>
                          <a:latin typeface="Avenir Book" panose="02000503020000020003" pitchFamily="2" charset="0"/>
                          <a:ea typeface="Avenir Medium" charset="0"/>
                          <a:cs typeface="Avenir Medium" charset="0"/>
                        </a:rPr>
                        <a:t>$60</a:t>
                      </a:r>
                    </a:p>
                    <a:p>
                      <a:endParaRPr lang="en-US" sz="1100" b="0" i="0" dirty="0">
                        <a:solidFill>
                          <a:schemeClr val="tx1"/>
                        </a:solidFill>
                        <a:latin typeface="Avenir Book" panose="02000503020000020003" pitchFamily="2" charset="0"/>
                        <a:ea typeface="Avenir Medium" charset="0"/>
                        <a:cs typeface="Avenir Medium" charset="0"/>
                      </a:endParaRPr>
                    </a:p>
                  </a:txBody>
                  <a:tcPr>
                    <a:solidFill>
                      <a:srgbClr val="F7F4F2"/>
                    </a:solidFill>
                  </a:tcPr>
                </a:tc>
                <a:tc>
                  <a:txBody>
                    <a:bodyPr/>
                    <a:lstStyle/>
                    <a:p>
                      <a:pPr algn="ctr"/>
                      <a:r>
                        <a:rPr lang="en-US" sz="1100" b="0" i="0" dirty="0">
                          <a:solidFill>
                            <a:schemeClr val="tx1"/>
                          </a:solidFill>
                          <a:latin typeface="Avenir Book" panose="02000503020000020003" pitchFamily="2" charset="0"/>
                          <a:ea typeface="Avenir Medium" charset="0"/>
                          <a:cs typeface="Avenir Medium" charset="0"/>
                        </a:rPr>
                        <a:t>50%</a:t>
                      </a:r>
                    </a:p>
                    <a:p>
                      <a:pPr algn="ctr"/>
                      <a:endParaRPr lang="en-US" sz="1100" b="0" i="0" dirty="0">
                        <a:solidFill>
                          <a:schemeClr val="tx1"/>
                        </a:solidFill>
                        <a:latin typeface="Avenir Book" panose="02000503020000020003" pitchFamily="2" charset="0"/>
                        <a:ea typeface="Avenir Medium" charset="0"/>
                        <a:cs typeface="Avenir Medium"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1100" b="0" i="0" dirty="0">
                          <a:solidFill>
                            <a:schemeClr val="tx1"/>
                          </a:solidFill>
                          <a:latin typeface="Avenir Book" panose="02000503020000020003" pitchFamily="2" charset="0"/>
                          <a:ea typeface="Avenir Medium" charset="0"/>
                          <a:cs typeface="Avenir Medium" charset="0"/>
                        </a:rPr>
                        <a:t> $20</a:t>
                      </a:r>
                      <a:r>
                        <a:rPr lang="en-US" sz="1100" b="0" i="0" baseline="0" dirty="0">
                          <a:solidFill>
                            <a:schemeClr val="tx1"/>
                          </a:solidFill>
                          <a:latin typeface="Avenir Book" panose="02000503020000020003" pitchFamily="2" charset="0"/>
                          <a:ea typeface="Avenir Medium" charset="0"/>
                          <a:cs typeface="Avenir Medium" charset="0"/>
                        </a:rPr>
                        <a:t> ÷ </a:t>
                      </a:r>
                      <a:r>
                        <a:rPr lang="en-US" sz="1100" b="0" i="0" dirty="0">
                          <a:solidFill>
                            <a:schemeClr val="tx1"/>
                          </a:solidFill>
                          <a:latin typeface="Avenir Book" panose="02000503020000020003" pitchFamily="2" charset="0"/>
                          <a:ea typeface="Avenir Medium" charset="0"/>
                          <a:cs typeface="Avenir Medium" charset="0"/>
                        </a:rPr>
                        <a:t>$40</a:t>
                      </a:r>
                    </a:p>
                    <a:p>
                      <a:endParaRPr lang="en-US" sz="1100" b="0" i="0" dirty="0">
                        <a:solidFill>
                          <a:schemeClr val="tx1"/>
                        </a:solidFill>
                        <a:latin typeface="Avenir Book" panose="02000503020000020003" pitchFamily="2" charset="0"/>
                        <a:ea typeface="Avenir Medium" charset="0"/>
                        <a:cs typeface="Avenir Medium" charset="0"/>
                      </a:endParaRPr>
                    </a:p>
                  </a:txBody>
                  <a:tcPr>
                    <a:solidFill>
                      <a:srgbClr val="F7F4F2"/>
                    </a:solidFill>
                  </a:tcPr>
                </a:tc>
                <a:tc>
                  <a:txBody>
                    <a:bodyPr/>
                    <a:lstStyle/>
                    <a:p>
                      <a:pPr algn="ctr"/>
                      <a:r>
                        <a:rPr lang="en-US" sz="1100" b="0" i="0" dirty="0">
                          <a:solidFill>
                            <a:schemeClr val="tx1"/>
                          </a:solidFill>
                          <a:latin typeface="Avenir Book" panose="02000503020000020003" pitchFamily="2" charset="0"/>
                          <a:ea typeface="Avenir Medium" charset="0"/>
                          <a:cs typeface="Avenir Medium" charset="0"/>
                        </a:rPr>
                        <a:t>200%</a:t>
                      </a:r>
                    </a:p>
                    <a:p>
                      <a:pPr algn="ctr"/>
                      <a:endParaRPr lang="en-US" sz="1100" b="0" i="0" dirty="0">
                        <a:solidFill>
                          <a:schemeClr val="tx1"/>
                        </a:solidFill>
                        <a:latin typeface="Avenir Book" panose="02000503020000020003" pitchFamily="2" charset="0"/>
                        <a:ea typeface="Avenir Medium" charset="0"/>
                        <a:cs typeface="Avenir Medium"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1100" b="0" i="0" dirty="0">
                          <a:solidFill>
                            <a:schemeClr val="tx1"/>
                          </a:solidFill>
                          <a:latin typeface="Avenir Book" panose="02000503020000020003" pitchFamily="2" charset="0"/>
                          <a:ea typeface="Avenir Medium" charset="0"/>
                          <a:cs typeface="Avenir Medium" charset="0"/>
                        </a:rPr>
                        <a:t> $20</a:t>
                      </a:r>
                      <a:r>
                        <a:rPr lang="en-US" sz="1100" b="0" i="0" baseline="0" dirty="0">
                          <a:solidFill>
                            <a:schemeClr val="tx1"/>
                          </a:solidFill>
                          <a:latin typeface="Avenir Book" panose="02000503020000020003" pitchFamily="2" charset="0"/>
                          <a:ea typeface="Avenir Medium" charset="0"/>
                          <a:cs typeface="Avenir Medium" charset="0"/>
                        </a:rPr>
                        <a:t> ÷ </a:t>
                      </a:r>
                      <a:r>
                        <a:rPr lang="en-US" sz="1100" b="0" i="0" dirty="0">
                          <a:solidFill>
                            <a:schemeClr val="tx1"/>
                          </a:solidFill>
                          <a:latin typeface="Avenir Book" panose="02000503020000020003" pitchFamily="2" charset="0"/>
                          <a:ea typeface="Avenir Medium" charset="0"/>
                          <a:cs typeface="Avenir Medium" charset="0"/>
                        </a:rPr>
                        <a:t>$10</a:t>
                      </a:r>
                    </a:p>
                    <a:p>
                      <a:endParaRPr lang="en-US" sz="1100" b="0" i="0" dirty="0">
                        <a:solidFill>
                          <a:schemeClr val="tx1"/>
                        </a:solidFill>
                        <a:latin typeface="Avenir Book" panose="02000503020000020003" pitchFamily="2" charset="0"/>
                        <a:ea typeface="Avenir Medium" charset="0"/>
                        <a:cs typeface="Avenir Medium" charset="0"/>
                      </a:endParaRPr>
                    </a:p>
                  </a:txBody>
                  <a:tcPr>
                    <a:solidFill>
                      <a:srgbClr val="F7F4F2"/>
                    </a:solidFill>
                  </a:tcPr>
                </a:tc>
                <a:tc>
                  <a:txBody>
                    <a:bodyPr/>
                    <a:lstStyle/>
                    <a:p>
                      <a:pPr algn="ctr"/>
                      <a:endParaRPr lang="en-US" sz="1100" b="0" i="0" dirty="0">
                        <a:solidFill>
                          <a:schemeClr val="tx1"/>
                        </a:solidFill>
                        <a:latin typeface="Avenir Book" panose="02000503020000020003" pitchFamily="2" charset="0"/>
                        <a:ea typeface="Avenir Medium" charset="0"/>
                        <a:cs typeface="Avenir Medium" charset="0"/>
                      </a:endParaRPr>
                    </a:p>
                    <a:p>
                      <a:pPr algn="ctr"/>
                      <a:r>
                        <a:rPr lang="en-US" sz="1100" b="0" i="0" dirty="0">
                          <a:solidFill>
                            <a:schemeClr val="tx1"/>
                          </a:solidFill>
                          <a:latin typeface="Avenir Book" panose="02000503020000020003" pitchFamily="2" charset="0"/>
                          <a:ea typeface="Avenir Medium" charset="0"/>
                          <a:cs typeface="Avenir Medium" charset="0"/>
                        </a:rPr>
                        <a:t>1 out of 4</a:t>
                      </a:r>
                    </a:p>
                    <a:p>
                      <a:pPr algn="ctr"/>
                      <a:r>
                        <a:rPr lang="en-US" sz="1100" b="0" i="0" dirty="0">
                          <a:solidFill>
                            <a:schemeClr val="tx1"/>
                          </a:solidFill>
                          <a:latin typeface="Avenir Book" panose="02000503020000020003" pitchFamily="2" charset="0"/>
                          <a:ea typeface="Avenir Medium" charset="0"/>
                          <a:cs typeface="Avenir Medium" charset="0"/>
                        </a:rPr>
                        <a:t>(25%)</a:t>
                      </a:r>
                    </a:p>
                    <a:p>
                      <a:endParaRPr lang="en-US" sz="1100" b="0" i="0" dirty="0">
                        <a:solidFill>
                          <a:schemeClr val="tx1"/>
                        </a:solidFill>
                        <a:latin typeface="Avenir Book" panose="02000503020000020003" pitchFamily="2" charset="0"/>
                        <a:ea typeface="Avenir Medium" charset="0"/>
                        <a:cs typeface="Avenir Medium" charset="0"/>
                      </a:endParaRPr>
                    </a:p>
                  </a:txBody>
                  <a:tcPr>
                    <a:solidFill>
                      <a:srgbClr val="F7F4F2"/>
                    </a:solidFill>
                  </a:tcPr>
                </a:tc>
                <a:extLst>
                  <a:ext uri="{0D108BD9-81ED-4DB2-BD59-A6C34878D82A}">
                    <a16:rowId xmlns:a16="http://schemas.microsoft.com/office/drawing/2014/main" val="10001"/>
                  </a:ext>
                </a:extLst>
              </a:tr>
            </a:tbl>
          </a:graphicData>
        </a:graphic>
      </p:graphicFrame>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50571" y="3754481"/>
            <a:ext cx="942046" cy="533400"/>
          </a:xfrm>
          <a:prstGeom prst="rect">
            <a:avLst/>
          </a:prstGeo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82934" y="3754481"/>
            <a:ext cx="942046" cy="533400"/>
          </a:xfrm>
          <a:prstGeom prst="rect">
            <a:avLst/>
          </a:prstGeom>
        </p:spPr>
      </p:pic>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96869" y="3754481"/>
            <a:ext cx="942046" cy="533400"/>
          </a:xfrm>
          <a:prstGeom prst="rect">
            <a:avLst/>
          </a:prstGeom>
        </p:spPr>
      </p:pic>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77102" y="3757637"/>
            <a:ext cx="675148" cy="533400"/>
          </a:xfrm>
          <a:prstGeom prst="rect">
            <a:avLst/>
          </a:prstGeom>
        </p:spPr>
      </p:pic>
      <p:sp>
        <p:nvSpPr>
          <p:cNvPr id="12" name="Shape 423"/>
          <p:cNvSpPr/>
          <p:nvPr/>
        </p:nvSpPr>
        <p:spPr>
          <a:xfrm>
            <a:off x="1277862" y="4821945"/>
            <a:ext cx="6588276" cy="1077218"/>
          </a:xfrm>
          <a:prstGeom prst="rect">
            <a:avLst/>
          </a:prstGeom>
          <a:ln w="12700">
            <a:miter lim="400000"/>
          </a:ln>
          <a:extLst>
            <a:ext uri="{C572A759-6A51-4108-AA02-DFA0A04FC94B}">
              <ma14:wrappingTextBoxFlag xmlns:ma14="http://schemas.microsoft.com/office/mac/drawingml/2011/main" xmlns="" val="1"/>
            </a:ext>
          </a:extLst>
        </p:spPr>
        <p:txBody>
          <a:bodyPr wrap="square" lIns="45719" rIns="45719">
            <a:spAutoFit/>
          </a:bodyPr>
          <a:lstStyle/>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lang="en-US" sz="3200" b="0" kern="0" dirty="0">
                <a:solidFill>
                  <a:srgbClr val="000000"/>
                </a:solidFill>
                <a:latin typeface="Avenir Book" panose="02000503020000020003" pitchFamily="2" charset="0"/>
                <a:ea typeface="Avenir Medium" charset="0"/>
                <a:cs typeface="Avenir Medium" charset="0"/>
                <a:sym typeface="Helvetica Neue"/>
              </a:rPr>
              <a:t>Only 25% treated </a:t>
            </a:r>
            <a:r>
              <a:rPr kumimoji="0" lang="en-US" sz="32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is unacceptable from every perspective!</a:t>
            </a:r>
            <a:endParaRPr kumimoji="0" sz="32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endParaRPr>
          </a:p>
        </p:txBody>
      </p:sp>
      <p:sp>
        <p:nvSpPr>
          <p:cNvPr id="13" name="Shape 423"/>
          <p:cNvSpPr/>
          <p:nvPr/>
        </p:nvSpPr>
        <p:spPr>
          <a:xfrm>
            <a:off x="3542272" y="1860550"/>
            <a:ext cx="801128" cy="707886"/>
          </a:xfrm>
          <a:prstGeom prst="rect">
            <a:avLst/>
          </a:prstGeom>
          <a:ln w="12700">
            <a:miter lim="400000"/>
          </a:ln>
          <a:extLst>
            <a:ext uri="{C572A759-6A51-4108-AA02-DFA0A04FC94B}">
              <ma14:wrappingTextBoxFlag xmlns:ma14="http://schemas.microsoft.com/office/mac/drawingml/2011/main" xmlns="" val="1"/>
            </a:ext>
          </a:extLst>
        </p:spPr>
        <p:txBody>
          <a:bodyPr wrap="square" lIns="45719" rIns="45719">
            <a:spAutoFit/>
          </a:bodyPr>
          <a:lstStyle/>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Income:</a:t>
            </a:r>
          </a:p>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$100</a:t>
            </a:r>
          </a:p>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Treatment:</a:t>
            </a:r>
          </a:p>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$30</a:t>
            </a:r>
            <a:endParaRPr kumimoji="0"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endParaRPr>
          </a:p>
        </p:txBody>
      </p:sp>
      <p:sp>
        <p:nvSpPr>
          <p:cNvPr id="17" name="Shape 423"/>
          <p:cNvSpPr/>
          <p:nvPr/>
        </p:nvSpPr>
        <p:spPr>
          <a:xfrm>
            <a:off x="4724400" y="1860977"/>
            <a:ext cx="801128" cy="707886"/>
          </a:xfrm>
          <a:prstGeom prst="rect">
            <a:avLst/>
          </a:prstGeom>
          <a:ln w="12700">
            <a:miter lim="400000"/>
          </a:ln>
          <a:extLst>
            <a:ext uri="{C572A759-6A51-4108-AA02-DFA0A04FC94B}">
              <ma14:wrappingTextBoxFlag xmlns:ma14="http://schemas.microsoft.com/office/mac/drawingml/2011/main" xmlns="" val="1"/>
            </a:ext>
          </a:extLst>
        </p:spPr>
        <p:txBody>
          <a:bodyPr wrap="square" lIns="45719" rIns="45719">
            <a:spAutoFit/>
          </a:bodyPr>
          <a:lstStyle/>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Income:</a:t>
            </a:r>
          </a:p>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$60</a:t>
            </a:r>
          </a:p>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Treatment:</a:t>
            </a:r>
          </a:p>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$40</a:t>
            </a:r>
            <a:endParaRPr kumimoji="0"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endParaRPr>
          </a:p>
        </p:txBody>
      </p:sp>
      <p:sp>
        <p:nvSpPr>
          <p:cNvPr id="18" name="Shape 423"/>
          <p:cNvSpPr/>
          <p:nvPr/>
        </p:nvSpPr>
        <p:spPr>
          <a:xfrm>
            <a:off x="5943600" y="1840205"/>
            <a:ext cx="801128" cy="707886"/>
          </a:xfrm>
          <a:prstGeom prst="rect">
            <a:avLst/>
          </a:prstGeom>
          <a:ln w="12700">
            <a:miter lim="400000"/>
          </a:ln>
          <a:extLst>
            <a:ext uri="{C572A759-6A51-4108-AA02-DFA0A04FC94B}">
              <ma14:wrappingTextBoxFlag xmlns:ma14="http://schemas.microsoft.com/office/mac/drawingml/2011/main" xmlns="" val="1"/>
            </a:ext>
          </a:extLst>
        </p:spPr>
        <p:txBody>
          <a:bodyPr wrap="square" lIns="45719" rIns="45719">
            <a:spAutoFit/>
          </a:bodyPr>
          <a:lstStyle/>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Income:</a:t>
            </a:r>
          </a:p>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$40</a:t>
            </a:r>
          </a:p>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Treatment:</a:t>
            </a:r>
          </a:p>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$20</a:t>
            </a:r>
            <a:endParaRPr kumimoji="0"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endParaRPr>
          </a:p>
        </p:txBody>
      </p:sp>
      <p:sp>
        <p:nvSpPr>
          <p:cNvPr id="19" name="Shape 423"/>
          <p:cNvSpPr/>
          <p:nvPr/>
        </p:nvSpPr>
        <p:spPr>
          <a:xfrm>
            <a:off x="7199872" y="1828800"/>
            <a:ext cx="801128" cy="707886"/>
          </a:xfrm>
          <a:prstGeom prst="rect">
            <a:avLst/>
          </a:prstGeom>
          <a:ln w="12700">
            <a:miter lim="400000"/>
          </a:ln>
          <a:extLst>
            <a:ext uri="{C572A759-6A51-4108-AA02-DFA0A04FC94B}">
              <ma14:wrappingTextBoxFlag xmlns:ma14="http://schemas.microsoft.com/office/mac/drawingml/2011/main" xmlns="" val="1"/>
            </a:ext>
          </a:extLst>
        </p:spPr>
        <p:txBody>
          <a:bodyPr wrap="square" lIns="45719" rIns="45719">
            <a:spAutoFit/>
          </a:bodyPr>
          <a:lstStyle/>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Income:</a:t>
            </a:r>
          </a:p>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$10</a:t>
            </a:r>
          </a:p>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lang="en-US" sz="1000" b="0" kern="0" dirty="0">
                <a:solidFill>
                  <a:srgbClr val="000000"/>
                </a:solidFill>
                <a:latin typeface="Avenir Book" panose="02000503020000020003" pitchFamily="2" charset="0"/>
                <a:ea typeface="Avenir Medium" charset="0"/>
                <a:cs typeface="Avenir Medium" charset="0"/>
                <a:sym typeface="Helvetica Neue"/>
              </a:rPr>
              <a:t>T</a:t>
            </a:r>
            <a:r>
              <a:rPr kumimoji="0" lang="en-US" sz="1000" b="0" u="none" strike="noStrike" kern="0" cap="none" spc="0" normalizeH="0" baseline="0" noProof="0" dirty="0" err="1">
                <a:ln>
                  <a:noFill/>
                </a:ln>
                <a:solidFill>
                  <a:srgbClr val="000000"/>
                </a:solidFill>
                <a:effectLst/>
                <a:uLnTx/>
                <a:uFillTx/>
                <a:latin typeface="Avenir Book" panose="02000503020000020003" pitchFamily="2" charset="0"/>
                <a:ea typeface="Avenir Medium" charset="0"/>
                <a:cs typeface="Avenir Medium" charset="0"/>
                <a:sym typeface="Helvetica Neue"/>
              </a:rPr>
              <a:t>reatment</a:t>
            </a:r>
            <a:r>
              <a:rPr kumimoji="0" lang="en-US"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a:t>
            </a:r>
          </a:p>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$20</a:t>
            </a:r>
            <a:endParaRPr kumimoji="0"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endParaRPr>
          </a:p>
        </p:txBody>
      </p:sp>
      <p:sp>
        <p:nvSpPr>
          <p:cNvPr id="2" name="Rectangle 1">
            <a:extLst>
              <a:ext uri="{FF2B5EF4-FFF2-40B4-BE49-F238E27FC236}">
                <a16:creationId xmlns:a16="http://schemas.microsoft.com/office/drawing/2014/main" id="{4EC550B1-DCE8-855B-E849-9060A29CBFA1}"/>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Three-in-One Activity</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3" name="Straight Connector 2">
            <a:extLst>
              <a:ext uri="{FF2B5EF4-FFF2-40B4-BE49-F238E27FC236}">
                <a16:creationId xmlns:a16="http://schemas.microsoft.com/office/drawing/2014/main" id="{79E7C876-FFDF-11C2-43A2-503251B0D216}"/>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62DB11D6-A88E-6472-7738-204F958253B9}"/>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sp>
        <p:nvSpPr>
          <p:cNvPr id="15" name="Shape 423">
            <a:extLst>
              <a:ext uri="{FF2B5EF4-FFF2-40B4-BE49-F238E27FC236}">
                <a16:creationId xmlns:a16="http://schemas.microsoft.com/office/drawing/2014/main" id="{ECC7EA0E-13A3-DD11-9960-1F17D730116C}"/>
              </a:ext>
            </a:extLst>
          </p:cNvPr>
          <p:cNvSpPr/>
          <p:nvPr/>
        </p:nvSpPr>
        <p:spPr>
          <a:xfrm>
            <a:off x="4855" y="466395"/>
            <a:ext cx="9144000" cy="707886"/>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4000" u="none" strike="noStrike" kern="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sym typeface="Helvetica Neue"/>
              </a:rPr>
              <a:t>Round I: Neutral—Self-Pay, cont’d</a:t>
            </a:r>
            <a:endParaRPr kumimoji="0" sz="4000" u="none" strike="noStrike" kern="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sym typeface="Helvetica Neue"/>
            </a:endParaRPr>
          </a:p>
        </p:txBody>
      </p:sp>
      <p:sp>
        <p:nvSpPr>
          <p:cNvPr id="4" name="Shape 423">
            <a:extLst>
              <a:ext uri="{FF2B5EF4-FFF2-40B4-BE49-F238E27FC236}">
                <a16:creationId xmlns:a16="http://schemas.microsoft.com/office/drawing/2014/main" id="{96D78F10-FA43-FA94-C657-8C3AC9B49049}"/>
              </a:ext>
            </a:extLst>
          </p:cNvPr>
          <p:cNvSpPr/>
          <p:nvPr/>
        </p:nvSpPr>
        <p:spPr>
          <a:xfrm>
            <a:off x="8186747" y="1971861"/>
            <a:ext cx="801128" cy="461665"/>
          </a:xfrm>
          <a:prstGeom prst="rect">
            <a:avLst/>
          </a:prstGeom>
          <a:ln w="12700">
            <a:miter lim="400000"/>
          </a:ln>
          <a:extLst>
            <a:ext uri="{C572A759-6A51-4108-AA02-DFA0A04FC94B}">
              <ma14:wrappingTextBoxFlag xmlns:ma14="http://schemas.microsoft.com/office/mac/drawingml/2011/main" xmlns="" val="1"/>
            </a:ext>
          </a:extLst>
        </p:spPr>
        <p:txBody>
          <a:bodyPr wrap="square" lIns="45719" rIns="45719">
            <a:spAutoFit/>
          </a:bodyPr>
          <a:lstStyle/>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24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a:t>
            </a:r>
            <a:endParaRPr kumimoji="0" sz="24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endParaRPr>
          </a:p>
        </p:txBody>
      </p:sp>
    </p:spTree>
    <p:extLst>
      <p:ext uri="{BB962C8B-B14F-4D97-AF65-F5344CB8AC3E}">
        <p14:creationId xmlns:p14="http://schemas.microsoft.com/office/powerpoint/2010/main" val="1851630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8"/>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9"/>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10"/>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11"/>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1618991829"/>
              </p:ext>
            </p:extLst>
          </p:nvPr>
        </p:nvGraphicFramePr>
        <p:xfrm>
          <a:off x="313267" y="3898900"/>
          <a:ext cx="8686123" cy="1278414"/>
        </p:xfrm>
        <a:graphic>
          <a:graphicData uri="http://schemas.openxmlformats.org/drawingml/2006/table">
            <a:tbl>
              <a:tblPr firstRow="1" bandRow="1">
                <a:solidFill>
                  <a:srgbClr val="F8F4F3"/>
                </a:solidFill>
                <a:tableStyleId>{D7AC3CCA-C797-4891-BE02-D94E43425B78}</a:tableStyleId>
              </a:tblPr>
              <a:tblGrid>
                <a:gridCol w="1133856">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219200">
                  <a:extLst>
                    <a:ext uri="{9D8B030D-6E8A-4147-A177-3AD203B41FA5}">
                      <a16:colId xmlns:a16="http://schemas.microsoft.com/office/drawing/2014/main" val="20002"/>
                    </a:ext>
                  </a:extLst>
                </a:gridCol>
                <a:gridCol w="1219200">
                  <a:extLst>
                    <a:ext uri="{9D8B030D-6E8A-4147-A177-3AD203B41FA5}">
                      <a16:colId xmlns:a16="http://schemas.microsoft.com/office/drawing/2014/main" val="20003"/>
                    </a:ext>
                  </a:extLst>
                </a:gridCol>
                <a:gridCol w="1219200">
                  <a:extLst>
                    <a:ext uri="{9D8B030D-6E8A-4147-A177-3AD203B41FA5}">
                      <a16:colId xmlns:a16="http://schemas.microsoft.com/office/drawing/2014/main" val="20004"/>
                    </a:ext>
                  </a:extLst>
                </a:gridCol>
                <a:gridCol w="1219200">
                  <a:extLst>
                    <a:ext uri="{9D8B030D-6E8A-4147-A177-3AD203B41FA5}">
                      <a16:colId xmlns:a16="http://schemas.microsoft.com/office/drawing/2014/main" val="20005"/>
                    </a:ext>
                  </a:extLst>
                </a:gridCol>
                <a:gridCol w="846667">
                  <a:extLst>
                    <a:ext uri="{9D8B030D-6E8A-4147-A177-3AD203B41FA5}">
                      <a16:colId xmlns:a16="http://schemas.microsoft.com/office/drawing/2014/main" val="20006"/>
                    </a:ext>
                  </a:extLst>
                </a:gridCol>
              </a:tblGrid>
              <a:tr h="501174">
                <a:tc>
                  <a:txBody>
                    <a:bodyPr/>
                    <a:lstStyle/>
                    <a:p>
                      <a:pPr algn="ctr"/>
                      <a:endParaRPr lang="en-US" sz="1100" b="0" i="0" dirty="0">
                        <a:solidFill>
                          <a:schemeClr val="tx1"/>
                        </a:solidFill>
                        <a:latin typeface="Avenir Book" panose="02000503020000020003" pitchFamily="2" charset="0"/>
                        <a:ea typeface="Avenir Medium" charset="0"/>
                        <a:cs typeface="Avenir Medium" charset="0"/>
                      </a:endParaRPr>
                    </a:p>
                    <a:p>
                      <a:pPr algn="ctr"/>
                      <a:endParaRPr lang="en-US" sz="1100" b="0" i="0" dirty="0">
                        <a:solidFill>
                          <a:schemeClr val="tx1"/>
                        </a:solidFill>
                        <a:latin typeface="Avenir Book" panose="02000503020000020003" pitchFamily="2" charset="0"/>
                        <a:ea typeface="Avenir Medium" charset="0"/>
                        <a:cs typeface="Avenir Medium"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F4F2"/>
                    </a:solidFill>
                  </a:tcPr>
                </a:tc>
                <a:tc>
                  <a:txBody>
                    <a:bodyPr/>
                    <a:lstStyle/>
                    <a:p>
                      <a:pPr algn="ctr"/>
                      <a:r>
                        <a:rPr lang="en-US" sz="1100" b="0" i="0" dirty="0">
                          <a:solidFill>
                            <a:schemeClr val="tx1"/>
                          </a:solidFill>
                          <a:latin typeface="Avenir Book" panose="02000503020000020003" pitchFamily="2" charset="0"/>
                          <a:ea typeface="Avenir Medium" charset="0"/>
                          <a:cs typeface="Avenir Medium" charset="0"/>
                        </a:rPr>
                        <a:t>Calculation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F4F2"/>
                    </a:solidFill>
                  </a:tcPr>
                </a:tc>
                <a:tc>
                  <a:txBody>
                    <a:bodyPr/>
                    <a:lstStyle/>
                    <a:p>
                      <a:pPr algn="ctr"/>
                      <a:r>
                        <a:rPr lang="en-US" sz="1100" b="0" i="0" dirty="0">
                          <a:solidFill>
                            <a:schemeClr val="tx1"/>
                          </a:solidFill>
                          <a:latin typeface="Avenir Book" panose="02000503020000020003" pitchFamily="2" charset="0"/>
                          <a:ea typeface="Avenir Medium" charset="0"/>
                          <a:cs typeface="Avenir Medium" charset="0"/>
                        </a:rPr>
                        <a:t>Patient 1</a:t>
                      </a:r>
                    </a:p>
                  </a:txBody>
                  <a:tcPr>
                    <a:lnL w="12700" cap="flat" cmpd="sng" algn="ctr">
                      <a:solidFill>
                        <a:schemeClr val="tx1"/>
                      </a:solidFill>
                      <a:prstDash val="solid"/>
                      <a:round/>
                      <a:headEnd type="none" w="med" len="med"/>
                      <a:tailEnd type="none" w="med" len="med"/>
                    </a:lnL>
                    <a:solidFill>
                      <a:srgbClr val="F7F4F2"/>
                    </a:solidFill>
                  </a:tcPr>
                </a:tc>
                <a:tc>
                  <a:txBody>
                    <a:bodyPr/>
                    <a:lstStyle/>
                    <a:p>
                      <a:pPr algn="ctr"/>
                      <a:r>
                        <a:rPr lang="en-US" sz="1100" b="0" i="0" dirty="0">
                          <a:solidFill>
                            <a:schemeClr val="tx1"/>
                          </a:solidFill>
                          <a:latin typeface="Avenir Book" panose="02000503020000020003" pitchFamily="2" charset="0"/>
                          <a:ea typeface="Avenir Medium" charset="0"/>
                          <a:cs typeface="Avenir Medium" charset="0"/>
                        </a:rPr>
                        <a:t>Patient 2</a:t>
                      </a:r>
                    </a:p>
                  </a:txBody>
                  <a:tcPr>
                    <a:solidFill>
                      <a:srgbClr val="F7F4F2"/>
                    </a:solidFill>
                  </a:tcPr>
                </a:tc>
                <a:tc>
                  <a:txBody>
                    <a:bodyPr/>
                    <a:lstStyle/>
                    <a:p>
                      <a:pPr algn="ctr"/>
                      <a:r>
                        <a:rPr lang="en-US" sz="1100" b="0" i="0" dirty="0">
                          <a:solidFill>
                            <a:schemeClr val="tx1"/>
                          </a:solidFill>
                          <a:latin typeface="Avenir Book" panose="02000503020000020003" pitchFamily="2" charset="0"/>
                          <a:ea typeface="Avenir Medium" charset="0"/>
                          <a:cs typeface="Avenir Medium" charset="0"/>
                        </a:rPr>
                        <a:t>Patient 3</a:t>
                      </a:r>
                    </a:p>
                  </a:txBody>
                  <a:tcPr>
                    <a:solidFill>
                      <a:srgbClr val="F7F4F2"/>
                    </a:solidFill>
                  </a:tcPr>
                </a:tc>
                <a:tc>
                  <a:txBody>
                    <a:bodyPr/>
                    <a:lstStyle/>
                    <a:p>
                      <a:pPr algn="ctr"/>
                      <a:r>
                        <a:rPr lang="en-US" sz="1100" b="0" i="0" dirty="0">
                          <a:solidFill>
                            <a:schemeClr val="tx1"/>
                          </a:solidFill>
                          <a:latin typeface="Avenir Book" panose="02000503020000020003" pitchFamily="2" charset="0"/>
                          <a:ea typeface="Avenir Medium" charset="0"/>
                          <a:cs typeface="Avenir Medium" charset="0"/>
                        </a:rPr>
                        <a:t>Patient 4</a:t>
                      </a:r>
                    </a:p>
                  </a:txBody>
                  <a:tcPr>
                    <a:solidFill>
                      <a:srgbClr val="F7F4F2"/>
                    </a:solidFill>
                  </a:tcPr>
                </a:tc>
                <a:tc>
                  <a:txBody>
                    <a:bodyPr/>
                    <a:lstStyle/>
                    <a:p>
                      <a:pPr algn="ctr"/>
                      <a:r>
                        <a:rPr lang="en-US" sz="1100" b="0" i="0" dirty="0">
                          <a:solidFill>
                            <a:schemeClr val="tx1"/>
                          </a:solidFill>
                          <a:latin typeface="Avenir Book" panose="02000503020000020003" pitchFamily="2" charset="0"/>
                          <a:ea typeface="Avenir Medium" charset="0"/>
                          <a:cs typeface="Avenir Medium" charset="0"/>
                        </a:rPr>
                        <a:t>Number Treated</a:t>
                      </a:r>
                    </a:p>
                  </a:txBody>
                  <a:tcPr>
                    <a:solidFill>
                      <a:srgbClr val="F7F4F2"/>
                    </a:solidFill>
                  </a:tcPr>
                </a:tc>
                <a:extLst>
                  <a:ext uri="{0D108BD9-81ED-4DB2-BD59-A6C34878D82A}">
                    <a16:rowId xmlns:a16="http://schemas.microsoft.com/office/drawing/2014/main" val="10000"/>
                  </a:ext>
                </a:extLst>
              </a:tr>
              <a:tr h="501174">
                <a:tc>
                  <a:txBody>
                    <a:bodyPr/>
                    <a:lstStyle/>
                    <a:p>
                      <a:pPr algn="ctr"/>
                      <a:r>
                        <a:rPr lang="en-US" sz="1100" b="0" i="0" dirty="0">
                          <a:solidFill>
                            <a:schemeClr val="tx1"/>
                          </a:solidFill>
                          <a:latin typeface="Avenir Book" panose="02000503020000020003" pitchFamily="2" charset="0"/>
                          <a:ea typeface="Avenir Medium" charset="0"/>
                          <a:cs typeface="Avenir Medium" charset="0"/>
                        </a:rPr>
                        <a:t>Round II</a:t>
                      </a:r>
                    </a:p>
                    <a:p>
                      <a:pPr algn="ctr"/>
                      <a:endParaRPr lang="en-US" sz="1100" b="0" i="0" dirty="0">
                        <a:solidFill>
                          <a:schemeClr val="tx1"/>
                        </a:solidFill>
                        <a:latin typeface="Avenir Book" panose="02000503020000020003" pitchFamily="2" charset="0"/>
                        <a:ea typeface="Avenir Medium" charset="0"/>
                        <a:cs typeface="Avenir Medium" charset="0"/>
                      </a:endParaRPr>
                    </a:p>
                    <a:p>
                      <a:pPr algn="ctr"/>
                      <a:r>
                        <a:rPr lang="en-US" sz="1200" b="0" i="0" dirty="0">
                          <a:solidFill>
                            <a:schemeClr val="tx1"/>
                          </a:solidFill>
                          <a:latin typeface="Avenir Book" panose="02000503020000020003" pitchFamily="2" charset="0"/>
                          <a:ea typeface="Avenir Medium" charset="0"/>
                          <a:cs typeface="Avenir Medium" charset="0"/>
                        </a:rPr>
                        <a:t>Insurance</a:t>
                      </a:r>
                    </a:p>
                    <a:p>
                      <a:pPr algn="ctr"/>
                      <a:endParaRPr lang="en-US" sz="1100" b="0" i="0" dirty="0">
                        <a:solidFill>
                          <a:schemeClr val="tx1"/>
                        </a:solidFill>
                        <a:latin typeface="Avenir Book" panose="02000503020000020003" pitchFamily="2" charset="0"/>
                        <a:ea typeface="Avenir Medium" charset="0"/>
                        <a:cs typeface="Avenir Medium" charset="0"/>
                      </a:endParaRPr>
                    </a:p>
                  </a:txBody>
                  <a:tcPr>
                    <a:lnT w="12700" cap="flat" cmpd="sng" algn="ctr">
                      <a:solidFill>
                        <a:schemeClr val="tx1"/>
                      </a:solidFill>
                      <a:prstDash val="solid"/>
                      <a:round/>
                      <a:headEnd type="none" w="med" len="med"/>
                      <a:tailEnd type="none" w="med" len="med"/>
                    </a:lnT>
                    <a:solidFill>
                      <a:srgbClr val="F7F4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b="0" i="0" u="sng" baseline="0" dirty="0">
                          <a:solidFill>
                            <a:schemeClr val="tx1"/>
                          </a:solidFill>
                          <a:latin typeface="Avenir Book" panose="02000503020000020003" pitchFamily="2" charset="0"/>
                          <a:ea typeface="Avenir Medium" charset="0"/>
                          <a:cs typeface="Avenir Medium" charset="0"/>
                        </a:rPr>
                        <a:t>Affordability</a:t>
                      </a:r>
                    </a:p>
                    <a:p>
                      <a:pPr marL="0" marR="0" indent="0" algn="ctr" defTabSz="914400" rtl="0" eaLnBrk="1" fontAlgn="auto" latinLnBrk="0" hangingPunct="1">
                        <a:lnSpc>
                          <a:spcPct val="100000"/>
                        </a:lnSpc>
                        <a:spcBef>
                          <a:spcPts val="0"/>
                        </a:spcBef>
                        <a:spcAft>
                          <a:spcPts val="0"/>
                        </a:spcAft>
                        <a:buClrTx/>
                        <a:buSzTx/>
                        <a:buFontTx/>
                        <a:buNone/>
                        <a:tabLst/>
                        <a:defRPr/>
                      </a:pPr>
                      <a:endParaRPr lang="en-US" sz="1100" b="0" i="0" baseline="0" dirty="0">
                        <a:solidFill>
                          <a:schemeClr val="tx1"/>
                        </a:solidFill>
                        <a:latin typeface="Avenir Book" panose="02000503020000020003" pitchFamily="2" charset="0"/>
                        <a:ea typeface="Avenir Medium" charset="0"/>
                        <a:cs typeface="Avenir Medium" charset="0"/>
                      </a:endParaRPr>
                    </a:p>
                    <a:p>
                      <a:pPr algn="ctr"/>
                      <a:r>
                        <a:rPr lang="en-US" sz="1100" b="0" i="0" baseline="0" dirty="0">
                          <a:solidFill>
                            <a:schemeClr val="tx1"/>
                          </a:solidFill>
                          <a:latin typeface="Avenir Book" panose="02000503020000020003" pitchFamily="2" charset="0"/>
                          <a:ea typeface="Avenir Medium" charset="0"/>
                          <a:cs typeface="Avenir Medium" charset="0"/>
                        </a:rPr>
                        <a:t>Insurance Cost ÷ Income</a:t>
                      </a:r>
                      <a:endParaRPr lang="en-US" sz="1100" b="0" i="0" dirty="0">
                        <a:solidFill>
                          <a:schemeClr val="tx1"/>
                        </a:solidFill>
                        <a:latin typeface="Avenir Book" panose="02000503020000020003" pitchFamily="2" charset="0"/>
                        <a:ea typeface="Avenir Medium" charset="0"/>
                        <a:cs typeface="Avenir Medium"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F4F2"/>
                    </a:solidFill>
                  </a:tcPr>
                </a:tc>
                <a:tc>
                  <a:txBody>
                    <a:bodyPr/>
                    <a:lstStyle/>
                    <a:p>
                      <a:pPr algn="ctr"/>
                      <a:endParaRPr lang="en-US" sz="1100" b="0" i="0" dirty="0">
                        <a:solidFill>
                          <a:schemeClr val="tx1"/>
                        </a:solidFill>
                        <a:latin typeface="Avenir Book" panose="02000503020000020003" pitchFamily="2" charset="0"/>
                        <a:ea typeface="Avenir Medium" charset="0"/>
                        <a:cs typeface="Avenir Medium" charset="0"/>
                      </a:endParaRPr>
                    </a:p>
                  </a:txBody>
                  <a:tcPr>
                    <a:solidFill>
                      <a:srgbClr val="F7F4F2"/>
                    </a:solidFill>
                  </a:tcPr>
                </a:tc>
                <a:tc>
                  <a:txBody>
                    <a:bodyPr/>
                    <a:lstStyle/>
                    <a:p>
                      <a:endParaRPr lang="en-US" sz="1100" b="0" i="0" dirty="0">
                        <a:solidFill>
                          <a:schemeClr val="tx1"/>
                        </a:solidFill>
                        <a:latin typeface="Avenir Book" panose="02000503020000020003" pitchFamily="2" charset="0"/>
                        <a:ea typeface="Avenir Medium" charset="0"/>
                        <a:cs typeface="Avenir Medium" charset="0"/>
                      </a:endParaRPr>
                    </a:p>
                  </a:txBody>
                  <a:tcPr>
                    <a:solidFill>
                      <a:srgbClr val="F7F4F2"/>
                    </a:solidFill>
                  </a:tcPr>
                </a:tc>
                <a:tc>
                  <a:txBody>
                    <a:bodyPr/>
                    <a:lstStyle/>
                    <a:p>
                      <a:endParaRPr lang="en-US" sz="1100" b="0" i="0" dirty="0">
                        <a:solidFill>
                          <a:schemeClr val="tx1"/>
                        </a:solidFill>
                        <a:latin typeface="Avenir Book" panose="02000503020000020003" pitchFamily="2" charset="0"/>
                        <a:ea typeface="Avenir Medium" charset="0"/>
                        <a:cs typeface="Avenir Medium" charset="0"/>
                      </a:endParaRPr>
                    </a:p>
                  </a:txBody>
                  <a:tcPr>
                    <a:solidFill>
                      <a:srgbClr val="F7F4F2"/>
                    </a:solidFill>
                  </a:tcPr>
                </a:tc>
                <a:tc>
                  <a:txBody>
                    <a:bodyPr/>
                    <a:lstStyle/>
                    <a:p>
                      <a:endParaRPr lang="en-US" sz="1100" b="0" i="0" dirty="0">
                        <a:solidFill>
                          <a:schemeClr val="tx1"/>
                        </a:solidFill>
                        <a:latin typeface="Avenir Book" panose="02000503020000020003" pitchFamily="2" charset="0"/>
                        <a:ea typeface="Avenir Medium" charset="0"/>
                        <a:cs typeface="Avenir Medium" charset="0"/>
                      </a:endParaRPr>
                    </a:p>
                  </a:txBody>
                  <a:tcPr>
                    <a:solidFill>
                      <a:srgbClr val="F7F4F2"/>
                    </a:solidFill>
                  </a:tcPr>
                </a:tc>
                <a:tc>
                  <a:txBody>
                    <a:bodyPr/>
                    <a:lstStyle/>
                    <a:p>
                      <a:endParaRPr lang="en-US" sz="1100" b="0" i="0" dirty="0">
                        <a:solidFill>
                          <a:schemeClr val="tx1"/>
                        </a:solidFill>
                        <a:latin typeface="Avenir Book" panose="02000503020000020003" pitchFamily="2" charset="0"/>
                        <a:ea typeface="Avenir Medium" charset="0"/>
                        <a:cs typeface="Avenir Medium" charset="0"/>
                      </a:endParaRPr>
                    </a:p>
                  </a:txBody>
                  <a:tcPr>
                    <a:solidFill>
                      <a:srgbClr val="F7F4F2"/>
                    </a:solidFill>
                  </a:tcPr>
                </a:tc>
                <a:extLst>
                  <a:ext uri="{0D108BD9-81ED-4DB2-BD59-A6C34878D82A}">
                    <a16:rowId xmlns:a16="http://schemas.microsoft.com/office/drawing/2014/main" val="10001"/>
                  </a:ext>
                </a:extLst>
              </a:tr>
            </a:tbl>
          </a:graphicData>
        </a:graphic>
      </p:graphicFrame>
      <p:sp>
        <p:nvSpPr>
          <p:cNvPr id="16" name="Shape 423"/>
          <p:cNvSpPr/>
          <p:nvPr/>
        </p:nvSpPr>
        <p:spPr>
          <a:xfrm>
            <a:off x="3542272" y="4464050"/>
            <a:ext cx="801128" cy="707886"/>
          </a:xfrm>
          <a:prstGeom prst="rect">
            <a:avLst/>
          </a:prstGeom>
          <a:ln w="12700">
            <a:miter lim="400000"/>
          </a:ln>
          <a:extLst>
            <a:ext uri="{C572A759-6A51-4108-AA02-DFA0A04FC94B}">
              <ma14:wrappingTextBoxFlag xmlns="" xmlns:ma14="http://schemas.microsoft.com/office/mac/drawingml/2011/main" val="1"/>
            </a:ext>
          </a:extLst>
        </p:spPr>
        <p:txBody>
          <a:bodyPr wrap="square" lIns="45719" rIns="45719">
            <a:spAutoFit/>
          </a:bodyPr>
          <a:lstStyle/>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effectLst/>
                <a:uLnTx/>
                <a:uFillTx/>
                <a:latin typeface="Avenir Book" panose="02000503020000020003" pitchFamily="2" charset="0"/>
                <a:ea typeface="Avenir Medium" charset="0"/>
                <a:cs typeface="Avenir Medium" charset="0"/>
                <a:sym typeface="Helvetica Neue"/>
              </a:rPr>
              <a:t>Income:</a:t>
            </a:r>
          </a:p>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effectLst/>
                <a:uLnTx/>
                <a:uFillTx/>
                <a:latin typeface="Avenir Book" panose="02000503020000020003" pitchFamily="2" charset="0"/>
                <a:ea typeface="Avenir Medium" charset="0"/>
                <a:cs typeface="Avenir Medium" charset="0"/>
                <a:sym typeface="Helvetica Neue"/>
              </a:rPr>
              <a:t>$100</a:t>
            </a:r>
          </a:p>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effectLst/>
                <a:uLnTx/>
                <a:uFillTx/>
                <a:latin typeface="Avenir Book" panose="02000503020000020003" pitchFamily="2" charset="0"/>
                <a:ea typeface="Avenir Medium" charset="0"/>
                <a:cs typeface="Avenir Medium" charset="0"/>
                <a:sym typeface="Helvetica Neue"/>
              </a:rPr>
              <a:t>Treatment:</a:t>
            </a:r>
          </a:p>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effectLst/>
                <a:uLnTx/>
                <a:uFillTx/>
                <a:latin typeface="Avenir Book" panose="02000503020000020003" pitchFamily="2" charset="0"/>
                <a:ea typeface="Avenir Medium" charset="0"/>
                <a:cs typeface="Avenir Medium" charset="0"/>
                <a:sym typeface="Helvetica Neue"/>
              </a:rPr>
              <a:t>$30</a:t>
            </a:r>
            <a:endParaRPr kumimoji="0" sz="1000" b="0" u="none" strike="noStrike" kern="0" cap="none" spc="0" normalizeH="0" baseline="0" noProof="0" dirty="0">
              <a:ln>
                <a:noFill/>
              </a:ln>
              <a:effectLst/>
              <a:uLnTx/>
              <a:uFillTx/>
              <a:latin typeface="Avenir Book" panose="02000503020000020003" pitchFamily="2" charset="0"/>
              <a:ea typeface="Avenir Medium" charset="0"/>
              <a:cs typeface="Avenir Medium" charset="0"/>
              <a:sym typeface="Helvetica Neue"/>
            </a:endParaRPr>
          </a:p>
        </p:txBody>
      </p:sp>
      <p:sp>
        <p:nvSpPr>
          <p:cNvPr id="17" name="Shape 423"/>
          <p:cNvSpPr/>
          <p:nvPr/>
        </p:nvSpPr>
        <p:spPr>
          <a:xfrm>
            <a:off x="4724400" y="4464477"/>
            <a:ext cx="801128" cy="707886"/>
          </a:xfrm>
          <a:prstGeom prst="rect">
            <a:avLst/>
          </a:prstGeom>
          <a:ln w="12700">
            <a:miter lim="400000"/>
          </a:ln>
          <a:extLst>
            <a:ext uri="{C572A759-6A51-4108-AA02-DFA0A04FC94B}">
              <ma14:wrappingTextBoxFlag xmlns="" xmlns:ma14="http://schemas.microsoft.com/office/mac/drawingml/2011/main" val="1"/>
            </a:ext>
          </a:extLst>
        </p:spPr>
        <p:txBody>
          <a:bodyPr wrap="square" lIns="45719" rIns="45719">
            <a:spAutoFit/>
          </a:bodyPr>
          <a:lstStyle/>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effectLst/>
                <a:uLnTx/>
                <a:uFillTx/>
                <a:latin typeface="Avenir Book" panose="02000503020000020003" pitchFamily="2" charset="0"/>
                <a:ea typeface="Avenir Medium" charset="0"/>
                <a:cs typeface="Avenir Medium" charset="0"/>
                <a:sym typeface="Helvetica Neue"/>
              </a:rPr>
              <a:t>Income:</a:t>
            </a:r>
          </a:p>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effectLst/>
                <a:uLnTx/>
                <a:uFillTx/>
                <a:latin typeface="Avenir Book" panose="02000503020000020003" pitchFamily="2" charset="0"/>
                <a:ea typeface="Avenir Medium" charset="0"/>
                <a:cs typeface="Avenir Medium" charset="0"/>
                <a:sym typeface="Helvetica Neue"/>
              </a:rPr>
              <a:t>$60</a:t>
            </a:r>
          </a:p>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effectLst/>
                <a:uLnTx/>
                <a:uFillTx/>
                <a:latin typeface="Avenir Book" panose="02000503020000020003" pitchFamily="2" charset="0"/>
                <a:ea typeface="Avenir Medium" charset="0"/>
                <a:cs typeface="Avenir Medium" charset="0"/>
                <a:sym typeface="Helvetica Neue"/>
              </a:rPr>
              <a:t>Treatment:</a:t>
            </a:r>
          </a:p>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effectLst/>
                <a:uLnTx/>
                <a:uFillTx/>
                <a:latin typeface="Avenir Book" panose="02000503020000020003" pitchFamily="2" charset="0"/>
                <a:ea typeface="Avenir Medium" charset="0"/>
                <a:cs typeface="Avenir Medium" charset="0"/>
                <a:sym typeface="Helvetica Neue"/>
              </a:rPr>
              <a:t>$40</a:t>
            </a:r>
            <a:endParaRPr kumimoji="0" sz="1000" b="0" u="none" strike="noStrike" kern="0" cap="none" spc="0" normalizeH="0" baseline="0" noProof="0" dirty="0">
              <a:ln>
                <a:noFill/>
              </a:ln>
              <a:effectLst/>
              <a:uLnTx/>
              <a:uFillTx/>
              <a:latin typeface="Avenir Book" panose="02000503020000020003" pitchFamily="2" charset="0"/>
              <a:ea typeface="Avenir Medium" charset="0"/>
              <a:cs typeface="Avenir Medium" charset="0"/>
              <a:sym typeface="Helvetica Neue"/>
            </a:endParaRPr>
          </a:p>
        </p:txBody>
      </p:sp>
      <p:sp>
        <p:nvSpPr>
          <p:cNvPr id="18" name="Shape 423"/>
          <p:cNvSpPr/>
          <p:nvPr/>
        </p:nvSpPr>
        <p:spPr>
          <a:xfrm>
            <a:off x="5943600" y="4443705"/>
            <a:ext cx="801128" cy="707886"/>
          </a:xfrm>
          <a:prstGeom prst="rect">
            <a:avLst/>
          </a:prstGeom>
          <a:ln w="12700">
            <a:miter lim="400000"/>
          </a:ln>
          <a:extLst>
            <a:ext uri="{C572A759-6A51-4108-AA02-DFA0A04FC94B}">
              <ma14:wrappingTextBoxFlag xmlns="" xmlns:ma14="http://schemas.microsoft.com/office/mac/drawingml/2011/main" val="1"/>
            </a:ext>
          </a:extLst>
        </p:spPr>
        <p:txBody>
          <a:bodyPr wrap="square" lIns="45719" rIns="45719">
            <a:spAutoFit/>
          </a:bodyPr>
          <a:lstStyle/>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effectLst/>
                <a:uLnTx/>
                <a:uFillTx/>
                <a:latin typeface="Avenir Book" panose="02000503020000020003" pitchFamily="2" charset="0"/>
                <a:ea typeface="Avenir Medium" charset="0"/>
                <a:cs typeface="Avenir Medium" charset="0"/>
                <a:sym typeface="Helvetica Neue"/>
              </a:rPr>
              <a:t>Income:</a:t>
            </a:r>
          </a:p>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effectLst/>
                <a:uLnTx/>
                <a:uFillTx/>
                <a:latin typeface="Avenir Book" panose="02000503020000020003" pitchFamily="2" charset="0"/>
                <a:ea typeface="Avenir Medium" charset="0"/>
                <a:cs typeface="Avenir Medium" charset="0"/>
                <a:sym typeface="Helvetica Neue"/>
              </a:rPr>
              <a:t>$40</a:t>
            </a:r>
          </a:p>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effectLst/>
                <a:uLnTx/>
                <a:uFillTx/>
                <a:latin typeface="Avenir Book" panose="02000503020000020003" pitchFamily="2" charset="0"/>
                <a:ea typeface="Avenir Medium" charset="0"/>
                <a:cs typeface="Avenir Medium" charset="0"/>
                <a:sym typeface="Helvetica Neue"/>
              </a:rPr>
              <a:t>Treatment:</a:t>
            </a:r>
          </a:p>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effectLst/>
                <a:uLnTx/>
                <a:uFillTx/>
                <a:latin typeface="Avenir Book" panose="02000503020000020003" pitchFamily="2" charset="0"/>
                <a:ea typeface="Avenir Medium" charset="0"/>
                <a:cs typeface="Avenir Medium" charset="0"/>
                <a:sym typeface="Helvetica Neue"/>
              </a:rPr>
              <a:t>$20</a:t>
            </a:r>
            <a:endParaRPr kumimoji="0" sz="1000" b="0" u="none" strike="noStrike" kern="0" cap="none" spc="0" normalizeH="0" baseline="0" noProof="0" dirty="0">
              <a:ln>
                <a:noFill/>
              </a:ln>
              <a:effectLst/>
              <a:uLnTx/>
              <a:uFillTx/>
              <a:latin typeface="Avenir Book" panose="02000503020000020003" pitchFamily="2" charset="0"/>
              <a:ea typeface="Avenir Medium" charset="0"/>
              <a:cs typeface="Avenir Medium" charset="0"/>
              <a:sym typeface="Helvetica Neue"/>
            </a:endParaRPr>
          </a:p>
        </p:txBody>
      </p:sp>
      <p:sp>
        <p:nvSpPr>
          <p:cNvPr id="19" name="Shape 423"/>
          <p:cNvSpPr/>
          <p:nvPr/>
        </p:nvSpPr>
        <p:spPr>
          <a:xfrm>
            <a:off x="7199872" y="4432300"/>
            <a:ext cx="801128" cy="707886"/>
          </a:xfrm>
          <a:prstGeom prst="rect">
            <a:avLst/>
          </a:prstGeom>
          <a:ln w="12700">
            <a:miter lim="400000"/>
          </a:ln>
          <a:extLst>
            <a:ext uri="{C572A759-6A51-4108-AA02-DFA0A04FC94B}">
              <ma14:wrappingTextBoxFlag xmlns="" xmlns:ma14="http://schemas.microsoft.com/office/mac/drawingml/2011/main" val="1"/>
            </a:ext>
          </a:extLst>
        </p:spPr>
        <p:txBody>
          <a:bodyPr wrap="square" lIns="45719" rIns="45719">
            <a:spAutoFit/>
          </a:bodyPr>
          <a:lstStyle/>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effectLst/>
                <a:uLnTx/>
                <a:uFillTx/>
                <a:latin typeface="Avenir Book" panose="02000503020000020003" pitchFamily="2" charset="0"/>
                <a:ea typeface="Avenir Medium" charset="0"/>
                <a:cs typeface="Avenir Medium" charset="0"/>
                <a:sym typeface="Helvetica Neue"/>
              </a:rPr>
              <a:t>Income:</a:t>
            </a:r>
          </a:p>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effectLst/>
                <a:uLnTx/>
                <a:uFillTx/>
                <a:latin typeface="Avenir Book" panose="02000503020000020003" pitchFamily="2" charset="0"/>
                <a:ea typeface="Avenir Medium" charset="0"/>
                <a:cs typeface="Avenir Medium" charset="0"/>
                <a:sym typeface="Helvetica Neue"/>
              </a:rPr>
              <a:t>$10</a:t>
            </a:r>
          </a:p>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effectLst/>
                <a:uLnTx/>
                <a:uFillTx/>
                <a:latin typeface="Avenir Book" panose="02000503020000020003" pitchFamily="2" charset="0"/>
                <a:ea typeface="Avenir Medium" charset="0"/>
                <a:cs typeface="Avenir Medium" charset="0"/>
                <a:sym typeface="Helvetica Neue"/>
              </a:rPr>
              <a:t>Treatment:</a:t>
            </a:r>
          </a:p>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effectLst/>
                <a:uLnTx/>
                <a:uFillTx/>
                <a:latin typeface="Avenir Book" panose="02000503020000020003" pitchFamily="2" charset="0"/>
                <a:ea typeface="Avenir Medium" charset="0"/>
                <a:cs typeface="Avenir Medium" charset="0"/>
                <a:sym typeface="Helvetica Neue"/>
              </a:rPr>
              <a:t>$20</a:t>
            </a:r>
            <a:endParaRPr kumimoji="0" sz="1000" b="0" u="none" strike="noStrike" kern="0" cap="none" spc="0" normalizeH="0" baseline="0" noProof="0" dirty="0">
              <a:ln>
                <a:noFill/>
              </a:ln>
              <a:effectLst/>
              <a:uLnTx/>
              <a:uFillTx/>
              <a:latin typeface="Avenir Book" panose="02000503020000020003" pitchFamily="2" charset="0"/>
              <a:ea typeface="Avenir Medium" charset="0"/>
              <a:cs typeface="Avenir Medium" charset="0"/>
              <a:sym typeface="Helvetica Neue"/>
            </a:endParaRPr>
          </a:p>
        </p:txBody>
      </p:sp>
      <p:sp>
        <p:nvSpPr>
          <p:cNvPr id="6" name="Rectangle 5">
            <a:extLst>
              <a:ext uri="{FF2B5EF4-FFF2-40B4-BE49-F238E27FC236}">
                <a16:creationId xmlns:a16="http://schemas.microsoft.com/office/drawing/2014/main" id="{B8FB8B90-0B5B-2D2B-712A-47E231DB5E78}"/>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Three-in-One Activity</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7" name="Straight Connector 6">
            <a:extLst>
              <a:ext uri="{FF2B5EF4-FFF2-40B4-BE49-F238E27FC236}">
                <a16:creationId xmlns:a16="http://schemas.microsoft.com/office/drawing/2014/main" id="{6B5444B9-A5ED-3A5B-EB22-4348E8F88D79}"/>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Shape 423">
            <a:extLst>
              <a:ext uri="{FF2B5EF4-FFF2-40B4-BE49-F238E27FC236}">
                <a16:creationId xmlns:a16="http://schemas.microsoft.com/office/drawing/2014/main" id="{0E024886-DFC2-B474-E32E-4CA615E1C02E}"/>
              </a:ext>
            </a:extLst>
          </p:cNvPr>
          <p:cNvSpPr/>
          <p:nvPr/>
        </p:nvSpPr>
        <p:spPr>
          <a:xfrm>
            <a:off x="4855" y="466395"/>
            <a:ext cx="9144000" cy="707886"/>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4000" u="none" strike="noStrike" kern="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sym typeface="Helvetica Neue"/>
              </a:rPr>
              <a:t>Round II: Neutral—Insurance</a:t>
            </a:r>
            <a:endParaRPr kumimoji="0" sz="4000" u="none" strike="noStrike" kern="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sym typeface="Helvetica Neue"/>
            </a:endParaRPr>
          </a:p>
        </p:txBody>
      </p:sp>
      <mc:AlternateContent xmlns:mc="http://schemas.openxmlformats.org/markup-compatibility/2006" xmlns:a14="http://schemas.microsoft.com/office/drawing/2010/main">
        <mc:Choice Requires="a14">
          <p:sp>
            <p:nvSpPr>
              <p:cNvPr id="10" name="Shape 422">
                <a:extLst>
                  <a:ext uri="{FF2B5EF4-FFF2-40B4-BE49-F238E27FC236}">
                    <a16:creationId xmlns:a16="http://schemas.microsoft.com/office/drawing/2014/main" id="{681FB90F-80E7-CE38-F3CB-146C67E95EF4}"/>
                  </a:ext>
                </a:extLst>
              </p:cNvPr>
              <p:cNvSpPr/>
              <p:nvPr/>
            </p:nvSpPr>
            <p:spPr>
              <a:xfrm>
                <a:off x="450848" y="1133302"/>
                <a:ext cx="8242300" cy="3016210"/>
              </a:xfrm>
              <a:prstGeom prst="rect">
                <a:avLst/>
              </a:prstGeom>
              <a:ln w="12700">
                <a:miter lim="400000"/>
              </a:ln>
              <a:extLst>
                <a:ext uri="{C572A759-6A51-4108-AA02-DFA0A04FC94B}">
                  <ma14:wrappingTextBoxFlag xmlns="" xmlns:ma14="http://schemas.microsoft.com/office/mac/drawingml/2011/main" val="1"/>
                </a:ext>
              </a:extLst>
            </p:spPr>
            <p:txBody>
              <a:bodyPr wrap="square" lIns="45719" rIns="45719">
                <a:spAutoFit/>
              </a:bodyPr>
              <a:lstStyle/>
              <a:p>
                <a:pPr marL="457200" marR="0" lvl="0" indent="-457200" algn="l" defTabSz="914400" rtl="0" eaLnBrk="1" fontAlgn="auto" latinLnBrk="0" hangingPunct="0">
                  <a:lnSpc>
                    <a:spcPct val="100000"/>
                  </a:lnSpc>
                  <a:spcBef>
                    <a:spcPts val="0"/>
                  </a:spcBef>
                  <a:spcAft>
                    <a:spcPts val="0"/>
                  </a:spcAft>
                  <a:buClrTx/>
                  <a:buSzPct val="100000"/>
                  <a:buFont typeface="+mj-lt"/>
                  <a:buAutoNum type="arabicPeriod"/>
                  <a:tabLst/>
                  <a:defRPr sz="2000" b="0">
                    <a:latin typeface="+mn-lt"/>
                    <a:ea typeface="+mn-ea"/>
                    <a:cs typeface="+mn-cs"/>
                    <a:sym typeface="Helvetica Neue"/>
                  </a:defRPr>
                </a:pPr>
                <a:r>
                  <a:rPr kumimoji="0" lang="en-US" sz="2000" b="0" u="none" strike="noStrike" kern="0" cap="none" spc="0" normalizeH="0" baseline="0" noProof="0" dirty="0">
                    <a:ln>
                      <a:noFill/>
                    </a:ln>
                    <a:solidFill>
                      <a:prstClr val="black"/>
                    </a:solidFill>
                    <a:effectLst/>
                    <a:uLnTx/>
                    <a:uFillTx/>
                    <a:latin typeface="Avenir Book" panose="02000503020000020003" pitchFamily="2" charset="0"/>
                    <a:ea typeface="Avenir Medium" charset="0"/>
                    <a:cs typeface="Avenir Medium" charset="0"/>
                    <a:sym typeface="Calibri"/>
                  </a:rPr>
                  <a:t>The insurance agent denies insurance to patients whose cost of treatment is more than $30, telling each patient if they are accepted or denied.</a:t>
                </a:r>
              </a:p>
              <a:p>
                <a:pPr marL="457200" marR="0" lvl="0" indent="-457200" algn="l" defTabSz="914400" rtl="0" eaLnBrk="1" fontAlgn="auto" latinLnBrk="0" hangingPunct="0">
                  <a:lnSpc>
                    <a:spcPct val="100000"/>
                  </a:lnSpc>
                  <a:spcBef>
                    <a:spcPts val="0"/>
                  </a:spcBef>
                  <a:spcAft>
                    <a:spcPts val="0"/>
                  </a:spcAft>
                  <a:buClrTx/>
                  <a:buSzPct val="100000"/>
                  <a:buFont typeface="+mj-lt"/>
                  <a:buAutoNum type="arabicPeriod"/>
                  <a:tabLst/>
                  <a:defRPr sz="2000" b="0">
                    <a:latin typeface="+mn-lt"/>
                    <a:ea typeface="+mn-ea"/>
                    <a:cs typeface="+mn-cs"/>
                    <a:sym typeface="Helvetica Neue"/>
                  </a:defRPr>
                </a:pPr>
                <a:endParaRPr kumimoji="0" lang="en-US" sz="500" b="0" u="none" strike="noStrike" kern="0" cap="none" spc="0" normalizeH="0" baseline="0" noProof="0" dirty="0">
                  <a:ln>
                    <a:noFill/>
                  </a:ln>
                  <a:solidFill>
                    <a:prstClr val="black"/>
                  </a:solidFill>
                  <a:effectLst/>
                  <a:uLnTx/>
                  <a:uFillTx/>
                  <a:latin typeface="Avenir Book" panose="02000503020000020003" pitchFamily="2" charset="0"/>
                  <a:ea typeface="Avenir Medium" charset="0"/>
                  <a:cs typeface="Avenir Medium" charset="0"/>
                  <a:sym typeface="Calibri"/>
                </a:endParaRPr>
              </a:p>
              <a:p>
                <a:pPr marL="457200" marR="0" lvl="0" indent="-457200" algn="l" defTabSz="914400" rtl="0" eaLnBrk="1" fontAlgn="auto" latinLnBrk="0" hangingPunct="0">
                  <a:lnSpc>
                    <a:spcPct val="100000"/>
                  </a:lnSpc>
                  <a:spcBef>
                    <a:spcPts val="0"/>
                  </a:spcBef>
                  <a:spcAft>
                    <a:spcPts val="0"/>
                  </a:spcAft>
                  <a:buClrTx/>
                  <a:buSzPct val="100000"/>
                  <a:buFont typeface="+mj-lt"/>
                  <a:buAutoNum type="arabicPeriod"/>
                  <a:tabLst/>
                  <a:defRPr sz="2000" b="0">
                    <a:latin typeface="+mn-lt"/>
                    <a:ea typeface="+mn-ea"/>
                    <a:cs typeface="+mn-cs"/>
                    <a:sym typeface="Helvetica Neue"/>
                  </a:defRPr>
                </a:pPr>
                <a:r>
                  <a:rPr kumimoji="0" lang="en-US" sz="2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Insurance:</a:t>
                </a:r>
              </a:p>
              <a:p>
                <a:pPr marL="749300" marR="0" lvl="4" indent="-290513" algn="l" defTabSz="914400" rtl="0" eaLnBrk="1" fontAlgn="auto" latinLnBrk="0" hangingPunct="0">
                  <a:lnSpc>
                    <a:spcPct val="100000"/>
                  </a:lnSpc>
                  <a:spcBef>
                    <a:spcPts val="0"/>
                  </a:spcBef>
                  <a:spcAft>
                    <a:spcPts val="0"/>
                  </a:spcAft>
                  <a:buClrTx/>
                  <a:buSzPct val="100000"/>
                  <a:buFont typeface="Arial" charset="0"/>
                  <a:buChar char="•"/>
                  <a:tabLst/>
                  <a:defRPr sz="2000" b="0">
                    <a:latin typeface="+mn-lt"/>
                    <a:ea typeface="+mn-ea"/>
                    <a:cs typeface="+mn-cs"/>
                    <a:sym typeface="Helvetica Neue"/>
                  </a:defRPr>
                </a:pPr>
                <a:r>
                  <a:rPr kumimoji="0" lang="en-US" sz="2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$10 premium for full</a:t>
                </a:r>
                <a:r>
                  <a:rPr kumimoji="0" lang="en-US" sz="2000" b="0" u="none" strike="noStrike" kern="0" cap="none" spc="0" normalizeH="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 </a:t>
                </a:r>
                <a:r>
                  <a:rPr kumimoji="0" lang="en-US" sz="2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coverage </a:t>
                </a:r>
              </a:p>
              <a:p>
                <a:pPr marL="749300" marR="0" lvl="4" indent="-290513" algn="l" defTabSz="914400" rtl="0" eaLnBrk="1" fontAlgn="auto" latinLnBrk="0" hangingPunct="0">
                  <a:lnSpc>
                    <a:spcPct val="100000"/>
                  </a:lnSpc>
                  <a:spcBef>
                    <a:spcPts val="0"/>
                  </a:spcBef>
                  <a:spcAft>
                    <a:spcPts val="0"/>
                  </a:spcAft>
                  <a:buClrTx/>
                  <a:buSzPct val="100000"/>
                  <a:buFont typeface="Arial" charset="0"/>
                  <a:buChar char="•"/>
                  <a:tabLst/>
                  <a:defRPr sz="2000" b="0">
                    <a:latin typeface="+mn-lt"/>
                    <a:ea typeface="+mn-ea"/>
                    <a:cs typeface="+mn-cs"/>
                    <a:sym typeface="Helvetica Neue"/>
                  </a:defRPr>
                </a:pPr>
                <a:r>
                  <a:rPr kumimoji="0" lang="en-US" sz="2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No deductible</a:t>
                </a:r>
                <a:r>
                  <a:rPr kumimoji="0" lang="en-US" sz="2000" b="0" u="none" strike="noStrike" kern="0" cap="none" spc="0" normalizeH="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 or </a:t>
                </a:r>
                <a:r>
                  <a:rPr kumimoji="0" lang="en-US" sz="2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copayment</a:t>
                </a:r>
              </a:p>
              <a:p>
                <a:pPr marL="457200" marR="0" lvl="0" indent="-457200" algn="l" defTabSz="914400" rtl="0" eaLnBrk="1" fontAlgn="auto" latinLnBrk="0" hangingPunct="0">
                  <a:lnSpc>
                    <a:spcPct val="100000"/>
                  </a:lnSpc>
                  <a:spcBef>
                    <a:spcPts val="0"/>
                  </a:spcBef>
                  <a:spcAft>
                    <a:spcPts val="0"/>
                  </a:spcAft>
                  <a:buClrTx/>
                  <a:buSzTx/>
                  <a:buFont typeface="+mj-lt"/>
                  <a:buAutoNum type="arabicPeriod"/>
                  <a:tabLst/>
                  <a:defRPr/>
                </a:pPr>
                <a:endParaRPr kumimoji="0" lang="en-US" sz="500" b="0" u="none" strike="noStrike" kern="0" cap="none" spc="0" normalizeH="0" baseline="0" noProof="0" dirty="0">
                  <a:ln>
                    <a:noFill/>
                  </a:ln>
                  <a:solidFill>
                    <a:prstClr val="black"/>
                  </a:solidFill>
                  <a:effectLst/>
                  <a:uLnTx/>
                  <a:uFillTx/>
                  <a:latin typeface="Avenir Book" panose="02000503020000020003" pitchFamily="2" charset="0"/>
                  <a:ea typeface="Avenir Medium" charset="0"/>
                  <a:cs typeface="Avenir Medium" charset="0"/>
                  <a:sym typeface="Calibri"/>
                </a:endParaRPr>
              </a:p>
              <a:p>
                <a:pPr marL="457200" lvl="0" indent="-457200" algn="l" eaLnBrk="1" fontAlgn="auto">
                  <a:spcBef>
                    <a:spcPts val="0"/>
                  </a:spcBef>
                  <a:spcAft>
                    <a:spcPts val="0"/>
                  </a:spcAft>
                  <a:buFont typeface="+mj-lt"/>
                  <a:buAutoNum type="arabicPeriod" startAt="3"/>
                  <a:tabLst>
                    <a:tab pos="330200" algn="l"/>
                    <a:tab pos="449263" algn="l"/>
                  </a:tabLst>
                  <a:defRPr sz="2000" b="0">
                    <a:latin typeface="+mn-lt"/>
                    <a:ea typeface="+mn-ea"/>
                    <a:cs typeface="+mn-cs"/>
                    <a:sym typeface="Helvetica Neue"/>
                  </a:defRPr>
                </a:pPr>
                <a:r>
                  <a:rPr lang="en-US" sz="2000" b="0" kern="0" dirty="0">
                    <a:solidFill>
                      <a:srgbClr val="000000"/>
                    </a:solidFill>
                    <a:latin typeface="Avenir Book" panose="02000503020000020003" pitchFamily="2" charset="0"/>
                    <a:ea typeface="Avenir Medium" charset="0"/>
                    <a:cs typeface="Avenir Medium" charset="0"/>
                    <a:sym typeface="Helvetica Neue"/>
                  </a:rPr>
                  <a:t>Patients calculate affordability. </a:t>
                </a:r>
              </a:p>
              <a:p>
                <a:pPr lvl="0" algn="l" eaLnBrk="1" fontAlgn="auto">
                  <a:spcBef>
                    <a:spcPts val="0"/>
                  </a:spcBef>
                  <a:spcAft>
                    <a:spcPts val="0"/>
                  </a:spcAft>
                  <a:tabLst>
                    <a:tab pos="449263" algn="l"/>
                  </a:tabLst>
                  <a:defRPr sz="2000" b="0">
                    <a:latin typeface="+mn-lt"/>
                    <a:ea typeface="+mn-ea"/>
                    <a:cs typeface="+mn-cs"/>
                    <a:sym typeface="Helvetica Neue"/>
                  </a:defRPr>
                </a:pPr>
                <a:r>
                  <a:rPr lang="en-US" sz="2000" b="0" kern="0" dirty="0">
                    <a:solidFill>
                      <a:srgbClr val="000000"/>
                    </a:solidFill>
                    <a:latin typeface="Avenir Book" panose="02000503020000020003" pitchFamily="2" charset="0"/>
                    <a:ea typeface="Avenir Medium" charset="0"/>
                    <a:cs typeface="Avenir Medium" charset="0"/>
                    <a:sym typeface="Helvetica Neue"/>
                  </a:rPr>
                  <a:t>	(Insurance Cost </a:t>
                </a:r>
                <a14:m>
                  <m:oMath xmlns:m="http://schemas.openxmlformats.org/officeDocument/2006/math">
                    <m:r>
                      <a:rPr lang="en-US" sz="2000" b="0" i="1" kern="0">
                        <a:solidFill>
                          <a:srgbClr val="000000"/>
                        </a:solidFill>
                        <a:latin typeface="Cambria Math" panose="02040503050406030204" pitchFamily="18" charset="0"/>
                        <a:ea typeface="Cambria Math" panose="02040503050406030204" pitchFamily="18" charset="0"/>
                        <a:cs typeface="Avenir Medium" charset="0"/>
                        <a:sym typeface="Helvetica Neue"/>
                      </a:rPr>
                      <m:t>÷</m:t>
                    </m:r>
                  </m:oMath>
                </a14:m>
                <a:r>
                  <a:rPr lang="en-US" sz="2000" b="0" kern="0" dirty="0">
                    <a:solidFill>
                      <a:srgbClr val="000000"/>
                    </a:solidFill>
                    <a:latin typeface="Avenir Book" panose="02000503020000020003" pitchFamily="2" charset="0"/>
                    <a:ea typeface="Avenir Medium" charset="0"/>
                    <a:cs typeface="Avenir Medium" charset="0"/>
                    <a:sym typeface="Helvetica Neue"/>
                  </a:rPr>
                  <a:t> Income)</a:t>
                </a:r>
                <a:endParaRPr lang="en-US" sz="2000" b="0" kern="0" dirty="0">
                  <a:solidFill>
                    <a:srgbClr val="000000"/>
                  </a:solidFill>
                  <a:latin typeface="Avenir Book" panose="02000503020000020003" pitchFamily="2" charset="0"/>
                  <a:ea typeface="Avenir Medium" charset="0"/>
                  <a:cs typeface="Avenir Medium" charset="0"/>
                  <a:sym typeface="Verdana"/>
                </a:endParaRPr>
              </a:p>
              <a:p>
                <a:pPr marL="457200" marR="0" lvl="0" indent="-457200" algn="l" defTabSz="914400" rtl="0" eaLnBrk="1" fontAlgn="auto" latinLnBrk="0" hangingPunct="0">
                  <a:lnSpc>
                    <a:spcPct val="100000"/>
                  </a:lnSpc>
                  <a:spcBef>
                    <a:spcPts val="0"/>
                  </a:spcBef>
                  <a:spcAft>
                    <a:spcPts val="0"/>
                  </a:spcAft>
                  <a:buClrTx/>
                  <a:buSzPct val="100000"/>
                  <a:buFont typeface="+mj-lt"/>
                  <a:buAutoNum type="arabicPeriod"/>
                  <a:tabLst/>
                  <a:defRPr sz="2000" b="0">
                    <a:latin typeface="+mn-lt"/>
                    <a:ea typeface="+mn-ea"/>
                    <a:cs typeface="+mn-cs"/>
                    <a:sym typeface="Helvetica Neue"/>
                  </a:defRPr>
                </a:pPr>
                <a:endParaRPr kumimoji="0" lang="en-US" sz="2000" b="0" u="none" strike="noStrike" kern="0" cap="none" spc="0" normalizeH="0" baseline="0" noProof="0" dirty="0">
                  <a:ln>
                    <a:noFill/>
                  </a:ln>
                  <a:solidFill>
                    <a:prstClr val="black"/>
                  </a:solidFill>
                  <a:effectLst/>
                  <a:uLnTx/>
                  <a:uFillTx/>
                  <a:latin typeface="Avenir Book" panose="02000503020000020003" pitchFamily="2" charset="0"/>
                  <a:ea typeface="Avenir Medium" charset="0"/>
                  <a:cs typeface="Avenir Medium" charset="0"/>
                  <a:sym typeface="Calibri"/>
                </a:endParaRPr>
              </a:p>
            </p:txBody>
          </p:sp>
        </mc:Choice>
        <mc:Fallback xmlns="">
          <p:sp>
            <p:nvSpPr>
              <p:cNvPr id="10" name="Shape 422">
                <a:extLst>
                  <a:ext uri="{FF2B5EF4-FFF2-40B4-BE49-F238E27FC236}">
                    <a16:creationId xmlns:a16="http://schemas.microsoft.com/office/drawing/2014/main" id="{681FB90F-80E7-CE38-F3CB-146C67E95EF4}"/>
                  </a:ext>
                </a:extLst>
              </p:cNvPr>
              <p:cNvSpPr>
                <a:spLocks noRot="1" noChangeAspect="1" noMove="1" noResize="1" noEditPoints="1" noAdjustHandles="1" noChangeArrowheads="1" noChangeShapeType="1" noTextEdit="1"/>
              </p:cNvSpPr>
              <p:nvPr/>
            </p:nvSpPr>
            <p:spPr>
              <a:xfrm>
                <a:off x="450848" y="1133302"/>
                <a:ext cx="8242300" cy="3016210"/>
              </a:xfrm>
              <a:prstGeom prst="rect">
                <a:avLst/>
              </a:prstGeom>
              <a:blipFill>
                <a:blip r:embed="rId3"/>
                <a:stretch>
                  <a:fillRect l="-1538" t="-2101"/>
                </a:stretch>
              </a:blipFill>
              <a:ln w="12700">
                <a:miter lim="400000"/>
              </a:ln>
              <a:extLst>
                <a:ext uri="{C572A759-6A51-4108-AA02-DFA0A04FC94B}">
                  <ma14:wrappingTextBoxFlag xmlns:ma14="http://schemas.microsoft.com/office/mac/drawingml/2011/main" xmlns="" xmlns:a14="http://schemas.microsoft.com/office/drawing/2010/main" val="1"/>
                </a:ext>
              </a:extLst>
            </p:spPr>
            <p:txBody>
              <a:bodyPr/>
              <a:lstStyle/>
              <a:p>
                <a:r>
                  <a:rPr lang="en-US">
                    <a:noFill/>
                  </a:rPr>
                  <a:t> </a:t>
                </a:r>
              </a:p>
            </p:txBody>
          </p:sp>
        </mc:Fallback>
      </mc:AlternateContent>
      <p:sp>
        <p:nvSpPr>
          <p:cNvPr id="11" name="Rectangle 10">
            <a:extLst>
              <a:ext uri="{FF2B5EF4-FFF2-40B4-BE49-F238E27FC236}">
                <a16:creationId xmlns:a16="http://schemas.microsoft.com/office/drawing/2014/main" id="{0871A66D-81AC-3867-62EF-2004703B8BDF}"/>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602F27AC-D898-EF71-A707-D62EBA5BB811}"/>
                  </a:ext>
                </a:extLst>
              </p:cNvPr>
              <p:cNvSpPr/>
              <p:nvPr/>
            </p:nvSpPr>
            <p:spPr>
              <a:xfrm>
                <a:off x="5837146" y="1984898"/>
                <a:ext cx="2725451" cy="1631214"/>
              </a:xfrm>
              <a:prstGeom prst="rect">
                <a:avLst/>
              </a:prstGeom>
              <a:solidFill>
                <a:srgbClr val="FFFFFF"/>
              </a:solidFill>
              <a:ln w="38100" cap="flat">
                <a:solidFill>
                  <a:srgbClr val="3F281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lvl="0" indent="0" algn="ctr" defTabSz="914400" rtl="0" eaLnBrk="1" fontAlgn="auto" latinLnBrk="0" hangingPunct="0">
                  <a:lnSpc>
                    <a:spcPct val="100000"/>
                  </a:lnSpc>
                  <a:spcBef>
                    <a:spcPts val="0"/>
                  </a:spcBef>
                  <a:spcAft>
                    <a:spcPts val="0"/>
                  </a:spcAft>
                  <a:buClrTx/>
                  <a:buSzTx/>
                  <a:buFontTx/>
                  <a:buNone/>
                  <a:tabLst/>
                  <a:defRPr/>
                </a:pPr>
                <a:r>
                  <a:rPr kumimoji="0" lang="en-US" sz="2000" b="0" u="none" strike="noStrike" kern="0" cap="none" spc="0" normalizeH="0" baseline="0" noProof="0" dirty="0">
                    <a:ln>
                      <a:noFill/>
                    </a:ln>
                    <a:solidFill>
                      <a:srgbClr val="3F281F"/>
                    </a:solidFill>
                    <a:effectLst/>
                    <a:uLnTx/>
                    <a:uFillTx/>
                    <a:latin typeface="Avenir Book" panose="02000503020000020003" pitchFamily="2" charset="0"/>
                    <a:ea typeface="Avenir Medium" charset="0"/>
                    <a:cs typeface="Avenir Medium" charset="0"/>
                    <a:sym typeface="Calibri"/>
                  </a:rPr>
                  <a:t>Example: </a:t>
                </a:r>
              </a:p>
              <a:p>
                <a:pPr marL="0" marR="0" lvl="0" indent="0" algn="ctr" defTabSz="914400" rtl="0" eaLnBrk="1" fontAlgn="auto" latinLnBrk="0" hangingPunct="0">
                  <a:lnSpc>
                    <a:spcPct val="100000"/>
                  </a:lnSpc>
                  <a:spcBef>
                    <a:spcPts val="0"/>
                  </a:spcBef>
                  <a:spcAft>
                    <a:spcPts val="0"/>
                  </a:spcAft>
                  <a:buClrTx/>
                  <a:buSzTx/>
                  <a:buFontTx/>
                  <a:buNone/>
                  <a:tabLst/>
                  <a:defRPr/>
                </a:pPr>
                <a:endParaRPr kumimoji="0" lang="en-US" sz="1000" b="0" u="none" strike="noStrike" kern="0" cap="none" spc="0" normalizeH="0" baseline="0" noProof="0" dirty="0">
                  <a:ln>
                    <a:noFill/>
                  </a:ln>
                  <a:solidFill>
                    <a:srgbClr val="3F281F"/>
                  </a:solidFill>
                  <a:effectLst/>
                  <a:uLnTx/>
                  <a:uFillTx/>
                  <a:latin typeface="Avenir Book" panose="02000503020000020003" pitchFamily="2" charset="0"/>
                  <a:ea typeface="Avenir Medium" charset="0"/>
                  <a:cs typeface="Avenir Medium" charset="0"/>
                  <a:sym typeface="Calibri"/>
                </a:endParaRPr>
              </a:p>
              <a:p>
                <a:pPr marL="0" marR="0" lvl="0" indent="0" algn="ctr" defTabSz="914400" rtl="0" eaLnBrk="1" fontAlgn="auto" latinLnBrk="0" hangingPunct="0">
                  <a:lnSpc>
                    <a:spcPct val="100000"/>
                  </a:lnSpc>
                  <a:spcBef>
                    <a:spcPts val="0"/>
                  </a:spcBef>
                  <a:spcAft>
                    <a:spcPts val="0"/>
                  </a:spcAft>
                  <a:buClrTx/>
                  <a:buSzTx/>
                  <a:buFontTx/>
                  <a:buNone/>
                  <a:tabLst/>
                  <a:defRPr/>
                </a:pPr>
                <a:r>
                  <a:rPr kumimoji="0" lang="en-US" sz="2000" b="0" u="none" strike="noStrike" kern="0" cap="none" spc="0" normalizeH="0" baseline="0" noProof="0" dirty="0">
                    <a:ln>
                      <a:noFill/>
                    </a:ln>
                    <a:solidFill>
                      <a:srgbClr val="3F281F"/>
                    </a:solidFill>
                    <a:effectLst/>
                    <a:uLnTx/>
                    <a:uFillTx/>
                    <a:latin typeface="Avenir Book" panose="02000503020000020003" pitchFamily="2" charset="0"/>
                    <a:ea typeface="Avenir Medium" charset="0"/>
                    <a:cs typeface="Avenir Medium" charset="0"/>
                    <a:sym typeface="Calibri"/>
                  </a:rPr>
                  <a:t>Income: $200</a:t>
                </a:r>
              </a:p>
              <a:p>
                <a:pPr marL="0" marR="0" lvl="0" indent="0" algn="ctr" defTabSz="914400" rtl="0" eaLnBrk="1" fontAlgn="auto" latinLnBrk="0" hangingPunct="0">
                  <a:lnSpc>
                    <a:spcPct val="100000"/>
                  </a:lnSpc>
                  <a:spcBef>
                    <a:spcPts val="0"/>
                  </a:spcBef>
                  <a:spcAft>
                    <a:spcPts val="0"/>
                  </a:spcAft>
                  <a:buClrTx/>
                  <a:buSzTx/>
                  <a:buFontTx/>
                  <a:buNone/>
                  <a:tabLst/>
                  <a:defRPr/>
                </a:pPr>
                <a:r>
                  <a:rPr kumimoji="0" lang="en-US" sz="2000" b="0" u="none" strike="noStrike" kern="0" cap="none" spc="0" normalizeH="0" baseline="0" noProof="0" dirty="0">
                    <a:ln>
                      <a:noFill/>
                    </a:ln>
                    <a:solidFill>
                      <a:srgbClr val="3F281F"/>
                    </a:solidFill>
                    <a:effectLst/>
                    <a:uLnTx/>
                    <a:uFillTx/>
                    <a:latin typeface="Avenir Book" panose="02000503020000020003" pitchFamily="2" charset="0"/>
                    <a:ea typeface="Avenir Medium" charset="0"/>
                    <a:cs typeface="Avenir Medium" charset="0"/>
                    <a:sym typeface="Calibri"/>
                  </a:rPr>
                  <a:t>Insurance Cost: $10</a:t>
                </a:r>
              </a:p>
              <a:p>
                <a:pPr marL="0" marR="0" lvl="0" indent="0" algn="ctr" defTabSz="914400" rtl="0" eaLnBrk="1" fontAlgn="auto" latinLnBrk="0" hangingPunct="0">
                  <a:lnSpc>
                    <a:spcPct val="100000"/>
                  </a:lnSpc>
                  <a:spcBef>
                    <a:spcPts val="0"/>
                  </a:spcBef>
                  <a:spcAft>
                    <a:spcPts val="0"/>
                  </a:spcAft>
                  <a:buClrTx/>
                  <a:buSzTx/>
                  <a:buFontTx/>
                  <a:buNone/>
                  <a:tabLst/>
                  <a:defRPr/>
                </a:pPr>
                <a:endParaRPr kumimoji="0" lang="en-US" sz="1000" b="0" u="none" strike="noStrike" kern="0" cap="none" spc="0" normalizeH="0" baseline="0" noProof="0" dirty="0">
                  <a:ln>
                    <a:noFill/>
                  </a:ln>
                  <a:solidFill>
                    <a:srgbClr val="3F281F"/>
                  </a:solidFill>
                  <a:effectLst/>
                  <a:uLnTx/>
                  <a:uFillTx/>
                  <a:latin typeface="Avenir Book" panose="02000503020000020003" pitchFamily="2" charset="0"/>
                  <a:ea typeface="Avenir Medium" charset="0"/>
                  <a:cs typeface="Avenir Medium" charset="0"/>
                  <a:sym typeface="Calibri"/>
                </a:endParaRPr>
              </a:p>
              <a:p>
                <a:pPr lvl="0" eaLnBrk="1" fontAlgn="auto">
                  <a:spcBef>
                    <a:spcPts val="0"/>
                  </a:spcBef>
                  <a:spcAft>
                    <a:spcPts val="0"/>
                  </a:spcAft>
                  <a:defRPr/>
                </a:pPr>
                <a:r>
                  <a:rPr kumimoji="0" lang="en-US" sz="2000" b="0" u="none" strike="noStrike" kern="0" cap="none" spc="0" normalizeH="0" baseline="0" noProof="0" dirty="0">
                    <a:ln>
                      <a:noFill/>
                    </a:ln>
                    <a:solidFill>
                      <a:srgbClr val="3F281F"/>
                    </a:solidFill>
                    <a:effectLst/>
                    <a:uLnTx/>
                    <a:uFillTx/>
                    <a:latin typeface="Avenir Book" panose="02000503020000020003" pitchFamily="2" charset="0"/>
                    <a:ea typeface="Avenir Medium" charset="0"/>
                    <a:cs typeface="Avenir Medium" charset="0"/>
                    <a:sym typeface="Calibri"/>
                  </a:rPr>
                  <a:t>10 </a:t>
                </a:r>
                <a14:m>
                  <m:oMath xmlns:m="http://schemas.openxmlformats.org/officeDocument/2006/math">
                    <m:r>
                      <a:rPr lang="en-US" sz="2000" b="0" i="1" kern="0">
                        <a:solidFill>
                          <a:srgbClr val="3F281E"/>
                        </a:solidFill>
                        <a:latin typeface="Cambria Math" panose="02040503050406030204" pitchFamily="18" charset="0"/>
                        <a:ea typeface="Cambria Math" panose="02040503050406030204" pitchFamily="18" charset="0"/>
                        <a:cs typeface="Avenir Medium" charset="0"/>
                        <a:sym typeface="Helvetica Neue"/>
                      </a:rPr>
                      <m:t>÷</m:t>
                    </m:r>
                  </m:oMath>
                </a14:m>
                <a:r>
                  <a:rPr kumimoji="0" lang="en-US" sz="2000" b="0" u="none" strike="noStrike" kern="0" cap="none" spc="0" normalizeH="0" baseline="0" noProof="0" dirty="0">
                    <a:ln>
                      <a:noFill/>
                    </a:ln>
                    <a:solidFill>
                      <a:srgbClr val="3F281F"/>
                    </a:solidFill>
                    <a:effectLst/>
                    <a:uLnTx/>
                    <a:uFillTx/>
                    <a:latin typeface="Avenir Book" panose="02000503020000020003" pitchFamily="2" charset="0"/>
                    <a:ea typeface="Avenir Medium" charset="0"/>
                    <a:cs typeface="Avenir Medium" charset="0"/>
                    <a:sym typeface="Calibri"/>
                  </a:rPr>
                  <a:t> 200 = 0.05 = 5%</a:t>
                </a:r>
              </a:p>
            </p:txBody>
          </p:sp>
        </mc:Choice>
        <mc:Fallback xmlns="">
          <p:sp>
            <p:nvSpPr>
              <p:cNvPr id="12" name="Rectangle 11">
                <a:extLst>
                  <a:ext uri="{FF2B5EF4-FFF2-40B4-BE49-F238E27FC236}">
                    <a16:creationId xmlns:a16="http://schemas.microsoft.com/office/drawing/2014/main" id="{602F27AC-D898-EF71-A707-D62EBA5BB811}"/>
                  </a:ext>
                </a:extLst>
              </p:cNvPr>
              <p:cNvSpPr>
                <a:spLocks noRot="1" noChangeAspect="1" noMove="1" noResize="1" noEditPoints="1" noAdjustHandles="1" noChangeArrowheads="1" noChangeShapeType="1" noTextEdit="1"/>
              </p:cNvSpPr>
              <p:nvPr/>
            </p:nvSpPr>
            <p:spPr>
              <a:xfrm>
                <a:off x="5837146" y="1984898"/>
                <a:ext cx="2725451" cy="1631214"/>
              </a:xfrm>
              <a:prstGeom prst="rect">
                <a:avLst/>
              </a:prstGeom>
              <a:blipFill>
                <a:blip r:embed="rId4"/>
                <a:stretch>
                  <a:fillRect l="-917" t="-758" r="-917" b="-4545"/>
                </a:stretch>
              </a:blipFill>
              <a:ln w="38100" cap="flat">
                <a:solidFill>
                  <a:srgbClr val="3F281F"/>
                </a:solidFill>
                <a:prstDash val="solid"/>
                <a:miter lim="800000"/>
              </a:ln>
              <a:effectLst/>
            </p:spPr>
            <p:txBody>
              <a:bodyPr/>
              <a:lstStyle/>
              <a:p>
                <a:r>
                  <a:rPr lang="en-US">
                    <a:noFill/>
                  </a:rPr>
                  <a:t> </a:t>
                </a:r>
              </a:p>
            </p:txBody>
          </p:sp>
        </mc:Fallback>
      </mc:AlternateContent>
      <p:graphicFrame>
        <p:nvGraphicFramePr>
          <p:cNvPr id="13" name="Table 12">
            <a:extLst>
              <a:ext uri="{FF2B5EF4-FFF2-40B4-BE49-F238E27FC236}">
                <a16:creationId xmlns:a16="http://schemas.microsoft.com/office/drawing/2014/main" id="{76260755-1971-C474-D6EB-CBF8E0A3326E}"/>
              </a:ext>
            </a:extLst>
          </p:cNvPr>
          <p:cNvGraphicFramePr>
            <a:graphicFrameLocks noGrp="1"/>
          </p:cNvGraphicFramePr>
          <p:nvPr>
            <p:extLst>
              <p:ext uri="{D42A27DB-BD31-4B8C-83A1-F6EECF244321}">
                <p14:modId xmlns:p14="http://schemas.microsoft.com/office/powerpoint/2010/main" val="2172155698"/>
              </p:ext>
            </p:extLst>
          </p:nvPr>
        </p:nvGraphicFramePr>
        <p:xfrm>
          <a:off x="313267" y="5270500"/>
          <a:ext cx="8686123" cy="1263174"/>
        </p:xfrm>
        <a:graphic>
          <a:graphicData uri="http://schemas.openxmlformats.org/drawingml/2006/table">
            <a:tbl>
              <a:tblPr firstRow="1" bandRow="1">
                <a:solidFill>
                  <a:srgbClr val="F8F4F3"/>
                </a:solidFill>
                <a:tableStyleId>{D7AC3CCA-C797-4891-BE02-D94E43425B78}</a:tableStyleId>
              </a:tblPr>
              <a:tblGrid>
                <a:gridCol w="1133856">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219200">
                  <a:extLst>
                    <a:ext uri="{9D8B030D-6E8A-4147-A177-3AD203B41FA5}">
                      <a16:colId xmlns:a16="http://schemas.microsoft.com/office/drawing/2014/main" val="20002"/>
                    </a:ext>
                  </a:extLst>
                </a:gridCol>
                <a:gridCol w="1219200">
                  <a:extLst>
                    <a:ext uri="{9D8B030D-6E8A-4147-A177-3AD203B41FA5}">
                      <a16:colId xmlns:a16="http://schemas.microsoft.com/office/drawing/2014/main" val="20003"/>
                    </a:ext>
                  </a:extLst>
                </a:gridCol>
                <a:gridCol w="1219200">
                  <a:extLst>
                    <a:ext uri="{9D8B030D-6E8A-4147-A177-3AD203B41FA5}">
                      <a16:colId xmlns:a16="http://schemas.microsoft.com/office/drawing/2014/main" val="20004"/>
                    </a:ext>
                  </a:extLst>
                </a:gridCol>
                <a:gridCol w="1219200">
                  <a:extLst>
                    <a:ext uri="{9D8B030D-6E8A-4147-A177-3AD203B41FA5}">
                      <a16:colId xmlns:a16="http://schemas.microsoft.com/office/drawing/2014/main" val="20005"/>
                    </a:ext>
                  </a:extLst>
                </a:gridCol>
                <a:gridCol w="846667">
                  <a:extLst>
                    <a:ext uri="{9D8B030D-6E8A-4147-A177-3AD203B41FA5}">
                      <a16:colId xmlns:a16="http://schemas.microsoft.com/office/drawing/2014/main" val="20006"/>
                    </a:ext>
                  </a:extLst>
                </a:gridCol>
              </a:tblGrid>
              <a:tr h="501174">
                <a:tc>
                  <a:txBody>
                    <a:bodyPr/>
                    <a:lstStyle/>
                    <a:p>
                      <a:pPr algn="ctr"/>
                      <a:endParaRPr lang="en-US" sz="1100" b="0" i="0" dirty="0">
                        <a:solidFill>
                          <a:schemeClr val="tx1"/>
                        </a:solidFill>
                        <a:latin typeface="Avenir Book" panose="02000503020000020003" pitchFamily="2" charset="0"/>
                        <a:ea typeface="Avenir Medium" charset="0"/>
                        <a:cs typeface="Avenir Medium" charset="0"/>
                      </a:endParaRPr>
                    </a:p>
                    <a:p>
                      <a:pPr algn="ctr"/>
                      <a:endParaRPr lang="en-US" sz="1100" b="0" i="0" dirty="0">
                        <a:solidFill>
                          <a:schemeClr val="tx1"/>
                        </a:solidFill>
                        <a:latin typeface="Avenir Book" panose="02000503020000020003" pitchFamily="2" charset="0"/>
                        <a:ea typeface="Avenir Medium" charset="0"/>
                        <a:cs typeface="Avenir Medium"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F4F2"/>
                    </a:solidFill>
                  </a:tcPr>
                </a:tc>
                <a:tc>
                  <a:txBody>
                    <a:bodyPr/>
                    <a:lstStyle/>
                    <a:p>
                      <a:pPr algn="ctr"/>
                      <a:r>
                        <a:rPr lang="en-US" sz="1100" b="0" i="0" dirty="0">
                          <a:solidFill>
                            <a:schemeClr val="tx1"/>
                          </a:solidFill>
                          <a:latin typeface="Avenir Book" panose="02000503020000020003" pitchFamily="2" charset="0"/>
                          <a:ea typeface="Avenir Medium" charset="0"/>
                          <a:cs typeface="Avenir Medium" charset="0"/>
                        </a:rPr>
                        <a:t>Calculation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F4F2"/>
                    </a:solidFill>
                  </a:tcPr>
                </a:tc>
                <a:tc>
                  <a:txBody>
                    <a:bodyPr/>
                    <a:lstStyle/>
                    <a:p>
                      <a:pPr algn="ctr"/>
                      <a:r>
                        <a:rPr lang="en-US" sz="1100" b="0" i="0" dirty="0">
                          <a:solidFill>
                            <a:schemeClr val="tx1"/>
                          </a:solidFill>
                          <a:latin typeface="Avenir Book" panose="02000503020000020003" pitchFamily="2" charset="0"/>
                          <a:ea typeface="Avenir Medium" charset="0"/>
                          <a:cs typeface="Avenir Medium" charset="0"/>
                        </a:rPr>
                        <a:t>Patient 1</a:t>
                      </a:r>
                    </a:p>
                  </a:txBody>
                  <a:tcPr>
                    <a:lnL w="12700" cap="flat" cmpd="sng" algn="ctr">
                      <a:solidFill>
                        <a:schemeClr val="tx1"/>
                      </a:solidFill>
                      <a:prstDash val="solid"/>
                      <a:round/>
                      <a:headEnd type="none" w="med" len="med"/>
                      <a:tailEnd type="none" w="med" len="med"/>
                    </a:lnL>
                    <a:solidFill>
                      <a:srgbClr val="F7F4F2"/>
                    </a:solidFill>
                  </a:tcPr>
                </a:tc>
                <a:tc>
                  <a:txBody>
                    <a:bodyPr/>
                    <a:lstStyle/>
                    <a:p>
                      <a:pPr algn="ctr"/>
                      <a:r>
                        <a:rPr lang="en-US" sz="1100" b="0" i="0" dirty="0">
                          <a:solidFill>
                            <a:schemeClr val="tx1"/>
                          </a:solidFill>
                          <a:latin typeface="Avenir Book" panose="02000503020000020003" pitchFamily="2" charset="0"/>
                          <a:ea typeface="Avenir Medium" charset="0"/>
                          <a:cs typeface="Avenir Medium" charset="0"/>
                        </a:rPr>
                        <a:t>Patient 2</a:t>
                      </a:r>
                    </a:p>
                  </a:txBody>
                  <a:tcPr>
                    <a:solidFill>
                      <a:srgbClr val="F7F4F2"/>
                    </a:solidFill>
                  </a:tcPr>
                </a:tc>
                <a:tc>
                  <a:txBody>
                    <a:bodyPr/>
                    <a:lstStyle/>
                    <a:p>
                      <a:pPr algn="ctr"/>
                      <a:r>
                        <a:rPr lang="en-US" sz="1100" b="0" i="0" dirty="0">
                          <a:solidFill>
                            <a:schemeClr val="tx1"/>
                          </a:solidFill>
                          <a:latin typeface="Avenir Book" panose="02000503020000020003" pitchFamily="2" charset="0"/>
                          <a:ea typeface="Avenir Medium" charset="0"/>
                          <a:cs typeface="Avenir Medium" charset="0"/>
                        </a:rPr>
                        <a:t>Patient 3</a:t>
                      </a:r>
                    </a:p>
                  </a:txBody>
                  <a:tcPr>
                    <a:solidFill>
                      <a:srgbClr val="F7F4F2"/>
                    </a:solidFill>
                  </a:tcPr>
                </a:tc>
                <a:tc>
                  <a:txBody>
                    <a:bodyPr/>
                    <a:lstStyle/>
                    <a:p>
                      <a:pPr algn="ctr"/>
                      <a:r>
                        <a:rPr lang="en-US" sz="1100" b="0" i="0" dirty="0">
                          <a:solidFill>
                            <a:schemeClr val="tx1"/>
                          </a:solidFill>
                          <a:latin typeface="Avenir Book" panose="02000503020000020003" pitchFamily="2" charset="0"/>
                          <a:ea typeface="Avenir Medium" charset="0"/>
                          <a:cs typeface="Avenir Medium" charset="0"/>
                        </a:rPr>
                        <a:t>Patient 4</a:t>
                      </a:r>
                    </a:p>
                  </a:txBody>
                  <a:tcPr>
                    <a:solidFill>
                      <a:srgbClr val="F7F4F2"/>
                    </a:solidFill>
                  </a:tcPr>
                </a:tc>
                <a:tc>
                  <a:txBody>
                    <a:bodyPr/>
                    <a:lstStyle/>
                    <a:p>
                      <a:pPr algn="ctr"/>
                      <a:r>
                        <a:rPr lang="en-US" sz="1100" b="0" i="0" dirty="0">
                          <a:solidFill>
                            <a:schemeClr val="tx1"/>
                          </a:solidFill>
                          <a:latin typeface="Avenir Book" panose="02000503020000020003" pitchFamily="2" charset="0"/>
                          <a:ea typeface="Avenir Medium" charset="0"/>
                          <a:cs typeface="Avenir Medium" charset="0"/>
                        </a:rPr>
                        <a:t>Number Treated</a:t>
                      </a:r>
                    </a:p>
                  </a:txBody>
                  <a:tcPr>
                    <a:solidFill>
                      <a:srgbClr val="F7F4F2"/>
                    </a:solidFill>
                  </a:tcPr>
                </a:tc>
                <a:extLst>
                  <a:ext uri="{0D108BD9-81ED-4DB2-BD59-A6C34878D82A}">
                    <a16:rowId xmlns:a16="http://schemas.microsoft.com/office/drawing/2014/main" val="10000"/>
                  </a:ext>
                </a:extLst>
              </a:tr>
              <a:tr h="501174">
                <a:tc>
                  <a:txBody>
                    <a:bodyPr/>
                    <a:lstStyle/>
                    <a:p>
                      <a:pPr algn="ctr"/>
                      <a:r>
                        <a:rPr lang="en-US" sz="1100" b="0" i="0" dirty="0">
                          <a:solidFill>
                            <a:schemeClr val="tx1"/>
                          </a:solidFill>
                          <a:latin typeface="Avenir Book" panose="02000503020000020003" pitchFamily="2" charset="0"/>
                          <a:ea typeface="Avenir Medium" charset="0"/>
                          <a:cs typeface="Avenir Medium" charset="0"/>
                        </a:rPr>
                        <a:t>Round II</a:t>
                      </a:r>
                    </a:p>
                    <a:p>
                      <a:pPr algn="ctr"/>
                      <a:endParaRPr lang="en-US" sz="1100" b="0" i="0" dirty="0">
                        <a:solidFill>
                          <a:schemeClr val="tx1"/>
                        </a:solidFill>
                        <a:latin typeface="Avenir Book" panose="02000503020000020003" pitchFamily="2" charset="0"/>
                        <a:ea typeface="Avenir Medium" charset="0"/>
                        <a:cs typeface="Avenir Medium" charset="0"/>
                      </a:endParaRPr>
                    </a:p>
                    <a:p>
                      <a:pPr algn="ctr"/>
                      <a:r>
                        <a:rPr lang="en-US" sz="1200" b="0" i="0" dirty="0">
                          <a:solidFill>
                            <a:schemeClr val="tx1"/>
                          </a:solidFill>
                          <a:latin typeface="Avenir Book" panose="02000503020000020003" pitchFamily="2" charset="0"/>
                          <a:ea typeface="Avenir Medium" charset="0"/>
                          <a:cs typeface="Avenir Medium" charset="0"/>
                        </a:rPr>
                        <a:t>Insurance</a:t>
                      </a:r>
                    </a:p>
                  </a:txBody>
                  <a:tcPr>
                    <a:lnT w="12700" cap="flat" cmpd="sng" algn="ctr">
                      <a:solidFill>
                        <a:schemeClr val="tx1"/>
                      </a:solidFill>
                      <a:prstDash val="solid"/>
                      <a:round/>
                      <a:headEnd type="none" w="med" len="med"/>
                      <a:tailEnd type="none" w="med" len="med"/>
                    </a:lnT>
                    <a:solidFill>
                      <a:srgbClr val="F7F4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b="0" i="0" u="sng" baseline="0" dirty="0">
                          <a:solidFill>
                            <a:schemeClr val="tx1"/>
                          </a:solidFill>
                          <a:latin typeface="Avenir Book" panose="02000503020000020003" pitchFamily="2" charset="0"/>
                          <a:ea typeface="Avenir Medium" charset="0"/>
                          <a:cs typeface="Avenir Medium" charset="0"/>
                        </a:rPr>
                        <a:t>Affordability</a:t>
                      </a:r>
                    </a:p>
                    <a:p>
                      <a:pPr marL="0" marR="0" indent="0" algn="ctr" defTabSz="914400" rtl="0" eaLnBrk="1" fontAlgn="auto" latinLnBrk="0" hangingPunct="1">
                        <a:lnSpc>
                          <a:spcPct val="100000"/>
                        </a:lnSpc>
                        <a:spcBef>
                          <a:spcPts val="0"/>
                        </a:spcBef>
                        <a:spcAft>
                          <a:spcPts val="0"/>
                        </a:spcAft>
                        <a:buClrTx/>
                        <a:buSzTx/>
                        <a:buFontTx/>
                        <a:buNone/>
                        <a:tabLst/>
                        <a:defRPr/>
                      </a:pPr>
                      <a:endParaRPr lang="en-US" sz="1100" b="0" i="0" baseline="0" dirty="0">
                        <a:solidFill>
                          <a:schemeClr val="tx1"/>
                        </a:solidFill>
                        <a:latin typeface="Avenir Book" panose="02000503020000020003" pitchFamily="2" charset="0"/>
                        <a:ea typeface="Avenir Medium" charset="0"/>
                        <a:cs typeface="Avenir Medium" charset="0"/>
                      </a:endParaRPr>
                    </a:p>
                    <a:p>
                      <a:pPr algn="ctr"/>
                      <a:r>
                        <a:rPr lang="en-US" sz="1100" b="0" i="0" baseline="0" dirty="0">
                          <a:solidFill>
                            <a:schemeClr val="tx1"/>
                          </a:solidFill>
                          <a:latin typeface="Avenir Book" panose="02000503020000020003" pitchFamily="2" charset="0"/>
                          <a:ea typeface="Avenir Medium" charset="0"/>
                          <a:cs typeface="Avenir Medium" charset="0"/>
                        </a:rPr>
                        <a:t>Insurance Cost ÷ Income</a:t>
                      </a:r>
                      <a:endParaRPr lang="en-US" sz="1100" b="0" i="0" dirty="0">
                        <a:solidFill>
                          <a:schemeClr val="tx1"/>
                        </a:solidFill>
                        <a:latin typeface="Avenir Book" panose="02000503020000020003" pitchFamily="2" charset="0"/>
                        <a:ea typeface="Avenir Medium" charset="0"/>
                        <a:cs typeface="Avenir Medium"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F4F2"/>
                    </a:solidFill>
                  </a:tcPr>
                </a:tc>
                <a:tc>
                  <a:txBody>
                    <a:bodyPr/>
                    <a:lstStyle/>
                    <a:p>
                      <a:pPr algn="ctr"/>
                      <a:r>
                        <a:rPr lang="en-US" sz="1100" b="0" i="0" dirty="0">
                          <a:solidFill>
                            <a:schemeClr val="tx1"/>
                          </a:solidFill>
                          <a:latin typeface="Avenir Book" panose="02000503020000020003" pitchFamily="2" charset="0"/>
                          <a:ea typeface="Avenir Medium" charset="0"/>
                          <a:cs typeface="Avenir Medium" charset="0"/>
                        </a:rPr>
                        <a:t>10%</a:t>
                      </a:r>
                    </a:p>
                    <a:p>
                      <a:pPr algn="ctr"/>
                      <a:endParaRPr lang="en-US" sz="1100" b="0" i="0" dirty="0">
                        <a:solidFill>
                          <a:schemeClr val="tx1"/>
                        </a:solidFill>
                        <a:latin typeface="Avenir Book" panose="02000503020000020003" pitchFamily="2" charset="0"/>
                        <a:ea typeface="Avenir Medium" charset="0"/>
                        <a:cs typeface="Avenir Medium"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1100" b="0" i="0" dirty="0">
                          <a:solidFill>
                            <a:schemeClr val="tx1"/>
                          </a:solidFill>
                          <a:latin typeface="Avenir Book" panose="02000503020000020003" pitchFamily="2" charset="0"/>
                          <a:ea typeface="Avenir Medium" charset="0"/>
                          <a:cs typeface="Avenir Medium" charset="0"/>
                        </a:rPr>
                        <a:t> $10</a:t>
                      </a:r>
                      <a:r>
                        <a:rPr lang="en-US" sz="1100" b="0" i="0" baseline="0" dirty="0">
                          <a:solidFill>
                            <a:schemeClr val="tx1"/>
                          </a:solidFill>
                          <a:latin typeface="Avenir Book" panose="02000503020000020003" pitchFamily="2" charset="0"/>
                          <a:ea typeface="Avenir Medium" charset="0"/>
                          <a:cs typeface="Avenir Medium" charset="0"/>
                        </a:rPr>
                        <a:t> ÷ </a:t>
                      </a:r>
                      <a:r>
                        <a:rPr lang="en-US" sz="1100" b="0" i="0" dirty="0">
                          <a:solidFill>
                            <a:schemeClr val="tx1"/>
                          </a:solidFill>
                          <a:latin typeface="Avenir Book" panose="02000503020000020003" pitchFamily="2" charset="0"/>
                          <a:ea typeface="Avenir Medium" charset="0"/>
                          <a:cs typeface="Avenir Medium" charset="0"/>
                        </a:rPr>
                        <a:t>$100</a:t>
                      </a:r>
                    </a:p>
                    <a:p>
                      <a:pPr algn="ctr"/>
                      <a:endParaRPr lang="en-US" sz="1100" b="0" i="0" dirty="0">
                        <a:solidFill>
                          <a:schemeClr val="tx1"/>
                        </a:solidFill>
                        <a:latin typeface="Avenir Book" panose="02000503020000020003" pitchFamily="2" charset="0"/>
                        <a:ea typeface="Avenir Medium" charset="0"/>
                        <a:cs typeface="Avenir Medium" charset="0"/>
                      </a:endParaRPr>
                    </a:p>
                  </a:txBody>
                  <a:tcPr>
                    <a:solidFill>
                      <a:srgbClr val="F7F4F2"/>
                    </a:solidFill>
                  </a:tcPr>
                </a:tc>
                <a:tc>
                  <a:txBody>
                    <a:bodyPr/>
                    <a:lstStyle/>
                    <a:p>
                      <a:pPr algn="ctr"/>
                      <a:endParaRPr lang="en-US" sz="1100" b="0" i="0" dirty="0">
                        <a:solidFill>
                          <a:schemeClr val="tx1"/>
                        </a:solidFill>
                        <a:latin typeface="Avenir Book" panose="02000503020000020003" pitchFamily="2" charset="0"/>
                        <a:ea typeface="Avenir Medium" charset="0"/>
                        <a:cs typeface="Avenir Medium" charset="0"/>
                      </a:endParaRPr>
                    </a:p>
                    <a:p>
                      <a:pPr algn="ctr"/>
                      <a:r>
                        <a:rPr lang="en-US" sz="1100" b="0" i="0" dirty="0">
                          <a:solidFill>
                            <a:schemeClr val="tx1"/>
                          </a:solidFill>
                          <a:latin typeface="Avenir Book" panose="02000503020000020003" pitchFamily="2" charset="0"/>
                          <a:ea typeface="Avenir Medium" charset="0"/>
                          <a:cs typeface="Avenir Medium" charset="0"/>
                        </a:rPr>
                        <a:t>Insurance</a:t>
                      </a:r>
                    </a:p>
                    <a:p>
                      <a:pPr algn="ctr"/>
                      <a:r>
                        <a:rPr lang="en-US" sz="1100" b="0" i="0" dirty="0">
                          <a:solidFill>
                            <a:schemeClr val="tx1"/>
                          </a:solidFill>
                          <a:latin typeface="Avenir Book" panose="02000503020000020003" pitchFamily="2" charset="0"/>
                          <a:ea typeface="Avenir Medium" charset="0"/>
                          <a:cs typeface="Avenir Medium" charset="0"/>
                        </a:rPr>
                        <a:t>Denied</a:t>
                      </a:r>
                    </a:p>
                  </a:txBody>
                  <a:tcPr>
                    <a:solidFill>
                      <a:srgbClr val="F7F4F2"/>
                    </a:solidFill>
                  </a:tcPr>
                </a:tc>
                <a:tc>
                  <a:txBody>
                    <a:bodyPr/>
                    <a:lstStyle/>
                    <a:p>
                      <a:pPr algn="ctr"/>
                      <a:r>
                        <a:rPr lang="en-US" sz="1100" b="0" i="0" dirty="0">
                          <a:solidFill>
                            <a:schemeClr val="tx1"/>
                          </a:solidFill>
                          <a:latin typeface="Avenir Book" panose="02000503020000020003" pitchFamily="2" charset="0"/>
                          <a:ea typeface="Avenir Medium" charset="0"/>
                          <a:cs typeface="Avenir Medium" charset="0"/>
                        </a:rPr>
                        <a:t>25%</a:t>
                      </a:r>
                    </a:p>
                    <a:p>
                      <a:pPr algn="ctr"/>
                      <a:endParaRPr lang="en-US" sz="1100" b="0" i="0" dirty="0">
                        <a:solidFill>
                          <a:schemeClr val="tx1"/>
                        </a:solidFill>
                        <a:latin typeface="Avenir Book" panose="02000503020000020003" pitchFamily="2" charset="0"/>
                        <a:ea typeface="Avenir Medium" charset="0"/>
                        <a:cs typeface="Avenir Medium"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1100" b="0" i="0" dirty="0">
                          <a:solidFill>
                            <a:schemeClr val="tx1"/>
                          </a:solidFill>
                          <a:latin typeface="Avenir Book" panose="02000503020000020003" pitchFamily="2" charset="0"/>
                          <a:ea typeface="Avenir Medium" charset="0"/>
                          <a:cs typeface="Avenir Medium" charset="0"/>
                        </a:rPr>
                        <a:t> $10</a:t>
                      </a:r>
                      <a:r>
                        <a:rPr lang="en-US" sz="1100" b="0" i="0" baseline="0" dirty="0">
                          <a:solidFill>
                            <a:schemeClr val="tx1"/>
                          </a:solidFill>
                          <a:latin typeface="Avenir Book" panose="02000503020000020003" pitchFamily="2" charset="0"/>
                          <a:ea typeface="Avenir Medium" charset="0"/>
                          <a:cs typeface="Avenir Medium" charset="0"/>
                        </a:rPr>
                        <a:t> ÷ </a:t>
                      </a:r>
                      <a:r>
                        <a:rPr lang="en-US" sz="1100" b="0" i="0" dirty="0">
                          <a:solidFill>
                            <a:schemeClr val="tx1"/>
                          </a:solidFill>
                          <a:latin typeface="Avenir Book" panose="02000503020000020003" pitchFamily="2" charset="0"/>
                          <a:ea typeface="Avenir Medium" charset="0"/>
                          <a:cs typeface="Avenir Medium" charset="0"/>
                        </a:rPr>
                        <a:t>$40</a:t>
                      </a:r>
                    </a:p>
                    <a:p>
                      <a:endParaRPr lang="en-US" sz="1100" b="0" i="0" dirty="0">
                        <a:solidFill>
                          <a:schemeClr val="tx1"/>
                        </a:solidFill>
                        <a:latin typeface="Avenir Book" panose="02000503020000020003" pitchFamily="2" charset="0"/>
                        <a:ea typeface="Avenir Medium" charset="0"/>
                        <a:cs typeface="Avenir Medium" charset="0"/>
                      </a:endParaRPr>
                    </a:p>
                  </a:txBody>
                  <a:tcPr>
                    <a:solidFill>
                      <a:srgbClr val="F7F4F2"/>
                    </a:solidFill>
                  </a:tcPr>
                </a:tc>
                <a:tc>
                  <a:txBody>
                    <a:bodyPr/>
                    <a:lstStyle/>
                    <a:p>
                      <a:pPr algn="ctr"/>
                      <a:r>
                        <a:rPr lang="en-US" sz="1100" b="0" i="0" dirty="0">
                          <a:solidFill>
                            <a:schemeClr val="tx1"/>
                          </a:solidFill>
                          <a:latin typeface="Avenir Book" panose="02000503020000020003" pitchFamily="2" charset="0"/>
                          <a:ea typeface="Avenir Medium" charset="0"/>
                          <a:cs typeface="Avenir Medium" charset="0"/>
                        </a:rPr>
                        <a:t>100%</a:t>
                      </a:r>
                    </a:p>
                    <a:p>
                      <a:pPr algn="ctr"/>
                      <a:endParaRPr lang="en-US" sz="1100" b="0" i="0" dirty="0">
                        <a:solidFill>
                          <a:schemeClr val="tx1"/>
                        </a:solidFill>
                        <a:latin typeface="Avenir Book" panose="02000503020000020003" pitchFamily="2" charset="0"/>
                        <a:ea typeface="Avenir Medium" charset="0"/>
                        <a:cs typeface="Avenir Medium"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1100" b="0" i="0" dirty="0">
                          <a:solidFill>
                            <a:schemeClr val="tx1"/>
                          </a:solidFill>
                          <a:latin typeface="Avenir Book" panose="02000503020000020003" pitchFamily="2" charset="0"/>
                          <a:ea typeface="Avenir Medium" charset="0"/>
                          <a:cs typeface="Avenir Medium" charset="0"/>
                        </a:rPr>
                        <a:t> $10</a:t>
                      </a:r>
                      <a:r>
                        <a:rPr lang="en-US" sz="1100" b="0" i="0" baseline="0" dirty="0">
                          <a:solidFill>
                            <a:schemeClr val="tx1"/>
                          </a:solidFill>
                          <a:latin typeface="Avenir Book" panose="02000503020000020003" pitchFamily="2" charset="0"/>
                          <a:ea typeface="Avenir Medium" charset="0"/>
                          <a:cs typeface="Avenir Medium" charset="0"/>
                        </a:rPr>
                        <a:t> ÷ </a:t>
                      </a:r>
                      <a:r>
                        <a:rPr lang="en-US" sz="1100" b="0" i="0" dirty="0">
                          <a:solidFill>
                            <a:schemeClr val="tx1"/>
                          </a:solidFill>
                          <a:latin typeface="Avenir Book" panose="02000503020000020003" pitchFamily="2" charset="0"/>
                          <a:ea typeface="Avenir Medium" charset="0"/>
                          <a:cs typeface="Avenir Medium" charset="0"/>
                        </a:rPr>
                        <a:t>$10</a:t>
                      </a:r>
                    </a:p>
                    <a:p>
                      <a:endParaRPr lang="en-US" sz="1100" b="0" i="0" dirty="0">
                        <a:solidFill>
                          <a:schemeClr val="tx1"/>
                        </a:solidFill>
                        <a:latin typeface="Avenir Book" panose="02000503020000020003" pitchFamily="2" charset="0"/>
                        <a:ea typeface="Avenir Medium" charset="0"/>
                        <a:cs typeface="Avenir Medium" charset="0"/>
                      </a:endParaRPr>
                    </a:p>
                  </a:txBody>
                  <a:tcPr>
                    <a:solidFill>
                      <a:srgbClr val="F7F4F2"/>
                    </a:solidFill>
                  </a:tcPr>
                </a:tc>
                <a:tc>
                  <a:txBody>
                    <a:bodyPr/>
                    <a:lstStyle/>
                    <a:p>
                      <a:pPr algn="ctr"/>
                      <a:endParaRPr lang="en-US" sz="1100" b="0" i="0" dirty="0">
                        <a:solidFill>
                          <a:schemeClr val="tx1"/>
                        </a:solidFill>
                        <a:latin typeface="Avenir Book" panose="02000503020000020003" pitchFamily="2" charset="0"/>
                        <a:ea typeface="Avenir Medium" charset="0"/>
                        <a:cs typeface="Avenir Medium" charset="0"/>
                      </a:endParaRPr>
                    </a:p>
                    <a:p>
                      <a:pPr algn="ctr"/>
                      <a:r>
                        <a:rPr lang="en-US" sz="1100" b="0" i="0" dirty="0">
                          <a:solidFill>
                            <a:schemeClr val="tx1"/>
                          </a:solidFill>
                          <a:latin typeface="Avenir Book" panose="02000503020000020003" pitchFamily="2" charset="0"/>
                          <a:ea typeface="Avenir Medium" charset="0"/>
                          <a:cs typeface="Avenir Medium" charset="0"/>
                        </a:rPr>
                        <a:t>2 out of 4</a:t>
                      </a:r>
                    </a:p>
                    <a:p>
                      <a:pPr algn="ctr"/>
                      <a:r>
                        <a:rPr lang="en-US" sz="1100" b="0" i="0" dirty="0">
                          <a:solidFill>
                            <a:schemeClr val="tx1"/>
                          </a:solidFill>
                          <a:latin typeface="Avenir Book" panose="02000503020000020003" pitchFamily="2" charset="0"/>
                          <a:ea typeface="Avenir Medium" charset="0"/>
                          <a:cs typeface="Avenir Medium" charset="0"/>
                        </a:rPr>
                        <a:t>(50%)</a:t>
                      </a:r>
                    </a:p>
                    <a:p>
                      <a:endParaRPr lang="en-US" sz="1100" b="0" i="0" dirty="0">
                        <a:solidFill>
                          <a:schemeClr val="tx1"/>
                        </a:solidFill>
                        <a:latin typeface="Avenir Book" panose="02000503020000020003" pitchFamily="2" charset="0"/>
                        <a:ea typeface="Avenir Medium" charset="0"/>
                        <a:cs typeface="Avenir Medium" charset="0"/>
                      </a:endParaRPr>
                    </a:p>
                  </a:txBody>
                  <a:tcPr>
                    <a:solidFill>
                      <a:srgbClr val="F7F4F2"/>
                    </a:solidFill>
                  </a:tcPr>
                </a:tc>
                <a:extLst>
                  <a:ext uri="{0D108BD9-81ED-4DB2-BD59-A6C34878D82A}">
                    <a16:rowId xmlns:a16="http://schemas.microsoft.com/office/drawing/2014/main" val="10001"/>
                  </a:ext>
                </a:extLst>
              </a:tr>
            </a:tbl>
          </a:graphicData>
        </a:graphic>
      </p:graphicFrame>
      <p:pic>
        <p:nvPicPr>
          <p:cNvPr id="14" name="Picture 13">
            <a:extLst>
              <a:ext uri="{FF2B5EF4-FFF2-40B4-BE49-F238E27FC236}">
                <a16:creationId xmlns:a16="http://schemas.microsoft.com/office/drawing/2014/main" id="{7BC8868F-3420-68F4-D83C-FE1477554B9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96918" y="5839061"/>
            <a:ext cx="1023551" cy="533400"/>
          </a:xfrm>
          <a:prstGeom prst="rect">
            <a:avLst/>
          </a:prstGeom>
        </p:spPr>
      </p:pic>
      <p:pic>
        <p:nvPicPr>
          <p:cNvPr id="15" name="Picture 14">
            <a:extLst>
              <a:ext uri="{FF2B5EF4-FFF2-40B4-BE49-F238E27FC236}">
                <a16:creationId xmlns:a16="http://schemas.microsoft.com/office/drawing/2014/main" id="{BEADA7FE-0C63-6DD5-FC9F-7F1C216D959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40284" y="5829161"/>
            <a:ext cx="1023551" cy="533400"/>
          </a:xfrm>
          <a:prstGeom prst="rect">
            <a:avLst/>
          </a:prstGeom>
        </p:spPr>
      </p:pic>
      <p:pic>
        <p:nvPicPr>
          <p:cNvPr id="20" name="Picture 19">
            <a:extLst>
              <a:ext uri="{FF2B5EF4-FFF2-40B4-BE49-F238E27FC236}">
                <a16:creationId xmlns:a16="http://schemas.microsoft.com/office/drawing/2014/main" id="{0DA09D7F-2BFB-B62E-A1BF-950D8A8957A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39289" y="5839061"/>
            <a:ext cx="1023551" cy="533400"/>
          </a:xfrm>
          <a:prstGeom prst="rect">
            <a:avLst/>
          </a:prstGeom>
        </p:spPr>
      </p:pic>
      <p:pic>
        <p:nvPicPr>
          <p:cNvPr id="21" name="Picture 20">
            <a:extLst>
              <a:ext uri="{FF2B5EF4-FFF2-40B4-BE49-F238E27FC236}">
                <a16:creationId xmlns:a16="http://schemas.microsoft.com/office/drawing/2014/main" id="{399646C0-8600-9F20-418E-674B1F14D6A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10497" y="5892043"/>
            <a:ext cx="733561" cy="533400"/>
          </a:xfrm>
          <a:prstGeom prst="rect">
            <a:avLst/>
          </a:prstGeom>
        </p:spPr>
      </p:pic>
      <p:pic>
        <p:nvPicPr>
          <p:cNvPr id="22" name="Picture 21">
            <a:extLst>
              <a:ext uri="{FF2B5EF4-FFF2-40B4-BE49-F238E27FC236}">
                <a16:creationId xmlns:a16="http://schemas.microsoft.com/office/drawing/2014/main" id="{0B7740A0-0998-77ED-A088-1B86B6AC45D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18601" y="5870082"/>
            <a:ext cx="1023551" cy="533400"/>
          </a:xfrm>
          <a:prstGeom prst="rect">
            <a:avLst/>
          </a:prstGeom>
        </p:spPr>
      </p:pic>
      <p:sp>
        <p:nvSpPr>
          <p:cNvPr id="4" name="Shape 423">
            <a:extLst>
              <a:ext uri="{FF2B5EF4-FFF2-40B4-BE49-F238E27FC236}">
                <a16:creationId xmlns:a16="http://schemas.microsoft.com/office/drawing/2014/main" id="{E4A4BE41-9512-245F-BF36-6CD10D35BFBD}"/>
              </a:ext>
            </a:extLst>
          </p:cNvPr>
          <p:cNvSpPr/>
          <p:nvPr/>
        </p:nvSpPr>
        <p:spPr>
          <a:xfrm>
            <a:off x="8186747" y="4613629"/>
            <a:ext cx="801128" cy="400110"/>
          </a:xfrm>
          <a:prstGeom prst="rect">
            <a:avLst/>
          </a:prstGeom>
          <a:ln w="12700">
            <a:miter lim="400000"/>
          </a:ln>
          <a:extLst>
            <a:ext uri="{C572A759-6A51-4108-AA02-DFA0A04FC94B}">
              <ma14:wrappingTextBoxFlag xmlns:ma14="http://schemas.microsoft.com/office/mac/drawingml/2011/main" xmlns="" val="1"/>
            </a:ext>
          </a:extLst>
        </p:spPr>
        <p:txBody>
          <a:bodyPr wrap="square" lIns="45719" rIns="45719">
            <a:spAutoFit/>
          </a:bodyPr>
          <a:lstStyle/>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2000" b="0" u="none" strike="noStrike" kern="0" cap="none" spc="0" normalizeH="0" baseline="0" noProof="0" dirty="0">
                <a:ln>
                  <a:noFill/>
                </a:ln>
                <a:effectLst/>
                <a:uLnTx/>
                <a:uFillTx/>
                <a:latin typeface="Avenir Book" panose="02000503020000020003" pitchFamily="2" charset="0"/>
                <a:ea typeface="Avenir Medium" charset="0"/>
                <a:cs typeface="Avenir Medium" charset="0"/>
                <a:sym typeface="Helvetica Neue"/>
              </a:rPr>
              <a:t>?</a:t>
            </a:r>
            <a:endParaRPr kumimoji="0" sz="2000" b="0" u="none" strike="noStrike" kern="0" cap="none" spc="0" normalizeH="0" baseline="0" noProof="0" dirty="0">
              <a:ln>
                <a:noFill/>
              </a:ln>
              <a:effectLst/>
              <a:uLnTx/>
              <a:uFillTx/>
              <a:latin typeface="Avenir Book" panose="02000503020000020003" pitchFamily="2" charset="0"/>
              <a:ea typeface="Avenir Medium" charset="0"/>
              <a:cs typeface="Avenir Medium" charset="0"/>
              <a:sym typeface="Helvetica Neue"/>
            </a:endParaRPr>
          </a:p>
        </p:txBody>
      </p:sp>
    </p:spTree>
    <p:extLst>
      <p:ext uri="{BB962C8B-B14F-4D97-AF65-F5344CB8AC3E}">
        <p14:creationId xmlns:p14="http://schemas.microsoft.com/office/powerpoint/2010/main" val="1780922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22"/>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animEffect transition="in" filter="fade">
                                      <p:cBhvr>
                                        <p:cTn id="11" dur="2000"/>
                                        <p:tgtEl>
                                          <p:spTgt spid="10">
                                            <p:txEl>
                                              <p:pRg st="2" end="2"/>
                                            </p:txEl>
                                          </p:spTgt>
                                        </p:tgtEl>
                                      </p:cBhvr>
                                    </p:animEffect>
                                  </p:childTnLst>
                                </p:cTn>
                              </p:par>
                              <p:par>
                                <p:cTn id="12" presetID="10" presetClass="entr" presetSubtype="0" fill="hold" nodeType="withEffect">
                                  <p:stCondLst>
                                    <p:cond delay="0"/>
                                  </p:stCondLst>
                                  <p:childTnLst>
                                    <p:set>
                                      <p:cBhvr>
                                        <p:cTn id="13" dur="1" fill="hold">
                                          <p:stCondLst>
                                            <p:cond delay="0"/>
                                          </p:stCondLst>
                                        </p:cTn>
                                        <p:tgtEl>
                                          <p:spTgt spid="10">
                                            <p:txEl>
                                              <p:pRg st="3" end="3"/>
                                            </p:txEl>
                                          </p:spTgt>
                                        </p:tgtEl>
                                        <p:attrNameLst>
                                          <p:attrName>style.visibility</p:attrName>
                                        </p:attrNameLst>
                                      </p:cBhvr>
                                      <p:to>
                                        <p:strVal val="visible"/>
                                      </p:to>
                                    </p:set>
                                    <p:animEffect transition="in" filter="fade">
                                      <p:cBhvr>
                                        <p:cTn id="14" dur="2000"/>
                                        <p:tgtEl>
                                          <p:spTgt spid="10">
                                            <p:txEl>
                                              <p:pRg st="3" end="3"/>
                                            </p:txEl>
                                          </p:spTgt>
                                        </p:tgtEl>
                                      </p:cBhvr>
                                    </p:animEffect>
                                  </p:childTnLst>
                                </p:cTn>
                              </p:par>
                              <p:par>
                                <p:cTn id="15" presetID="10" presetClass="entr" presetSubtype="0" fill="hold" nodeType="withEffect">
                                  <p:stCondLst>
                                    <p:cond delay="0"/>
                                  </p:stCondLst>
                                  <p:childTnLst>
                                    <p:set>
                                      <p:cBhvr>
                                        <p:cTn id="16" dur="1" fill="hold">
                                          <p:stCondLst>
                                            <p:cond delay="0"/>
                                          </p:stCondLst>
                                        </p:cTn>
                                        <p:tgtEl>
                                          <p:spTgt spid="10">
                                            <p:txEl>
                                              <p:pRg st="4" end="4"/>
                                            </p:txEl>
                                          </p:spTgt>
                                        </p:tgtEl>
                                        <p:attrNameLst>
                                          <p:attrName>style.visibility</p:attrName>
                                        </p:attrNameLst>
                                      </p:cBhvr>
                                      <p:to>
                                        <p:strVal val="visible"/>
                                      </p:to>
                                    </p:set>
                                    <p:animEffect transition="in" filter="fade">
                                      <p:cBhvr>
                                        <p:cTn id="17" dur="2000"/>
                                        <p:tgtEl>
                                          <p:spTgt spid="10">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xEl>
                                              <p:pRg st="6" end="6"/>
                                            </p:txEl>
                                          </p:spTgt>
                                        </p:tgtEl>
                                        <p:attrNameLst>
                                          <p:attrName>style.visibility</p:attrName>
                                        </p:attrNameLst>
                                      </p:cBhvr>
                                      <p:to>
                                        <p:strVal val="visible"/>
                                      </p:to>
                                    </p:set>
                                    <p:animEffect transition="in" filter="fade">
                                      <p:cBhvr>
                                        <p:cTn id="22" dur="2000"/>
                                        <p:tgtEl>
                                          <p:spTgt spid="10">
                                            <p:txEl>
                                              <p:pRg st="6" end="6"/>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10">
                                            <p:txEl>
                                              <p:pRg st="7" end="7"/>
                                            </p:txEl>
                                          </p:spTgt>
                                        </p:tgtEl>
                                        <p:attrNameLst>
                                          <p:attrName>style.visibility</p:attrName>
                                        </p:attrNameLst>
                                      </p:cBhvr>
                                      <p:to>
                                        <p:strVal val="visible"/>
                                      </p:to>
                                    </p:set>
                                    <p:animEffect transition="in" filter="fade">
                                      <p:cBhvr>
                                        <p:cTn id="25" dur="2000"/>
                                        <p:tgtEl>
                                          <p:spTgt spid="10">
                                            <p:txEl>
                                              <p:pRg st="7" end="7"/>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068153051"/>
              </p:ext>
            </p:extLst>
          </p:nvPr>
        </p:nvGraphicFramePr>
        <p:xfrm>
          <a:off x="313267" y="3048000"/>
          <a:ext cx="8686123" cy="1263174"/>
        </p:xfrm>
        <a:graphic>
          <a:graphicData uri="http://schemas.openxmlformats.org/drawingml/2006/table">
            <a:tbl>
              <a:tblPr firstRow="1" bandRow="1">
                <a:solidFill>
                  <a:srgbClr val="F8F4F3"/>
                </a:solidFill>
                <a:tableStyleId>{D7AC3CCA-C797-4891-BE02-D94E43425B78}</a:tableStyleId>
              </a:tblPr>
              <a:tblGrid>
                <a:gridCol w="1133856">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219200">
                  <a:extLst>
                    <a:ext uri="{9D8B030D-6E8A-4147-A177-3AD203B41FA5}">
                      <a16:colId xmlns:a16="http://schemas.microsoft.com/office/drawing/2014/main" val="20002"/>
                    </a:ext>
                  </a:extLst>
                </a:gridCol>
                <a:gridCol w="1219200">
                  <a:extLst>
                    <a:ext uri="{9D8B030D-6E8A-4147-A177-3AD203B41FA5}">
                      <a16:colId xmlns:a16="http://schemas.microsoft.com/office/drawing/2014/main" val="20003"/>
                    </a:ext>
                  </a:extLst>
                </a:gridCol>
                <a:gridCol w="1219200">
                  <a:extLst>
                    <a:ext uri="{9D8B030D-6E8A-4147-A177-3AD203B41FA5}">
                      <a16:colId xmlns:a16="http://schemas.microsoft.com/office/drawing/2014/main" val="20004"/>
                    </a:ext>
                  </a:extLst>
                </a:gridCol>
                <a:gridCol w="1219200">
                  <a:extLst>
                    <a:ext uri="{9D8B030D-6E8A-4147-A177-3AD203B41FA5}">
                      <a16:colId xmlns:a16="http://schemas.microsoft.com/office/drawing/2014/main" val="20005"/>
                    </a:ext>
                  </a:extLst>
                </a:gridCol>
                <a:gridCol w="846667">
                  <a:extLst>
                    <a:ext uri="{9D8B030D-6E8A-4147-A177-3AD203B41FA5}">
                      <a16:colId xmlns:a16="http://schemas.microsoft.com/office/drawing/2014/main" val="20006"/>
                    </a:ext>
                  </a:extLst>
                </a:gridCol>
              </a:tblGrid>
              <a:tr h="501174">
                <a:tc>
                  <a:txBody>
                    <a:bodyPr/>
                    <a:lstStyle/>
                    <a:p>
                      <a:pPr algn="ctr"/>
                      <a:endParaRPr lang="en-US" sz="1100" b="0" i="0" dirty="0">
                        <a:solidFill>
                          <a:schemeClr val="tx1"/>
                        </a:solidFill>
                        <a:latin typeface="Avenir Book" panose="02000503020000020003" pitchFamily="2" charset="0"/>
                        <a:ea typeface="Avenir Medium" charset="0"/>
                        <a:cs typeface="Avenir Medium" charset="0"/>
                      </a:endParaRPr>
                    </a:p>
                    <a:p>
                      <a:pPr algn="ctr"/>
                      <a:endParaRPr lang="en-US" sz="1100" b="0" i="0" dirty="0">
                        <a:solidFill>
                          <a:schemeClr val="tx1"/>
                        </a:solidFill>
                        <a:latin typeface="Avenir Book" panose="02000503020000020003" pitchFamily="2" charset="0"/>
                        <a:ea typeface="Avenir Medium" charset="0"/>
                        <a:cs typeface="Avenir Medium"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F4F2"/>
                    </a:solidFill>
                  </a:tcPr>
                </a:tc>
                <a:tc>
                  <a:txBody>
                    <a:bodyPr/>
                    <a:lstStyle/>
                    <a:p>
                      <a:pPr algn="ctr"/>
                      <a:r>
                        <a:rPr lang="en-US" sz="1100" b="0" i="0" dirty="0">
                          <a:solidFill>
                            <a:schemeClr val="tx1"/>
                          </a:solidFill>
                          <a:latin typeface="Avenir Book" panose="02000503020000020003" pitchFamily="2" charset="0"/>
                          <a:ea typeface="Avenir Medium" charset="0"/>
                          <a:cs typeface="Avenir Medium" charset="0"/>
                        </a:rPr>
                        <a:t>Calculation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F4F2"/>
                    </a:solidFill>
                  </a:tcPr>
                </a:tc>
                <a:tc>
                  <a:txBody>
                    <a:bodyPr/>
                    <a:lstStyle/>
                    <a:p>
                      <a:pPr algn="ctr"/>
                      <a:r>
                        <a:rPr lang="en-US" sz="1100" b="0" i="0" dirty="0">
                          <a:solidFill>
                            <a:schemeClr val="tx1"/>
                          </a:solidFill>
                          <a:latin typeface="Avenir Book" panose="02000503020000020003" pitchFamily="2" charset="0"/>
                          <a:ea typeface="Avenir Medium" charset="0"/>
                          <a:cs typeface="Avenir Medium" charset="0"/>
                        </a:rPr>
                        <a:t>Patient 1</a:t>
                      </a:r>
                    </a:p>
                  </a:txBody>
                  <a:tcPr>
                    <a:lnL w="12700" cap="flat" cmpd="sng" algn="ctr">
                      <a:solidFill>
                        <a:schemeClr val="tx1"/>
                      </a:solidFill>
                      <a:prstDash val="solid"/>
                      <a:round/>
                      <a:headEnd type="none" w="med" len="med"/>
                      <a:tailEnd type="none" w="med" len="med"/>
                    </a:lnL>
                    <a:solidFill>
                      <a:srgbClr val="F7F4F2"/>
                    </a:solidFill>
                  </a:tcPr>
                </a:tc>
                <a:tc>
                  <a:txBody>
                    <a:bodyPr/>
                    <a:lstStyle/>
                    <a:p>
                      <a:pPr algn="ctr"/>
                      <a:r>
                        <a:rPr lang="en-US" sz="1100" b="0" i="0" dirty="0">
                          <a:solidFill>
                            <a:schemeClr val="tx1"/>
                          </a:solidFill>
                          <a:latin typeface="Avenir Book" panose="02000503020000020003" pitchFamily="2" charset="0"/>
                          <a:ea typeface="Avenir Medium" charset="0"/>
                          <a:cs typeface="Avenir Medium" charset="0"/>
                        </a:rPr>
                        <a:t>Patient 2</a:t>
                      </a:r>
                    </a:p>
                  </a:txBody>
                  <a:tcPr>
                    <a:solidFill>
                      <a:srgbClr val="F7F4F2"/>
                    </a:solidFill>
                  </a:tcPr>
                </a:tc>
                <a:tc>
                  <a:txBody>
                    <a:bodyPr/>
                    <a:lstStyle/>
                    <a:p>
                      <a:pPr algn="ctr"/>
                      <a:r>
                        <a:rPr lang="en-US" sz="1100" b="0" i="0" dirty="0">
                          <a:solidFill>
                            <a:schemeClr val="tx1"/>
                          </a:solidFill>
                          <a:latin typeface="Avenir Book" panose="02000503020000020003" pitchFamily="2" charset="0"/>
                          <a:ea typeface="Avenir Medium" charset="0"/>
                          <a:cs typeface="Avenir Medium" charset="0"/>
                        </a:rPr>
                        <a:t>Patient 3</a:t>
                      </a:r>
                    </a:p>
                  </a:txBody>
                  <a:tcPr>
                    <a:solidFill>
                      <a:srgbClr val="F7F4F2"/>
                    </a:solidFill>
                  </a:tcPr>
                </a:tc>
                <a:tc>
                  <a:txBody>
                    <a:bodyPr/>
                    <a:lstStyle/>
                    <a:p>
                      <a:pPr algn="ctr"/>
                      <a:r>
                        <a:rPr lang="en-US" sz="1100" b="0" i="0" dirty="0">
                          <a:solidFill>
                            <a:schemeClr val="tx1"/>
                          </a:solidFill>
                          <a:latin typeface="Avenir Book" panose="02000503020000020003" pitchFamily="2" charset="0"/>
                          <a:ea typeface="Avenir Medium" charset="0"/>
                          <a:cs typeface="Avenir Medium" charset="0"/>
                        </a:rPr>
                        <a:t>Patient 4</a:t>
                      </a:r>
                    </a:p>
                  </a:txBody>
                  <a:tcPr>
                    <a:solidFill>
                      <a:srgbClr val="F7F4F2"/>
                    </a:solidFill>
                  </a:tcPr>
                </a:tc>
                <a:tc>
                  <a:txBody>
                    <a:bodyPr/>
                    <a:lstStyle/>
                    <a:p>
                      <a:pPr algn="ctr"/>
                      <a:r>
                        <a:rPr lang="en-US" sz="1100" b="0" i="0" dirty="0">
                          <a:solidFill>
                            <a:schemeClr val="tx1"/>
                          </a:solidFill>
                          <a:latin typeface="Avenir Book" panose="02000503020000020003" pitchFamily="2" charset="0"/>
                          <a:ea typeface="Avenir Medium" charset="0"/>
                          <a:cs typeface="Avenir Medium" charset="0"/>
                        </a:rPr>
                        <a:t>Number Treated</a:t>
                      </a:r>
                    </a:p>
                  </a:txBody>
                  <a:tcPr>
                    <a:solidFill>
                      <a:srgbClr val="F7F4F2"/>
                    </a:solidFill>
                  </a:tcPr>
                </a:tc>
                <a:extLst>
                  <a:ext uri="{0D108BD9-81ED-4DB2-BD59-A6C34878D82A}">
                    <a16:rowId xmlns:a16="http://schemas.microsoft.com/office/drawing/2014/main" val="10000"/>
                  </a:ext>
                </a:extLst>
              </a:tr>
              <a:tr h="501174">
                <a:tc>
                  <a:txBody>
                    <a:bodyPr/>
                    <a:lstStyle/>
                    <a:p>
                      <a:pPr algn="ctr"/>
                      <a:r>
                        <a:rPr lang="en-US" sz="1100" b="0" i="0" dirty="0">
                          <a:solidFill>
                            <a:schemeClr val="tx1"/>
                          </a:solidFill>
                          <a:latin typeface="Avenir Book" panose="02000503020000020003" pitchFamily="2" charset="0"/>
                          <a:ea typeface="Avenir Medium" charset="0"/>
                          <a:cs typeface="Avenir Medium" charset="0"/>
                        </a:rPr>
                        <a:t>Round II</a:t>
                      </a:r>
                    </a:p>
                    <a:p>
                      <a:pPr algn="ctr"/>
                      <a:endParaRPr lang="en-US" sz="1100" b="0" i="0" dirty="0">
                        <a:solidFill>
                          <a:schemeClr val="tx1"/>
                        </a:solidFill>
                        <a:latin typeface="Avenir Book" panose="02000503020000020003" pitchFamily="2" charset="0"/>
                        <a:ea typeface="Avenir Medium" charset="0"/>
                        <a:cs typeface="Avenir Medium" charset="0"/>
                      </a:endParaRPr>
                    </a:p>
                    <a:p>
                      <a:pPr algn="ctr"/>
                      <a:r>
                        <a:rPr lang="en-US" sz="1200" b="0" i="0" dirty="0">
                          <a:solidFill>
                            <a:schemeClr val="tx1"/>
                          </a:solidFill>
                          <a:latin typeface="Avenir Book" panose="02000503020000020003" pitchFamily="2" charset="0"/>
                          <a:ea typeface="Avenir Medium" charset="0"/>
                          <a:cs typeface="Avenir Medium" charset="0"/>
                        </a:rPr>
                        <a:t>Insurance</a:t>
                      </a:r>
                    </a:p>
                  </a:txBody>
                  <a:tcPr>
                    <a:lnT w="12700" cap="flat" cmpd="sng" algn="ctr">
                      <a:solidFill>
                        <a:schemeClr val="tx1"/>
                      </a:solidFill>
                      <a:prstDash val="solid"/>
                      <a:round/>
                      <a:headEnd type="none" w="med" len="med"/>
                      <a:tailEnd type="none" w="med" len="med"/>
                    </a:lnT>
                    <a:solidFill>
                      <a:srgbClr val="F7F4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b="0" i="0" u="sng" baseline="0" dirty="0">
                          <a:solidFill>
                            <a:schemeClr val="tx1"/>
                          </a:solidFill>
                          <a:latin typeface="Avenir Book" panose="02000503020000020003" pitchFamily="2" charset="0"/>
                          <a:ea typeface="Avenir Medium" charset="0"/>
                          <a:cs typeface="Avenir Medium" charset="0"/>
                        </a:rPr>
                        <a:t>Affordability</a:t>
                      </a:r>
                    </a:p>
                    <a:p>
                      <a:pPr marL="0" marR="0" indent="0" algn="ctr" defTabSz="914400" rtl="0" eaLnBrk="1" fontAlgn="auto" latinLnBrk="0" hangingPunct="1">
                        <a:lnSpc>
                          <a:spcPct val="100000"/>
                        </a:lnSpc>
                        <a:spcBef>
                          <a:spcPts val="0"/>
                        </a:spcBef>
                        <a:spcAft>
                          <a:spcPts val="0"/>
                        </a:spcAft>
                        <a:buClrTx/>
                        <a:buSzTx/>
                        <a:buFontTx/>
                        <a:buNone/>
                        <a:tabLst/>
                        <a:defRPr/>
                      </a:pPr>
                      <a:endParaRPr lang="en-US" sz="1100" b="0" i="0" baseline="0" dirty="0">
                        <a:solidFill>
                          <a:schemeClr val="tx1"/>
                        </a:solidFill>
                        <a:latin typeface="Avenir Book" panose="02000503020000020003" pitchFamily="2" charset="0"/>
                        <a:ea typeface="Avenir Medium" charset="0"/>
                        <a:cs typeface="Avenir Medium" charset="0"/>
                      </a:endParaRPr>
                    </a:p>
                    <a:p>
                      <a:pPr algn="ctr"/>
                      <a:r>
                        <a:rPr lang="en-US" sz="1100" b="0" i="0" baseline="0" dirty="0">
                          <a:solidFill>
                            <a:schemeClr val="tx1"/>
                          </a:solidFill>
                          <a:latin typeface="Avenir Book" panose="02000503020000020003" pitchFamily="2" charset="0"/>
                          <a:ea typeface="Avenir Medium" charset="0"/>
                          <a:cs typeface="Avenir Medium" charset="0"/>
                        </a:rPr>
                        <a:t>Insurance Cost ÷ Income</a:t>
                      </a:r>
                      <a:endParaRPr lang="en-US" sz="1100" b="0" i="0" dirty="0">
                        <a:solidFill>
                          <a:schemeClr val="tx1"/>
                        </a:solidFill>
                        <a:latin typeface="Avenir Book" panose="02000503020000020003" pitchFamily="2" charset="0"/>
                        <a:ea typeface="Avenir Medium" charset="0"/>
                        <a:cs typeface="Avenir Medium"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F4F2"/>
                    </a:solidFill>
                  </a:tcPr>
                </a:tc>
                <a:tc>
                  <a:txBody>
                    <a:bodyPr/>
                    <a:lstStyle/>
                    <a:p>
                      <a:pPr algn="ctr"/>
                      <a:r>
                        <a:rPr lang="en-US" sz="1100" b="0" i="0" dirty="0">
                          <a:solidFill>
                            <a:schemeClr val="tx1"/>
                          </a:solidFill>
                          <a:latin typeface="Avenir Book" panose="02000503020000020003" pitchFamily="2" charset="0"/>
                          <a:ea typeface="Avenir Medium" charset="0"/>
                          <a:cs typeface="Avenir Medium" charset="0"/>
                        </a:rPr>
                        <a:t>10%</a:t>
                      </a:r>
                    </a:p>
                    <a:p>
                      <a:pPr algn="ctr"/>
                      <a:endParaRPr lang="en-US" sz="1100" b="0" i="0" dirty="0">
                        <a:solidFill>
                          <a:schemeClr val="tx1"/>
                        </a:solidFill>
                        <a:latin typeface="Avenir Book" panose="02000503020000020003" pitchFamily="2" charset="0"/>
                        <a:ea typeface="Avenir Medium" charset="0"/>
                        <a:cs typeface="Avenir Medium"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1100" b="0" i="0" dirty="0">
                          <a:solidFill>
                            <a:schemeClr val="tx1"/>
                          </a:solidFill>
                          <a:latin typeface="Avenir Book" panose="02000503020000020003" pitchFamily="2" charset="0"/>
                          <a:ea typeface="Avenir Medium" charset="0"/>
                          <a:cs typeface="Avenir Medium" charset="0"/>
                        </a:rPr>
                        <a:t> $10</a:t>
                      </a:r>
                      <a:r>
                        <a:rPr lang="en-US" sz="1100" b="0" i="0" baseline="0" dirty="0">
                          <a:solidFill>
                            <a:schemeClr val="tx1"/>
                          </a:solidFill>
                          <a:latin typeface="Avenir Book" panose="02000503020000020003" pitchFamily="2" charset="0"/>
                          <a:ea typeface="Avenir Medium" charset="0"/>
                          <a:cs typeface="Avenir Medium" charset="0"/>
                        </a:rPr>
                        <a:t> ÷ </a:t>
                      </a:r>
                      <a:r>
                        <a:rPr lang="en-US" sz="1100" b="0" i="0" dirty="0">
                          <a:solidFill>
                            <a:schemeClr val="tx1"/>
                          </a:solidFill>
                          <a:latin typeface="Avenir Book" panose="02000503020000020003" pitchFamily="2" charset="0"/>
                          <a:ea typeface="Avenir Medium" charset="0"/>
                          <a:cs typeface="Avenir Medium" charset="0"/>
                        </a:rPr>
                        <a:t>$100</a:t>
                      </a:r>
                    </a:p>
                    <a:p>
                      <a:pPr algn="ctr"/>
                      <a:endParaRPr lang="en-US" sz="1100" b="0" i="0" dirty="0">
                        <a:solidFill>
                          <a:schemeClr val="tx1"/>
                        </a:solidFill>
                        <a:latin typeface="Avenir Book" panose="02000503020000020003" pitchFamily="2" charset="0"/>
                        <a:ea typeface="Avenir Medium" charset="0"/>
                        <a:cs typeface="Avenir Medium" charset="0"/>
                      </a:endParaRPr>
                    </a:p>
                  </a:txBody>
                  <a:tcPr>
                    <a:solidFill>
                      <a:srgbClr val="F7F4F2"/>
                    </a:solidFill>
                  </a:tcPr>
                </a:tc>
                <a:tc>
                  <a:txBody>
                    <a:bodyPr/>
                    <a:lstStyle/>
                    <a:p>
                      <a:pPr algn="ctr"/>
                      <a:endParaRPr lang="en-US" sz="1100" b="0" i="0" dirty="0">
                        <a:solidFill>
                          <a:schemeClr val="tx1"/>
                        </a:solidFill>
                        <a:latin typeface="Avenir Book" panose="02000503020000020003" pitchFamily="2" charset="0"/>
                        <a:ea typeface="Avenir Medium" charset="0"/>
                        <a:cs typeface="Avenir Medium" charset="0"/>
                      </a:endParaRPr>
                    </a:p>
                    <a:p>
                      <a:pPr algn="ctr"/>
                      <a:r>
                        <a:rPr lang="en-US" sz="1100" b="0" i="0" dirty="0">
                          <a:solidFill>
                            <a:schemeClr val="tx1"/>
                          </a:solidFill>
                          <a:latin typeface="Avenir Book" panose="02000503020000020003" pitchFamily="2" charset="0"/>
                          <a:ea typeface="Avenir Medium" charset="0"/>
                          <a:cs typeface="Avenir Medium" charset="0"/>
                        </a:rPr>
                        <a:t>Insurance</a:t>
                      </a:r>
                    </a:p>
                    <a:p>
                      <a:pPr algn="ctr"/>
                      <a:r>
                        <a:rPr lang="en-US" sz="1100" b="0" i="0" dirty="0">
                          <a:solidFill>
                            <a:schemeClr val="tx1"/>
                          </a:solidFill>
                          <a:latin typeface="Avenir Book" panose="02000503020000020003" pitchFamily="2" charset="0"/>
                          <a:ea typeface="Avenir Medium" charset="0"/>
                          <a:cs typeface="Avenir Medium" charset="0"/>
                        </a:rPr>
                        <a:t>Denied</a:t>
                      </a:r>
                    </a:p>
                  </a:txBody>
                  <a:tcPr>
                    <a:solidFill>
                      <a:srgbClr val="F7F4F2"/>
                    </a:solidFill>
                  </a:tcPr>
                </a:tc>
                <a:tc>
                  <a:txBody>
                    <a:bodyPr/>
                    <a:lstStyle/>
                    <a:p>
                      <a:pPr algn="ctr"/>
                      <a:r>
                        <a:rPr lang="en-US" sz="1100" b="0" i="0" dirty="0">
                          <a:solidFill>
                            <a:schemeClr val="tx1"/>
                          </a:solidFill>
                          <a:latin typeface="Avenir Book" panose="02000503020000020003" pitchFamily="2" charset="0"/>
                          <a:ea typeface="Avenir Medium" charset="0"/>
                          <a:cs typeface="Avenir Medium" charset="0"/>
                        </a:rPr>
                        <a:t>25%</a:t>
                      </a:r>
                    </a:p>
                    <a:p>
                      <a:pPr algn="ctr"/>
                      <a:endParaRPr lang="en-US" sz="1100" b="0" i="0" dirty="0">
                        <a:solidFill>
                          <a:schemeClr val="tx1"/>
                        </a:solidFill>
                        <a:latin typeface="Avenir Book" panose="02000503020000020003" pitchFamily="2" charset="0"/>
                        <a:ea typeface="Avenir Medium" charset="0"/>
                        <a:cs typeface="Avenir Medium"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1100" b="0" i="0" dirty="0">
                          <a:solidFill>
                            <a:schemeClr val="tx1"/>
                          </a:solidFill>
                          <a:latin typeface="Avenir Book" panose="02000503020000020003" pitchFamily="2" charset="0"/>
                          <a:ea typeface="Avenir Medium" charset="0"/>
                          <a:cs typeface="Avenir Medium" charset="0"/>
                        </a:rPr>
                        <a:t> $10</a:t>
                      </a:r>
                      <a:r>
                        <a:rPr lang="en-US" sz="1100" b="0" i="0" baseline="0" dirty="0">
                          <a:solidFill>
                            <a:schemeClr val="tx1"/>
                          </a:solidFill>
                          <a:latin typeface="Avenir Book" panose="02000503020000020003" pitchFamily="2" charset="0"/>
                          <a:ea typeface="Avenir Medium" charset="0"/>
                          <a:cs typeface="Avenir Medium" charset="0"/>
                        </a:rPr>
                        <a:t> ÷ </a:t>
                      </a:r>
                      <a:r>
                        <a:rPr lang="en-US" sz="1100" b="0" i="0" dirty="0">
                          <a:solidFill>
                            <a:schemeClr val="tx1"/>
                          </a:solidFill>
                          <a:latin typeface="Avenir Book" panose="02000503020000020003" pitchFamily="2" charset="0"/>
                          <a:ea typeface="Avenir Medium" charset="0"/>
                          <a:cs typeface="Avenir Medium" charset="0"/>
                        </a:rPr>
                        <a:t>$40</a:t>
                      </a:r>
                    </a:p>
                    <a:p>
                      <a:endParaRPr lang="en-US" sz="1100" b="0" i="0" dirty="0">
                        <a:solidFill>
                          <a:schemeClr val="tx1"/>
                        </a:solidFill>
                        <a:latin typeface="Avenir Book" panose="02000503020000020003" pitchFamily="2" charset="0"/>
                        <a:ea typeface="Avenir Medium" charset="0"/>
                        <a:cs typeface="Avenir Medium" charset="0"/>
                      </a:endParaRPr>
                    </a:p>
                  </a:txBody>
                  <a:tcPr>
                    <a:solidFill>
                      <a:srgbClr val="F7F4F2"/>
                    </a:solidFill>
                  </a:tcPr>
                </a:tc>
                <a:tc>
                  <a:txBody>
                    <a:bodyPr/>
                    <a:lstStyle/>
                    <a:p>
                      <a:pPr algn="ctr"/>
                      <a:r>
                        <a:rPr lang="en-US" sz="1100" b="0" i="0" dirty="0">
                          <a:solidFill>
                            <a:schemeClr val="tx1"/>
                          </a:solidFill>
                          <a:latin typeface="Avenir Book" panose="02000503020000020003" pitchFamily="2" charset="0"/>
                          <a:ea typeface="Avenir Medium" charset="0"/>
                          <a:cs typeface="Avenir Medium" charset="0"/>
                        </a:rPr>
                        <a:t>100%</a:t>
                      </a:r>
                    </a:p>
                    <a:p>
                      <a:pPr algn="ctr"/>
                      <a:endParaRPr lang="en-US" sz="1100" b="0" i="0" dirty="0">
                        <a:solidFill>
                          <a:schemeClr val="tx1"/>
                        </a:solidFill>
                        <a:latin typeface="Avenir Book" panose="02000503020000020003" pitchFamily="2" charset="0"/>
                        <a:ea typeface="Avenir Medium" charset="0"/>
                        <a:cs typeface="Avenir Medium"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1100" b="0" i="0" dirty="0">
                          <a:solidFill>
                            <a:schemeClr val="tx1"/>
                          </a:solidFill>
                          <a:latin typeface="Avenir Book" panose="02000503020000020003" pitchFamily="2" charset="0"/>
                          <a:ea typeface="Avenir Medium" charset="0"/>
                          <a:cs typeface="Avenir Medium" charset="0"/>
                        </a:rPr>
                        <a:t> $10</a:t>
                      </a:r>
                      <a:r>
                        <a:rPr lang="en-US" sz="1100" b="0" i="0" baseline="0" dirty="0">
                          <a:solidFill>
                            <a:schemeClr val="tx1"/>
                          </a:solidFill>
                          <a:latin typeface="Avenir Book" panose="02000503020000020003" pitchFamily="2" charset="0"/>
                          <a:ea typeface="Avenir Medium" charset="0"/>
                          <a:cs typeface="Avenir Medium" charset="0"/>
                        </a:rPr>
                        <a:t> ÷ </a:t>
                      </a:r>
                      <a:r>
                        <a:rPr lang="en-US" sz="1100" b="0" i="0" dirty="0">
                          <a:solidFill>
                            <a:schemeClr val="tx1"/>
                          </a:solidFill>
                          <a:latin typeface="Avenir Book" panose="02000503020000020003" pitchFamily="2" charset="0"/>
                          <a:ea typeface="Avenir Medium" charset="0"/>
                          <a:cs typeface="Avenir Medium" charset="0"/>
                        </a:rPr>
                        <a:t>$10</a:t>
                      </a:r>
                    </a:p>
                    <a:p>
                      <a:endParaRPr lang="en-US" sz="1100" b="0" i="0" dirty="0">
                        <a:solidFill>
                          <a:schemeClr val="tx1"/>
                        </a:solidFill>
                        <a:latin typeface="Avenir Book" panose="02000503020000020003" pitchFamily="2" charset="0"/>
                        <a:ea typeface="Avenir Medium" charset="0"/>
                        <a:cs typeface="Avenir Medium" charset="0"/>
                      </a:endParaRPr>
                    </a:p>
                  </a:txBody>
                  <a:tcPr>
                    <a:solidFill>
                      <a:srgbClr val="F7F4F2"/>
                    </a:solidFill>
                  </a:tcPr>
                </a:tc>
                <a:tc>
                  <a:txBody>
                    <a:bodyPr/>
                    <a:lstStyle/>
                    <a:p>
                      <a:pPr algn="ctr"/>
                      <a:endParaRPr lang="en-US" sz="1100" b="0" i="0" dirty="0">
                        <a:solidFill>
                          <a:schemeClr val="tx1"/>
                        </a:solidFill>
                        <a:latin typeface="Avenir Book" panose="02000503020000020003" pitchFamily="2" charset="0"/>
                        <a:ea typeface="Avenir Medium" charset="0"/>
                        <a:cs typeface="Avenir Medium" charset="0"/>
                      </a:endParaRPr>
                    </a:p>
                    <a:p>
                      <a:pPr algn="ctr"/>
                      <a:r>
                        <a:rPr lang="en-US" sz="1100" b="0" i="0" dirty="0">
                          <a:solidFill>
                            <a:schemeClr val="tx1"/>
                          </a:solidFill>
                          <a:latin typeface="Avenir Book" panose="02000503020000020003" pitchFamily="2" charset="0"/>
                          <a:ea typeface="Avenir Medium" charset="0"/>
                          <a:cs typeface="Avenir Medium" charset="0"/>
                        </a:rPr>
                        <a:t>2 out of 4</a:t>
                      </a:r>
                    </a:p>
                    <a:p>
                      <a:pPr algn="ctr"/>
                      <a:r>
                        <a:rPr lang="en-US" sz="1100" b="0" i="0" dirty="0">
                          <a:solidFill>
                            <a:schemeClr val="tx1"/>
                          </a:solidFill>
                          <a:latin typeface="Avenir Book" panose="02000503020000020003" pitchFamily="2" charset="0"/>
                          <a:ea typeface="Avenir Medium" charset="0"/>
                          <a:cs typeface="Avenir Medium" charset="0"/>
                        </a:rPr>
                        <a:t>(50%)</a:t>
                      </a:r>
                    </a:p>
                    <a:p>
                      <a:endParaRPr lang="en-US" sz="1100" b="0" i="0" dirty="0">
                        <a:solidFill>
                          <a:schemeClr val="tx1"/>
                        </a:solidFill>
                        <a:latin typeface="Avenir Book" panose="02000503020000020003" pitchFamily="2" charset="0"/>
                        <a:ea typeface="Avenir Medium" charset="0"/>
                        <a:cs typeface="Avenir Medium" charset="0"/>
                      </a:endParaRPr>
                    </a:p>
                  </a:txBody>
                  <a:tcPr>
                    <a:solidFill>
                      <a:srgbClr val="F7F4F2"/>
                    </a:solidFill>
                  </a:tcPr>
                </a:tc>
                <a:extLst>
                  <a:ext uri="{0D108BD9-81ED-4DB2-BD59-A6C34878D82A}">
                    <a16:rowId xmlns:a16="http://schemas.microsoft.com/office/drawing/2014/main" val="10001"/>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1012578325"/>
              </p:ext>
            </p:extLst>
          </p:nvPr>
        </p:nvGraphicFramePr>
        <p:xfrm>
          <a:off x="313267" y="1295400"/>
          <a:ext cx="8686123" cy="1278414"/>
        </p:xfrm>
        <a:graphic>
          <a:graphicData uri="http://schemas.openxmlformats.org/drawingml/2006/table">
            <a:tbl>
              <a:tblPr firstRow="1" bandRow="1">
                <a:solidFill>
                  <a:srgbClr val="F8F4F3"/>
                </a:solidFill>
                <a:tableStyleId>{D7AC3CCA-C797-4891-BE02-D94E43425B78}</a:tableStyleId>
              </a:tblPr>
              <a:tblGrid>
                <a:gridCol w="1133856">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219200">
                  <a:extLst>
                    <a:ext uri="{9D8B030D-6E8A-4147-A177-3AD203B41FA5}">
                      <a16:colId xmlns:a16="http://schemas.microsoft.com/office/drawing/2014/main" val="20002"/>
                    </a:ext>
                  </a:extLst>
                </a:gridCol>
                <a:gridCol w="1219200">
                  <a:extLst>
                    <a:ext uri="{9D8B030D-6E8A-4147-A177-3AD203B41FA5}">
                      <a16:colId xmlns:a16="http://schemas.microsoft.com/office/drawing/2014/main" val="20003"/>
                    </a:ext>
                  </a:extLst>
                </a:gridCol>
                <a:gridCol w="1219200">
                  <a:extLst>
                    <a:ext uri="{9D8B030D-6E8A-4147-A177-3AD203B41FA5}">
                      <a16:colId xmlns:a16="http://schemas.microsoft.com/office/drawing/2014/main" val="20004"/>
                    </a:ext>
                  </a:extLst>
                </a:gridCol>
                <a:gridCol w="1219200">
                  <a:extLst>
                    <a:ext uri="{9D8B030D-6E8A-4147-A177-3AD203B41FA5}">
                      <a16:colId xmlns:a16="http://schemas.microsoft.com/office/drawing/2014/main" val="20005"/>
                    </a:ext>
                  </a:extLst>
                </a:gridCol>
                <a:gridCol w="846667">
                  <a:extLst>
                    <a:ext uri="{9D8B030D-6E8A-4147-A177-3AD203B41FA5}">
                      <a16:colId xmlns:a16="http://schemas.microsoft.com/office/drawing/2014/main" val="20006"/>
                    </a:ext>
                  </a:extLst>
                </a:gridCol>
              </a:tblGrid>
              <a:tr h="501174">
                <a:tc>
                  <a:txBody>
                    <a:bodyPr/>
                    <a:lstStyle/>
                    <a:p>
                      <a:pPr algn="ctr"/>
                      <a:endParaRPr lang="en-US" sz="1100" b="0" i="0" dirty="0">
                        <a:solidFill>
                          <a:schemeClr val="tx1"/>
                        </a:solidFill>
                        <a:latin typeface="Avenir Book" panose="02000503020000020003" pitchFamily="2" charset="0"/>
                        <a:ea typeface="Avenir Medium" charset="0"/>
                        <a:cs typeface="Avenir Medium" charset="0"/>
                      </a:endParaRPr>
                    </a:p>
                    <a:p>
                      <a:pPr algn="ctr"/>
                      <a:endParaRPr lang="en-US" sz="1100" b="0" i="0" dirty="0">
                        <a:solidFill>
                          <a:schemeClr val="tx1"/>
                        </a:solidFill>
                        <a:latin typeface="Avenir Book" panose="02000503020000020003" pitchFamily="2" charset="0"/>
                        <a:ea typeface="Avenir Medium" charset="0"/>
                        <a:cs typeface="Avenir Medium"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F4F2"/>
                    </a:solidFill>
                  </a:tcPr>
                </a:tc>
                <a:tc>
                  <a:txBody>
                    <a:bodyPr/>
                    <a:lstStyle/>
                    <a:p>
                      <a:pPr algn="ctr"/>
                      <a:r>
                        <a:rPr lang="en-US" sz="1100" b="0" i="0" dirty="0">
                          <a:solidFill>
                            <a:schemeClr val="tx1"/>
                          </a:solidFill>
                          <a:latin typeface="Avenir Book" panose="02000503020000020003" pitchFamily="2" charset="0"/>
                          <a:ea typeface="Avenir Medium" charset="0"/>
                          <a:cs typeface="Avenir Medium" charset="0"/>
                        </a:rPr>
                        <a:t>Calculation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F4F2"/>
                    </a:solidFill>
                  </a:tcPr>
                </a:tc>
                <a:tc>
                  <a:txBody>
                    <a:bodyPr/>
                    <a:lstStyle/>
                    <a:p>
                      <a:pPr algn="ctr"/>
                      <a:r>
                        <a:rPr lang="en-US" sz="1100" b="0" i="0" dirty="0">
                          <a:solidFill>
                            <a:schemeClr val="tx1"/>
                          </a:solidFill>
                          <a:latin typeface="Avenir Book" panose="02000503020000020003" pitchFamily="2" charset="0"/>
                          <a:ea typeface="Avenir Medium" charset="0"/>
                          <a:cs typeface="Avenir Medium" charset="0"/>
                        </a:rPr>
                        <a:t>Patient 1</a:t>
                      </a:r>
                    </a:p>
                  </a:txBody>
                  <a:tcPr>
                    <a:lnL w="12700" cap="flat" cmpd="sng" algn="ctr">
                      <a:solidFill>
                        <a:schemeClr val="tx1"/>
                      </a:solidFill>
                      <a:prstDash val="solid"/>
                      <a:round/>
                      <a:headEnd type="none" w="med" len="med"/>
                      <a:tailEnd type="none" w="med" len="med"/>
                    </a:lnL>
                    <a:solidFill>
                      <a:srgbClr val="F7F4F2"/>
                    </a:solidFill>
                  </a:tcPr>
                </a:tc>
                <a:tc>
                  <a:txBody>
                    <a:bodyPr/>
                    <a:lstStyle/>
                    <a:p>
                      <a:pPr algn="ctr"/>
                      <a:r>
                        <a:rPr lang="en-US" sz="1100" b="0" i="0" dirty="0">
                          <a:solidFill>
                            <a:schemeClr val="tx1"/>
                          </a:solidFill>
                          <a:latin typeface="Avenir Book" panose="02000503020000020003" pitchFamily="2" charset="0"/>
                          <a:ea typeface="Avenir Medium" charset="0"/>
                          <a:cs typeface="Avenir Medium" charset="0"/>
                        </a:rPr>
                        <a:t>Patient 2</a:t>
                      </a:r>
                    </a:p>
                  </a:txBody>
                  <a:tcPr>
                    <a:solidFill>
                      <a:srgbClr val="F7F4F2"/>
                    </a:solidFill>
                  </a:tcPr>
                </a:tc>
                <a:tc>
                  <a:txBody>
                    <a:bodyPr/>
                    <a:lstStyle/>
                    <a:p>
                      <a:pPr algn="ctr"/>
                      <a:r>
                        <a:rPr lang="en-US" sz="1100" b="0" i="0" dirty="0">
                          <a:solidFill>
                            <a:schemeClr val="tx1"/>
                          </a:solidFill>
                          <a:latin typeface="Avenir Book" panose="02000503020000020003" pitchFamily="2" charset="0"/>
                          <a:ea typeface="Avenir Medium" charset="0"/>
                          <a:cs typeface="Avenir Medium" charset="0"/>
                        </a:rPr>
                        <a:t>Patient 3</a:t>
                      </a:r>
                    </a:p>
                  </a:txBody>
                  <a:tcPr>
                    <a:solidFill>
                      <a:srgbClr val="F7F4F2"/>
                    </a:solidFill>
                  </a:tcPr>
                </a:tc>
                <a:tc>
                  <a:txBody>
                    <a:bodyPr/>
                    <a:lstStyle/>
                    <a:p>
                      <a:pPr algn="ctr"/>
                      <a:r>
                        <a:rPr lang="en-US" sz="1100" b="0" i="0" dirty="0">
                          <a:solidFill>
                            <a:schemeClr val="tx1"/>
                          </a:solidFill>
                          <a:latin typeface="Avenir Book" panose="02000503020000020003" pitchFamily="2" charset="0"/>
                          <a:ea typeface="Avenir Medium" charset="0"/>
                          <a:cs typeface="Avenir Medium" charset="0"/>
                        </a:rPr>
                        <a:t>Patient 4</a:t>
                      </a:r>
                    </a:p>
                  </a:txBody>
                  <a:tcPr>
                    <a:solidFill>
                      <a:srgbClr val="F7F4F2"/>
                    </a:solidFill>
                  </a:tcPr>
                </a:tc>
                <a:tc>
                  <a:txBody>
                    <a:bodyPr/>
                    <a:lstStyle/>
                    <a:p>
                      <a:pPr algn="ctr"/>
                      <a:r>
                        <a:rPr lang="en-US" sz="1100" b="0" i="0" dirty="0">
                          <a:solidFill>
                            <a:schemeClr val="tx1"/>
                          </a:solidFill>
                          <a:latin typeface="Avenir Book" panose="02000503020000020003" pitchFamily="2" charset="0"/>
                          <a:ea typeface="Avenir Medium" charset="0"/>
                          <a:cs typeface="Avenir Medium" charset="0"/>
                        </a:rPr>
                        <a:t>Number Treated</a:t>
                      </a:r>
                    </a:p>
                  </a:txBody>
                  <a:tcPr>
                    <a:solidFill>
                      <a:srgbClr val="F7F4F2"/>
                    </a:solidFill>
                  </a:tcPr>
                </a:tc>
                <a:extLst>
                  <a:ext uri="{0D108BD9-81ED-4DB2-BD59-A6C34878D82A}">
                    <a16:rowId xmlns:a16="http://schemas.microsoft.com/office/drawing/2014/main" val="10000"/>
                  </a:ext>
                </a:extLst>
              </a:tr>
              <a:tr h="501174">
                <a:tc>
                  <a:txBody>
                    <a:bodyPr/>
                    <a:lstStyle/>
                    <a:p>
                      <a:pPr algn="ctr"/>
                      <a:r>
                        <a:rPr lang="en-US" sz="1100" b="0" i="0" dirty="0">
                          <a:solidFill>
                            <a:schemeClr val="tx1"/>
                          </a:solidFill>
                          <a:latin typeface="Avenir Book" panose="02000503020000020003" pitchFamily="2" charset="0"/>
                          <a:ea typeface="Avenir Medium" charset="0"/>
                          <a:cs typeface="Avenir Medium" charset="0"/>
                        </a:rPr>
                        <a:t>Round II</a:t>
                      </a:r>
                    </a:p>
                    <a:p>
                      <a:pPr algn="ctr"/>
                      <a:endParaRPr lang="en-US" sz="1100" b="0" i="0" dirty="0">
                        <a:solidFill>
                          <a:schemeClr val="tx1"/>
                        </a:solidFill>
                        <a:latin typeface="Avenir Book" panose="02000503020000020003" pitchFamily="2" charset="0"/>
                        <a:ea typeface="Avenir Medium" charset="0"/>
                        <a:cs typeface="Avenir Medium" charset="0"/>
                      </a:endParaRPr>
                    </a:p>
                    <a:p>
                      <a:pPr algn="ctr"/>
                      <a:r>
                        <a:rPr lang="en-US" sz="1200" b="0" i="0" dirty="0">
                          <a:solidFill>
                            <a:schemeClr val="tx1"/>
                          </a:solidFill>
                          <a:latin typeface="Avenir Book" panose="02000503020000020003" pitchFamily="2" charset="0"/>
                          <a:ea typeface="Avenir Medium" charset="0"/>
                          <a:cs typeface="Avenir Medium" charset="0"/>
                        </a:rPr>
                        <a:t>Insurance</a:t>
                      </a:r>
                    </a:p>
                    <a:p>
                      <a:pPr algn="ctr"/>
                      <a:endParaRPr lang="en-US" sz="1100" b="0" i="0" dirty="0">
                        <a:solidFill>
                          <a:schemeClr val="tx1"/>
                        </a:solidFill>
                        <a:latin typeface="Avenir Book" panose="02000503020000020003" pitchFamily="2" charset="0"/>
                        <a:ea typeface="Avenir Medium" charset="0"/>
                        <a:cs typeface="Avenir Medium" charset="0"/>
                      </a:endParaRPr>
                    </a:p>
                  </a:txBody>
                  <a:tcPr>
                    <a:lnT w="12700" cap="flat" cmpd="sng" algn="ctr">
                      <a:solidFill>
                        <a:schemeClr val="tx1"/>
                      </a:solidFill>
                      <a:prstDash val="solid"/>
                      <a:round/>
                      <a:headEnd type="none" w="med" len="med"/>
                      <a:tailEnd type="none" w="med" len="med"/>
                    </a:lnT>
                    <a:solidFill>
                      <a:srgbClr val="F7F4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b="0" i="0" u="sng" baseline="0" dirty="0">
                          <a:solidFill>
                            <a:schemeClr val="tx1"/>
                          </a:solidFill>
                          <a:latin typeface="Avenir Book" panose="02000503020000020003" pitchFamily="2" charset="0"/>
                          <a:ea typeface="Avenir Medium" charset="0"/>
                          <a:cs typeface="Avenir Medium" charset="0"/>
                        </a:rPr>
                        <a:t>Affordability</a:t>
                      </a:r>
                    </a:p>
                    <a:p>
                      <a:pPr marL="0" marR="0" indent="0" algn="ctr" defTabSz="914400" rtl="0" eaLnBrk="1" fontAlgn="auto" latinLnBrk="0" hangingPunct="1">
                        <a:lnSpc>
                          <a:spcPct val="100000"/>
                        </a:lnSpc>
                        <a:spcBef>
                          <a:spcPts val="0"/>
                        </a:spcBef>
                        <a:spcAft>
                          <a:spcPts val="0"/>
                        </a:spcAft>
                        <a:buClrTx/>
                        <a:buSzTx/>
                        <a:buFontTx/>
                        <a:buNone/>
                        <a:tabLst/>
                        <a:defRPr/>
                      </a:pPr>
                      <a:endParaRPr lang="en-US" sz="1100" b="0" i="0" baseline="0" dirty="0">
                        <a:solidFill>
                          <a:schemeClr val="tx1"/>
                        </a:solidFill>
                        <a:latin typeface="Avenir Book" panose="02000503020000020003" pitchFamily="2" charset="0"/>
                        <a:ea typeface="Avenir Medium" charset="0"/>
                        <a:cs typeface="Avenir Medium" charset="0"/>
                      </a:endParaRPr>
                    </a:p>
                    <a:p>
                      <a:pPr algn="ctr"/>
                      <a:r>
                        <a:rPr lang="en-US" sz="1100" b="0" i="0" baseline="0" dirty="0">
                          <a:solidFill>
                            <a:schemeClr val="tx1"/>
                          </a:solidFill>
                          <a:latin typeface="Avenir Book" panose="02000503020000020003" pitchFamily="2" charset="0"/>
                          <a:ea typeface="Avenir Medium" charset="0"/>
                          <a:cs typeface="Avenir Medium" charset="0"/>
                        </a:rPr>
                        <a:t>Insurance Cost ÷ Income</a:t>
                      </a:r>
                      <a:endParaRPr lang="en-US" sz="1100" b="0" i="0" dirty="0">
                        <a:solidFill>
                          <a:schemeClr val="tx1"/>
                        </a:solidFill>
                        <a:latin typeface="Avenir Book" panose="02000503020000020003" pitchFamily="2" charset="0"/>
                        <a:ea typeface="Avenir Medium" charset="0"/>
                        <a:cs typeface="Avenir Medium"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F4F2"/>
                    </a:solidFill>
                  </a:tcPr>
                </a:tc>
                <a:tc>
                  <a:txBody>
                    <a:bodyPr/>
                    <a:lstStyle/>
                    <a:p>
                      <a:pPr algn="ctr"/>
                      <a:endParaRPr lang="en-US" sz="1100" b="0" i="0" dirty="0">
                        <a:solidFill>
                          <a:schemeClr val="tx1"/>
                        </a:solidFill>
                        <a:latin typeface="Avenir Book" panose="02000503020000020003" pitchFamily="2" charset="0"/>
                        <a:ea typeface="Avenir Medium" charset="0"/>
                        <a:cs typeface="Avenir Medium" charset="0"/>
                      </a:endParaRPr>
                    </a:p>
                  </a:txBody>
                  <a:tcPr>
                    <a:solidFill>
                      <a:srgbClr val="F7F4F2"/>
                    </a:solidFill>
                  </a:tcPr>
                </a:tc>
                <a:tc>
                  <a:txBody>
                    <a:bodyPr/>
                    <a:lstStyle/>
                    <a:p>
                      <a:endParaRPr lang="en-US" sz="1100" b="0" i="0" dirty="0">
                        <a:solidFill>
                          <a:schemeClr val="tx1"/>
                        </a:solidFill>
                        <a:latin typeface="Avenir Book" panose="02000503020000020003" pitchFamily="2" charset="0"/>
                        <a:ea typeface="Avenir Medium" charset="0"/>
                        <a:cs typeface="Avenir Medium" charset="0"/>
                      </a:endParaRPr>
                    </a:p>
                  </a:txBody>
                  <a:tcPr>
                    <a:solidFill>
                      <a:srgbClr val="F7F4F2"/>
                    </a:solidFill>
                  </a:tcPr>
                </a:tc>
                <a:tc>
                  <a:txBody>
                    <a:bodyPr/>
                    <a:lstStyle/>
                    <a:p>
                      <a:endParaRPr lang="en-US" sz="1100" b="0" i="0" dirty="0">
                        <a:solidFill>
                          <a:schemeClr val="tx1"/>
                        </a:solidFill>
                        <a:latin typeface="Avenir Book" panose="02000503020000020003" pitchFamily="2" charset="0"/>
                        <a:ea typeface="Avenir Medium" charset="0"/>
                        <a:cs typeface="Avenir Medium" charset="0"/>
                      </a:endParaRPr>
                    </a:p>
                  </a:txBody>
                  <a:tcPr>
                    <a:solidFill>
                      <a:srgbClr val="F7F4F2"/>
                    </a:solidFill>
                  </a:tcPr>
                </a:tc>
                <a:tc>
                  <a:txBody>
                    <a:bodyPr/>
                    <a:lstStyle/>
                    <a:p>
                      <a:endParaRPr lang="en-US" sz="1100" b="0" i="0" dirty="0">
                        <a:solidFill>
                          <a:schemeClr val="tx1"/>
                        </a:solidFill>
                        <a:latin typeface="Avenir Book" panose="02000503020000020003" pitchFamily="2" charset="0"/>
                        <a:ea typeface="Avenir Medium" charset="0"/>
                        <a:cs typeface="Avenir Medium" charset="0"/>
                      </a:endParaRPr>
                    </a:p>
                  </a:txBody>
                  <a:tcPr>
                    <a:solidFill>
                      <a:srgbClr val="F7F4F2"/>
                    </a:solidFill>
                  </a:tcPr>
                </a:tc>
                <a:tc>
                  <a:txBody>
                    <a:bodyPr/>
                    <a:lstStyle/>
                    <a:p>
                      <a:endParaRPr lang="en-US" sz="1100" b="0" i="0" dirty="0">
                        <a:solidFill>
                          <a:schemeClr val="tx1"/>
                        </a:solidFill>
                        <a:latin typeface="Avenir Book" panose="02000503020000020003" pitchFamily="2" charset="0"/>
                        <a:ea typeface="Avenir Medium" charset="0"/>
                        <a:cs typeface="Avenir Medium" charset="0"/>
                      </a:endParaRPr>
                    </a:p>
                  </a:txBody>
                  <a:tcPr>
                    <a:solidFill>
                      <a:srgbClr val="F7F4F2"/>
                    </a:solidFill>
                  </a:tcPr>
                </a:tc>
                <a:extLst>
                  <a:ext uri="{0D108BD9-81ED-4DB2-BD59-A6C34878D82A}">
                    <a16:rowId xmlns:a16="http://schemas.microsoft.com/office/drawing/2014/main" val="10001"/>
                  </a:ext>
                </a:extLst>
              </a:tr>
            </a:tbl>
          </a:graphicData>
        </a:graphic>
      </p:graphicFrame>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25158" y="3551631"/>
            <a:ext cx="1023551" cy="533400"/>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05329" y="3620762"/>
            <a:ext cx="1023551" cy="533400"/>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93941" y="3619815"/>
            <a:ext cx="1023551" cy="533400"/>
          </a:xfrm>
          <a:prstGeom prst="rect">
            <a:avLst/>
          </a:prstGeo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82554" y="3651762"/>
            <a:ext cx="733561" cy="533400"/>
          </a:xfrm>
          <a:prstGeom prst="rect">
            <a:avLst/>
          </a:prstGeom>
        </p:spPr>
      </p:pic>
      <p:sp>
        <p:nvSpPr>
          <p:cNvPr id="10" name="Shape 423"/>
          <p:cNvSpPr/>
          <p:nvPr/>
        </p:nvSpPr>
        <p:spPr>
          <a:xfrm>
            <a:off x="0" y="4588760"/>
            <a:ext cx="9144000" cy="954107"/>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lang="en-US" sz="2800" b="0" kern="0" dirty="0">
                <a:solidFill>
                  <a:srgbClr val="000000"/>
                </a:solidFill>
                <a:latin typeface="Avenir Book" panose="02000503020000020003" pitchFamily="2" charset="0"/>
                <a:ea typeface="Avenir Medium" charset="0"/>
                <a:cs typeface="Avenir Medium" charset="0"/>
                <a:sym typeface="Helvetica Neue"/>
              </a:rPr>
              <a:t>It’s b</a:t>
            </a:r>
            <a:r>
              <a:rPr kumimoji="0" lang="en-US" sz="2800" b="0" u="none" strike="noStrike" kern="0" cap="none" spc="0" normalizeH="0" baseline="0" noProof="0" dirty="0" err="1">
                <a:ln>
                  <a:noFill/>
                </a:ln>
                <a:solidFill>
                  <a:srgbClr val="000000"/>
                </a:solidFill>
                <a:effectLst/>
                <a:uLnTx/>
                <a:uFillTx/>
                <a:latin typeface="Avenir Book" panose="02000503020000020003" pitchFamily="2" charset="0"/>
                <a:ea typeface="Avenir Medium" charset="0"/>
                <a:cs typeface="Avenir Medium" charset="0"/>
                <a:sym typeface="Helvetica Neue"/>
              </a:rPr>
              <a:t>etter</a:t>
            </a:r>
            <a:r>
              <a:rPr kumimoji="0" lang="en-US" sz="28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 at 50% treated, but it’s still completely unacceptable</a:t>
            </a:r>
            <a:r>
              <a:rPr kumimoji="0" lang="en-US" sz="2800" b="0" u="none" strike="noStrike" kern="0" cap="none" spc="0" normalizeH="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 </a:t>
            </a:r>
            <a:r>
              <a:rPr kumimoji="0" lang="en-US" sz="28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from every perspective.</a:t>
            </a:r>
            <a:endParaRPr kumimoji="0" sz="28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endParaRPr>
          </a:p>
        </p:txBody>
      </p:sp>
      <p:sp>
        <p:nvSpPr>
          <p:cNvPr id="15" name="Shape 423"/>
          <p:cNvSpPr/>
          <p:nvPr/>
        </p:nvSpPr>
        <p:spPr>
          <a:xfrm>
            <a:off x="3542272" y="1860550"/>
            <a:ext cx="801128" cy="707886"/>
          </a:xfrm>
          <a:prstGeom prst="rect">
            <a:avLst/>
          </a:prstGeom>
          <a:ln w="12700">
            <a:miter lim="400000"/>
          </a:ln>
          <a:extLst>
            <a:ext uri="{C572A759-6A51-4108-AA02-DFA0A04FC94B}">
              <ma14:wrappingTextBoxFlag xmlns="" xmlns:ma14="http://schemas.microsoft.com/office/mac/drawingml/2011/main" val="1"/>
            </a:ext>
          </a:extLst>
        </p:spPr>
        <p:txBody>
          <a:bodyPr wrap="square" lIns="45719" rIns="45719">
            <a:spAutoFit/>
          </a:bodyPr>
          <a:lstStyle/>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effectLst/>
                <a:uLnTx/>
                <a:uFillTx/>
                <a:latin typeface="Avenir Book" panose="02000503020000020003" pitchFamily="2" charset="0"/>
                <a:ea typeface="Avenir Medium" charset="0"/>
                <a:cs typeface="Avenir Medium" charset="0"/>
                <a:sym typeface="Helvetica Neue"/>
              </a:rPr>
              <a:t>Income:</a:t>
            </a:r>
          </a:p>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effectLst/>
                <a:uLnTx/>
                <a:uFillTx/>
                <a:latin typeface="Avenir Book" panose="02000503020000020003" pitchFamily="2" charset="0"/>
                <a:ea typeface="Avenir Medium" charset="0"/>
                <a:cs typeface="Avenir Medium" charset="0"/>
                <a:sym typeface="Helvetica Neue"/>
              </a:rPr>
              <a:t>$100</a:t>
            </a:r>
          </a:p>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effectLst/>
                <a:uLnTx/>
                <a:uFillTx/>
                <a:latin typeface="Avenir Book" panose="02000503020000020003" pitchFamily="2" charset="0"/>
                <a:ea typeface="Avenir Medium" charset="0"/>
                <a:cs typeface="Avenir Medium" charset="0"/>
                <a:sym typeface="Helvetica Neue"/>
              </a:rPr>
              <a:t>Insurance:</a:t>
            </a:r>
          </a:p>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effectLst/>
                <a:uLnTx/>
                <a:uFillTx/>
                <a:latin typeface="Avenir Book" panose="02000503020000020003" pitchFamily="2" charset="0"/>
                <a:ea typeface="Avenir Medium" charset="0"/>
                <a:cs typeface="Avenir Medium" charset="0"/>
                <a:sym typeface="Helvetica Neue"/>
              </a:rPr>
              <a:t>$10</a:t>
            </a:r>
            <a:endParaRPr kumimoji="0" sz="1000" b="0" u="none" strike="noStrike" kern="0" cap="none" spc="0" normalizeH="0" baseline="0" noProof="0" dirty="0">
              <a:ln>
                <a:noFill/>
              </a:ln>
              <a:effectLst/>
              <a:uLnTx/>
              <a:uFillTx/>
              <a:latin typeface="Avenir Book" panose="02000503020000020003" pitchFamily="2" charset="0"/>
              <a:ea typeface="Avenir Medium" charset="0"/>
              <a:cs typeface="Avenir Medium" charset="0"/>
              <a:sym typeface="Helvetica Neue"/>
            </a:endParaRPr>
          </a:p>
        </p:txBody>
      </p:sp>
      <p:sp>
        <p:nvSpPr>
          <p:cNvPr id="16" name="Shape 423"/>
          <p:cNvSpPr/>
          <p:nvPr/>
        </p:nvSpPr>
        <p:spPr>
          <a:xfrm>
            <a:off x="4724400" y="1860977"/>
            <a:ext cx="801128" cy="707886"/>
          </a:xfrm>
          <a:prstGeom prst="rect">
            <a:avLst/>
          </a:prstGeom>
          <a:ln w="12700">
            <a:miter lim="400000"/>
          </a:ln>
          <a:extLst>
            <a:ext uri="{C572A759-6A51-4108-AA02-DFA0A04FC94B}">
              <ma14:wrappingTextBoxFlag xmlns="" xmlns:ma14="http://schemas.microsoft.com/office/mac/drawingml/2011/main" val="1"/>
            </a:ext>
          </a:extLst>
        </p:spPr>
        <p:txBody>
          <a:bodyPr wrap="square" lIns="45719" rIns="45719">
            <a:spAutoFit/>
          </a:bodyPr>
          <a:lstStyle/>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effectLst/>
                <a:uLnTx/>
                <a:uFillTx/>
                <a:latin typeface="Avenir Book" panose="02000503020000020003" pitchFamily="2" charset="0"/>
                <a:ea typeface="Avenir Medium" charset="0"/>
                <a:cs typeface="Avenir Medium" charset="0"/>
                <a:sym typeface="Helvetica Neue"/>
              </a:rPr>
              <a:t>Income:</a:t>
            </a:r>
          </a:p>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effectLst/>
                <a:uLnTx/>
                <a:uFillTx/>
                <a:latin typeface="Avenir Book" panose="02000503020000020003" pitchFamily="2" charset="0"/>
                <a:ea typeface="Avenir Medium" charset="0"/>
                <a:cs typeface="Avenir Medium" charset="0"/>
                <a:sym typeface="Helvetica Neue"/>
              </a:rPr>
              <a:t>$60</a:t>
            </a:r>
          </a:p>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effectLst/>
                <a:uLnTx/>
                <a:uFillTx/>
                <a:latin typeface="Avenir Book" panose="02000503020000020003" pitchFamily="2" charset="0"/>
                <a:ea typeface="Avenir Medium" charset="0"/>
                <a:cs typeface="Avenir Medium" charset="0"/>
                <a:sym typeface="Helvetica Neue"/>
              </a:rPr>
              <a:t>Insurance:</a:t>
            </a:r>
          </a:p>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effectLst/>
                <a:uLnTx/>
                <a:uFillTx/>
                <a:latin typeface="Avenir Book" panose="02000503020000020003" pitchFamily="2" charset="0"/>
                <a:ea typeface="Avenir Medium" charset="0"/>
                <a:cs typeface="Avenir Medium" charset="0"/>
                <a:sym typeface="Helvetica Neue"/>
              </a:rPr>
              <a:t>$10</a:t>
            </a:r>
            <a:endParaRPr kumimoji="0" sz="1000" b="0" u="none" strike="noStrike" kern="0" cap="none" spc="0" normalizeH="0" baseline="0" noProof="0" dirty="0">
              <a:ln>
                <a:noFill/>
              </a:ln>
              <a:effectLst/>
              <a:uLnTx/>
              <a:uFillTx/>
              <a:latin typeface="Avenir Book" panose="02000503020000020003" pitchFamily="2" charset="0"/>
              <a:ea typeface="Avenir Medium" charset="0"/>
              <a:cs typeface="Avenir Medium" charset="0"/>
              <a:sym typeface="Helvetica Neue"/>
            </a:endParaRPr>
          </a:p>
        </p:txBody>
      </p:sp>
      <p:sp>
        <p:nvSpPr>
          <p:cNvPr id="17" name="Shape 423"/>
          <p:cNvSpPr/>
          <p:nvPr/>
        </p:nvSpPr>
        <p:spPr>
          <a:xfrm>
            <a:off x="5943600" y="1840205"/>
            <a:ext cx="801128" cy="707886"/>
          </a:xfrm>
          <a:prstGeom prst="rect">
            <a:avLst/>
          </a:prstGeom>
          <a:ln w="12700">
            <a:miter lim="400000"/>
          </a:ln>
          <a:extLst>
            <a:ext uri="{C572A759-6A51-4108-AA02-DFA0A04FC94B}">
              <ma14:wrappingTextBoxFlag xmlns="" xmlns:ma14="http://schemas.microsoft.com/office/mac/drawingml/2011/main" val="1"/>
            </a:ext>
          </a:extLst>
        </p:spPr>
        <p:txBody>
          <a:bodyPr wrap="square" lIns="45719" rIns="45719">
            <a:spAutoFit/>
          </a:bodyPr>
          <a:lstStyle/>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effectLst/>
                <a:uLnTx/>
                <a:uFillTx/>
                <a:latin typeface="Avenir Book" panose="02000503020000020003" pitchFamily="2" charset="0"/>
                <a:ea typeface="Avenir Medium" charset="0"/>
                <a:cs typeface="Avenir Medium" charset="0"/>
                <a:sym typeface="Helvetica Neue"/>
              </a:rPr>
              <a:t>Income:</a:t>
            </a:r>
          </a:p>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effectLst/>
                <a:uLnTx/>
                <a:uFillTx/>
                <a:latin typeface="Avenir Book" panose="02000503020000020003" pitchFamily="2" charset="0"/>
                <a:ea typeface="Avenir Medium" charset="0"/>
                <a:cs typeface="Avenir Medium" charset="0"/>
                <a:sym typeface="Helvetica Neue"/>
              </a:rPr>
              <a:t>$40</a:t>
            </a:r>
          </a:p>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effectLst/>
                <a:uLnTx/>
                <a:uFillTx/>
                <a:latin typeface="Avenir Book" panose="02000503020000020003" pitchFamily="2" charset="0"/>
                <a:ea typeface="Avenir Medium" charset="0"/>
                <a:cs typeface="Avenir Medium" charset="0"/>
                <a:sym typeface="Helvetica Neue"/>
              </a:rPr>
              <a:t>Insurance:</a:t>
            </a:r>
          </a:p>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effectLst/>
                <a:uLnTx/>
                <a:uFillTx/>
                <a:latin typeface="Avenir Book" panose="02000503020000020003" pitchFamily="2" charset="0"/>
                <a:ea typeface="Avenir Medium" charset="0"/>
                <a:cs typeface="Avenir Medium" charset="0"/>
                <a:sym typeface="Helvetica Neue"/>
              </a:rPr>
              <a:t>$10</a:t>
            </a:r>
            <a:endParaRPr kumimoji="0" sz="1000" b="0" u="none" strike="noStrike" kern="0" cap="none" spc="0" normalizeH="0" baseline="0" noProof="0" dirty="0">
              <a:ln>
                <a:noFill/>
              </a:ln>
              <a:effectLst/>
              <a:uLnTx/>
              <a:uFillTx/>
              <a:latin typeface="Avenir Book" panose="02000503020000020003" pitchFamily="2" charset="0"/>
              <a:ea typeface="Avenir Medium" charset="0"/>
              <a:cs typeface="Avenir Medium" charset="0"/>
              <a:sym typeface="Helvetica Neue"/>
            </a:endParaRPr>
          </a:p>
        </p:txBody>
      </p:sp>
      <p:sp>
        <p:nvSpPr>
          <p:cNvPr id="18" name="Shape 423"/>
          <p:cNvSpPr/>
          <p:nvPr/>
        </p:nvSpPr>
        <p:spPr>
          <a:xfrm>
            <a:off x="7199872" y="1828800"/>
            <a:ext cx="801128" cy="707886"/>
          </a:xfrm>
          <a:prstGeom prst="rect">
            <a:avLst/>
          </a:prstGeom>
          <a:ln w="12700">
            <a:miter lim="400000"/>
          </a:ln>
          <a:extLst>
            <a:ext uri="{C572A759-6A51-4108-AA02-DFA0A04FC94B}">
              <ma14:wrappingTextBoxFlag xmlns="" xmlns:ma14="http://schemas.microsoft.com/office/mac/drawingml/2011/main" val="1"/>
            </a:ext>
          </a:extLst>
        </p:spPr>
        <p:txBody>
          <a:bodyPr wrap="square" lIns="45719" rIns="45719">
            <a:spAutoFit/>
          </a:bodyPr>
          <a:lstStyle/>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effectLst/>
                <a:uLnTx/>
                <a:uFillTx/>
                <a:latin typeface="Avenir Book" panose="02000503020000020003" pitchFamily="2" charset="0"/>
                <a:ea typeface="Avenir Medium" charset="0"/>
                <a:cs typeface="Avenir Medium" charset="0"/>
                <a:sym typeface="Helvetica Neue"/>
              </a:rPr>
              <a:t>Income:</a:t>
            </a:r>
          </a:p>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effectLst/>
                <a:uLnTx/>
                <a:uFillTx/>
                <a:latin typeface="Avenir Book" panose="02000503020000020003" pitchFamily="2" charset="0"/>
                <a:ea typeface="Avenir Medium" charset="0"/>
                <a:cs typeface="Avenir Medium" charset="0"/>
                <a:sym typeface="Helvetica Neue"/>
              </a:rPr>
              <a:t>$10</a:t>
            </a:r>
          </a:p>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effectLst/>
                <a:uLnTx/>
                <a:uFillTx/>
                <a:latin typeface="Avenir Book" panose="02000503020000020003" pitchFamily="2" charset="0"/>
                <a:ea typeface="Avenir Medium" charset="0"/>
                <a:cs typeface="Avenir Medium" charset="0"/>
                <a:sym typeface="Helvetica Neue"/>
              </a:rPr>
              <a:t>Insurance:</a:t>
            </a:r>
          </a:p>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effectLst/>
                <a:uLnTx/>
                <a:uFillTx/>
                <a:latin typeface="Avenir Book" panose="02000503020000020003" pitchFamily="2" charset="0"/>
                <a:ea typeface="Avenir Medium" charset="0"/>
                <a:cs typeface="Avenir Medium" charset="0"/>
                <a:sym typeface="Helvetica Neue"/>
              </a:rPr>
              <a:t>$10</a:t>
            </a:r>
            <a:endParaRPr kumimoji="0" sz="1000" b="0" u="none" strike="noStrike" kern="0" cap="none" spc="0" normalizeH="0" baseline="0" noProof="0" dirty="0">
              <a:ln>
                <a:noFill/>
              </a:ln>
              <a:effectLst/>
              <a:uLnTx/>
              <a:uFillTx/>
              <a:latin typeface="Avenir Book" panose="02000503020000020003" pitchFamily="2" charset="0"/>
              <a:ea typeface="Avenir Medium" charset="0"/>
              <a:cs typeface="Avenir Medium" charset="0"/>
              <a:sym typeface="Helvetica Neue"/>
            </a:endParaRPr>
          </a:p>
        </p:txBody>
      </p:sp>
      <p:sp>
        <p:nvSpPr>
          <p:cNvPr id="6" name="Rectangle 5">
            <a:extLst>
              <a:ext uri="{FF2B5EF4-FFF2-40B4-BE49-F238E27FC236}">
                <a16:creationId xmlns:a16="http://schemas.microsoft.com/office/drawing/2014/main" id="{EE391E1F-89F1-5E60-7C5A-D797E1BAB0B6}"/>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Three-in-One Activity</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11" name="Straight Connector 10">
            <a:extLst>
              <a:ext uri="{FF2B5EF4-FFF2-40B4-BE49-F238E27FC236}">
                <a16:creationId xmlns:a16="http://schemas.microsoft.com/office/drawing/2014/main" id="{CC12E8C2-E205-7FF7-E44C-C672C860FA9C}"/>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2B34A463-7FB1-2937-91D1-6543A9968410}"/>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sp>
        <p:nvSpPr>
          <p:cNvPr id="13" name="Shape 423">
            <a:extLst>
              <a:ext uri="{FF2B5EF4-FFF2-40B4-BE49-F238E27FC236}">
                <a16:creationId xmlns:a16="http://schemas.microsoft.com/office/drawing/2014/main" id="{BE97D259-4CED-DE8A-5D07-EE2EBC631F54}"/>
              </a:ext>
            </a:extLst>
          </p:cNvPr>
          <p:cNvSpPr/>
          <p:nvPr/>
        </p:nvSpPr>
        <p:spPr>
          <a:xfrm>
            <a:off x="4855" y="466395"/>
            <a:ext cx="9144000" cy="707886"/>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4000" u="none" strike="noStrike" kern="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sym typeface="Helvetica Neue"/>
              </a:rPr>
              <a:t>Round II: Neutral—Insurance</a:t>
            </a:r>
            <a:endParaRPr kumimoji="0" sz="4000" u="none" strike="noStrike" kern="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sym typeface="Helvetica Neue"/>
            </a:endParaRPr>
          </a:p>
        </p:txBody>
      </p:sp>
      <p:sp>
        <p:nvSpPr>
          <p:cNvPr id="4" name="Shape 423">
            <a:extLst>
              <a:ext uri="{FF2B5EF4-FFF2-40B4-BE49-F238E27FC236}">
                <a16:creationId xmlns:a16="http://schemas.microsoft.com/office/drawing/2014/main" id="{06E783C1-88A7-CED4-6CDA-489AD2D53E8C}"/>
              </a:ext>
            </a:extLst>
          </p:cNvPr>
          <p:cNvSpPr/>
          <p:nvPr/>
        </p:nvSpPr>
        <p:spPr>
          <a:xfrm>
            <a:off x="8182554" y="1978929"/>
            <a:ext cx="801128" cy="400110"/>
          </a:xfrm>
          <a:prstGeom prst="rect">
            <a:avLst/>
          </a:prstGeom>
          <a:ln w="12700">
            <a:miter lim="400000"/>
          </a:ln>
          <a:extLst>
            <a:ext uri="{C572A759-6A51-4108-AA02-DFA0A04FC94B}">
              <ma14:wrappingTextBoxFlag xmlns:ma14="http://schemas.microsoft.com/office/mac/drawingml/2011/main" xmlns="" val="1"/>
            </a:ext>
          </a:extLst>
        </p:spPr>
        <p:txBody>
          <a:bodyPr wrap="square" lIns="45719" rIns="45719">
            <a:spAutoFit/>
          </a:bodyPr>
          <a:lstStyle/>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2000" b="0" u="none" strike="noStrike" kern="0" cap="none" spc="0" normalizeH="0" baseline="0" noProof="0" dirty="0">
                <a:ln>
                  <a:noFill/>
                </a:ln>
                <a:effectLst/>
                <a:uLnTx/>
                <a:uFillTx/>
                <a:latin typeface="Avenir Book" panose="02000503020000020003" pitchFamily="2" charset="0"/>
                <a:ea typeface="Avenir Medium" charset="0"/>
                <a:cs typeface="Avenir Medium" charset="0"/>
                <a:sym typeface="Helvetica Neue"/>
              </a:rPr>
              <a:t>?</a:t>
            </a:r>
            <a:endParaRPr kumimoji="0" sz="2000" b="0" u="none" strike="noStrike" kern="0" cap="none" spc="0" normalizeH="0" baseline="0" noProof="0" dirty="0">
              <a:ln>
                <a:noFill/>
              </a:ln>
              <a:effectLst/>
              <a:uLnTx/>
              <a:uFillTx/>
              <a:latin typeface="Avenir Book" panose="02000503020000020003" pitchFamily="2" charset="0"/>
              <a:ea typeface="Avenir Medium" charset="0"/>
              <a:cs typeface="Avenir Medium" charset="0"/>
              <a:sym typeface="Helvetica Neue"/>
            </a:endParaRPr>
          </a:p>
        </p:txBody>
      </p:sp>
    </p:spTree>
    <p:extLst>
      <p:ext uri="{BB962C8B-B14F-4D97-AF65-F5344CB8AC3E}">
        <p14:creationId xmlns:p14="http://schemas.microsoft.com/office/powerpoint/2010/main" val="4102637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9"/>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0">
                                            <p:txEl>
                                              <p:pRg st="0" end="0"/>
                                            </p:txEl>
                                          </p:spTgt>
                                        </p:tgtEl>
                                        <p:attrNameLst>
                                          <p:attrName>style.visibility</p:attrName>
                                        </p:attrNameLst>
                                      </p:cBhvr>
                                      <p:to>
                                        <p:strVal val="visible"/>
                                      </p:to>
                                    </p:set>
                                    <p:animEffect transition="in" filter="fade">
                                      <p:cBhvr>
                                        <p:cTn id="23" dur="20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7C0A0DF-84A3-76C1-5014-2F47BE609DA7}"/>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Calibri" panose="020F0502020204030204"/>
              <a:ea typeface="ＭＳ Ｐゴシック" pitchFamily="-106" charset="-128"/>
              <a:cs typeface="Arial"/>
            </a:endParaRPr>
          </a:p>
        </p:txBody>
      </p:sp>
      <p:sp>
        <p:nvSpPr>
          <p:cNvPr id="5" name="TextBox 4">
            <a:extLst>
              <a:ext uri="{FF2B5EF4-FFF2-40B4-BE49-F238E27FC236}">
                <a16:creationId xmlns:a16="http://schemas.microsoft.com/office/drawing/2014/main" id="{37E06374-5F82-C972-95E9-A2F3D89DCACE}"/>
              </a:ext>
            </a:extLst>
          </p:cNvPr>
          <p:cNvSpPr txBox="1"/>
          <p:nvPr/>
        </p:nvSpPr>
        <p:spPr>
          <a:xfrm>
            <a:off x="89645" y="5680030"/>
            <a:ext cx="4249273" cy="1092607"/>
          </a:xfrm>
          <a:prstGeom prst="rect">
            <a:avLst/>
          </a:prstGeom>
          <a:noFill/>
        </p:spPr>
        <p:txBody>
          <a:bodyPr wrap="square" rtlCol="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rPr>
              <a:t>Note: We present each perspective as if we wholeheartedly agree with it. We do this on purpose to present each point of view in its best light, but please imagine each time that we are wearing a mask—as if we are actors playing three different roles. </a:t>
            </a:r>
          </a:p>
        </p:txBody>
      </p:sp>
      <p:pic>
        <p:nvPicPr>
          <p:cNvPr id="6" name="Picture 5">
            <a:extLst>
              <a:ext uri="{FF2B5EF4-FFF2-40B4-BE49-F238E27FC236}">
                <a16:creationId xmlns:a16="http://schemas.microsoft.com/office/drawing/2014/main" id="{3A09588E-1096-C9D8-0B75-472E2B3704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2569" y="246750"/>
            <a:ext cx="7678862" cy="5224935"/>
          </a:xfrm>
          <a:prstGeom prst="rect">
            <a:avLst/>
          </a:prstGeom>
        </p:spPr>
      </p:pic>
    </p:spTree>
    <p:extLst>
      <p:ext uri="{BB962C8B-B14F-4D97-AF65-F5344CB8AC3E}">
        <p14:creationId xmlns:p14="http://schemas.microsoft.com/office/powerpoint/2010/main" val="368961370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7F4F2"/>
        </a:solidFill>
        <a:effectLst/>
      </p:bgPr>
    </p:bg>
    <p:spTree>
      <p:nvGrpSpPr>
        <p:cNvPr id="1" name=""/>
        <p:cNvGrpSpPr/>
        <p:nvPr/>
      </p:nvGrpSpPr>
      <p:grpSpPr>
        <a:xfrm>
          <a:off x="0" y="0"/>
          <a:ext cx="0" cy="0"/>
          <a:chOff x="0" y="0"/>
          <a:chExt cx="0" cy="0"/>
        </a:xfrm>
      </p:grpSpPr>
      <p:sp>
        <p:nvSpPr>
          <p:cNvPr id="5" name="WordArt 7"/>
          <p:cNvSpPr>
            <a:spLocks noChangeArrowheads="1" noChangeShapeType="1" noTextEdit="1"/>
          </p:cNvSpPr>
          <p:nvPr/>
        </p:nvSpPr>
        <p:spPr bwMode="auto">
          <a:xfrm>
            <a:off x="47623" y="28572"/>
            <a:ext cx="4391025" cy="952500"/>
          </a:xfrm>
          <a:prstGeom prst="rect">
            <a:avLst/>
          </a:prstGeom>
          <a:noFill/>
        </p:spPr>
        <p:txBody>
          <a:bodyPr wrap="none" fromWordArt="1">
            <a:prstTxWarp prst="textPlain">
              <a:avLst>
                <a:gd name="adj" fmla="val 50000"/>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6600" b="0" u="none" strike="noStrike" kern="10" cap="none" spc="0" normalizeH="0" baseline="0" noProof="0" dirty="0">
              <a:ln w="3175">
                <a:solidFill>
                  <a:srgbClr val="000000"/>
                </a:solidFill>
                <a:round/>
                <a:headEnd/>
                <a:tailEnd/>
              </a:ln>
              <a:solidFill>
                <a:srgbClr val="EE0000"/>
              </a:solidFill>
              <a:effectLst>
                <a:outerShdw blurRad="63500" dist="12700" dir="2700000" algn="ctr" rotWithShape="0">
                  <a:srgbClr val="363636">
                    <a:alpha val="74997"/>
                  </a:srgbClr>
                </a:outerShdw>
              </a:effectLst>
              <a:uLnTx/>
              <a:uFillTx/>
              <a:latin typeface="Tw Cen MT"/>
              <a:ea typeface="Helvetica Neue"/>
              <a:cs typeface="Tw Cen MT"/>
            </a:endParaRPr>
          </a:p>
        </p:txBody>
      </p:sp>
      <p:sp>
        <p:nvSpPr>
          <p:cNvPr id="8" name="TextBox 7"/>
          <p:cNvSpPr txBox="1"/>
          <p:nvPr/>
        </p:nvSpPr>
        <p:spPr>
          <a:xfrm>
            <a:off x="7451020" y="1985080"/>
            <a:ext cx="1600200" cy="430887"/>
          </a:xfrm>
          <a:prstGeom prst="rect">
            <a:avLst/>
          </a:prstGeom>
          <a:noFill/>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977D6B"/>
                </a:solidFill>
                <a:effectLst/>
                <a:uLnTx/>
                <a:uFillTx/>
                <a:latin typeface="Tw Cen MT"/>
                <a:ea typeface=""/>
                <a:cs typeface="Tw Cen MT"/>
              </a:rPr>
              <a:t>Health Care</a:t>
            </a:r>
          </a:p>
        </p:txBody>
      </p:sp>
      <p:pic>
        <p:nvPicPr>
          <p:cNvPr id="2" name="Picture 1">
            <a:extLst>
              <a:ext uri="{FF2B5EF4-FFF2-40B4-BE49-F238E27FC236}">
                <a16:creationId xmlns:a16="http://schemas.microsoft.com/office/drawing/2014/main" id="{E27CF195-8A66-D24D-A492-A1A3D6E31117}"/>
              </a:ext>
            </a:extLst>
          </p:cNvPr>
          <p:cNvPicPr>
            <a:picLocks noChangeAspect="1"/>
          </p:cNvPicPr>
          <p:nvPr/>
        </p:nvPicPr>
        <p:blipFill>
          <a:blip r:embed="rId3"/>
          <a:stretch>
            <a:fillRect/>
          </a:stretch>
        </p:blipFill>
        <p:spPr>
          <a:xfrm>
            <a:off x="1358900" y="2364048"/>
            <a:ext cx="6426200" cy="3467100"/>
          </a:xfrm>
          <a:prstGeom prst="rect">
            <a:avLst/>
          </a:prstGeom>
          <a:ln>
            <a:solidFill>
              <a:srgbClr val="000000"/>
            </a:solidFill>
          </a:ln>
        </p:spPr>
      </p:pic>
      <p:sp>
        <p:nvSpPr>
          <p:cNvPr id="4" name="Rectangle 3">
            <a:extLst>
              <a:ext uri="{FF2B5EF4-FFF2-40B4-BE49-F238E27FC236}">
                <a16:creationId xmlns:a16="http://schemas.microsoft.com/office/drawing/2014/main" id="{2E9EFF61-2055-71BB-2513-90A4807F77F2}"/>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pic>
        <p:nvPicPr>
          <p:cNvPr id="7" name="Picture 6">
            <a:extLst>
              <a:ext uri="{FF2B5EF4-FFF2-40B4-BE49-F238E27FC236}">
                <a16:creationId xmlns:a16="http://schemas.microsoft.com/office/drawing/2014/main" id="{30350DF5-5B60-CC07-3D9E-94417C607EF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51020" y="419100"/>
            <a:ext cx="1600200" cy="1600200"/>
          </a:xfrm>
          <a:prstGeom prst="rect">
            <a:avLst/>
          </a:prstGeom>
        </p:spPr>
      </p:pic>
      <p:sp>
        <p:nvSpPr>
          <p:cNvPr id="13" name="Rectangle 12">
            <a:extLst>
              <a:ext uri="{FF2B5EF4-FFF2-40B4-BE49-F238E27FC236}">
                <a16:creationId xmlns:a16="http://schemas.microsoft.com/office/drawing/2014/main" id="{FF4F0845-904D-9623-6232-55D3B3B807D6}"/>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lang="en-US" sz="1400" b="0" i="1" dirty="0">
                <a:solidFill>
                  <a:srgbClr val="000000"/>
                </a:solidFill>
                <a:latin typeface="Ayuthaya" pitchFamily="2" charset="-34"/>
                <a:ea typeface="Ayuthaya" pitchFamily="2" charset="-34"/>
                <a:cs typeface="Ayuthaya" pitchFamily="2" charset="-34"/>
              </a:rPr>
              <a:t>Voices on Health Care</a:t>
            </a:r>
            <a:r>
              <a:rPr lang="en-US" sz="1400" b="0" dirty="0">
                <a:solidFill>
                  <a:srgbClr val="000000"/>
                </a:solidFill>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14" name="Straight Connector 13">
            <a:extLst>
              <a:ext uri="{FF2B5EF4-FFF2-40B4-BE49-F238E27FC236}">
                <a16:creationId xmlns:a16="http://schemas.microsoft.com/office/drawing/2014/main" id="{A9CAFF99-8F22-468A-5449-9E0225EA3849}"/>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96FDC10A-3FC4-0481-117F-ACA9BCB24D8A}"/>
              </a:ext>
            </a:extLst>
          </p:cNvPr>
          <p:cNvSpPr txBox="1"/>
          <p:nvPr/>
        </p:nvSpPr>
        <p:spPr>
          <a:xfrm>
            <a:off x="1226972" y="196730"/>
            <a:ext cx="5850411" cy="1708160"/>
          </a:xfrm>
          <a:prstGeom prst="rect">
            <a:avLst/>
          </a:prstGeom>
          <a:noFill/>
        </p:spPr>
        <p:txBody>
          <a:bodyPr wrap="none" rtlCol="0">
            <a:spAutoFit/>
          </a:bodyPr>
          <a:lstStyle/>
          <a:p>
            <a:pPr defTabSz="457200" fontAlgn="auto">
              <a:spcBef>
                <a:spcPts val="0"/>
              </a:spcBef>
              <a:spcAft>
                <a:spcPts val="0"/>
              </a:spcAft>
            </a:pPr>
            <a:r>
              <a:rPr lang="en-US" sz="10500" b="0" spc="-300" dirty="0" err="1">
                <a:solidFill>
                  <a:srgbClr val="B20025"/>
                </a:solidFill>
                <a:latin typeface="Tw Cen MT"/>
                <a:ea typeface=""/>
                <a:cs typeface="Tw Cen MT"/>
              </a:rPr>
              <a:t>onservative</a:t>
            </a:r>
            <a:endParaRPr lang="en-US" sz="10500" b="0" spc="-300" dirty="0">
              <a:solidFill>
                <a:srgbClr val="B20025"/>
              </a:solidFill>
              <a:latin typeface="Tw Cen MT"/>
              <a:ea typeface=""/>
              <a:cs typeface="Tw Cen MT"/>
            </a:endParaRPr>
          </a:p>
        </p:txBody>
      </p:sp>
      <p:sp>
        <p:nvSpPr>
          <p:cNvPr id="16" name="TextBox 15">
            <a:extLst>
              <a:ext uri="{FF2B5EF4-FFF2-40B4-BE49-F238E27FC236}">
                <a16:creationId xmlns:a16="http://schemas.microsoft.com/office/drawing/2014/main" id="{7DB99D8E-C292-AEFE-5E9D-5E66308D747E}"/>
              </a:ext>
            </a:extLst>
          </p:cNvPr>
          <p:cNvSpPr txBox="1"/>
          <p:nvPr/>
        </p:nvSpPr>
        <p:spPr>
          <a:xfrm>
            <a:off x="1617721" y="1499145"/>
            <a:ext cx="4051510" cy="584776"/>
          </a:xfrm>
          <a:prstGeom prst="rect">
            <a:avLst/>
          </a:prstGeom>
          <a:noFill/>
        </p:spPr>
        <p:txBody>
          <a:bodyPr wrap="none" rtlCol="0">
            <a:spAutoFit/>
          </a:bodyPr>
          <a:lstStyle/>
          <a:p>
            <a:pPr defTabSz="457200" fontAlgn="auto">
              <a:spcBef>
                <a:spcPts val="0"/>
              </a:spcBef>
              <a:spcAft>
                <a:spcPts val="0"/>
              </a:spcAft>
            </a:pPr>
            <a:r>
              <a:rPr lang="en-US" sz="3200" b="0" dirty="0">
                <a:solidFill>
                  <a:srgbClr val="EB948F"/>
                </a:solidFill>
                <a:latin typeface="Tw Cen MT"/>
                <a:ea typeface=""/>
                <a:cs typeface="Tw Cen MT"/>
              </a:rPr>
              <a:t>Free-Market Capitalism</a:t>
            </a:r>
          </a:p>
        </p:txBody>
      </p:sp>
      <p:sp>
        <p:nvSpPr>
          <p:cNvPr id="17" name="TextBox 16">
            <a:extLst>
              <a:ext uri="{FF2B5EF4-FFF2-40B4-BE49-F238E27FC236}">
                <a16:creationId xmlns:a16="http://schemas.microsoft.com/office/drawing/2014/main" id="{0930CB1D-6DC2-F319-F389-CF39A11113EF}"/>
              </a:ext>
            </a:extLst>
          </p:cNvPr>
          <p:cNvSpPr txBox="1"/>
          <p:nvPr/>
        </p:nvSpPr>
        <p:spPr>
          <a:xfrm>
            <a:off x="162814" y="-330116"/>
            <a:ext cx="1578903" cy="2862322"/>
          </a:xfrm>
          <a:prstGeom prst="rect">
            <a:avLst/>
          </a:prstGeom>
          <a:noFill/>
        </p:spPr>
        <p:txBody>
          <a:bodyPr wrap="none" rtlCol="0">
            <a:spAutoFit/>
          </a:bodyPr>
          <a:lstStyle/>
          <a:p>
            <a:pPr defTabSz="457200" fontAlgn="auto">
              <a:spcBef>
                <a:spcPts val="0"/>
              </a:spcBef>
              <a:spcAft>
                <a:spcPts val="0"/>
              </a:spcAft>
            </a:pPr>
            <a:r>
              <a:rPr lang="en-US" sz="18000" b="0" dirty="0">
                <a:solidFill>
                  <a:srgbClr val="B20025"/>
                </a:solidFill>
                <a:latin typeface="Tw Cen MT"/>
                <a:ea typeface=""/>
                <a:cs typeface="Tw Cen MT"/>
              </a:rPr>
              <a:t>C</a:t>
            </a:r>
          </a:p>
        </p:txBody>
      </p:sp>
      <p:sp>
        <p:nvSpPr>
          <p:cNvPr id="9" name="TextBox 8">
            <a:extLst>
              <a:ext uri="{FF2B5EF4-FFF2-40B4-BE49-F238E27FC236}">
                <a16:creationId xmlns:a16="http://schemas.microsoft.com/office/drawing/2014/main" id="{5268F36E-69A5-A3C5-B537-41D73EFD55E3}"/>
              </a:ext>
            </a:extLst>
          </p:cNvPr>
          <p:cNvSpPr txBox="1"/>
          <p:nvPr/>
        </p:nvSpPr>
        <p:spPr>
          <a:xfrm>
            <a:off x="1358900" y="4711484"/>
            <a:ext cx="6400800" cy="1107996"/>
          </a:xfrm>
          <a:prstGeom prst="rect">
            <a:avLst/>
          </a:prstGeom>
          <a:solidFill>
            <a:srgbClr val="FFFFFF"/>
          </a:solidFill>
          <a:ln w="76200" cmpd="sng">
            <a:solidFill>
              <a:srgbClr val="C3273E"/>
            </a:solidFill>
          </a:ln>
        </p:spPr>
        <p:txBody>
          <a:bodyPr wrap="square" rtlCol="0">
            <a:spAutoFit/>
          </a:bodyPr>
          <a:lstStyle/>
          <a:p>
            <a:pPr defTabSz="457200" eaLnBrk="1" fontAlgn="auto" hangingPunct="1">
              <a:spcBef>
                <a:spcPts val="0"/>
              </a:spcBef>
              <a:spcAft>
                <a:spcPts val="0"/>
              </a:spcAft>
              <a:defRPr/>
            </a:pPr>
            <a:r>
              <a:rPr lang="en-US" sz="2200" b="0" dirty="0">
                <a:solidFill>
                  <a:srgbClr val="000000"/>
                </a:solidFill>
                <a:latin typeface="Avenir Medium" charset="0"/>
                <a:ea typeface="Avenir Medium" charset="0"/>
                <a:cs typeface="Avenir Medium" charset="0"/>
              </a:rPr>
              <a:t>We can’t access affordable health care because burdensome government regulations drive up prices and lower the quality. </a:t>
            </a:r>
          </a:p>
        </p:txBody>
      </p:sp>
    </p:spTree>
    <p:extLst>
      <p:ext uri="{BB962C8B-B14F-4D97-AF65-F5344CB8AC3E}">
        <p14:creationId xmlns:p14="http://schemas.microsoft.com/office/powerpoint/2010/main" val="948221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7F4F2"/>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DC57553F-F4ED-7C41-D0B8-05B635087CC6}"/>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lang="en-US" sz="1400" b="0" i="1" dirty="0">
                <a:solidFill>
                  <a:srgbClr val="000000"/>
                </a:solidFill>
                <a:latin typeface="Ayuthaya" pitchFamily="2" charset="-34"/>
                <a:ea typeface="Ayuthaya" pitchFamily="2" charset="-34"/>
                <a:cs typeface="Ayuthaya" pitchFamily="2" charset="-34"/>
              </a:rPr>
              <a:t>Voices on Health Care</a:t>
            </a:r>
            <a:r>
              <a:rPr lang="en-US" sz="1400" b="0" dirty="0">
                <a:solidFill>
                  <a:srgbClr val="000000"/>
                </a:solidFill>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sp>
        <p:nvSpPr>
          <p:cNvPr id="4" name="Text Box 2"/>
          <p:cNvSpPr txBox="1">
            <a:spLocks noChangeArrowheads="1"/>
          </p:cNvSpPr>
          <p:nvPr/>
        </p:nvSpPr>
        <p:spPr bwMode="auto">
          <a:xfrm>
            <a:off x="162813" y="1888641"/>
            <a:ext cx="8602647" cy="4985980"/>
          </a:xfrm>
          <a:prstGeom prst="rect">
            <a:avLst/>
          </a:prstGeom>
          <a:noFill/>
          <a:ln w="9525">
            <a:noFill/>
            <a:miter lim="800000"/>
            <a:headEnd/>
            <a:tailEnd/>
          </a:ln>
        </p:spPr>
        <p:txBody>
          <a:bodyPr wrap="square">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200" b="0" u="none" strike="noStrike" kern="1200" cap="none" spc="0" normalizeH="0" baseline="0" noProof="0" dirty="0">
                <a:ln>
                  <a:noFill/>
                </a:ln>
                <a:solidFill>
                  <a:srgbClr val="3F281F"/>
                </a:solidFill>
                <a:effectLst/>
                <a:uLnTx/>
                <a:uFill>
                  <a:solidFill>
                    <a:srgbClr val="FFFFFF"/>
                  </a:solidFill>
                </a:uFill>
                <a:latin typeface="Tw Cen MT"/>
                <a:ea typeface="Helvetica Neue"/>
                <a:cs typeface="Tw Cen MT"/>
              </a:rPr>
              <a:t>BIG PICTURE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u="none" strike="noStrike" kern="1200" cap="none" spc="0" normalizeH="0" baseline="0" noProof="0" dirty="0">
                <a:ln>
                  <a:noFill/>
                </a:ln>
                <a:solidFill>
                  <a:srgbClr val="000000"/>
                </a:solidFill>
                <a:effectLst/>
                <a:uLnTx/>
                <a:uFillTx/>
                <a:latin typeface="Avenir Book" panose="02000503020000020003" pitchFamily="2" charset="0"/>
                <a:ea typeface="Helvetica Neue"/>
                <a:cs typeface="Helvetica Neue"/>
              </a:rPr>
              <a:t>We get the best choices, the highest efficiency, the most cutting-edge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u="none" strike="noStrike" kern="1200" cap="none" spc="0" normalizeH="0" baseline="0" noProof="0" dirty="0">
                <a:ln>
                  <a:noFill/>
                </a:ln>
                <a:solidFill>
                  <a:srgbClr val="000000"/>
                </a:solidFill>
                <a:effectLst/>
                <a:uLnTx/>
                <a:uFillTx/>
                <a:latin typeface="Avenir Book" panose="02000503020000020003" pitchFamily="2" charset="0"/>
                <a:ea typeface="Helvetica Neue"/>
                <a:cs typeface="Helvetica Neue"/>
              </a:rPr>
              <a:t>innovations, and the lowest prices for health care when we let the market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u="none" strike="noStrike" kern="1200" cap="none" spc="0" normalizeH="0" baseline="0" noProof="0" dirty="0">
                <a:ln>
                  <a:noFill/>
                </a:ln>
                <a:solidFill>
                  <a:srgbClr val="000000"/>
                </a:solidFill>
                <a:effectLst/>
                <a:uLnTx/>
                <a:uFillTx/>
                <a:latin typeface="Avenir Book" panose="02000503020000020003" pitchFamily="2" charset="0"/>
                <a:ea typeface="Helvetica Neue"/>
                <a:cs typeface="Helvetica Neue"/>
              </a:rPr>
              <a:t>be guided by the invisible hand of price signals. </a:t>
            </a:r>
          </a:p>
          <a:p>
            <a:pPr marL="0" marR="0" lvl="0" indent="0" algn="l" defTabSz="457200" rtl="0" eaLnBrk="1" fontAlgn="auto" latinLnBrk="0" hangingPunct="1">
              <a:lnSpc>
                <a:spcPct val="100000"/>
              </a:lnSpc>
              <a:spcBef>
                <a:spcPts val="1200"/>
              </a:spcBef>
              <a:spcAft>
                <a:spcPts val="0"/>
              </a:spcAft>
              <a:buClrTx/>
              <a:buSzTx/>
              <a:buFontTx/>
              <a:buNone/>
              <a:tabLst/>
              <a:defRPr/>
            </a:pPr>
            <a:r>
              <a:rPr kumimoji="0" lang="en-US" sz="2200" b="0" u="none" strike="noStrike" kern="1200" cap="none" spc="0" normalizeH="0" baseline="0" noProof="0" dirty="0">
                <a:ln>
                  <a:noFill/>
                </a:ln>
                <a:solidFill>
                  <a:srgbClr val="3F281C"/>
                </a:solidFill>
                <a:effectLst/>
                <a:uLnTx/>
                <a:uFillTx/>
                <a:latin typeface="Tw Cen MT"/>
                <a:ea typeface="Helvetica Neue"/>
                <a:cs typeface="Tw Cen MT"/>
              </a:rPr>
              <a:t>POLICY POSITION</a:t>
            </a:r>
            <a:endParaRPr kumimoji="0" lang="en-US" sz="2200" b="0" u="none" strike="noStrike" kern="1200" cap="none" spc="0" normalizeH="0" baseline="0" noProof="0" dirty="0">
              <a:ln>
                <a:noFill/>
              </a:ln>
              <a:solidFill>
                <a:srgbClr val="432B1C"/>
              </a:solidFill>
              <a:effectLst/>
              <a:uLnTx/>
              <a:uFillTx/>
              <a:latin typeface="Tw Cen MT"/>
              <a:ea typeface="Helvetica Neue"/>
              <a:cs typeface="Tw Cen MT"/>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u="none" strike="noStrike" kern="1200" cap="none" spc="0" normalizeH="0" baseline="0" noProof="0" dirty="0">
                <a:ln>
                  <a:noFill/>
                </a:ln>
                <a:solidFill>
                  <a:srgbClr val="000000"/>
                </a:solidFill>
                <a:effectLst/>
                <a:uLnTx/>
                <a:uFillTx/>
                <a:latin typeface="Avenir Book" panose="02000503020000020003" pitchFamily="2" charset="0"/>
                <a:ea typeface="Helvetica Neue"/>
                <a:cs typeface="Avenir Medium"/>
              </a:rPr>
              <a:t>There is lack of access to high-quality health care, but</a:t>
            </a:r>
            <a:r>
              <a:rPr kumimoji="0" lang="is-IS" sz="1600" b="0" u="none" strike="noStrike" kern="1200" cap="none" spc="0" normalizeH="0" baseline="0" noProof="0" dirty="0">
                <a:ln>
                  <a:noFill/>
                </a:ln>
                <a:solidFill>
                  <a:srgbClr val="000000"/>
                </a:solidFill>
                <a:effectLst/>
                <a:uLnTx/>
                <a:uFillTx/>
                <a:latin typeface="Avenir Book" panose="02000503020000020003" pitchFamily="2" charset="0"/>
                <a:ea typeface="Helvetica Neue"/>
                <a:cs typeface="Avenir Medium"/>
              </a:rPr>
              <a:t>…</a:t>
            </a:r>
            <a:endParaRPr kumimoji="0" lang="en-US" sz="1600" b="0" u="none" strike="noStrike" kern="1200" cap="none" spc="0" normalizeH="0" baseline="0" noProof="0" dirty="0">
              <a:ln>
                <a:noFill/>
              </a:ln>
              <a:solidFill>
                <a:srgbClr val="000000"/>
              </a:solidFill>
              <a:effectLst/>
              <a:uLnTx/>
              <a:uFillTx/>
              <a:latin typeface="Avenir Book" panose="02000503020000020003" pitchFamily="2" charset="0"/>
              <a:ea typeface="Helvetica Neue"/>
              <a:cs typeface="Avenir Medium"/>
            </a:endParaRPr>
          </a:p>
          <a:p>
            <a:pPr marL="285750" marR="0" lvl="0" indent="-285750" algn="l" defTabSz="457200" rtl="0" eaLnBrk="1" fontAlgn="auto" latinLnBrk="0" hangingPunct="1">
              <a:lnSpc>
                <a:spcPct val="100000"/>
              </a:lnSpc>
              <a:spcBef>
                <a:spcPts val="600"/>
              </a:spcBef>
              <a:spcAft>
                <a:spcPts val="0"/>
              </a:spcAft>
              <a:buClr>
                <a:srgbClr val="B20025"/>
              </a:buClr>
              <a:buSzPct val="112000"/>
              <a:buFont typeface="Wingdings" charset="2"/>
              <a:buChar char="Ø"/>
              <a:tabLst/>
              <a:defRPr/>
            </a:pPr>
            <a:r>
              <a:rPr kumimoji="0" lang="en-US" sz="1500" b="0" u="none" strike="noStrike" kern="1200" cap="none" spc="0" normalizeH="0" baseline="0" noProof="0" dirty="0">
                <a:ln>
                  <a:noFill/>
                </a:ln>
                <a:solidFill>
                  <a:srgbClr val="000000"/>
                </a:solidFill>
                <a:effectLst/>
                <a:uLnTx/>
                <a:uFillTx/>
                <a:latin typeface="Avenir Book" panose="02000503020000020003" pitchFamily="2" charset="0"/>
                <a:ea typeface="Helvetica Neue"/>
                <a:cs typeface="Avenir Light"/>
              </a:rPr>
              <a:t>Liberal policies narrow choices, raise prices and taxes, lower quality, and interfere with our most personal decisions about our health care.</a:t>
            </a:r>
          </a:p>
          <a:p>
            <a:pPr marL="285750" marR="0" lvl="0" indent="-285750" algn="l" defTabSz="457200" rtl="0" eaLnBrk="1" fontAlgn="auto" latinLnBrk="0" hangingPunct="1">
              <a:lnSpc>
                <a:spcPct val="100000"/>
              </a:lnSpc>
              <a:spcBef>
                <a:spcPts val="600"/>
              </a:spcBef>
              <a:spcAft>
                <a:spcPts val="0"/>
              </a:spcAft>
              <a:buClr>
                <a:srgbClr val="B20025"/>
              </a:buClr>
              <a:buSzPct val="112000"/>
              <a:buFont typeface="Wingdings" charset="2"/>
              <a:buChar char="Ø"/>
              <a:tabLst/>
              <a:defRPr/>
            </a:pPr>
            <a:r>
              <a:rPr kumimoji="0" lang="en-US" sz="1500" b="0" u="none" strike="noStrike" kern="1200" cap="none" spc="0" normalizeH="0" baseline="0" noProof="0" dirty="0">
                <a:ln>
                  <a:noFill/>
                </a:ln>
                <a:solidFill>
                  <a:srgbClr val="000000"/>
                </a:solidFill>
                <a:effectLst/>
                <a:uLnTx/>
                <a:uFillTx/>
                <a:latin typeface="Avenir Book" panose="02000503020000020003" pitchFamily="2" charset="0"/>
                <a:ea typeface="Helvetica Neue"/>
                <a:cs typeface="Avenir Light"/>
              </a:rPr>
              <a:t>Radical policies stifle innovation, kill competition, and clear</a:t>
            </a:r>
          </a:p>
          <a:p>
            <a:pPr marL="295275" marR="0" lvl="0" indent="0" algn="l" defTabSz="457200" rtl="0" eaLnBrk="1" fontAlgn="auto" latinLnBrk="0" hangingPunct="1">
              <a:lnSpc>
                <a:spcPct val="100000"/>
              </a:lnSpc>
              <a:spcBef>
                <a:spcPts val="0"/>
              </a:spcBef>
              <a:spcAft>
                <a:spcPts val="0"/>
              </a:spcAft>
              <a:buClr>
                <a:srgbClr val="B20025"/>
              </a:buClr>
              <a:buSzPct val="112000"/>
              <a:buFontTx/>
              <a:buNone/>
              <a:tabLst/>
              <a:defRPr/>
            </a:pPr>
            <a:r>
              <a:rPr kumimoji="0" lang="en-US" sz="1500" b="0" u="none" strike="noStrike" kern="1200" cap="none" spc="0" normalizeH="0" baseline="0" noProof="0" dirty="0">
                <a:ln>
                  <a:noFill/>
                </a:ln>
                <a:solidFill>
                  <a:srgbClr val="000000"/>
                </a:solidFill>
                <a:effectLst/>
                <a:uLnTx/>
                <a:uFillTx/>
                <a:latin typeface="Avenir Book" panose="02000503020000020003" pitchFamily="2" charset="0"/>
                <a:ea typeface="Helvetica Neue"/>
                <a:cs typeface="Avenir Light"/>
              </a:rPr>
              <a:t>a path for tyranny by giving government control over who </a:t>
            </a:r>
          </a:p>
          <a:p>
            <a:pPr marL="295275" marR="0" lvl="0" indent="0" algn="l" defTabSz="457200" rtl="0" eaLnBrk="1" fontAlgn="auto" latinLnBrk="0" hangingPunct="1">
              <a:lnSpc>
                <a:spcPct val="100000"/>
              </a:lnSpc>
              <a:spcBef>
                <a:spcPts val="0"/>
              </a:spcBef>
              <a:spcAft>
                <a:spcPts val="0"/>
              </a:spcAft>
              <a:buClr>
                <a:srgbClr val="B20025"/>
              </a:buClr>
              <a:buSzPct val="112000"/>
              <a:buFontTx/>
              <a:buNone/>
              <a:tabLst/>
              <a:defRPr/>
            </a:pPr>
            <a:r>
              <a:rPr kumimoji="0" lang="en-US" sz="1500" b="0" u="none" strike="noStrike" kern="1200" cap="none" spc="0" normalizeH="0" baseline="0" noProof="0" dirty="0">
                <a:ln>
                  <a:noFill/>
                </a:ln>
                <a:solidFill>
                  <a:srgbClr val="000000"/>
                </a:solidFill>
                <a:effectLst/>
                <a:uLnTx/>
                <a:uFillTx/>
                <a:latin typeface="Avenir Book" panose="02000503020000020003" pitchFamily="2" charset="0"/>
                <a:ea typeface="Helvetica Neue"/>
                <a:cs typeface="Avenir Light"/>
              </a:rPr>
              <a:t>will and won’t get medical care. </a:t>
            </a:r>
          </a:p>
          <a:p>
            <a:pPr marL="0" marR="0" lvl="0" indent="0" algn="l" defTabSz="457200" rtl="0" eaLnBrk="1" fontAlgn="auto" latinLnBrk="0" hangingPunct="1">
              <a:lnSpc>
                <a:spcPct val="100000"/>
              </a:lnSpc>
              <a:spcBef>
                <a:spcPts val="1200"/>
              </a:spcBef>
              <a:spcAft>
                <a:spcPts val="0"/>
              </a:spcAft>
              <a:buClrTx/>
              <a:buSzTx/>
              <a:buFontTx/>
              <a:buNone/>
              <a:tabLst/>
              <a:defRPr/>
            </a:pPr>
            <a:r>
              <a:rPr kumimoji="0" lang="en-US" sz="2200" b="0" u="none" strike="noStrike" kern="1200" cap="none" spc="0" normalizeH="0" baseline="0" noProof="0" dirty="0">
                <a:ln>
                  <a:noFill/>
                </a:ln>
                <a:solidFill>
                  <a:srgbClr val="40281F"/>
                </a:solidFill>
                <a:effectLst/>
                <a:uLnTx/>
                <a:uFillTx/>
                <a:latin typeface="Tw Cen MT"/>
                <a:ea typeface="Helvetica Neue"/>
                <a:cs typeface="Tw Cen MT"/>
              </a:rPr>
              <a:t>SOLUTION</a:t>
            </a:r>
          </a:p>
          <a:p>
            <a:pPr marL="461963" marR="0" lvl="0" indent="-446088" algn="l" defTabSz="457200" rtl="0" eaLnBrk="1" fontAlgn="auto" latinLnBrk="0" hangingPunct="1">
              <a:lnSpc>
                <a:spcPct val="100000"/>
              </a:lnSpc>
              <a:spcBef>
                <a:spcPts val="0"/>
              </a:spcBef>
              <a:spcAft>
                <a:spcPts val="0"/>
              </a:spcAft>
              <a:buClrTx/>
              <a:buSzTx/>
              <a:buFontTx/>
              <a:buNone/>
              <a:tabLst/>
              <a:defRPr/>
            </a:pPr>
            <a:r>
              <a:rPr kumimoji="0" lang="en-US" sz="1600" b="0" u="none" strike="noStrike" kern="1200" cap="none" spc="0" normalizeH="0" baseline="0" noProof="0" dirty="0">
                <a:ln>
                  <a:noFill/>
                </a:ln>
                <a:solidFill>
                  <a:srgbClr val="000000"/>
                </a:solidFill>
                <a:effectLst/>
                <a:uLnTx/>
                <a:uFillTx/>
                <a:latin typeface="Avenir Book" panose="02000503020000020003" pitchFamily="2" charset="0"/>
                <a:ea typeface="Helvetica Neue"/>
                <a:cs typeface="Avenir Medium"/>
              </a:rPr>
              <a:t>Reject a regulated health-care system and government </a:t>
            </a:r>
          </a:p>
          <a:p>
            <a:pPr marL="461963" marR="0" lvl="0" indent="-446088" algn="l" defTabSz="457200" rtl="0" eaLnBrk="1" fontAlgn="auto" latinLnBrk="0" hangingPunct="1">
              <a:lnSpc>
                <a:spcPct val="100000"/>
              </a:lnSpc>
              <a:spcBef>
                <a:spcPts val="0"/>
              </a:spcBef>
              <a:spcAft>
                <a:spcPts val="0"/>
              </a:spcAft>
              <a:buClrTx/>
              <a:buSzTx/>
              <a:buFontTx/>
              <a:buNone/>
              <a:tabLst/>
              <a:defRPr/>
            </a:pPr>
            <a:r>
              <a:rPr kumimoji="0" lang="en-US" sz="1600" b="0" u="none" strike="noStrike" kern="1200" cap="none" spc="0" normalizeH="0" baseline="0" noProof="0" dirty="0">
                <a:ln>
                  <a:noFill/>
                </a:ln>
                <a:solidFill>
                  <a:srgbClr val="000000"/>
                </a:solidFill>
                <a:effectLst/>
                <a:uLnTx/>
                <a:uFillTx/>
                <a:latin typeface="Avenir Book" panose="02000503020000020003" pitchFamily="2" charset="0"/>
                <a:ea typeface="Helvetica Neue"/>
                <a:cs typeface="Avenir Medium"/>
              </a:rPr>
              <a:t>programs and replace them with private health insurance to </a:t>
            </a:r>
          </a:p>
          <a:p>
            <a:pPr marL="461963" marR="0" lvl="0" indent="-446088" algn="l" defTabSz="457200" rtl="0" eaLnBrk="1" fontAlgn="auto" latinLnBrk="0" hangingPunct="1">
              <a:lnSpc>
                <a:spcPct val="100000"/>
              </a:lnSpc>
              <a:spcBef>
                <a:spcPts val="0"/>
              </a:spcBef>
              <a:spcAft>
                <a:spcPts val="0"/>
              </a:spcAft>
              <a:buClrTx/>
              <a:buSzTx/>
              <a:buFontTx/>
              <a:buNone/>
              <a:tabLst/>
              <a:defRPr/>
            </a:pPr>
            <a:r>
              <a:rPr kumimoji="0" lang="en-US" sz="1600" b="0" u="none" strike="noStrike" kern="1200" cap="none" spc="0" normalizeH="0" baseline="0" noProof="0" dirty="0">
                <a:ln>
                  <a:noFill/>
                </a:ln>
                <a:solidFill>
                  <a:srgbClr val="000000"/>
                </a:solidFill>
                <a:effectLst/>
                <a:uLnTx/>
                <a:uFillTx/>
                <a:latin typeface="Avenir Book" panose="02000503020000020003" pitchFamily="2" charset="0"/>
                <a:ea typeface="Helvetica Neue"/>
                <a:cs typeface="Avenir Medium"/>
              </a:rPr>
              <a:t>ensure health and well-being for all: </a:t>
            </a:r>
          </a:p>
          <a:p>
            <a:pPr marL="228600" marR="0" lvl="0" indent="-228600" algn="l" defTabSz="457200" rtl="0" eaLnBrk="1" fontAlgn="auto" latinLnBrk="0" hangingPunct="1">
              <a:lnSpc>
                <a:spcPct val="100000"/>
              </a:lnSpc>
              <a:spcBef>
                <a:spcPts val="600"/>
              </a:spcBef>
              <a:spcAft>
                <a:spcPts val="0"/>
              </a:spcAft>
              <a:buClr>
                <a:srgbClr val="B20025"/>
              </a:buClr>
              <a:buSzPct val="112000"/>
              <a:buFont typeface="Wingdings" charset="2"/>
              <a:buChar char="§"/>
              <a:tabLst/>
              <a:defRPr/>
            </a:pPr>
            <a:r>
              <a:rPr kumimoji="0" lang="en-US" sz="1500" b="0" u="none" strike="noStrike" kern="1200" cap="none" spc="0" normalizeH="0" baseline="0" noProof="0" dirty="0">
                <a:ln>
                  <a:noFill/>
                </a:ln>
                <a:solidFill>
                  <a:srgbClr val="000000"/>
                </a:solidFill>
                <a:effectLst/>
                <a:uLnTx/>
                <a:uFillTx/>
                <a:latin typeface="Avenir Book" panose="02000503020000020003" pitchFamily="2" charset="0"/>
                <a:ea typeface="Helvetica Neue"/>
                <a:cs typeface="Avenir Medium"/>
              </a:rPr>
              <a:t>We get more choices, lower prices, and better outcomes.</a:t>
            </a:r>
          </a:p>
          <a:p>
            <a:pPr marL="228600" marR="0" lvl="0" indent="-228600" algn="l" defTabSz="457200" rtl="0" eaLnBrk="1" fontAlgn="auto" latinLnBrk="0" hangingPunct="1">
              <a:lnSpc>
                <a:spcPct val="100000"/>
              </a:lnSpc>
              <a:spcBef>
                <a:spcPts val="0"/>
              </a:spcBef>
              <a:spcAft>
                <a:spcPts val="0"/>
              </a:spcAft>
              <a:buClr>
                <a:srgbClr val="B20025"/>
              </a:buClr>
              <a:buSzPct val="112000"/>
              <a:buFont typeface="Wingdings" charset="2"/>
              <a:buChar char="§"/>
              <a:tabLst/>
              <a:defRPr/>
            </a:pPr>
            <a:r>
              <a:rPr kumimoji="0" lang="en-US" sz="1500" b="0" u="none" strike="noStrike" kern="1200" cap="none" spc="0" normalizeH="0" baseline="0" noProof="0" dirty="0">
                <a:ln>
                  <a:noFill/>
                </a:ln>
                <a:solidFill>
                  <a:srgbClr val="000000"/>
                </a:solidFill>
                <a:effectLst/>
                <a:uLnTx/>
                <a:uFillTx/>
                <a:latin typeface="Avenir Book" panose="02000503020000020003" pitchFamily="2" charset="0"/>
                <a:ea typeface="Helvetica Neue"/>
                <a:cs typeface="Avenir Medium"/>
              </a:rPr>
              <a:t>Private philanthropy steps in as a safety net.</a:t>
            </a:r>
          </a:p>
        </p:txBody>
      </p:sp>
      <p:sp>
        <p:nvSpPr>
          <p:cNvPr id="5" name="WordArt 7"/>
          <p:cNvSpPr>
            <a:spLocks noChangeArrowheads="1" noChangeShapeType="1" noTextEdit="1"/>
          </p:cNvSpPr>
          <p:nvPr/>
        </p:nvSpPr>
        <p:spPr bwMode="auto">
          <a:xfrm>
            <a:off x="47623" y="28572"/>
            <a:ext cx="4391025" cy="952500"/>
          </a:xfrm>
          <a:prstGeom prst="rect">
            <a:avLst/>
          </a:prstGeom>
          <a:noFill/>
        </p:spPr>
        <p:txBody>
          <a:bodyPr wrap="none" fromWordArt="1">
            <a:prstTxWarp prst="textPlain">
              <a:avLst>
                <a:gd name="adj" fmla="val 50000"/>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6600" b="0" u="none" strike="noStrike" kern="10" cap="none" spc="0" normalizeH="0" baseline="0" noProof="0" dirty="0">
              <a:ln w="3175">
                <a:solidFill>
                  <a:srgbClr val="000000"/>
                </a:solidFill>
                <a:round/>
                <a:headEnd/>
                <a:tailEnd/>
              </a:ln>
              <a:solidFill>
                <a:srgbClr val="EE0000"/>
              </a:solidFill>
              <a:effectLst>
                <a:outerShdw blurRad="63500" dist="12700" dir="2700000" algn="ctr" rotWithShape="0">
                  <a:srgbClr val="363636">
                    <a:alpha val="74997"/>
                  </a:srgbClr>
                </a:outerShdw>
              </a:effectLst>
              <a:uLnTx/>
              <a:uFillTx/>
              <a:latin typeface="Tw Cen MT"/>
              <a:ea typeface="Helvetica Neue"/>
              <a:cs typeface="Tw Cen MT"/>
            </a:endParaRPr>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5194" y="4065009"/>
            <a:ext cx="2980266" cy="2514600"/>
          </a:xfrm>
          <a:prstGeom prst="rect">
            <a:avLst/>
          </a:prstGeom>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85194" y="4060223"/>
            <a:ext cx="2980266" cy="2514600"/>
          </a:xfrm>
          <a:prstGeom prst="rect">
            <a:avLst/>
          </a:prstGeom>
        </p:spPr>
      </p:pic>
      <p:sp>
        <p:nvSpPr>
          <p:cNvPr id="2" name="Rectangle 1">
            <a:extLst>
              <a:ext uri="{FF2B5EF4-FFF2-40B4-BE49-F238E27FC236}">
                <a16:creationId xmlns:a16="http://schemas.microsoft.com/office/drawing/2014/main" id="{65C8EBE9-7488-A80E-EC42-E9D68E43870E}"/>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sp>
        <p:nvSpPr>
          <p:cNvPr id="14" name="TextBox 13">
            <a:extLst>
              <a:ext uri="{FF2B5EF4-FFF2-40B4-BE49-F238E27FC236}">
                <a16:creationId xmlns:a16="http://schemas.microsoft.com/office/drawing/2014/main" id="{716B8AEB-39D6-1AB2-C396-47CB671BCBFA}"/>
              </a:ext>
            </a:extLst>
          </p:cNvPr>
          <p:cNvSpPr txBox="1"/>
          <p:nvPr/>
        </p:nvSpPr>
        <p:spPr>
          <a:xfrm>
            <a:off x="7451020" y="1985080"/>
            <a:ext cx="1600200" cy="430887"/>
          </a:xfrm>
          <a:prstGeom prst="rect">
            <a:avLst/>
          </a:prstGeom>
          <a:noFill/>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977D6B"/>
                </a:solidFill>
                <a:effectLst/>
                <a:uLnTx/>
                <a:uFillTx/>
                <a:latin typeface="Tw Cen MT"/>
                <a:ea typeface=""/>
                <a:cs typeface="Tw Cen MT"/>
              </a:rPr>
              <a:t>Health Care</a:t>
            </a:r>
          </a:p>
        </p:txBody>
      </p:sp>
      <p:pic>
        <p:nvPicPr>
          <p:cNvPr id="15" name="Picture 14">
            <a:extLst>
              <a:ext uri="{FF2B5EF4-FFF2-40B4-BE49-F238E27FC236}">
                <a16:creationId xmlns:a16="http://schemas.microsoft.com/office/drawing/2014/main" id="{68182110-A20E-C64E-BA87-315FF25345F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51020" y="419100"/>
            <a:ext cx="1600200" cy="1600200"/>
          </a:xfrm>
          <a:prstGeom prst="rect">
            <a:avLst/>
          </a:prstGeom>
        </p:spPr>
      </p:pic>
      <p:cxnSp>
        <p:nvCxnSpPr>
          <p:cNvPr id="17" name="Straight Connector 16">
            <a:extLst>
              <a:ext uri="{FF2B5EF4-FFF2-40B4-BE49-F238E27FC236}">
                <a16:creationId xmlns:a16="http://schemas.microsoft.com/office/drawing/2014/main" id="{A9F463C3-4511-0031-EC24-BC00A782E755}"/>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D9C24321-2986-3744-9704-34DB8097A0CA}"/>
              </a:ext>
            </a:extLst>
          </p:cNvPr>
          <p:cNvSpPr txBox="1"/>
          <p:nvPr/>
        </p:nvSpPr>
        <p:spPr>
          <a:xfrm>
            <a:off x="1226972" y="196730"/>
            <a:ext cx="5850411" cy="1708160"/>
          </a:xfrm>
          <a:prstGeom prst="rect">
            <a:avLst/>
          </a:prstGeom>
          <a:noFill/>
        </p:spPr>
        <p:txBody>
          <a:bodyPr wrap="none" rtlCol="0">
            <a:spAutoFit/>
          </a:bodyPr>
          <a:lstStyle/>
          <a:p>
            <a:pPr defTabSz="457200" fontAlgn="auto">
              <a:spcBef>
                <a:spcPts val="0"/>
              </a:spcBef>
              <a:spcAft>
                <a:spcPts val="0"/>
              </a:spcAft>
            </a:pPr>
            <a:r>
              <a:rPr lang="en-US" sz="10500" b="0" spc="-300" dirty="0" err="1">
                <a:solidFill>
                  <a:srgbClr val="B20025"/>
                </a:solidFill>
                <a:latin typeface="Tw Cen MT"/>
                <a:ea typeface=""/>
                <a:cs typeface="Tw Cen MT"/>
              </a:rPr>
              <a:t>onservative</a:t>
            </a:r>
            <a:endParaRPr lang="en-US" sz="10500" b="0" spc="-300" dirty="0">
              <a:solidFill>
                <a:srgbClr val="B20025"/>
              </a:solidFill>
              <a:latin typeface="Tw Cen MT"/>
              <a:ea typeface=""/>
              <a:cs typeface="Tw Cen MT"/>
            </a:endParaRPr>
          </a:p>
        </p:txBody>
      </p:sp>
      <p:sp>
        <p:nvSpPr>
          <p:cNvPr id="19" name="TextBox 18">
            <a:extLst>
              <a:ext uri="{FF2B5EF4-FFF2-40B4-BE49-F238E27FC236}">
                <a16:creationId xmlns:a16="http://schemas.microsoft.com/office/drawing/2014/main" id="{DA75C1CD-340D-BC90-65F1-BF7F7C518F08}"/>
              </a:ext>
            </a:extLst>
          </p:cNvPr>
          <p:cNvSpPr txBox="1"/>
          <p:nvPr/>
        </p:nvSpPr>
        <p:spPr>
          <a:xfrm>
            <a:off x="1617721" y="1499145"/>
            <a:ext cx="4051510" cy="584776"/>
          </a:xfrm>
          <a:prstGeom prst="rect">
            <a:avLst/>
          </a:prstGeom>
          <a:noFill/>
        </p:spPr>
        <p:txBody>
          <a:bodyPr wrap="none" rtlCol="0">
            <a:spAutoFit/>
          </a:bodyPr>
          <a:lstStyle/>
          <a:p>
            <a:pPr defTabSz="457200" fontAlgn="auto">
              <a:spcBef>
                <a:spcPts val="0"/>
              </a:spcBef>
              <a:spcAft>
                <a:spcPts val="0"/>
              </a:spcAft>
            </a:pPr>
            <a:r>
              <a:rPr lang="en-US" sz="3200" b="0" dirty="0">
                <a:solidFill>
                  <a:srgbClr val="EB948F"/>
                </a:solidFill>
                <a:latin typeface="Tw Cen MT"/>
                <a:ea typeface=""/>
                <a:cs typeface="Tw Cen MT"/>
              </a:rPr>
              <a:t>Free-Market Capitalism</a:t>
            </a:r>
          </a:p>
        </p:txBody>
      </p:sp>
      <p:sp>
        <p:nvSpPr>
          <p:cNvPr id="20" name="TextBox 19">
            <a:extLst>
              <a:ext uri="{FF2B5EF4-FFF2-40B4-BE49-F238E27FC236}">
                <a16:creationId xmlns:a16="http://schemas.microsoft.com/office/drawing/2014/main" id="{F505FD9F-9CF3-B8F6-6AE7-E8B98B31FE18}"/>
              </a:ext>
            </a:extLst>
          </p:cNvPr>
          <p:cNvSpPr txBox="1"/>
          <p:nvPr/>
        </p:nvSpPr>
        <p:spPr>
          <a:xfrm>
            <a:off x="162814" y="-330116"/>
            <a:ext cx="1578903" cy="2862322"/>
          </a:xfrm>
          <a:prstGeom prst="rect">
            <a:avLst/>
          </a:prstGeom>
          <a:noFill/>
        </p:spPr>
        <p:txBody>
          <a:bodyPr wrap="none" rtlCol="0">
            <a:spAutoFit/>
          </a:bodyPr>
          <a:lstStyle/>
          <a:p>
            <a:pPr defTabSz="457200" fontAlgn="auto">
              <a:spcBef>
                <a:spcPts val="0"/>
              </a:spcBef>
              <a:spcAft>
                <a:spcPts val="0"/>
              </a:spcAft>
            </a:pPr>
            <a:r>
              <a:rPr lang="en-US" sz="18000" b="0" dirty="0">
                <a:solidFill>
                  <a:srgbClr val="B20025"/>
                </a:solidFill>
                <a:latin typeface="Tw Cen MT"/>
                <a:ea typeface=""/>
                <a:cs typeface="Tw Cen MT"/>
              </a:rPr>
              <a:t>C</a:t>
            </a:r>
          </a:p>
        </p:txBody>
      </p:sp>
    </p:spTree>
    <p:extLst>
      <p:ext uri="{BB962C8B-B14F-4D97-AF65-F5344CB8AC3E}">
        <p14:creationId xmlns:p14="http://schemas.microsoft.com/office/powerpoint/2010/main" val="69692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20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2000"/>
                                        <p:tgtEl>
                                          <p:spTgt spid="4">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animEffect transition="in" filter="fade">
                                      <p:cBhvr>
                                        <p:cTn id="15" dur="2000"/>
                                        <p:tgtEl>
                                          <p:spTgt spid="4">
                                            <p:txEl>
                                              <p:pRg st="1" end="1"/>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4">
                                            <p:txEl>
                                              <p:pRg st="2" end="2"/>
                                            </p:txEl>
                                          </p:spTgt>
                                        </p:tgtEl>
                                        <p:attrNameLst>
                                          <p:attrName>style.visibility</p:attrName>
                                        </p:attrNameLst>
                                      </p:cBhvr>
                                      <p:to>
                                        <p:strVal val="visible"/>
                                      </p:to>
                                    </p:set>
                                    <p:animEffect transition="in" filter="fade">
                                      <p:cBhvr>
                                        <p:cTn id="18" dur="2000"/>
                                        <p:tgtEl>
                                          <p:spTgt spid="4">
                                            <p:txEl>
                                              <p:pRg st="2" end="2"/>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2000"/>
                                        <p:tgtEl>
                                          <p:spTgt spid="4">
                                            <p:txEl>
                                              <p:pRg st="3" end="3"/>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4">
                                            <p:txEl>
                                              <p:pRg st="4" end="4"/>
                                            </p:txEl>
                                          </p:spTgt>
                                        </p:tgtEl>
                                        <p:attrNameLst>
                                          <p:attrName>style.visibility</p:attrName>
                                        </p:attrNameLst>
                                      </p:cBhvr>
                                      <p:to>
                                        <p:strVal val="visible"/>
                                      </p:to>
                                    </p:set>
                                    <p:animEffect transition="in" filter="fade">
                                      <p:cBhvr>
                                        <p:cTn id="26" dur="2000"/>
                                        <p:tgtEl>
                                          <p:spTgt spid="4">
                                            <p:txEl>
                                              <p:pRg st="4" end="4"/>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4">
                                            <p:txEl>
                                              <p:pRg st="5" end="5"/>
                                            </p:txEl>
                                          </p:spTgt>
                                        </p:tgtEl>
                                        <p:attrNameLst>
                                          <p:attrName>style.visibility</p:attrName>
                                        </p:attrNameLst>
                                      </p:cBhvr>
                                      <p:to>
                                        <p:strVal val="visible"/>
                                      </p:to>
                                    </p:set>
                                    <p:animEffect transition="in" filter="fade">
                                      <p:cBhvr>
                                        <p:cTn id="29" dur="2000"/>
                                        <p:tgtEl>
                                          <p:spTgt spid="4">
                                            <p:txEl>
                                              <p:pRg st="5" end="5"/>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4">
                                            <p:txEl>
                                              <p:pRg st="6" end="6"/>
                                            </p:txEl>
                                          </p:spTgt>
                                        </p:tgtEl>
                                        <p:attrNameLst>
                                          <p:attrName>style.visibility</p:attrName>
                                        </p:attrNameLst>
                                      </p:cBhvr>
                                      <p:to>
                                        <p:strVal val="visible"/>
                                      </p:to>
                                    </p:set>
                                    <p:animEffect transition="in" filter="fade">
                                      <p:cBhvr>
                                        <p:cTn id="34" dur="2000"/>
                                        <p:tgtEl>
                                          <p:spTgt spid="4">
                                            <p:txEl>
                                              <p:pRg st="6" end="6"/>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4">
                                            <p:txEl>
                                              <p:pRg st="7" end="7"/>
                                            </p:txEl>
                                          </p:spTgt>
                                        </p:tgtEl>
                                        <p:attrNameLst>
                                          <p:attrName>style.visibility</p:attrName>
                                        </p:attrNameLst>
                                      </p:cBhvr>
                                      <p:to>
                                        <p:strVal val="visible"/>
                                      </p:to>
                                    </p:set>
                                    <p:animEffect transition="in" filter="fade">
                                      <p:cBhvr>
                                        <p:cTn id="39" dur="2000"/>
                                        <p:tgtEl>
                                          <p:spTgt spid="4">
                                            <p:txEl>
                                              <p:pRg st="7" end="7"/>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4">
                                            <p:txEl>
                                              <p:pRg st="8" end="8"/>
                                            </p:txEl>
                                          </p:spTgt>
                                        </p:tgtEl>
                                        <p:attrNameLst>
                                          <p:attrName>style.visibility</p:attrName>
                                        </p:attrNameLst>
                                      </p:cBhvr>
                                      <p:to>
                                        <p:strVal val="visible"/>
                                      </p:to>
                                    </p:set>
                                    <p:animEffect transition="in" filter="fade">
                                      <p:cBhvr>
                                        <p:cTn id="42" dur="2000"/>
                                        <p:tgtEl>
                                          <p:spTgt spid="4">
                                            <p:txEl>
                                              <p:pRg st="8" end="8"/>
                                            </p:txEl>
                                          </p:spTgt>
                                        </p:tgtEl>
                                      </p:cBhvr>
                                    </p:animEffect>
                                  </p:childTnLst>
                                </p:cTn>
                              </p:par>
                              <p:par>
                                <p:cTn id="43" presetID="10" presetClass="entr" presetSubtype="0" fill="hold" nodeType="withEffect">
                                  <p:stCondLst>
                                    <p:cond delay="0"/>
                                  </p:stCondLst>
                                  <p:childTnLst>
                                    <p:set>
                                      <p:cBhvr>
                                        <p:cTn id="44" dur="1" fill="hold">
                                          <p:stCondLst>
                                            <p:cond delay="0"/>
                                          </p:stCondLst>
                                        </p:cTn>
                                        <p:tgtEl>
                                          <p:spTgt spid="4">
                                            <p:txEl>
                                              <p:pRg st="9" end="9"/>
                                            </p:txEl>
                                          </p:spTgt>
                                        </p:tgtEl>
                                        <p:attrNameLst>
                                          <p:attrName>style.visibility</p:attrName>
                                        </p:attrNameLst>
                                      </p:cBhvr>
                                      <p:to>
                                        <p:strVal val="visible"/>
                                      </p:to>
                                    </p:set>
                                    <p:animEffect transition="in" filter="fade">
                                      <p:cBhvr>
                                        <p:cTn id="45" dur="2000"/>
                                        <p:tgtEl>
                                          <p:spTgt spid="4">
                                            <p:txEl>
                                              <p:pRg st="9" end="9"/>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4">
                                            <p:txEl>
                                              <p:pRg st="10" end="10"/>
                                            </p:txEl>
                                          </p:spTgt>
                                        </p:tgtEl>
                                        <p:attrNameLst>
                                          <p:attrName>style.visibility</p:attrName>
                                        </p:attrNameLst>
                                      </p:cBhvr>
                                      <p:to>
                                        <p:strVal val="visible"/>
                                      </p:to>
                                    </p:set>
                                    <p:animEffect transition="in" filter="fade">
                                      <p:cBhvr>
                                        <p:cTn id="50" dur="2000"/>
                                        <p:tgtEl>
                                          <p:spTgt spid="4">
                                            <p:txEl>
                                              <p:pRg st="10" end="10"/>
                                            </p:txEl>
                                          </p:spTgt>
                                        </p:tgtEl>
                                      </p:cBhvr>
                                    </p:animEffect>
                                  </p:childTnLst>
                                </p:cTn>
                              </p:par>
                              <p:par>
                                <p:cTn id="51" presetID="10" presetClass="entr" presetSubtype="0" fill="hold" nodeType="withEffect">
                                  <p:stCondLst>
                                    <p:cond delay="0"/>
                                  </p:stCondLst>
                                  <p:childTnLst>
                                    <p:set>
                                      <p:cBhvr>
                                        <p:cTn id="52" dur="1" fill="hold">
                                          <p:stCondLst>
                                            <p:cond delay="0"/>
                                          </p:stCondLst>
                                        </p:cTn>
                                        <p:tgtEl>
                                          <p:spTgt spid="4">
                                            <p:txEl>
                                              <p:pRg st="11" end="11"/>
                                            </p:txEl>
                                          </p:spTgt>
                                        </p:tgtEl>
                                        <p:attrNameLst>
                                          <p:attrName>style.visibility</p:attrName>
                                        </p:attrNameLst>
                                      </p:cBhvr>
                                      <p:to>
                                        <p:strVal val="visible"/>
                                      </p:to>
                                    </p:set>
                                    <p:animEffect transition="in" filter="fade">
                                      <p:cBhvr>
                                        <p:cTn id="53" dur="2000"/>
                                        <p:tgtEl>
                                          <p:spTgt spid="4">
                                            <p:txEl>
                                              <p:pRg st="11" end="11"/>
                                            </p:txEl>
                                          </p:spTgt>
                                        </p:tgtEl>
                                      </p:cBhvr>
                                    </p:animEffect>
                                  </p:childTnLst>
                                </p:cTn>
                              </p:par>
                              <p:par>
                                <p:cTn id="54" presetID="10" presetClass="entr" presetSubtype="0" fill="hold" nodeType="withEffect">
                                  <p:stCondLst>
                                    <p:cond delay="0"/>
                                  </p:stCondLst>
                                  <p:childTnLst>
                                    <p:set>
                                      <p:cBhvr>
                                        <p:cTn id="55" dur="1" fill="hold">
                                          <p:stCondLst>
                                            <p:cond delay="0"/>
                                          </p:stCondLst>
                                        </p:cTn>
                                        <p:tgtEl>
                                          <p:spTgt spid="4">
                                            <p:txEl>
                                              <p:pRg st="12" end="12"/>
                                            </p:txEl>
                                          </p:spTgt>
                                        </p:tgtEl>
                                        <p:attrNameLst>
                                          <p:attrName>style.visibility</p:attrName>
                                        </p:attrNameLst>
                                      </p:cBhvr>
                                      <p:to>
                                        <p:strVal val="visible"/>
                                      </p:to>
                                    </p:set>
                                    <p:animEffect transition="in" filter="fade">
                                      <p:cBhvr>
                                        <p:cTn id="56" dur="2000"/>
                                        <p:tgtEl>
                                          <p:spTgt spid="4">
                                            <p:txEl>
                                              <p:pRg st="12" end="12"/>
                                            </p:txEl>
                                          </p:spTgt>
                                        </p:tgtEl>
                                      </p:cBhvr>
                                    </p:animEffect>
                                  </p:childTnLst>
                                </p:cTn>
                              </p:par>
                              <p:par>
                                <p:cTn id="57" presetID="10" presetClass="entr" presetSubtype="0" fill="hold" nodeType="withEffect">
                                  <p:stCondLst>
                                    <p:cond delay="0"/>
                                  </p:stCondLst>
                                  <p:childTnLst>
                                    <p:set>
                                      <p:cBhvr>
                                        <p:cTn id="58" dur="1" fill="hold">
                                          <p:stCondLst>
                                            <p:cond delay="0"/>
                                          </p:stCondLst>
                                        </p:cTn>
                                        <p:tgtEl>
                                          <p:spTgt spid="4">
                                            <p:txEl>
                                              <p:pRg st="13" end="13"/>
                                            </p:txEl>
                                          </p:spTgt>
                                        </p:tgtEl>
                                        <p:attrNameLst>
                                          <p:attrName>style.visibility</p:attrName>
                                        </p:attrNameLst>
                                      </p:cBhvr>
                                      <p:to>
                                        <p:strVal val="visible"/>
                                      </p:to>
                                    </p:set>
                                    <p:animEffect transition="in" filter="fade">
                                      <p:cBhvr>
                                        <p:cTn id="59" dur="2000"/>
                                        <p:tgtEl>
                                          <p:spTgt spid="4">
                                            <p:txEl>
                                              <p:pRg st="13" end="13"/>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4">
                                            <p:txEl>
                                              <p:pRg st="14" end="14"/>
                                            </p:txEl>
                                          </p:spTgt>
                                        </p:tgtEl>
                                        <p:attrNameLst>
                                          <p:attrName>style.visibility</p:attrName>
                                        </p:attrNameLst>
                                      </p:cBhvr>
                                      <p:to>
                                        <p:strVal val="visible"/>
                                      </p:to>
                                    </p:set>
                                    <p:animEffect transition="in" filter="fade">
                                      <p:cBhvr>
                                        <p:cTn id="64" dur="2000"/>
                                        <p:tgtEl>
                                          <p:spTgt spid="4">
                                            <p:txEl>
                                              <p:pRg st="14" end="14"/>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nodeType="clickEffect">
                                  <p:stCondLst>
                                    <p:cond delay="0"/>
                                  </p:stCondLst>
                                  <p:childTnLst>
                                    <p:set>
                                      <p:cBhvr>
                                        <p:cTn id="68" dur="1" fill="hold">
                                          <p:stCondLst>
                                            <p:cond delay="0"/>
                                          </p:stCondLst>
                                        </p:cTn>
                                        <p:tgtEl>
                                          <p:spTgt spid="4">
                                            <p:txEl>
                                              <p:pRg st="15" end="15"/>
                                            </p:txEl>
                                          </p:spTgt>
                                        </p:tgtEl>
                                        <p:attrNameLst>
                                          <p:attrName>style.visibility</p:attrName>
                                        </p:attrNameLst>
                                      </p:cBhvr>
                                      <p:to>
                                        <p:strVal val="visible"/>
                                      </p:to>
                                    </p:set>
                                    <p:animEffect transition="in" filter="fade">
                                      <p:cBhvr>
                                        <p:cTn id="69" dur="2000"/>
                                        <p:tgtEl>
                                          <p:spTgt spid="4">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7F4F2"/>
        </a:solidFill>
        <a:effectLst/>
      </p:bgPr>
    </p:bg>
    <p:spTree>
      <p:nvGrpSpPr>
        <p:cNvPr id="1" name=""/>
        <p:cNvGrpSpPr/>
        <p:nvPr/>
      </p:nvGrpSpPr>
      <p:grpSpPr>
        <a:xfrm>
          <a:off x="0" y="0"/>
          <a:ext cx="0" cy="0"/>
          <a:chOff x="0" y="0"/>
          <a:chExt cx="0" cy="0"/>
        </a:xfrm>
      </p:grpSpPr>
      <p:sp>
        <p:nvSpPr>
          <p:cNvPr id="5" name="TextBox 4"/>
          <p:cNvSpPr txBox="1"/>
          <p:nvPr/>
        </p:nvSpPr>
        <p:spPr>
          <a:xfrm>
            <a:off x="219251" y="1087595"/>
            <a:ext cx="8705494" cy="5614357"/>
          </a:xfrm>
          <a:prstGeom prst="rect">
            <a:avLst/>
          </a:prstGeom>
          <a:noFill/>
        </p:spPr>
        <p:txBody>
          <a:bodyPr wrap="square" rtlCol="0">
            <a:spAutoFit/>
          </a:bodyPr>
          <a:lstStyle/>
          <a:p>
            <a:pPr marL="174625" indent="-174625" algn="l">
              <a:spcBef>
                <a:spcPts val="300"/>
              </a:spcBef>
            </a:pPr>
            <a:r>
              <a:rPr lang="en-US" sz="1600" b="0" baseline="30000" dirty="0">
                <a:solidFill>
                  <a:srgbClr val="B30024"/>
                </a:solidFill>
                <a:effectLst/>
                <a:latin typeface="Avenir Book" panose="02000503020000020003" pitchFamily="2" charset="0"/>
              </a:rPr>
              <a:t>1. </a:t>
            </a:r>
            <a:r>
              <a:rPr lang="en-US" sz="1600" b="0" baseline="30000" dirty="0">
                <a:effectLst/>
                <a:latin typeface="Avenir Book" panose="02000503020000020003" pitchFamily="2" charset="0"/>
              </a:rPr>
              <a:t>There’s an easy-to-swallow prescription for fixing health care: we tell government to stop interfering, and the system self-heals. We can count on the profit motive to deliver the most advanced medicine, biotech, and medical research on the planet. Free-market competition means only the best and the brightest doctors and nurses rise to the top, so we have the most skilled surgeons, the most talented diagnosticians, and the best caregivers. Ultimately, that’s what delivers the best possible health outcomes for all of us.</a:t>
            </a:r>
          </a:p>
          <a:p>
            <a:pPr marL="174625" indent="-174625" algn="l">
              <a:spcBef>
                <a:spcPts val="300"/>
              </a:spcBef>
            </a:pPr>
            <a:r>
              <a:rPr lang="en-US" sz="1600" b="0" baseline="30000" dirty="0">
                <a:solidFill>
                  <a:srgbClr val="B30024"/>
                </a:solidFill>
                <a:effectLst/>
                <a:latin typeface="Avenir Book" panose="02000503020000020003" pitchFamily="2" charset="0"/>
              </a:rPr>
              <a:t>2. </a:t>
            </a:r>
            <a:r>
              <a:rPr lang="en-US" sz="1600" b="0" baseline="30000" dirty="0">
                <a:effectLst/>
                <a:latin typeface="Avenir Book" panose="02000503020000020003" pitchFamily="2" charset="0"/>
              </a:rPr>
              <a:t>Self-regulation works to deliver the best possible health care because if people are unhappy with a company’s policies, prices, or practices, they vote with their wallets and move to another firm. By eliminating government interference and harnessing the profit interest of firms in free-market capitalism, our healthcare system is cured. We get the lowest prices for health insurance. This throws open the door for millions more people who want and need it. Now they, too, can benefit from our world-class medicine and state-of-the-art health care.</a:t>
            </a:r>
          </a:p>
          <a:p>
            <a:pPr marL="174625" indent="-174625" algn="l">
              <a:spcBef>
                <a:spcPts val="300"/>
              </a:spcBef>
            </a:pPr>
            <a:r>
              <a:rPr lang="en-US" sz="1600" b="0" baseline="30000" dirty="0">
                <a:solidFill>
                  <a:srgbClr val="B30024"/>
                </a:solidFill>
                <a:effectLst/>
                <a:latin typeface="Avenir Book" panose="02000503020000020003" pitchFamily="2" charset="0"/>
              </a:rPr>
              <a:t>3. </a:t>
            </a:r>
            <a:r>
              <a:rPr lang="en-US" sz="1600" b="0" baseline="30000" dirty="0">
                <a:effectLst/>
                <a:latin typeface="Avenir Book" panose="02000503020000020003" pitchFamily="2" charset="0"/>
              </a:rPr>
              <a:t>Going to the doctor, having a test done, taking a medication, being fed in a nursing home—these are deeply private experiences that should be between you and your health-care provider. But you liberals invite the government into the treatment room. You give it power over our most personal decisions, including whether a dying person can try a life-saving drug. That’s absurd, but you make absurdity the norm in our health-care system.</a:t>
            </a:r>
          </a:p>
          <a:p>
            <a:pPr marL="174625" indent="-174625" algn="l">
              <a:spcBef>
                <a:spcPts val="300"/>
              </a:spcBef>
            </a:pPr>
            <a:r>
              <a:rPr lang="en-US" sz="1600" b="0" baseline="30000" dirty="0">
                <a:solidFill>
                  <a:srgbClr val="B30024"/>
                </a:solidFill>
                <a:effectLst/>
                <a:latin typeface="Avenir Book" panose="02000503020000020003" pitchFamily="2" charset="0"/>
              </a:rPr>
              <a:t>4. </a:t>
            </a:r>
            <a:r>
              <a:rPr lang="en-US" sz="1600" b="0" baseline="30000" dirty="0">
                <a:effectLst/>
                <a:latin typeface="Avenir Book" panose="02000503020000020003" pitchFamily="2" charset="0"/>
              </a:rPr>
              <a:t>The government should not be in the business of providing health care. Liberals created a system that bleeds us dry with high taxes and delivers clunky government programs that provide mediocre health care. In the meantime, firms can’t operate profitably, families are buried in medical debt, providers can’t deliver the best care, and insurance companies are forced to keep raising premiums and deny treatments that could help people. Liberal policies condemn us to death by a thousand cuts.</a:t>
            </a:r>
          </a:p>
          <a:p>
            <a:pPr marL="174625" indent="-174625" algn="l">
              <a:spcBef>
                <a:spcPts val="300"/>
              </a:spcBef>
            </a:pPr>
            <a:r>
              <a:rPr lang="en-US" sz="1600" b="0" baseline="30000" dirty="0">
                <a:solidFill>
                  <a:srgbClr val="B30024"/>
                </a:solidFill>
                <a:effectLst/>
                <a:latin typeface="Avenir Book" panose="02000503020000020003" pitchFamily="2" charset="0"/>
              </a:rPr>
              <a:t>5. </a:t>
            </a:r>
            <a:r>
              <a:rPr lang="en-US" sz="1600" b="0" baseline="30000" dirty="0">
                <a:effectLst/>
                <a:latin typeface="Avenir Book" panose="02000503020000020003" pitchFamily="2" charset="0"/>
              </a:rPr>
              <a:t>Radicals, when everything, including health care, is handed out for free, there is no motivation to work. When people don’t work, they don’t generate any revenue, so there is nothing to tax. Therefore, your universal health-care system is a nonstarter. But even if it could get off the ground, without a reward incentive there won’t be any new advances in medicine. No one will pursue medicine as a career without a profit incentive, so get ready for substandard health care and public health crises.</a:t>
            </a:r>
          </a:p>
          <a:p>
            <a:pPr marL="174625" indent="-174625" algn="l">
              <a:spcBef>
                <a:spcPts val="300"/>
              </a:spcBef>
            </a:pPr>
            <a:r>
              <a:rPr lang="en-US" sz="1600" b="0" baseline="30000" dirty="0">
                <a:solidFill>
                  <a:srgbClr val="B30024"/>
                </a:solidFill>
                <a:effectLst/>
                <a:latin typeface="Avenir Book" panose="02000503020000020003" pitchFamily="2" charset="0"/>
              </a:rPr>
              <a:t>6. </a:t>
            </a:r>
            <a:r>
              <a:rPr lang="en-US" sz="1600" b="0" baseline="30000" dirty="0">
                <a:effectLst/>
                <a:latin typeface="Avenir Book" panose="02000503020000020003" pitchFamily="2" charset="0"/>
              </a:rPr>
              <a:t>Picture the misery of waiting for hours or even days to get approval to have a broken arm set. In a single-payer</a:t>
            </a:r>
            <a:r>
              <a:rPr lang="en-US" sz="1600" b="0" baseline="30000" dirty="0">
                <a:latin typeface="Avenir Book" panose="02000503020000020003" pitchFamily="2" charset="0"/>
              </a:rPr>
              <a:t> </a:t>
            </a:r>
            <a:r>
              <a:rPr lang="en-US" sz="1600" b="0" baseline="30000" dirty="0">
                <a:effectLst/>
                <a:latin typeface="Avenir Book" panose="02000503020000020003" pitchFamily="2" charset="0"/>
              </a:rPr>
              <a:t>system, radicals, waiting is your only option. When you’re finally seen, it’s the health-care council, not your doctor, who has the final say about your treatment. Plus, everyone demands to see a top specialist because why wouldn’t they—there are no copays or deductibles. That causes shortages, so health-care councils have to ration health care. Let’s bury the single-payer policy before it buries us.</a:t>
            </a:r>
          </a:p>
          <a:p>
            <a:pPr marL="174625" indent="-174625" algn="l">
              <a:spcBef>
                <a:spcPts val="300"/>
              </a:spcBef>
            </a:pPr>
            <a:r>
              <a:rPr lang="en-US" sz="1600" b="0" baseline="30000" dirty="0">
                <a:solidFill>
                  <a:srgbClr val="B30024"/>
                </a:solidFill>
                <a:effectLst/>
                <a:latin typeface="Avenir Book" panose="02000503020000020003" pitchFamily="2" charset="0"/>
              </a:rPr>
              <a:t>7. </a:t>
            </a:r>
            <a:r>
              <a:rPr lang="en-US" sz="1600" b="0" baseline="30000" dirty="0">
                <a:effectLst/>
                <a:latin typeface="Avenir Book" panose="02000503020000020003" pitchFamily="2" charset="0"/>
              </a:rPr>
              <a:t>A deregulated health-care system of private health insurance in a free market makes us all better off. Firms offer a wide assortment of policies to appeal to every budget and need. Healthy people can pay less to get basic coverage, while those with complicated health histories can buy more coverage. If people choose a high-deductible plan with lower premiums, expanded health savings accounts help mitigate the risks of a costly medical emergency. Their pretax dollars grow over time and cover future out-of-pocket expenses.</a:t>
            </a:r>
          </a:p>
          <a:p>
            <a:pPr marL="174625" indent="-174625" algn="l">
              <a:spcBef>
                <a:spcPts val="300"/>
              </a:spcBef>
            </a:pPr>
            <a:r>
              <a:rPr lang="en-US" sz="1600" b="0" baseline="30000" dirty="0">
                <a:solidFill>
                  <a:srgbClr val="B30024"/>
                </a:solidFill>
                <a:effectLst/>
                <a:latin typeface="Avenir Book" panose="02000503020000020003" pitchFamily="2" charset="0"/>
              </a:rPr>
              <a:t>8. </a:t>
            </a:r>
            <a:r>
              <a:rPr lang="en-US" sz="1600" b="0" baseline="30000" dirty="0">
                <a:effectLst/>
                <a:latin typeface="Avenir Book" panose="02000503020000020003" pitchFamily="2" charset="0"/>
              </a:rPr>
              <a:t>To heal our broken health-care system, all we need to do is dismantle government health programs. We get rid of Medicare and let working people save and invest their own hard-earned dollars to afford the health care they choose when they retire. We don’t need Medicaid, because the free market makes insurance affordable at every income level. And in the rare case when someone can’t afford the rock-bottom premiums, then private and corporate philanthropy step in to help.</a:t>
            </a:r>
            <a:endParaRPr kumimoji="0" lang="en-US" sz="1500" b="0" u="none" strike="noStrike" kern="1200" cap="none" spc="0" normalizeH="0" baseline="30000" noProof="0" dirty="0">
              <a:ln>
                <a:noFill/>
              </a:ln>
              <a:solidFill>
                <a:prstClr val="black"/>
              </a:solidFill>
              <a:effectLst/>
              <a:uLnTx/>
              <a:uFillTx/>
              <a:latin typeface="Avenir Book" panose="02000503020000020003" pitchFamily="2" charset="0"/>
              <a:ea typeface=""/>
              <a:cs typeface="Avenir Medium" charset="0"/>
            </a:endParaRPr>
          </a:p>
        </p:txBody>
      </p:sp>
      <p:sp>
        <p:nvSpPr>
          <p:cNvPr id="11" name="TextBox 10"/>
          <p:cNvSpPr txBox="1"/>
          <p:nvPr/>
        </p:nvSpPr>
        <p:spPr>
          <a:xfrm>
            <a:off x="603504" y="595817"/>
            <a:ext cx="7088754" cy="42062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u="none" strike="noStrike" kern="1200" cap="none" spc="0" normalizeH="0" baseline="30000" noProof="0" dirty="0">
                <a:ln>
                  <a:noFill/>
                </a:ln>
                <a:solidFill>
                  <a:srgbClr val="54301A"/>
                </a:solidFill>
                <a:effectLst/>
                <a:uLnTx/>
                <a:uFillTx/>
                <a:latin typeface="Avenir Book" panose="02000503020000020003" pitchFamily="2" charset="0"/>
                <a:ea typeface=""/>
                <a:cs typeface=""/>
              </a:rPr>
              <a:t>Health Care Talking Points:</a:t>
            </a:r>
            <a:r>
              <a:rPr kumimoji="0" lang="en-US" sz="3200" b="0" u="none" strike="noStrike" kern="1200" cap="none" spc="0" normalizeH="0" baseline="30000" noProof="0" dirty="0">
                <a:ln>
                  <a:noFill/>
                </a:ln>
                <a:solidFill>
                  <a:prstClr val="black"/>
                </a:solidFill>
                <a:effectLst/>
                <a:uLnTx/>
                <a:uFillTx/>
                <a:latin typeface="Avenir Book" panose="02000503020000020003" pitchFamily="2" charset="0"/>
                <a:ea typeface=""/>
                <a:cs typeface=""/>
              </a:rPr>
              <a:t> </a:t>
            </a:r>
            <a:r>
              <a:rPr kumimoji="0" lang="en-US" sz="3200" b="0" u="none" strike="noStrike" kern="1200" cap="none" spc="0" normalizeH="0" baseline="30000" noProof="0" dirty="0">
                <a:ln>
                  <a:noFill/>
                </a:ln>
                <a:solidFill>
                  <a:srgbClr val="B20025"/>
                </a:solidFill>
                <a:effectLst/>
                <a:uLnTx/>
                <a:uFillTx/>
                <a:latin typeface="Avenir Book" panose="02000503020000020003" pitchFamily="2" charset="0"/>
                <a:ea typeface=""/>
                <a:cs typeface=""/>
              </a:rPr>
              <a:t>Conservative </a:t>
            </a: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1315"/>
            <a:ext cx="603504" cy="603504"/>
          </a:xfrm>
          <a:prstGeom prst="rect">
            <a:avLst/>
          </a:prstGeom>
        </p:spPr>
      </p:pic>
      <p:sp>
        <p:nvSpPr>
          <p:cNvPr id="2" name="Rectangle 1">
            <a:extLst>
              <a:ext uri="{FF2B5EF4-FFF2-40B4-BE49-F238E27FC236}">
                <a16:creationId xmlns:a16="http://schemas.microsoft.com/office/drawing/2014/main" id="{5E3C0654-318B-E7A9-07E9-DA93D1654E03}"/>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sp>
        <p:nvSpPr>
          <p:cNvPr id="3" name="Rectangle 2">
            <a:extLst>
              <a:ext uri="{FF2B5EF4-FFF2-40B4-BE49-F238E27FC236}">
                <a16:creationId xmlns:a16="http://schemas.microsoft.com/office/drawing/2014/main" id="{6CC55F6F-6F98-C03D-7C45-8358FC93DE71}"/>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lang="en-US" sz="1400" b="0" i="1" dirty="0">
                <a:solidFill>
                  <a:srgbClr val="000000"/>
                </a:solidFill>
                <a:latin typeface="Ayuthaya" pitchFamily="2" charset="-34"/>
                <a:ea typeface="Ayuthaya" pitchFamily="2" charset="-34"/>
                <a:cs typeface="Ayuthaya" pitchFamily="2" charset="-34"/>
              </a:rPr>
              <a:t>Voices on Health Care</a:t>
            </a:r>
            <a:r>
              <a:rPr lang="en-US" sz="1400" b="0" dirty="0">
                <a:solidFill>
                  <a:srgbClr val="000000"/>
                </a:solidFill>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7" name="Straight Connector 6">
            <a:extLst>
              <a:ext uri="{FF2B5EF4-FFF2-40B4-BE49-F238E27FC236}">
                <a16:creationId xmlns:a16="http://schemas.microsoft.com/office/drawing/2014/main" id="{909017A0-799D-E9C1-0D99-7E63612C73A9}"/>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940716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46" name="Shape 446"/>
              <p:cNvSpPr/>
              <p:nvPr/>
            </p:nvSpPr>
            <p:spPr>
              <a:xfrm>
                <a:off x="279398" y="1469749"/>
                <a:ext cx="9067800" cy="4862870"/>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marL="577850" marR="0" lvl="0" indent="-403225" algn="l" defTabSz="914400" rtl="0" eaLnBrk="1" fontAlgn="auto" latinLnBrk="0" hangingPunct="0">
                  <a:lnSpc>
                    <a:spcPct val="100000"/>
                  </a:lnSpc>
                  <a:spcBef>
                    <a:spcPts val="0"/>
                  </a:spcBef>
                  <a:spcAft>
                    <a:spcPts val="0"/>
                  </a:spcAft>
                  <a:buClrTx/>
                  <a:buSzPct val="100000"/>
                  <a:buFontTx/>
                  <a:buAutoNum type="arabicPeriod"/>
                  <a:tabLst>
                    <a:tab pos="330200" algn="l"/>
                  </a:tabLst>
                  <a:defRPr sz="2000" b="0">
                    <a:latin typeface="+mn-lt"/>
                    <a:ea typeface="+mn-ea"/>
                    <a:cs typeface="+mn-cs"/>
                    <a:sym typeface="Helvetica Neue"/>
                  </a:defRPr>
                </a:pPr>
                <a:r>
                  <a:rPr kumimoji="0" sz="2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Private</a:t>
                </a:r>
                <a:r>
                  <a:rPr kumimoji="0" lang="en-US" sz="2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 health insurance is the only option.</a:t>
                </a:r>
              </a:p>
              <a:p>
                <a:pPr marL="577850" marR="0" lvl="0" indent="-403225" algn="l" defTabSz="914400" rtl="0" eaLnBrk="1" fontAlgn="auto" latinLnBrk="0" hangingPunct="0">
                  <a:lnSpc>
                    <a:spcPct val="100000"/>
                  </a:lnSpc>
                  <a:spcBef>
                    <a:spcPts val="0"/>
                  </a:spcBef>
                  <a:spcAft>
                    <a:spcPts val="0"/>
                  </a:spcAft>
                  <a:buClrTx/>
                  <a:buSzPct val="100000"/>
                  <a:buFontTx/>
                  <a:buAutoNum type="arabicPeriod"/>
                  <a:tabLst>
                    <a:tab pos="330200" algn="l"/>
                  </a:tabLst>
                  <a:defRPr sz="2000" b="0">
                    <a:latin typeface="+mn-lt"/>
                    <a:ea typeface="+mn-ea"/>
                    <a:cs typeface="+mn-cs"/>
                    <a:sym typeface="Helvetica Neue"/>
                  </a:defRPr>
                </a:pPr>
                <a:endParaRPr kumimoji="0" lang="en-US" sz="2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endParaRPr>
              </a:p>
              <a:p>
                <a:pPr marL="577850" marR="0" lvl="0" indent="-403225" algn="l" defTabSz="914400" rtl="0" eaLnBrk="1" fontAlgn="auto" latinLnBrk="0" hangingPunct="0">
                  <a:lnSpc>
                    <a:spcPct val="100000"/>
                  </a:lnSpc>
                  <a:spcBef>
                    <a:spcPts val="0"/>
                  </a:spcBef>
                  <a:spcAft>
                    <a:spcPts val="0"/>
                  </a:spcAft>
                  <a:buClrTx/>
                  <a:buSzPct val="100000"/>
                  <a:buFontTx/>
                  <a:buAutoNum type="arabicPeriod"/>
                  <a:tabLst>
                    <a:tab pos="330200" algn="l"/>
                  </a:tabLst>
                  <a:defRPr sz="2000" b="0">
                    <a:latin typeface="+mn-lt"/>
                    <a:ea typeface="+mn-ea"/>
                    <a:cs typeface="+mn-cs"/>
                    <a:sym typeface="Helvetica Neue"/>
                  </a:defRPr>
                </a:pPr>
                <a:r>
                  <a:rPr kumimoji="0" lang="en-US" sz="2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There</a:t>
                </a:r>
                <a:r>
                  <a:rPr kumimoji="0" lang="en-US" sz="2000" b="0" u="none" strike="noStrike" kern="0" cap="none" spc="0" normalizeH="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 is no government regulation of providers or insurers.</a:t>
                </a:r>
                <a:endParaRPr kumimoji="0" lang="en-US" sz="2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endParaRPr>
              </a:p>
              <a:p>
                <a:pPr marL="577850" marR="0" lvl="1" indent="50800" algn="l" defTabSz="914400" rtl="0" eaLnBrk="1" fontAlgn="auto" latinLnBrk="0" hangingPunct="0">
                  <a:lnSpc>
                    <a:spcPct val="100000"/>
                  </a:lnSpc>
                  <a:spcBef>
                    <a:spcPts val="0"/>
                  </a:spcBef>
                  <a:spcAft>
                    <a:spcPts val="0"/>
                  </a:spcAft>
                  <a:buClrTx/>
                  <a:buSzPct val="100000"/>
                  <a:buFont typeface="Arial" charset="0"/>
                  <a:buChar char="•"/>
                  <a:tabLst>
                    <a:tab pos="330200" algn="l"/>
                  </a:tabLst>
                  <a:defRPr sz="2000" b="0">
                    <a:latin typeface="+mn-lt"/>
                    <a:ea typeface="+mn-ea"/>
                    <a:cs typeface="+mn-cs"/>
                    <a:sym typeface="Helvetica Neue"/>
                  </a:defRPr>
                </a:pPr>
                <a:r>
                  <a:rPr kumimoji="0" lang="en-US" sz="2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 Deregulated health-care providers (treatment costs ↓$10)</a:t>
                </a:r>
              </a:p>
              <a:p>
                <a:pPr marL="577850" marR="0" lvl="1" indent="50800" algn="l" defTabSz="914400" rtl="0" eaLnBrk="1" fontAlgn="auto" latinLnBrk="0" hangingPunct="0">
                  <a:lnSpc>
                    <a:spcPct val="100000"/>
                  </a:lnSpc>
                  <a:spcBef>
                    <a:spcPts val="0"/>
                  </a:spcBef>
                  <a:spcAft>
                    <a:spcPts val="0"/>
                  </a:spcAft>
                  <a:buClrTx/>
                  <a:buSzPct val="100000"/>
                  <a:buFont typeface="Arial" charset="0"/>
                  <a:buChar char="•"/>
                  <a:tabLst>
                    <a:tab pos="330200" algn="l"/>
                  </a:tabLst>
                  <a:defRPr sz="2000" b="0">
                    <a:latin typeface="+mn-lt"/>
                    <a:ea typeface="+mn-ea"/>
                    <a:cs typeface="+mn-cs"/>
                    <a:sym typeface="Helvetica Neue"/>
                  </a:defRPr>
                </a:pPr>
                <a:r>
                  <a:rPr lang="en-US" sz="2000" b="0" kern="0" dirty="0">
                    <a:solidFill>
                      <a:srgbClr val="000000"/>
                    </a:solidFill>
                    <a:latin typeface="Avenir Book" panose="02000503020000020003" pitchFamily="2" charset="0"/>
                    <a:ea typeface="Avenir Medium" charset="0"/>
                    <a:cs typeface="Avenir Medium" charset="0"/>
                    <a:sym typeface="Helvetica Neue"/>
                  </a:rPr>
                  <a:t> </a:t>
                </a:r>
                <a:r>
                  <a:rPr kumimoji="0" lang="en-US" sz="2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Deregulated insurance companies (insurance premiums ↓$5)</a:t>
                </a:r>
              </a:p>
              <a:p>
                <a:pPr marL="754063" lvl="1" algn="l" eaLnBrk="1" fontAlgn="auto">
                  <a:spcBef>
                    <a:spcPts val="0"/>
                  </a:spcBef>
                  <a:spcAft>
                    <a:spcPts val="0"/>
                  </a:spcAft>
                  <a:buSzPct val="100000"/>
                  <a:tabLst>
                    <a:tab pos="330200" algn="l"/>
                  </a:tabLst>
                  <a:defRPr sz="2000" b="0">
                    <a:latin typeface="+mn-lt"/>
                    <a:ea typeface="+mn-ea"/>
                    <a:cs typeface="+mn-cs"/>
                    <a:sym typeface="Helvetica Neue"/>
                  </a:defRPr>
                </a:pPr>
                <a:r>
                  <a:rPr lang="en-US" sz="2000" b="0" kern="0" dirty="0">
                    <a:solidFill>
                      <a:srgbClr val="000000"/>
                    </a:solidFill>
                    <a:latin typeface="Avenir Book" panose="02000503020000020003" pitchFamily="2" charset="0"/>
                    <a:ea typeface="Avenir Medium" charset="0"/>
                    <a:cs typeface="Avenir Medium" charset="0"/>
                    <a:sym typeface="Helvetica Neue"/>
                  </a:rPr>
                  <a:t>- Still a cap on coverage of $30, but now Patient 2 is covered.</a:t>
                </a:r>
              </a:p>
              <a:p>
                <a:pPr marL="174625" marR="0" lvl="0" algn="l" defTabSz="914400" rtl="0" eaLnBrk="1" fontAlgn="auto" latinLnBrk="0" hangingPunct="0">
                  <a:lnSpc>
                    <a:spcPct val="100000"/>
                  </a:lnSpc>
                  <a:spcBef>
                    <a:spcPts val="0"/>
                  </a:spcBef>
                  <a:spcAft>
                    <a:spcPts val="0"/>
                  </a:spcAft>
                  <a:buClrTx/>
                  <a:buSzPct val="100000"/>
                  <a:tabLst>
                    <a:tab pos="330200" algn="l"/>
                  </a:tabLst>
                  <a:defRPr sz="2000" b="0">
                    <a:latin typeface="+mn-lt"/>
                    <a:ea typeface="+mn-ea"/>
                    <a:cs typeface="+mn-cs"/>
                    <a:sym typeface="Helvetica Neue"/>
                  </a:defRPr>
                </a:pPr>
                <a:endParaRPr kumimoji="0" lang="en-US" sz="2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endParaRPr>
              </a:p>
              <a:p>
                <a:pPr marL="631825" indent="-457200" algn="l" eaLnBrk="1" fontAlgn="auto">
                  <a:spcBef>
                    <a:spcPts val="0"/>
                  </a:spcBef>
                  <a:spcAft>
                    <a:spcPts val="0"/>
                  </a:spcAft>
                  <a:buSzPct val="100000"/>
                  <a:buFont typeface="+mj-lt"/>
                  <a:buAutoNum type="arabicPeriod" startAt="3"/>
                  <a:tabLst>
                    <a:tab pos="330200" algn="l"/>
                  </a:tabLst>
                  <a:defRPr sz="2000" b="0">
                    <a:latin typeface="+mn-lt"/>
                    <a:ea typeface="+mn-ea"/>
                    <a:cs typeface="+mn-cs"/>
                    <a:sym typeface="Helvetica Neue"/>
                  </a:defRPr>
                </a:pPr>
                <a:r>
                  <a:rPr lang="en-US" sz="2000" b="0" kern="0" dirty="0">
                    <a:solidFill>
                      <a:srgbClr val="000000"/>
                    </a:solidFill>
                    <a:latin typeface="Avenir Book" panose="02000503020000020003" pitchFamily="2" charset="0"/>
                    <a:ea typeface="Avenir Medium" charset="0"/>
                    <a:cs typeface="Avenir Medium" charset="0"/>
                    <a:sym typeface="Helvetica Neue"/>
                  </a:rPr>
                  <a:t>Accessibility for unaffordable health care:</a:t>
                </a:r>
                <a:endParaRPr kumimoji="0" lang="en-US" sz="2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endParaRPr>
              </a:p>
              <a:p>
                <a:pPr marL="577850" marR="0" lvl="0" algn="l" defTabSz="914400" rtl="0" eaLnBrk="1" fontAlgn="auto" latinLnBrk="0" hangingPunct="0">
                  <a:lnSpc>
                    <a:spcPct val="100000"/>
                  </a:lnSpc>
                  <a:spcBef>
                    <a:spcPts val="0"/>
                  </a:spcBef>
                  <a:spcAft>
                    <a:spcPts val="0"/>
                  </a:spcAft>
                  <a:buClrTx/>
                  <a:buSzPct val="100000"/>
                  <a:buFont typeface="Arial" charset="0"/>
                  <a:buChar char="•"/>
                  <a:tabLst>
                    <a:tab pos="330200" algn="l"/>
                  </a:tabLst>
                  <a:defRPr sz="2000" b="0">
                    <a:latin typeface="+mn-lt"/>
                    <a:ea typeface="+mn-ea"/>
                    <a:cs typeface="+mn-cs"/>
                    <a:sym typeface="Helvetica Neue"/>
                  </a:defRPr>
                </a:pPr>
                <a:r>
                  <a:rPr kumimoji="0" lang="en-US" sz="2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 Charitable giving (family, religious, </a:t>
                </a:r>
              </a:p>
              <a:p>
                <a:pPr marL="754063" marR="0" lvl="0" algn="l" defTabSz="914400" rtl="0" eaLnBrk="1" fontAlgn="auto" latinLnBrk="0" hangingPunct="0">
                  <a:lnSpc>
                    <a:spcPct val="100000"/>
                  </a:lnSpc>
                  <a:spcBef>
                    <a:spcPts val="0"/>
                  </a:spcBef>
                  <a:spcAft>
                    <a:spcPts val="0"/>
                  </a:spcAft>
                  <a:buClrTx/>
                  <a:buSzPct val="100000"/>
                  <a:tabLst>
                    <a:tab pos="330200" algn="l"/>
                  </a:tabLst>
                  <a:defRPr sz="2000" b="0">
                    <a:latin typeface="+mn-lt"/>
                    <a:ea typeface="+mn-ea"/>
                    <a:cs typeface="+mn-cs"/>
                    <a:sym typeface="Helvetica Neue"/>
                  </a:defRPr>
                </a:pPr>
                <a:r>
                  <a:rPr kumimoji="0" lang="en-US" sz="2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philanthropy, crowdfunding, etc.) </a:t>
                </a:r>
              </a:p>
              <a:p>
                <a:pPr marL="577850" marR="0" lvl="0" indent="-403225" algn="l" defTabSz="914400" rtl="0" eaLnBrk="1" fontAlgn="auto" latinLnBrk="0" hangingPunct="0">
                  <a:lnSpc>
                    <a:spcPct val="100000"/>
                  </a:lnSpc>
                  <a:spcBef>
                    <a:spcPts val="0"/>
                  </a:spcBef>
                  <a:spcAft>
                    <a:spcPts val="0"/>
                  </a:spcAft>
                  <a:buClrTx/>
                  <a:buSzPct val="100000"/>
                  <a:buFont typeface="Arial" charset="0"/>
                  <a:buChar char="•"/>
                  <a:tabLst>
                    <a:tab pos="330200" algn="l"/>
                  </a:tabLst>
                  <a:defRPr sz="2000" b="0">
                    <a:latin typeface="+mn-lt"/>
                    <a:ea typeface="+mn-ea"/>
                    <a:cs typeface="+mn-cs"/>
                    <a:sym typeface="Helvetica Neue"/>
                  </a:defRPr>
                </a:pPr>
                <a:endParaRPr kumimoji="0" lang="en-US" sz="2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endParaRPr>
              </a:p>
              <a:p>
                <a:pPr marL="585788" lvl="0" indent="-407988" algn="l" eaLnBrk="1" fontAlgn="auto">
                  <a:spcBef>
                    <a:spcPts val="0"/>
                  </a:spcBef>
                  <a:spcAft>
                    <a:spcPts val="0"/>
                  </a:spcAft>
                  <a:buFont typeface="+mj-lt"/>
                  <a:buAutoNum type="arabicPeriod" startAt="4"/>
                  <a:defRPr sz="2000" b="0">
                    <a:latin typeface="+mn-lt"/>
                    <a:ea typeface="+mn-ea"/>
                    <a:cs typeface="+mn-cs"/>
                    <a:sym typeface="Helvetica Neue"/>
                  </a:defRPr>
                </a:pPr>
                <a:r>
                  <a:rPr lang="en-US" sz="2000" b="0" kern="0" dirty="0">
                    <a:solidFill>
                      <a:srgbClr val="000000"/>
                    </a:solidFill>
                    <a:latin typeface="Avenir Book" panose="02000503020000020003" pitchFamily="2" charset="0"/>
                    <a:ea typeface="Avenir Medium" charset="0"/>
                    <a:cs typeface="Avenir Medium" charset="0"/>
                    <a:sym typeface="Helvetica Neue"/>
                  </a:rPr>
                  <a:t>Patients calculate affordability. </a:t>
                </a:r>
              </a:p>
              <a:p>
                <a:pPr marL="585788" lvl="0" algn="l" eaLnBrk="1" fontAlgn="auto">
                  <a:spcBef>
                    <a:spcPts val="0"/>
                  </a:spcBef>
                  <a:spcAft>
                    <a:spcPts val="0"/>
                  </a:spcAft>
                  <a:defRPr sz="2000" b="0">
                    <a:latin typeface="+mn-lt"/>
                    <a:ea typeface="+mn-ea"/>
                    <a:cs typeface="+mn-cs"/>
                    <a:sym typeface="Helvetica Neue"/>
                  </a:defRPr>
                </a:pPr>
                <a:r>
                  <a:rPr lang="en-US" sz="2000" b="0" kern="0" dirty="0">
                    <a:solidFill>
                      <a:srgbClr val="000000"/>
                    </a:solidFill>
                    <a:latin typeface="Avenir Book" panose="02000503020000020003" pitchFamily="2" charset="0"/>
                    <a:ea typeface="Avenir Medium" charset="0"/>
                    <a:cs typeface="Avenir Medium" charset="0"/>
                    <a:sym typeface="Helvetica Neue"/>
                  </a:rPr>
                  <a:t>(Insurance Cost </a:t>
                </a:r>
                <a14:m>
                  <m:oMath xmlns:m="http://schemas.openxmlformats.org/officeDocument/2006/math">
                    <m:r>
                      <a:rPr lang="en-US" sz="2000" b="0" i="1" kern="0">
                        <a:solidFill>
                          <a:srgbClr val="000000"/>
                        </a:solidFill>
                        <a:latin typeface="Cambria Math" panose="02040503050406030204" pitchFamily="18" charset="0"/>
                        <a:ea typeface="Cambria Math" panose="02040503050406030204" pitchFamily="18" charset="0"/>
                        <a:cs typeface="Avenir Medium" charset="0"/>
                        <a:sym typeface="Helvetica Neue"/>
                      </a:rPr>
                      <m:t>÷</m:t>
                    </m:r>
                  </m:oMath>
                </a14:m>
                <a:r>
                  <a:rPr lang="en-US" sz="2000" b="0" kern="0" dirty="0">
                    <a:solidFill>
                      <a:srgbClr val="000000"/>
                    </a:solidFill>
                    <a:latin typeface="Avenir Book" panose="02000503020000020003" pitchFamily="2" charset="0"/>
                    <a:ea typeface="Avenir Medium" charset="0"/>
                    <a:cs typeface="Avenir Medium" charset="0"/>
                    <a:sym typeface="Helvetica Neue"/>
                  </a:rPr>
                  <a:t> Income)</a:t>
                </a:r>
                <a:endParaRPr kumimoji="0" lang="en-US"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Verdana"/>
                </a:endParaRPr>
              </a:p>
              <a:p>
                <a:pPr marL="466725" marR="0" lvl="0" indent="-457200" algn="l" defTabSz="914400" rtl="0" eaLnBrk="1" fontAlgn="auto" latinLnBrk="0" hangingPunct="0">
                  <a:lnSpc>
                    <a:spcPct val="100000"/>
                  </a:lnSpc>
                  <a:spcBef>
                    <a:spcPts val="0"/>
                  </a:spcBef>
                  <a:spcAft>
                    <a:spcPts val="0"/>
                  </a:spcAft>
                  <a:buClrTx/>
                  <a:buSzTx/>
                  <a:buFont typeface="+mj-lt"/>
                  <a:buAutoNum type="arabicPeriod" startAt="4"/>
                  <a:tabLst>
                    <a:tab pos="330200" algn="l"/>
                  </a:tabLst>
                  <a:defRPr sz="2000" b="0">
                    <a:latin typeface="+mn-lt"/>
                    <a:ea typeface="+mn-ea"/>
                    <a:cs typeface="+mn-cs"/>
                    <a:sym typeface="Helvetica Neue"/>
                  </a:defRPr>
                </a:pPr>
                <a:endParaRPr kumimoji="0" lang="en-US"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Verdana"/>
                </a:endParaRPr>
              </a:p>
              <a:p>
                <a:pPr marL="466725" marR="0" lvl="0" indent="-457200" algn="l" defTabSz="914400" rtl="0" eaLnBrk="1" fontAlgn="auto" latinLnBrk="0" hangingPunct="0">
                  <a:lnSpc>
                    <a:spcPct val="100000"/>
                  </a:lnSpc>
                  <a:spcBef>
                    <a:spcPts val="0"/>
                  </a:spcBef>
                  <a:spcAft>
                    <a:spcPts val="0"/>
                  </a:spcAft>
                  <a:buClrTx/>
                  <a:buSzTx/>
                  <a:buFont typeface="+mj-lt"/>
                  <a:buAutoNum type="arabicPeriod" startAt="4"/>
                  <a:tabLst>
                    <a:tab pos="330200" algn="l"/>
                  </a:tabLst>
                  <a:defRPr sz="2000" b="0">
                    <a:latin typeface="+mn-lt"/>
                    <a:ea typeface="+mn-ea"/>
                    <a:cs typeface="+mn-cs"/>
                    <a:sym typeface="Helvetica Neue"/>
                  </a:defRPr>
                </a:pPr>
                <a:endParaRPr kumimoji="0" lang="en-US"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Verdana"/>
                </a:endParaRPr>
              </a:p>
              <a:p>
                <a:pPr marL="466725" marR="0" lvl="0" indent="-457200" algn="l" defTabSz="914400" rtl="0" eaLnBrk="1" fontAlgn="auto" latinLnBrk="0" hangingPunct="0">
                  <a:lnSpc>
                    <a:spcPct val="100000"/>
                  </a:lnSpc>
                  <a:spcBef>
                    <a:spcPts val="0"/>
                  </a:spcBef>
                  <a:spcAft>
                    <a:spcPts val="0"/>
                  </a:spcAft>
                  <a:buClrTx/>
                  <a:buSzTx/>
                  <a:buFont typeface="+mj-lt"/>
                  <a:buAutoNum type="arabicPeriod" startAt="4"/>
                  <a:tabLst>
                    <a:tab pos="330200" algn="l"/>
                  </a:tabLst>
                  <a:defRPr sz="2000" b="0">
                    <a:latin typeface="+mn-lt"/>
                    <a:ea typeface="+mn-ea"/>
                    <a:cs typeface="+mn-cs"/>
                    <a:sym typeface="Helvetica Neue"/>
                  </a:defRPr>
                </a:pPr>
                <a:endParaRPr kumimoji="0" lang="en-US"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Verdana"/>
                </a:endParaRPr>
              </a:p>
              <a:p>
                <a:pPr marL="466725" marR="0" lvl="0" indent="-457200" algn="l" defTabSz="914400" rtl="0" eaLnBrk="1" fontAlgn="auto" latinLnBrk="0" hangingPunct="0">
                  <a:lnSpc>
                    <a:spcPct val="100000"/>
                  </a:lnSpc>
                  <a:spcBef>
                    <a:spcPts val="0"/>
                  </a:spcBef>
                  <a:spcAft>
                    <a:spcPts val="0"/>
                  </a:spcAft>
                  <a:buClrTx/>
                  <a:buSzTx/>
                  <a:buFont typeface="+mj-lt"/>
                  <a:buAutoNum type="arabicPeriod" startAt="4"/>
                  <a:tabLst>
                    <a:tab pos="330200" algn="l"/>
                  </a:tabLst>
                  <a:defRPr sz="2000" b="0">
                    <a:latin typeface="+mn-lt"/>
                    <a:ea typeface="+mn-ea"/>
                    <a:cs typeface="+mn-cs"/>
                    <a:sym typeface="Helvetica Neue"/>
                  </a:defRPr>
                </a:pPr>
                <a:endParaRPr kumimoji="0" lang="en-US"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Verdana"/>
                </a:endParaRPr>
              </a:p>
              <a:p>
                <a:pPr marL="466725" marR="0" lvl="0" indent="-457200" algn="l" defTabSz="914400" rtl="0" eaLnBrk="1" fontAlgn="auto" latinLnBrk="0" hangingPunct="0">
                  <a:lnSpc>
                    <a:spcPct val="100000"/>
                  </a:lnSpc>
                  <a:spcBef>
                    <a:spcPts val="0"/>
                  </a:spcBef>
                  <a:spcAft>
                    <a:spcPts val="0"/>
                  </a:spcAft>
                  <a:buClrTx/>
                  <a:buSzTx/>
                  <a:buFont typeface="+mj-lt"/>
                  <a:buAutoNum type="arabicPeriod" startAt="4"/>
                  <a:tabLst>
                    <a:tab pos="330200" algn="l"/>
                  </a:tabLst>
                  <a:defRPr sz="2000" b="0">
                    <a:latin typeface="+mn-lt"/>
                    <a:ea typeface="+mn-ea"/>
                    <a:cs typeface="+mn-cs"/>
                    <a:sym typeface="Helvetica Neue"/>
                  </a:defRPr>
                </a:pPr>
                <a:endParaRPr kumimoji="0" lang="en-US"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Verdana"/>
                </a:endParaRPr>
              </a:p>
            </p:txBody>
          </p:sp>
        </mc:Choice>
        <mc:Fallback xmlns="">
          <p:sp>
            <p:nvSpPr>
              <p:cNvPr id="446" name="Shape 446"/>
              <p:cNvSpPr>
                <a:spLocks noRot="1" noChangeAspect="1" noMove="1" noResize="1" noEditPoints="1" noAdjustHandles="1" noChangeArrowheads="1" noChangeShapeType="1" noTextEdit="1"/>
              </p:cNvSpPr>
              <p:nvPr/>
            </p:nvSpPr>
            <p:spPr>
              <a:xfrm>
                <a:off x="279398" y="1469749"/>
                <a:ext cx="9067800" cy="4862870"/>
              </a:xfrm>
              <a:prstGeom prst="rect">
                <a:avLst/>
              </a:prstGeom>
              <a:blipFill>
                <a:blip r:embed="rId3"/>
                <a:stretch>
                  <a:fillRect t="-1302"/>
                </a:stretch>
              </a:blipFill>
              <a:ln w="12700">
                <a:miter lim="400000"/>
              </a:ln>
              <a:extLst>
                <a:ext uri="{C572A759-6A51-4108-AA02-DFA0A04FC94B}">
                  <ma14:wrappingTextBoxFlag xmlns:ma14="http://schemas.microsoft.com/office/mac/drawingml/2011/main" xmlns="" xmlns:a14="http://schemas.microsoft.com/office/drawing/2010/main" val="1"/>
                </a:ext>
              </a:extLst>
            </p:spPr>
            <p:txBody>
              <a:bodyPr/>
              <a:lstStyle/>
              <a:p>
                <a:r>
                  <a:rPr lang="en-US">
                    <a:noFill/>
                  </a:rPr>
                  <a:t> </a:t>
                </a:r>
              </a:p>
            </p:txBody>
          </p:sp>
        </mc:Fallback>
      </mc:AlternateContent>
      <p:sp>
        <p:nvSpPr>
          <p:cNvPr id="4" name="Rectangle 3"/>
          <p:cNvSpPr/>
          <p:nvPr/>
        </p:nvSpPr>
        <p:spPr>
          <a:xfrm>
            <a:off x="6014356" y="3582124"/>
            <a:ext cx="2906067" cy="2554543"/>
          </a:xfrm>
          <a:prstGeom prst="rect">
            <a:avLst/>
          </a:prstGeom>
          <a:solidFill>
            <a:srgbClr val="FFFFFF"/>
          </a:solidFill>
          <a:ln w="38100" cap="flat">
            <a:solidFill>
              <a:srgbClr val="C21B3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lvl="0" indent="0" algn="ctr" defTabSz="914400" rtl="0" eaLnBrk="1" fontAlgn="auto" latinLnBrk="0" hangingPunct="0">
              <a:lnSpc>
                <a:spcPct val="100000"/>
              </a:lnSpc>
              <a:spcBef>
                <a:spcPts val="0"/>
              </a:spcBef>
              <a:spcAft>
                <a:spcPts val="0"/>
              </a:spcAft>
              <a:buClrTx/>
              <a:buSzTx/>
              <a:buFontTx/>
              <a:buNone/>
              <a:tabLst/>
              <a:defRPr/>
            </a:pPr>
            <a:r>
              <a:rPr kumimoji="0" lang="en-US" sz="2000" b="0" u="none" strike="noStrike" kern="0" cap="none" spc="0" normalizeH="0" baseline="0" noProof="0" dirty="0">
                <a:ln>
                  <a:noFill/>
                </a:ln>
                <a:solidFill>
                  <a:srgbClr val="C21B30"/>
                </a:solidFill>
                <a:effectLst/>
                <a:uLnTx/>
                <a:uFillTx/>
                <a:latin typeface="Avenir Book" panose="02000503020000020003" pitchFamily="2" charset="0"/>
                <a:ea typeface="Avenir Medium" charset="0"/>
                <a:cs typeface="Avenir Medium" charset="0"/>
                <a:sym typeface="Calibri"/>
              </a:rPr>
              <a:t>Example: </a:t>
            </a:r>
          </a:p>
          <a:p>
            <a:pPr marL="0" marR="0" lvl="0" indent="0" algn="ctr" defTabSz="914400" rtl="0" eaLnBrk="1" fontAlgn="auto" latinLnBrk="0" hangingPunct="0">
              <a:lnSpc>
                <a:spcPct val="100000"/>
              </a:lnSpc>
              <a:spcBef>
                <a:spcPts val="0"/>
              </a:spcBef>
              <a:spcAft>
                <a:spcPts val="0"/>
              </a:spcAft>
              <a:buClrTx/>
              <a:buSzTx/>
              <a:buFontTx/>
              <a:buNone/>
              <a:tabLst/>
              <a:defRPr/>
            </a:pPr>
            <a:endParaRPr kumimoji="0" lang="en-US" sz="1000" b="0" u="none" strike="noStrike" kern="0" cap="none" spc="0" normalizeH="0" baseline="0" noProof="0" dirty="0">
              <a:ln>
                <a:noFill/>
              </a:ln>
              <a:solidFill>
                <a:srgbClr val="C21B30"/>
              </a:solidFill>
              <a:effectLst/>
              <a:uLnTx/>
              <a:uFillTx/>
              <a:latin typeface="Avenir Book" panose="02000503020000020003" pitchFamily="2" charset="0"/>
              <a:ea typeface="Avenir Medium" charset="0"/>
              <a:cs typeface="Avenir Medium" charset="0"/>
              <a:sym typeface="Calibri"/>
            </a:endParaRPr>
          </a:p>
          <a:p>
            <a:pPr marL="0" marR="0" lvl="0" indent="0" algn="ctr" defTabSz="914400" rtl="0" eaLnBrk="1" fontAlgn="auto" latinLnBrk="0" hangingPunct="0">
              <a:lnSpc>
                <a:spcPct val="100000"/>
              </a:lnSpc>
              <a:spcBef>
                <a:spcPts val="0"/>
              </a:spcBef>
              <a:spcAft>
                <a:spcPts val="0"/>
              </a:spcAft>
              <a:buClrTx/>
              <a:buSzTx/>
              <a:buFontTx/>
              <a:buNone/>
              <a:tabLst/>
              <a:defRPr/>
            </a:pPr>
            <a:r>
              <a:rPr kumimoji="0" lang="en-US" sz="2000" b="0" u="none" strike="noStrike" kern="0" cap="none" spc="0" normalizeH="0" baseline="0" noProof="0" dirty="0">
                <a:ln>
                  <a:noFill/>
                </a:ln>
                <a:solidFill>
                  <a:srgbClr val="C21B30"/>
                </a:solidFill>
                <a:effectLst/>
                <a:uLnTx/>
                <a:uFillTx/>
                <a:latin typeface="Avenir Book" panose="02000503020000020003" pitchFamily="2" charset="0"/>
                <a:ea typeface="Avenir Medium" charset="0"/>
                <a:cs typeface="Avenir Medium" charset="0"/>
                <a:sym typeface="Calibri"/>
              </a:rPr>
              <a:t>Income: $20</a:t>
            </a:r>
          </a:p>
          <a:p>
            <a:pPr marL="0" marR="0" lvl="0" indent="0" algn="ctr" defTabSz="914400" rtl="0" eaLnBrk="1" fontAlgn="auto" latinLnBrk="0" hangingPunct="0">
              <a:lnSpc>
                <a:spcPct val="100000"/>
              </a:lnSpc>
              <a:spcBef>
                <a:spcPts val="0"/>
              </a:spcBef>
              <a:spcAft>
                <a:spcPts val="0"/>
              </a:spcAft>
              <a:buClrTx/>
              <a:buSzTx/>
              <a:buFontTx/>
              <a:buNone/>
              <a:tabLst/>
              <a:defRPr/>
            </a:pPr>
            <a:r>
              <a:rPr kumimoji="0" lang="en-US" sz="2000" b="0" u="none" strike="noStrike" kern="0" cap="none" spc="0" normalizeH="0" baseline="0" noProof="0" dirty="0">
                <a:ln>
                  <a:noFill/>
                </a:ln>
                <a:solidFill>
                  <a:srgbClr val="C21B30"/>
                </a:solidFill>
                <a:effectLst/>
                <a:uLnTx/>
                <a:uFillTx/>
                <a:latin typeface="Avenir Book" panose="02000503020000020003" pitchFamily="2" charset="0"/>
                <a:ea typeface="Avenir Medium" charset="0"/>
                <a:cs typeface="Avenir Medium" charset="0"/>
                <a:sym typeface="Calibri"/>
              </a:rPr>
              <a:t>Cost of Insurance: $5</a:t>
            </a:r>
            <a:endParaRPr kumimoji="0" lang="en-US" sz="1000" b="0" u="none" strike="noStrike" kern="0" cap="none" spc="0" normalizeH="0" baseline="0" noProof="0" dirty="0">
              <a:ln>
                <a:noFill/>
              </a:ln>
              <a:solidFill>
                <a:srgbClr val="C21B30"/>
              </a:solidFill>
              <a:effectLst/>
              <a:uLnTx/>
              <a:uFillTx/>
              <a:latin typeface="Avenir Book" panose="02000503020000020003" pitchFamily="2" charset="0"/>
              <a:ea typeface="Avenir Medium" charset="0"/>
              <a:cs typeface="Avenir Medium" charset="0"/>
              <a:sym typeface="Calibri"/>
            </a:endParaRPr>
          </a:p>
          <a:p>
            <a:pPr lvl="0" eaLnBrk="1" fontAlgn="auto">
              <a:spcBef>
                <a:spcPts val="0"/>
              </a:spcBef>
              <a:spcAft>
                <a:spcPts val="0"/>
              </a:spcAft>
              <a:defRPr/>
            </a:pPr>
            <a:r>
              <a:rPr kumimoji="0" lang="en-US" sz="2000" b="0" u="none" strike="noStrike" kern="0" cap="none" spc="0" normalizeH="0" baseline="0" noProof="0" dirty="0">
                <a:ln>
                  <a:noFill/>
                </a:ln>
                <a:solidFill>
                  <a:srgbClr val="C21B30"/>
                </a:solidFill>
                <a:effectLst/>
                <a:uLnTx/>
                <a:uFillTx/>
                <a:latin typeface="Avenir Book" panose="02000503020000020003" pitchFamily="2" charset="0"/>
                <a:ea typeface="Avenir Medium" charset="0"/>
                <a:cs typeface="Avenir Medium" charset="0"/>
                <a:sym typeface="Calibri"/>
              </a:rPr>
              <a:t>5 </a:t>
            </a:r>
            <a:r>
              <a:rPr lang="en-US" sz="2000" b="0" dirty="0">
                <a:solidFill>
                  <a:srgbClr val="C21B30"/>
                </a:solidFill>
                <a:latin typeface="Avenir Book" panose="02000503020000020003" pitchFamily="2" charset="0"/>
                <a:ea typeface="Avenir Medium" charset="0"/>
                <a:cs typeface="Avenir Medium" charset="0"/>
              </a:rPr>
              <a:t>÷</a:t>
            </a:r>
            <a:r>
              <a:rPr kumimoji="0" lang="en-US" sz="2000" b="0" u="none" strike="noStrike" kern="0" cap="none" spc="0" normalizeH="0" baseline="0" noProof="0" dirty="0">
                <a:ln>
                  <a:noFill/>
                </a:ln>
                <a:solidFill>
                  <a:srgbClr val="C21B30"/>
                </a:solidFill>
                <a:effectLst/>
                <a:uLnTx/>
                <a:uFillTx/>
                <a:latin typeface="Avenir Book" panose="02000503020000020003" pitchFamily="2" charset="0"/>
                <a:ea typeface="Avenir Medium" charset="0"/>
                <a:cs typeface="Avenir Medium" charset="0"/>
                <a:sym typeface="Calibri"/>
              </a:rPr>
              <a:t> 20 = 0.25 = 25%</a:t>
            </a:r>
          </a:p>
          <a:p>
            <a:pPr marL="0" marR="0" lvl="0" indent="0" algn="ctr" defTabSz="914400" rtl="0" eaLnBrk="1" fontAlgn="auto" latinLnBrk="0" hangingPunct="0">
              <a:lnSpc>
                <a:spcPct val="100000"/>
              </a:lnSpc>
              <a:spcBef>
                <a:spcPts val="0"/>
              </a:spcBef>
              <a:spcAft>
                <a:spcPts val="0"/>
              </a:spcAft>
              <a:buClrTx/>
              <a:buSzTx/>
              <a:buFontTx/>
              <a:buNone/>
              <a:tabLst/>
              <a:defRPr/>
            </a:pPr>
            <a:endParaRPr kumimoji="0" lang="en-US" sz="1000" b="0" u="none" strike="noStrike" kern="0" cap="none" spc="0" normalizeH="0" baseline="0" noProof="0" dirty="0">
              <a:ln>
                <a:noFill/>
              </a:ln>
              <a:solidFill>
                <a:srgbClr val="C21B30"/>
              </a:solidFill>
              <a:effectLst/>
              <a:uLnTx/>
              <a:uFillTx/>
              <a:latin typeface="Avenir Book" panose="02000503020000020003" pitchFamily="2" charset="0"/>
              <a:ea typeface="Avenir Medium" charset="0"/>
              <a:cs typeface="Avenir Medium" charset="0"/>
              <a:sym typeface="Calibri"/>
            </a:endParaRPr>
          </a:p>
          <a:p>
            <a:pPr marL="0" marR="0" lvl="0" indent="0" algn="ctr" defTabSz="914400" rtl="0" eaLnBrk="1" fontAlgn="auto" latinLnBrk="0" hangingPunct="0">
              <a:lnSpc>
                <a:spcPct val="100000"/>
              </a:lnSpc>
              <a:spcBef>
                <a:spcPts val="0"/>
              </a:spcBef>
              <a:spcAft>
                <a:spcPts val="0"/>
              </a:spcAft>
              <a:buClrTx/>
              <a:buSzTx/>
              <a:buFontTx/>
              <a:buNone/>
              <a:tabLst/>
              <a:defRPr/>
            </a:pPr>
            <a:r>
              <a:rPr kumimoji="0" lang="en-US" sz="2000" b="0" u="sng" strike="noStrike" kern="0" cap="none" spc="0" normalizeH="0" baseline="0" noProof="0" dirty="0">
                <a:ln>
                  <a:noFill/>
                </a:ln>
                <a:solidFill>
                  <a:srgbClr val="C21B30"/>
                </a:solidFill>
                <a:effectLst/>
                <a:uLnTx/>
                <a:uFillTx/>
                <a:latin typeface="Avenir Book" panose="02000503020000020003" pitchFamily="2" charset="0"/>
                <a:ea typeface="Avenir Medium" charset="0"/>
                <a:cs typeface="Avenir Medium" charset="0"/>
                <a:sym typeface="Calibri"/>
              </a:rPr>
              <a:t>Charity needed: $3</a:t>
            </a:r>
            <a:endParaRPr kumimoji="0" lang="en-US" sz="800" b="0" u="sng" strike="noStrike" kern="0" cap="none" spc="0" normalizeH="0" baseline="0" noProof="0" dirty="0">
              <a:ln>
                <a:noFill/>
              </a:ln>
              <a:solidFill>
                <a:srgbClr val="C21B30"/>
              </a:solidFill>
              <a:effectLst/>
              <a:uLnTx/>
              <a:uFillTx/>
              <a:latin typeface="Avenir Book" panose="02000503020000020003" pitchFamily="2" charset="0"/>
              <a:ea typeface="Avenir Medium" charset="0"/>
              <a:cs typeface="Avenir Medium" charset="0"/>
              <a:sym typeface="Calibri"/>
            </a:endParaRPr>
          </a:p>
          <a:p>
            <a:pPr marL="0" marR="0" lvl="0" indent="0" algn="ctr" defTabSz="914400" rtl="0" eaLnBrk="1" fontAlgn="auto" latinLnBrk="0" hangingPunct="0">
              <a:lnSpc>
                <a:spcPct val="100000"/>
              </a:lnSpc>
              <a:spcBef>
                <a:spcPts val="0"/>
              </a:spcBef>
              <a:spcAft>
                <a:spcPts val="0"/>
              </a:spcAft>
              <a:buClrTx/>
              <a:buSzTx/>
              <a:buFontTx/>
              <a:buNone/>
              <a:tabLst/>
              <a:defRPr/>
            </a:pPr>
            <a:r>
              <a:rPr lang="en-US" sz="2000" b="0" kern="0" dirty="0">
                <a:solidFill>
                  <a:srgbClr val="C21B30"/>
                </a:solidFill>
                <a:latin typeface="Avenir Book" panose="02000503020000020003" pitchFamily="2" charset="0"/>
                <a:ea typeface="Avenir Medium" charset="0"/>
                <a:cs typeface="Avenir Medium" charset="0"/>
                <a:sym typeface="Calibri"/>
              </a:rPr>
              <a:t>s</a:t>
            </a:r>
            <a:r>
              <a:rPr kumimoji="0" lang="en-US" sz="2000" b="0" u="none" strike="noStrike" kern="0" cap="none" spc="0" normalizeH="0" baseline="0" noProof="0" dirty="0" err="1">
                <a:ln>
                  <a:noFill/>
                </a:ln>
                <a:solidFill>
                  <a:srgbClr val="C21B30"/>
                </a:solidFill>
                <a:effectLst/>
                <a:uLnTx/>
                <a:uFillTx/>
                <a:latin typeface="Avenir Book" panose="02000503020000020003" pitchFamily="2" charset="0"/>
                <a:ea typeface="Avenir Medium" charset="0"/>
                <a:cs typeface="Avenir Medium" charset="0"/>
                <a:sym typeface="Calibri"/>
              </a:rPr>
              <a:t>ince</a:t>
            </a:r>
            <a:r>
              <a:rPr kumimoji="0" lang="en-US" sz="2000" b="0" u="none" strike="noStrike" kern="0" cap="none" spc="0" normalizeH="0" baseline="0" noProof="0" dirty="0">
                <a:ln>
                  <a:noFill/>
                </a:ln>
                <a:solidFill>
                  <a:srgbClr val="C21B30"/>
                </a:solidFill>
                <a:effectLst/>
                <a:uLnTx/>
                <a:uFillTx/>
                <a:latin typeface="Avenir Book" panose="02000503020000020003" pitchFamily="2" charset="0"/>
                <a:ea typeface="Avenir Medium" charset="0"/>
                <a:cs typeface="Avenir Medium" charset="0"/>
                <a:sym typeface="Calibri"/>
              </a:rPr>
              <a:t> </a:t>
            </a:r>
          </a:p>
          <a:p>
            <a:pPr lvl="0" eaLnBrk="1" fontAlgn="auto">
              <a:spcBef>
                <a:spcPts val="0"/>
              </a:spcBef>
              <a:spcAft>
                <a:spcPts val="0"/>
              </a:spcAft>
              <a:defRPr/>
            </a:pPr>
            <a:r>
              <a:rPr kumimoji="0" lang="en-US" sz="2000" b="0" u="none" strike="noStrike" kern="0" cap="none" spc="0" normalizeH="0" baseline="0" noProof="0" dirty="0">
                <a:ln>
                  <a:noFill/>
                </a:ln>
                <a:solidFill>
                  <a:srgbClr val="C21B30"/>
                </a:solidFill>
                <a:effectLst/>
                <a:uLnTx/>
                <a:uFillTx/>
                <a:latin typeface="Avenir Book" panose="02000503020000020003" pitchFamily="2" charset="0"/>
                <a:ea typeface="Avenir Medium" charset="0"/>
                <a:cs typeface="Avenir Medium" charset="0"/>
                <a:sym typeface="Calibri"/>
              </a:rPr>
              <a:t>2 </a:t>
            </a:r>
            <a:r>
              <a:rPr lang="en-US" sz="2000" b="0" dirty="0">
                <a:solidFill>
                  <a:srgbClr val="C21B30"/>
                </a:solidFill>
                <a:latin typeface="Avenir Book" panose="02000503020000020003" pitchFamily="2" charset="0"/>
                <a:ea typeface="Avenir Medium" charset="0"/>
                <a:cs typeface="Avenir Medium" charset="0"/>
              </a:rPr>
              <a:t>÷</a:t>
            </a:r>
            <a:r>
              <a:rPr kumimoji="0" lang="en-US" sz="2000" b="0" u="none" strike="noStrike" kern="0" cap="none" spc="0" normalizeH="0" baseline="0" noProof="0" dirty="0">
                <a:ln>
                  <a:noFill/>
                </a:ln>
                <a:solidFill>
                  <a:srgbClr val="C21B30"/>
                </a:solidFill>
                <a:effectLst/>
                <a:uLnTx/>
                <a:uFillTx/>
                <a:latin typeface="Avenir Book" panose="02000503020000020003" pitchFamily="2" charset="0"/>
                <a:ea typeface="Avenir Medium" charset="0"/>
                <a:cs typeface="Avenir Medium" charset="0"/>
                <a:sym typeface="Calibri"/>
              </a:rPr>
              <a:t> 20 = 0.10 = 10%</a:t>
            </a:r>
          </a:p>
        </p:txBody>
      </p:sp>
      <p:sp>
        <p:nvSpPr>
          <p:cNvPr id="7" name="Rectangle 6">
            <a:extLst>
              <a:ext uri="{FF2B5EF4-FFF2-40B4-BE49-F238E27FC236}">
                <a16:creationId xmlns:a16="http://schemas.microsoft.com/office/drawing/2014/main" id="{D2B6592E-84C5-3F9A-525C-2B66FAA648CC}"/>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Three-in-One Activity</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8" name="Straight Connector 7">
            <a:extLst>
              <a:ext uri="{FF2B5EF4-FFF2-40B4-BE49-F238E27FC236}">
                <a16:creationId xmlns:a16="http://schemas.microsoft.com/office/drawing/2014/main" id="{783DC40C-4538-E395-6462-6FEAF9CED7CD}"/>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1D45D53F-9679-3AA0-7C22-F3FF4CA47A48}"/>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sp>
        <p:nvSpPr>
          <p:cNvPr id="10" name="Shape 423">
            <a:extLst>
              <a:ext uri="{FF2B5EF4-FFF2-40B4-BE49-F238E27FC236}">
                <a16:creationId xmlns:a16="http://schemas.microsoft.com/office/drawing/2014/main" id="{C196F7E7-02B4-0F29-CE35-57292F72F24E}"/>
              </a:ext>
            </a:extLst>
          </p:cNvPr>
          <p:cNvSpPr/>
          <p:nvPr/>
        </p:nvSpPr>
        <p:spPr>
          <a:xfrm>
            <a:off x="4855" y="466395"/>
            <a:ext cx="9144000" cy="707886"/>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4000" u="none" strike="noStrike" kern="0" cap="none" spc="0" normalizeH="0" baseline="0" noProof="0" dirty="0">
                <a:ln>
                  <a:noFill/>
                </a:ln>
                <a:solidFill>
                  <a:srgbClr val="B30024"/>
                </a:solidFill>
                <a:effectLst/>
                <a:uLnTx/>
                <a:uFillTx/>
                <a:latin typeface="Avenir Black" panose="02000503020000020003" pitchFamily="2" charset="0"/>
                <a:ea typeface="Avenir Medium" charset="0"/>
                <a:cs typeface="Avenir Medium" charset="0"/>
                <a:sym typeface="Helvetica Neue"/>
              </a:rPr>
              <a:t>Round III: Conservative Perspective</a:t>
            </a:r>
            <a:endParaRPr kumimoji="0" sz="4000" u="none" strike="noStrike" kern="0" cap="none" spc="0" normalizeH="0" baseline="0" noProof="0" dirty="0">
              <a:ln>
                <a:noFill/>
              </a:ln>
              <a:solidFill>
                <a:srgbClr val="B30024"/>
              </a:solidFill>
              <a:effectLst/>
              <a:uLnTx/>
              <a:uFillTx/>
              <a:latin typeface="Avenir Black" panose="02000503020000020003" pitchFamily="2" charset="0"/>
              <a:ea typeface="Avenir Medium" charset="0"/>
              <a:cs typeface="Avenir Medium" charset="0"/>
              <a:sym typeface="Helvetica Neue"/>
            </a:endParaRPr>
          </a:p>
        </p:txBody>
      </p:sp>
      <p:pic>
        <p:nvPicPr>
          <p:cNvPr id="12" name="Picture 11" descr="A stethoscope with a black circle&#10;&#10;Description automatically generated">
            <a:extLst>
              <a:ext uri="{FF2B5EF4-FFF2-40B4-BE49-F238E27FC236}">
                <a16:creationId xmlns:a16="http://schemas.microsoft.com/office/drawing/2014/main" id="{6204FE0C-40DE-C26A-2DF2-4D77AC9563CE}"/>
              </a:ext>
            </a:extLst>
          </p:cNvPr>
          <p:cNvPicPr>
            <a:picLocks noChangeAspect="1"/>
          </p:cNvPicPr>
          <p:nvPr/>
        </p:nvPicPr>
        <p:blipFill rotWithShape="1">
          <a:blip r:embed="rId4">
            <a:extLst>
              <a:ext uri="{28A0092B-C50C-407E-A947-70E740481C1C}">
                <a14:useLocalDpi xmlns:a14="http://schemas.microsoft.com/office/drawing/2010/main" val="0"/>
              </a:ext>
            </a:extLst>
          </a:blip>
          <a:srcRect l="8375" t="6547" r="15025" b="14466"/>
          <a:stretch/>
        </p:blipFill>
        <p:spPr>
          <a:xfrm>
            <a:off x="8006829" y="1102352"/>
            <a:ext cx="1048637" cy="1371600"/>
          </a:xfrm>
          <a:prstGeom prst="rect">
            <a:avLst/>
          </a:prstGeom>
        </p:spPr>
      </p:pic>
    </p:spTree>
    <p:extLst>
      <p:ext uri="{BB962C8B-B14F-4D97-AF65-F5344CB8AC3E}">
        <p14:creationId xmlns:p14="http://schemas.microsoft.com/office/powerpoint/2010/main" val="18069980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46">
                                            <p:txEl>
                                              <p:pRg st="0" end="0"/>
                                            </p:txEl>
                                          </p:spTgt>
                                        </p:tgtEl>
                                        <p:attrNameLst>
                                          <p:attrName>style.visibility</p:attrName>
                                        </p:attrNameLst>
                                      </p:cBhvr>
                                      <p:to>
                                        <p:strVal val="visible"/>
                                      </p:to>
                                    </p:set>
                                    <p:animEffect transition="in" filter="fade">
                                      <p:cBhvr>
                                        <p:cTn id="7" dur="2000"/>
                                        <p:tgtEl>
                                          <p:spTgt spid="44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46">
                                            <p:txEl>
                                              <p:pRg st="2" end="2"/>
                                            </p:txEl>
                                          </p:spTgt>
                                        </p:tgtEl>
                                        <p:attrNameLst>
                                          <p:attrName>style.visibility</p:attrName>
                                        </p:attrNameLst>
                                      </p:cBhvr>
                                      <p:to>
                                        <p:strVal val="visible"/>
                                      </p:to>
                                    </p:set>
                                    <p:animEffect transition="in" filter="fade">
                                      <p:cBhvr>
                                        <p:cTn id="12" dur="2000"/>
                                        <p:tgtEl>
                                          <p:spTgt spid="44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46">
                                            <p:txEl>
                                              <p:pRg st="3" end="3"/>
                                            </p:txEl>
                                          </p:spTgt>
                                        </p:tgtEl>
                                        <p:attrNameLst>
                                          <p:attrName>style.visibility</p:attrName>
                                        </p:attrNameLst>
                                      </p:cBhvr>
                                      <p:to>
                                        <p:strVal val="visible"/>
                                      </p:to>
                                    </p:set>
                                    <p:animEffect transition="in" filter="fade">
                                      <p:cBhvr>
                                        <p:cTn id="17" dur="2000"/>
                                        <p:tgtEl>
                                          <p:spTgt spid="446">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46">
                                            <p:txEl>
                                              <p:pRg st="4" end="4"/>
                                            </p:txEl>
                                          </p:spTgt>
                                        </p:tgtEl>
                                        <p:attrNameLst>
                                          <p:attrName>style.visibility</p:attrName>
                                        </p:attrNameLst>
                                      </p:cBhvr>
                                      <p:to>
                                        <p:strVal val="visible"/>
                                      </p:to>
                                    </p:set>
                                    <p:animEffect transition="in" filter="fade">
                                      <p:cBhvr>
                                        <p:cTn id="22" dur="2000"/>
                                        <p:tgtEl>
                                          <p:spTgt spid="446">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46">
                                            <p:txEl>
                                              <p:pRg st="5" end="5"/>
                                            </p:txEl>
                                          </p:spTgt>
                                        </p:tgtEl>
                                        <p:attrNameLst>
                                          <p:attrName>style.visibility</p:attrName>
                                        </p:attrNameLst>
                                      </p:cBhvr>
                                      <p:to>
                                        <p:strVal val="visible"/>
                                      </p:to>
                                    </p:set>
                                    <p:animEffect transition="in" filter="fade">
                                      <p:cBhvr>
                                        <p:cTn id="27" dur="2000"/>
                                        <p:tgtEl>
                                          <p:spTgt spid="446">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46">
                                            <p:txEl>
                                              <p:pRg st="7" end="7"/>
                                            </p:txEl>
                                          </p:spTgt>
                                        </p:tgtEl>
                                        <p:attrNameLst>
                                          <p:attrName>style.visibility</p:attrName>
                                        </p:attrNameLst>
                                      </p:cBhvr>
                                      <p:to>
                                        <p:strVal val="visible"/>
                                      </p:to>
                                    </p:set>
                                    <p:animEffect transition="in" filter="fade">
                                      <p:cBhvr>
                                        <p:cTn id="32" dur="2000"/>
                                        <p:tgtEl>
                                          <p:spTgt spid="446">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446">
                                            <p:txEl>
                                              <p:pRg st="8" end="8"/>
                                            </p:txEl>
                                          </p:spTgt>
                                        </p:tgtEl>
                                        <p:attrNameLst>
                                          <p:attrName>style.visibility</p:attrName>
                                        </p:attrNameLst>
                                      </p:cBhvr>
                                      <p:to>
                                        <p:strVal val="visible"/>
                                      </p:to>
                                    </p:set>
                                    <p:animEffect transition="in" filter="fade">
                                      <p:cBhvr>
                                        <p:cTn id="37" dur="2000"/>
                                        <p:tgtEl>
                                          <p:spTgt spid="446">
                                            <p:txEl>
                                              <p:pRg st="8" end="8"/>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446">
                                            <p:txEl>
                                              <p:pRg st="9" end="9"/>
                                            </p:txEl>
                                          </p:spTgt>
                                        </p:tgtEl>
                                        <p:attrNameLst>
                                          <p:attrName>style.visibility</p:attrName>
                                        </p:attrNameLst>
                                      </p:cBhvr>
                                      <p:to>
                                        <p:strVal val="visible"/>
                                      </p:to>
                                    </p:set>
                                    <p:animEffect transition="in" filter="fade">
                                      <p:cBhvr>
                                        <p:cTn id="40" dur="2000"/>
                                        <p:tgtEl>
                                          <p:spTgt spid="446">
                                            <p:txEl>
                                              <p:pRg st="9" end="9"/>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446">
                                            <p:txEl>
                                              <p:pRg st="11" end="11"/>
                                            </p:txEl>
                                          </p:spTgt>
                                        </p:tgtEl>
                                        <p:attrNameLst>
                                          <p:attrName>style.visibility</p:attrName>
                                        </p:attrNameLst>
                                      </p:cBhvr>
                                      <p:to>
                                        <p:strVal val="visible"/>
                                      </p:to>
                                    </p:set>
                                    <p:animEffect transition="in" filter="fade">
                                      <p:cBhvr>
                                        <p:cTn id="45" dur="2000"/>
                                        <p:tgtEl>
                                          <p:spTgt spid="446">
                                            <p:txEl>
                                              <p:pRg st="11" end="11"/>
                                            </p:txEl>
                                          </p:spTgt>
                                        </p:tgtEl>
                                      </p:cBhvr>
                                    </p:animEffect>
                                  </p:childTnLst>
                                </p:cTn>
                              </p:par>
                              <p:par>
                                <p:cTn id="46" presetID="10" presetClass="entr" presetSubtype="0" fill="hold" nodeType="withEffect">
                                  <p:stCondLst>
                                    <p:cond delay="0"/>
                                  </p:stCondLst>
                                  <p:childTnLst>
                                    <p:set>
                                      <p:cBhvr>
                                        <p:cTn id="47" dur="1" fill="hold">
                                          <p:stCondLst>
                                            <p:cond delay="0"/>
                                          </p:stCondLst>
                                        </p:cTn>
                                        <p:tgtEl>
                                          <p:spTgt spid="446">
                                            <p:txEl>
                                              <p:pRg st="12" end="12"/>
                                            </p:txEl>
                                          </p:spTgt>
                                        </p:tgtEl>
                                        <p:attrNameLst>
                                          <p:attrName>style.visibility</p:attrName>
                                        </p:attrNameLst>
                                      </p:cBhvr>
                                      <p:to>
                                        <p:strVal val="visible"/>
                                      </p:to>
                                    </p:set>
                                    <p:animEffect transition="in" filter="fade">
                                      <p:cBhvr>
                                        <p:cTn id="48" dur="2000"/>
                                        <p:tgtEl>
                                          <p:spTgt spid="446">
                                            <p:txEl>
                                              <p:pRg st="12" end="12"/>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4">
                                            <p:bg/>
                                          </p:spTgt>
                                        </p:tgtEl>
                                        <p:attrNameLst>
                                          <p:attrName>style.visibility</p:attrName>
                                        </p:attrNameLst>
                                      </p:cBhvr>
                                      <p:to>
                                        <p:strVal val="visible"/>
                                      </p:to>
                                    </p:set>
                                    <p:animEffect transition="in" filter="fade">
                                      <p:cBhvr>
                                        <p:cTn id="53" dur="2000"/>
                                        <p:tgtEl>
                                          <p:spTgt spid="4">
                                            <p:bg/>
                                          </p:spTgt>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4">
                                            <p:txEl>
                                              <p:pRg st="0" end="0"/>
                                            </p:txEl>
                                          </p:spTgt>
                                        </p:tgtEl>
                                        <p:attrNameLst>
                                          <p:attrName>style.visibility</p:attrName>
                                        </p:attrNameLst>
                                      </p:cBhvr>
                                      <p:to>
                                        <p:strVal val="visible"/>
                                      </p:to>
                                    </p:set>
                                    <p:animEffect transition="in" filter="fade">
                                      <p:cBhvr>
                                        <p:cTn id="56" dur="2000"/>
                                        <p:tgtEl>
                                          <p:spTgt spid="4">
                                            <p:txEl>
                                              <p:pRg st="0" end="0"/>
                                            </p:txEl>
                                          </p:spTgt>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4">
                                            <p:txEl>
                                              <p:pRg st="2" end="2"/>
                                            </p:txEl>
                                          </p:spTgt>
                                        </p:tgtEl>
                                        <p:attrNameLst>
                                          <p:attrName>style.visibility</p:attrName>
                                        </p:attrNameLst>
                                      </p:cBhvr>
                                      <p:to>
                                        <p:strVal val="visible"/>
                                      </p:to>
                                    </p:set>
                                    <p:animEffect transition="in" filter="fade">
                                      <p:cBhvr>
                                        <p:cTn id="59" dur="2000"/>
                                        <p:tgtEl>
                                          <p:spTgt spid="4">
                                            <p:txEl>
                                              <p:pRg st="2" end="2"/>
                                            </p:txEl>
                                          </p:spTgt>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4">
                                            <p:txEl>
                                              <p:pRg st="3" end="3"/>
                                            </p:txEl>
                                          </p:spTgt>
                                        </p:tgtEl>
                                        <p:attrNameLst>
                                          <p:attrName>style.visibility</p:attrName>
                                        </p:attrNameLst>
                                      </p:cBhvr>
                                      <p:to>
                                        <p:strVal val="visible"/>
                                      </p:to>
                                    </p:set>
                                    <p:animEffect transition="in" filter="fade">
                                      <p:cBhvr>
                                        <p:cTn id="62" dur="2000"/>
                                        <p:tgtEl>
                                          <p:spTgt spid="4">
                                            <p:txEl>
                                              <p:pRg st="3" end="3"/>
                                            </p:txEl>
                                          </p:spTgt>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4">
                                            <p:txEl>
                                              <p:pRg st="4" end="4"/>
                                            </p:txEl>
                                          </p:spTgt>
                                        </p:tgtEl>
                                        <p:attrNameLst>
                                          <p:attrName>style.visibility</p:attrName>
                                        </p:attrNameLst>
                                      </p:cBhvr>
                                      <p:to>
                                        <p:strVal val="visible"/>
                                      </p:to>
                                    </p:set>
                                    <p:animEffect transition="in" filter="fade">
                                      <p:cBhvr>
                                        <p:cTn id="65" dur="2000"/>
                                        <p:tgtEl>
                                          <p:spTgt spid="4">
                                            <p:txEl>
                                              <p:pRg st="4" end="4"/>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4">
                                            <p:txEl>
                                              <p:pRg st="6" end="6"/>
                                            </p:txEl>
                                          </p:spTgt>
                                        </p:tgtEl>
                                        <p:attrNameLst>
                                          <p:attrName>style.visibility</p:attrName>
                                        </p:attrNameLst>
                                      </p:cBhvr>
                                      <p:to>
                                        <p:strVal val="visible"/>
                                      </p:to>
                                    </p:set>
                                    <p:animEffect transition="in" filter="fade">
                                      <p:cBhvr>
                                        <p:cTn id="70" dur="2000"/>
                                        <p:tgtEl>
                                          <p:spTgt spid="4">
                                            <p:txEl>
                                              <p:pRg st="6" end="6"/>
                                            </p:txEl>
                                          </p:spTgt>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4">
                                            <p:txEl>
                                              <p:pRg st="7" end="7"/>
                                            </p:txEl>
                                          </p:spTgt>
                                        </p:tgtEl>
                                        <p:attrNameLst>
                                          <p:attrName>style.visibility</p:attrName>
                                        </p:attrNameLst>
                                      </p:cBhvr>
                                      <p:to>
                                        <p:strVal val="visible"/>
                                      </p:to>
                                    </p:set>
                                    <p:animEffect transition="in" filter="fade">
                                      <p:cBhvr>
                                        <p:cTn id="73" dur="2000"/>
                                        <p:tgtEl>
                                          <p:spTgt spid="4">
                                            <p:txEl>
                                              <p:pRg st="7" end="7"/>
                                            </p:txEl>
                                          </p:spTgt>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4">
                                            <p:txEl>
                                              <p:pRg st="8" end="8"/>
                                            </p:txEl>
                                          </p:spTgt>
                                        </p:tgtEl>
                                        <p:attrNameLst>
                                          <p:attrName>style.visibility</p:attrName>
                                        </p:attrNameLst>
                                      </p:cBhvr>
                                      <p:to>
                                        <p:strVal val="visible"/>
                                      </p:to>
                                    </p:set>
                                    <p:animEffect transition="in" filter="fade">
                                      <p:cBhvr>
                                        <p:cTn id="76" dur="20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animBg="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603052521"/>
              </p:ext>
            </p:extLst>
          </p:nvPr>
        </p:nvGraphicFramePr>
        <p:xfrm>
          <a:off x="164983" y="3048000"/>
          <a:ext cx="8841571" cy="1263174"/>
        </p:xfrm>
        <a:graphic>
          <a:graphicData uri="http://schemas.openxmlformats.org/drawingml/2006/table">
            <a:tbl>
              <a:tblPr firstRow="1" bandRow="1">
                <a:solidFill>
                  <a:srgbClr val="F8F4F3"/>
                </a:solidFill>
                <a:tableStyleId>{D7AC3CCA-C797-4891-BE02-D94E43425B78}</a:tableStyleId>
              </a:tblPr>
              <a:tblGrid>
                <a:gridCol w="1133856">
                  <a:extLst>
                    <a:ext uri="{9D8B030D-6E8A-4147-A177-3AD203B41FA5}">
                      <a16:colId xmlns:a16="http://schemas.microsoft.com/office/drawing/2014/main" val="20000"/>
                    </a:ext>
                  </a:extLst>
                </a:gridCol>
                <a:gridCol w="1984248">
                  <a:extLst>
                    <a:ext uri="{9D8B030D-6E8A-4147-A177-3AD203B41FA5}">
                      <a16:colId xmlns:a16="http://schemas.microsoft.com/office/drawing/2014/main" val="20001"/>
                    </a:ext>
                  </a:extLst>
                </a:gridCol>
                <a:gridCol w="1219200">
                  <a:extLst>
                    <a:ext uri="{9D8B030D-6E8A-4147-A177-3AD203B41FA5}">
                      <a16:colId xmlns:a16="http://schemas.microsoft.com/office/drawing/2014/main" val="20002"/>
                    </a:ext>
                  </a:extLst>
                </a:gridCol>
                <a:gridCol w="1219200">
                  <a:extLst>
                    <a:ext uri="{9D8B030D-6E8A-4147-A177-3AD203B41FA5}">
                      <a16:colId xmlns:a16="http://schemas.microsoft.com/office/drawing/2014/main" val="20003"/>
                    </a:ext>
                  </a:extLst>
                </a:gridCol>
                <a:gridCol w="1219200">
                  <a:extLst>
                    <a:ext uri="{9D8B030D-6E8A-4147-A177-3AD203B41FA5}">
                      <a16:colId xmlns:a16="http://schemas.microsoft.com/office/drawing/2014/main" val="20004"/>
                    </a:ext>
                  </a:extLst>
                </a:gridCol>
                <a:gridCol w="1219200">
                  <a:extLst>
                    <a:ext uri="{9D8B030D-6E8A-4147-A177-3AD203B41FA5}">
                      <a16:colId xmlns:a16="http://schemas.microsoft.com/office/drawing/2014/main" val="20005"/>
                    </a:ext>
                  </a:extLst>
                </a:gridCol>
                <a:gridCol w="846667">
                  <a:extLst>
                    <a:ext uri="{9D8B030D-6E8A-4147-A177-3AD203B41FA5}">
                      <a16:colId xmlns:a16="http://schemas.microsoft.com/office/drawing/2014/main" val="20006"/>
                    </a:ext>
                  </a:extLst>
                </a:gridCol>
              </a:tblGrid>
              <a:tr h="501174">
                <a:tc>
                  <a:txBody>
                    <a:bodyPr/>
                    <a:lstStyle/>
                    <a:p>
                      <a:pPr algn="ctr"/>
                      <a:endParaRPr lang="en-US" sz="1100" b="0" i="0" dirty="0">
                        <a:latin typeface="Avenir Book" panose="02000503020000020003" pitchFamily="2" charset="0"/>
                        <a:ea typeface="Avenir Medium" charset="0"/>
                        <a:cs typeface="Avenir Medium" charset="0"/>
                      </a:endParaRPr>
                    </a:p>
                    <a:p>
                      <a:pPr algn="ctr"/>
                      <a:endParaRPr lang="en-US" sz="1100" b="0" i="0" dirty="0">
                        <a:latin typeface="Avenir Book" panose="02000503020000020003" pitchFamily="2" charset="0"/>
                        <a:ea typeface="Avenir Medium" charset="0"/>
                        <a:cs typeface="Avenir Medium"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F4F2"/>
                    </a:solidFill>
                  </a:tcPr>
                </a:tc>
                <a:tc>
                  <a:txBody>
                    <a:bodyPr/>
                    <a:lstStyle/>
                    <a:p>
                      <a:pPr algn="ctr"/>
                      <a:r>
                        <a:rPr lang="en-US" sz="1100" b="0" i="0" dirty="0">
                          <a:latin typeface="Avenir Book" panose="02000503020000020003" pitchFamily="2" charset="0"/>
                          <a:ea typeface="Avenir Medium" charset="0"/>
                          <a:cs typeface="Avenir Medium" charset="0"/>
                        </a:rPr>
                        <a:t>Calculation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F4F2"/>
                    </a:solidFill>
                  </a:tcPr>
                </a:tc>
                <a:tc>
                  <a:txBody>
                    <a:bodyPr/>
                    <a:lstStyle/>
                    <a:p>
                      <a:pPr algn="ctr"/>
                      <a:r>
                        <a:rPr lang="en-US" sz="1100" b="0" i="0" dirty="0">
                          <a:latin typeface="Avenir Book" panose="02000503020000020003" pitchFamily="2" charset="0"/>
                          <a:ea typeface="Avenir Medium" charset="0"/>
                          <a:cs typeface="Avenir Medium" charset="0"/>
                        </a:rPr>
                        <a:t>Patient 1</a:t>
                      </a:r>
                    </a:p>
                    <a:p>
                      <a:pPr algn="ctr"/>
                      <a:endParaRPr lang="en-US" sz="1100" b="0" i="0" dirty="0">
                        <a:latin typeface="Avenir Book" panose="02000503020000020003" pitchFamily="2" charset="0"/>
                        <a:ea typeface="Avenir Medium" charset="0"/>
                        <a:cs typeface="Avenir Medium" charset="0"/>
                      </a:endParaRPr>
                    </a:p>
                  </a:txBody>
                  <a:tcPr>
                    <a:lnL w="12700" cap="flat" cmpd="sng" algn="ctr">
                      <a:solidFill>
                        <a:schemeClr val="tx1"/>
                      </a:solidFill>
                      <a:prstDash val="solid"/>
                      <a:round/>
                      <a:headEnd type="none" w="med" len="med"/>
                      <a:tailEnd type="none" w="med" len="med"/>
                    </a:lnL>
                    <a:solidFill>
                      <a:srgbClr val="F7F4F2"/>
                    </a:solidFill>
                  </a:tcPr>
                </a:tc>
                <a:tc>
                  <a:txBody>
                    <a:bodyPr/>
                    <a:lstStyle/>
                    <a:p>
                      <a:pPr algn="ctr"/>
                      <a:r>
                        <a:rPr lang="en-US" sz="1100" b="0" i="0" dirty="0">
                          <a:latin typeface="Avenir Book" panose="02000503020000020003" pitchFamily="2" charset="0"/>
                          <a:ea typeface="Avenir Medium" charset="0"/>
                          <a:cs typeface="Avenir Medium" charset="0"/>
                        </a:rPr>
                        <a:t>Patient 2</a:t>
                      </a:r>
                    </a:p>
                    <a:p>
                      <a:pPr algn="ctr"/>
                      <a:endParaRPr lang="en-US" sz="1100" b="0" i="0" dirty="0">
                        <a:latin typeface="Avenir Book" panose="02000503020000020003" pitchFamily="2" charset="0"/>
                        <a:ea typeface="Avenir Medium" charset="0"/>
                        <a:cs typeface="Avenir Medium" charset="0"/>
                      </a:endParaRPr>
                    </a:p>
                  </a:txBody>
                  <a:tcPr>
                    <a:solidFill>
                      <a:srgbClr val="F7F4F2"/>
                    </a:solidFill>
                  </a:tcPr>
                </a:tc>
                <a:tc>
                  <a:txBody>
                    <a:bodyPr/>
                    <a:lstStyle/>
                    <a:p>
                      <a:pPr algn="ctr"/>
                      <a:r>
                        <a:rPr lang="en-US" sz="1100" b="0" i="0" dirty="0">
                          <a:latin typeface="Avenir Book" panose="02000503020000020003" pitchFamily="2" charset="0"/>
                          <a:ea typeface="Avenir Medium" charset="0"/>
                          <a:cs typeface="Avenir Medium" charset="0"/>
                        </a:rPr>
                        <a:t>Patient 3</a:t>
                      </a:r>
                    </a:p>
                    <a:p>
                      <a:pPr algn="ctr"/>
                      <a:endParaRPr lang="en-US" sz="1100" b="0" i="0" dirty="0">
                        <a:latin typeface="Avenir Book" panose="02000503020000020003" pitchFamily="2" charset="0"/>
                        <a:ea typeface="Avenir Medium" charset="0"/>
                        <a:cs typeface="Avenir Medium" charset="0"/>
                      </a:endParaRPr>
                    </a:p>
                  </a:txBody>
                  <a:tcPr>
                    <a:solidFill>
                      <a:srgbClr val="F7F4F2"/>
                    </a:solidFill>
                  </a:tcPr>
                </a:tc>
                <a:tc>
                  <a:txBody>
                    <a:bodyPr/>
                    <a:lstStyle/>
                    <a:p>
                      <a:pPr algn="ctr"/>
                      <a:r>
                        <a:rPr lang="en-US" sz="1100" b="0" i="0" dirty="0">
                          <a:latin typeface="Avenir Book" panose="02000503020000020003" pitchFamily="2" charset="0"/>
                          <a:ea typeface="Avenir Medium" charset="0"/>
                          <a:cs typeface="Avenir Medium" charset="0"/>
                        </a:rPr>
                        <a:t>Patient 4</a:t>
                      </a:r>
                    </a:p>
                  </a:txBody>
                  <a:tcPr>
                    <a:solidFill>
                      <a:srgbClr val="F7F4F2"/>
                    </a:solidFill>
                  </a:tcPr>
                </a:tc>
                <a:tc>
                  <a:txBody>
                    <a:bodyPr/>
                    <a:lstStyle/>
                    <a:p>
                      <a:pPr algn="ctr"/>
                      <a:r>
                        <a:rPr lang="en-US" sz="1100" b="0" i="0" dirty="0">
                          <a:latin typeface="Avenir Book" panose="02000503020000020003" pitchFamily="2" charset="0"/>
                          <a:ea typeface="Avenir Medium" charset="0"/>
                          <a:cs typeface="Avenir Medium" charset="0"/>
                        </a:rPr>
                        <a:t>Number Treated</a:t>
                      </a:r>
                    </a:p>
                  </a:txBody>
                  <a:tcPr>
                    <a:solidFill>
                      <a:srgbClr val="F7F4F2"/>
                    </a:solidFill>
                  </a:tcPr>
                </a:tc>
                <a:extLst>
                  <a:ext uri="{0D108BD9-81ED-4DB2-BD59-A6C34878D82A}">
                    <a16:rowId xmlns:a16="http://schemas.microsoft.com/office/drawing/2014/main" val="10000"/>
                  </a:ext>
                </a:extLst>
              </a:tr>
              <a:tr h="501174">
                <a:tc>
                  <a:txBody>
                    <a:bodyPr/>
                    <a:lstStyle/>
                    <a:p>
                      <a:pPr algn="ctr"/>
                      <a:r>
                        <a:rPr lang="en-US" sz="1100" b="0" i="0" dirty="0">
                          <a:solidFill>
                            <a:srgbClr val="C21B30"/>
                          </a:solidFill>
                          <a:latin typeface="Avenir Book" panose="02000503020000020003" pitchFamily="2" charset="0"/>
                          <a:ea typeface="Avenir Medium" charset="0"/>
                          <a:cs typeface="Avenir Medium" charset="0"/>
                        </a:rPr>
                        <a:t>Round III</a:t>
                      </a:r>
                    </a:p>
                    <a:p>
                      <a:pPr algn="ctr"/>
                      <a:endParaRPr lang="en-US" sz="1100" b="0" i="0" dirty="0">
                        <a:solidFill>
                          <a:srgbClr val="C21B30"/>
                        </a:solidFill>
                        <a:latin typeface="Avenir Book" panose="02000503020000020003" pitchFamily="2" charset="0"/>
                        <a:ea typeface="Avenir Medium" charset="0"/>
                        <a:cs typeface="Avenir Medium" charset="0"/>
                      </a:endParaRPr>
                    </a:p>
                    <a:p>
                      <a:pPr algn="ctr"/>
                      <a:r>
                        <a:rPr lang="en-US" sz="1200" b="0" i="0" dirty="0">
                          <a:solidFill>
                            <a:srgbClr val="C21B30"/>
                          </a:solidFill>
                          <a:latin typeface="Avenir Book" panose="02000503020000020003" pitchFamily="2" charset="0"/>
                          <a:ea typeface="Avenir Medium" charset="0"/>
                          <a:cs typeface="Avenir Medium" charset="0"/>
                        </a:rPr>
                        <a:t>Conservative</a:t>
                      </a:r>
                    </a:p>
                  </a:txBody>
                  <a:tcPr>
                    <a:lnT w="12700" cap="flat" cmpd="sng" algn="ctr">
                      <a:solidFill>
                        <a:schemeClr val="tx1"/>
                      </a:solidFill>
                      <a:prstDash val="solid"/>
                      <a:round/>
                      <a:headEnd type="none" w="med" len="med"/>
                      <a:tailEnd type="none" w="med" len="med"/>
                    </a:lnT>
                    <a:solidFill>
                      <a:srgbClr val="F7F4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b="0" i="0" u="sng" baseline="0" dirty="0">
                          <a:solidFill>
                            <a:srgbClr val="C21B30"/>
                          </a:solidFill>
                          <a:latin typeface="Avenir Book" panose="02000503020000020003" pitchFamily="2" charset="0"/>
                          <a:ea typeface="Avenir Medium" charset="0"/>
                          <a:cs typeface="Avenir Medium" charset="0"/>
                        </a:rPr>
                        <a:t>Affordability</a:t>
                      </a:r>
                    </a:p>
                    <a:p>
                      <a:pPr marL="0" marR="0" indent="0" algn="ctr" defTabSz="914400" rtl="0" eaLnBrk="1" fontAlgn="auto" latinLnBrk="0" hangingPunct="1">
                        <a:lnSpc>
                          <a:spcPct val="100000"/>
                        </a:lnSpc>
                        <a:spcBef>
                          <a:spcPts val="0"/>
                        </a:spcBef>
                        <a:spcAft>
                          <a:spcPts val="0"/>
                        </a:spcAft>
                        <a:buClrTx/>
                        <a:buSzTx/>
                        <a:buFontTx/>
                        <a:buNone/>
                        <a:tabLst/>
                        <a:defRPr/>
                      </a:pPr>
                      <a:endParaRPr lang="en-US" sz="1100" b="0" i="0" baseline="0" dirty="0">
                        <a:solidFill>
                          <a:srgbClr val="C21B30"/>
                        </a:solidFill>
                        <a:latin typeface="Avenir Book" panose="02000503020000020003" pitchFamily="2" charset="0"/>
                        <a:ea typeface="Avenir Medium" charset="0"/>
                        <a:cs typeface="Avenir Medium" charset="0"/>
                      </a:endParaRPr>
                    </a:p>
                    <a:p>
                      <a:pPr algn="ctr"/>
                      <a:r>
                        <a:rPr lang="en-US" sz="1100" b="0" i="0" baseline="0" dirty="0">
                          <a:solidFill>
                            <a:srgbClr val="C21B30"/>
                          </a:solidFill>
                          <a:latin typeface="Avenir Book" panose="02000503020000020003" pitchFamily="2" charset="0"/>
                          <a:ea typeface="Avenir Medium" charset="0"/>
                          <a:cs typeface="Avenir Medium" charset="0"/>
                        </a:rPr>
                        <a:t>Insurance Cost ÷ Income</a:t>
                      </a:r>
                    </a:p>
                    <a:p>
                      <a:pPr marL="0" marR="0" indent="0" algn="ctr" defTabSz="914400" rtl="0" eaLnBrk="1" fontAlgn="auto" latinLnBrk="0" hangingPunct="1">
                        <a:lnSpc>
                          <a:spcPct val="100000"/>
                        </a:lnSpc>
                        <a:spcBef>
                          <a:spcPts val="0"/>
                        </a:spcBef>
                        <a:spcAft>
                          <a:spcPts val="0"/>
                        </a:spcAft>
                        <a:buClrTx/>
                        <a:buSzTx/>
                        <a:buFontTx/>
                        <a:buNone/>
                        <a:tabLst/>
                        <a:defRPr/>
                      </a:pPr>
                      <a:r>
                        <a:rPr lang="en-US" sz="1100" b="0" i="0" baseline="0" dirty="0">
                          <a:solidFill>
                            <a:srgbClr val="C21B30"/>
                          </a:solidFill>
                          <a:latin typeface="Avenir Book" panose="02000503020000020003" pitchFamily="2" charset="0"/>
                          <a:ea typeface="Avenir Medium" charset="0"/>
                          <a:cs typeface="Avenir Medium" charset="0"/>
                        </a:rPr>
                        <a:t>(Donations)</a:t>
                      </a:r>
                      <a:endParaRPr lang="en-US" sz="1100" b="0" i="0" dirty="0">
                        <a:solidFill>
                          <a:srgbClr val="C21B30"/>
                        </a:solidFill>
                        <a:latin typeface="Avenir Book" panose="02000503020000020003" pitchFamily="2" charset="0"/>
                        <a:ea typeface="Avenir Medium" charset="0"/>
                        <a:cs typeface="Avenir Medium"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F4F2"/>
                    </a:solidFill>
                  </a:tcPr>
                </a:tc>
                <a:tc>
                  <a:txBody>
                    <a:bodyPr/>
                    <a:lstStyle/>
                    <a:p>
                      <a:pPr algn="ctr"/>
                      <a:r>
                        <a:rPr lang="en-US" sz="1100" b="0" i="0" dirty="0">
                          <a:solidFill>
                            <a:srgbClr val="C21B30"/>
                          </a:solidFill>
                          <a:latin typeface="Avenir Book" panose="02000503020000020003" pitchFamily="2" charset="0"/>
                          <a:ea typeface="Avenir Medium" charset="0"/>
                          <a:cs typeface="Avenir Medium" charset="0"/>
                        </a:rPr>
                        <a:t>5%</a:t>
                      </a:r>
                    </a:p>
                    <a:p>
                      <a:pPr algn="ctr"/>
                      <a:endParaRPr lang="en-US" sz="1100" b="0" i="0" dirty="0">
                        <a:solidFill>
                          <a:srgbClr val="C21B30"/>
                        </a:solidFill>
                        <a:latin typeface="Avenir Book" panose="02000503020000020003" pitchFamily="2" charset="0"/>
                        <a:ea typeface="Avenir Medium" charset="0"/>
                        <a:cs typeface="Avenir Medium"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1100" b="0" i="0" dirty="0">
                          <a:solidFill>
                            <a:srgbClr val="C21B30"/>
                          </a:solidFill>
                          <a:latin typeface="Avenir Book" panose="02000503020000020003" pitchFamily="2" charset="0"/>
                          <a:ea typeface="Avenir Medium" charset="0"/>
                          <a:cs typeface="Avenir Medium" charset="0"/>
                        </a:rPr>
                        <a:t> $5</a:t>
                      </a:r>
                      <a:r>
                        <a:rPr lang="en-US" sz="1100" b="0" i="0" baseline="0" dirty="0">
                          <a:solidFill>
                            <a:srgbClr val="C21B30"/>
                          </a:solidFill>
                          <a:latin typeface="Avenir Book" panose="02000503020000020003" pitchFamily="2" charset="0"/>
                          <a:ea typeface="Avenir Medium" charset="0"/>
                          <a:cs typeface="Avenir Medium" charset="0"/>
                        </a:rPr>
                        <a:t> ÷ </a:t>
                      </a:r>
                      <a:r>
                        <a:rPr lang="en-US" sz="1100" b="0" i="0" dirty="0">
                          <a:solidFill>
                            <a:srgbClr val="C21B30"/>
                          </a:solidFill>
                          <a:latin typeface="Avenir Book" panose="02000503020000020003" pitchFamily="2" charset="0"/>
                          <a:ea typeface="Avenir Medium" charset="0"/>
                          <a:cs typeface="Avenir Medium" charset="0"/>
                        </a:rPr>
                        <a:t>$100</a:t>
                      </a:r>
                    </a:p>
                  </a:txBody>
                  <a:tcPr>
                    <a:solidFill>
                      <a:srgbClr val="F7F4F2"/>
                    </a:solidFill>
                  </a:tcPr>
                </a:tc>
                <a:tc>
                  <a:txBody>
                    <a:bodyPr/>
                    <a:lstStyle/>
                    <a:p>
                      <a:pPr algn="ctr"/>
                      <a:r>
                        <a:rPr lang="en-US" sz="1100" b="0" i="0" dirty="0">
                          <a:solidFill>
                            <a:srgbClr val="C21B30"/>
                          </a:solidFill>
                          <a:latin typeface="Avenir Book" panose="02000503020000020003" pitchFamily="2" charset="0"/>
                          <a:ea typeface="Avenir Medium" charset="0"/>
                          <a:cs typeface="Avenir Medium" charset="0"/>
                        </a:rPr>
                        <a:t>8%</a:t>
                      </a:r>
                    </a:p>
                    <a:p>
                      <a:pPr algn="ctr"/>
                      <a:endParaRPr lang="en-US" sz="1100" b="0" i="0" dirty="0">
                        <a:solidFill>
                          <a:srgbClr val="C21B30"/>
                        </a:solidFill>
                        <a:latin typeface="Avenir Book" panose="02000503020000020003" pitchFamily="2" charset="0"/>
                        <a:ea typeface="Avenir Medium" charset="0"/>
                        <a:cs typeface="Avenir Medium"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1100" b="0" i="0" dirty="0">
                          <a:solidFill>
                            <a:srgbClr val="C21B30"/>
                          </a:solidFill>
                          <a:latin typeface="Avenir Book" panose="02000503020000020003" pitchFamily="2" charset="0"/>
                          <a:ea typeface="Avenir Medium" charset="0"/>
                          <a:cs typeface="Avenir Medium" charset="0"/>
                        </a:rPr>
                        <a:t> $5</a:t>
                      </a:r>
                      <a:r>
                        <a:rPr lang="en-US" sz="1100" b="0" i="0" baseline="0" dirty="0">
                          <a:solidFill>
                            <a:srgbClr val="C21B30"/>
                          </a:solidFill>
                          <a:latin typeface="Avenir Book" panose="02000503020000020003" pitchFamily="2" charset="0"/>
                          <a:ea typeface="Avenir Medium" charset="0"/>
                          <a:cs typeface="Avenir Medium" charset="0"/>
                        </a:rPr>
                        <a:t> ÷ </a:t>
                      </a:r>
                      <a:r>
                        <a:rPr lang="en-US" sz="1100" b="0" i="0" dirty="0">
                          <a:solidFill>
                            <a:srgbClr val="C21B30"/>
                          </a:solidFill>
                          <a:latin typeface="Avenir Book" panose="02000503020000020003" pitchFamily="2" charset="0"/>
                          <a:ea typeface="Avenir Medium" charset="0"/>
                          <a:cs typeface="Avenir Medium" charset="0"/>
                        </a:rPr>
                        <a:t>$60</a:t>
                      </a:r>
                    </a:p>
                  </a:txBody>
                  <a:tcPr>
                    <a:solidFill>
                      <a:srgbClr val="F7F4F2"/>
                    </a:solidFill>
                  </a:tcPr>
                </a:tc>
                <a:tc>
                  <a:txBody>
                    <a:bodyPr/>
                    <a:lstStyle/>
                    <a:p>
                      <a:pPr algn="ctr"/>
                      <a:r>
                        <a:rPr lang="en-US" sz="1100" b="0" i="0" dirty="0">
                          <a:solidFill>
                            <a:srgbClr val="C21B30"/>
                          </a:solidFill>
                          <a:latin typeface="Avenir Book" panose="02000503020000020003" pitchFamily="2" charset="0"/>
                          <a:ea typeface="Avenir Medium" charset="0"/>
                          <a:cs typeface="Avenir Medium" charset="0"/>
                        </a:rPr>
                        <a:t>10%</a:t>
                      </a:r>
                    </a:p>
                    <a:p>
                      <a:pPr algn="ctr"/>
                      <a:endParaRPr lang="en-US" sz="1100" b="0" i="0" dirty="0">
                        <a:solidFill>
                          <a:srgbClr val="C21B30"/>
                        </a:solidFill>
                        <a:latin typeface="Avenir Book" panose="02000503020000020003" pitchFamily="2" charset="0"/>
                        <a:ea typeface="Avenir Medium" charset="0"/>
                        <a:cs typeface="Avenir Medium"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1100" b="0" i="0" dirty="0">
                          <a:solidFill>
                            <a:srgbClr val="C21B30"/>
                          </a:solidFill>
                          <a:latin typeface="Avenir Book" panose="02000503020000020003" pitchFamily="2" charset="0"/>
                          <a:ea typeface="Avenir Medium" charset="0"/>
                          <a:cs typeface="Avenir Medium" charset="0"/>
                        </a:rPr>
                        <a:t> $5</a:t>
                      </a:r>
                      <a:r>
                        <a:rPr lang="en-US" sz="1100" b="0" i="0" baseline="0" dirty="0">
                          <a:solidFill>
                            <a:srgbClr val="C21B30"/>
                          </a:solidFill>
                          <a:latin typeface="Avenir Book" panose="02000503020000020003" pitchFamily="2" charset="0"/>
                          <a:ea typeface="Avenir Medium" charset="0"/>
                          <a:cs typeface="Avenir Medium" charset="0"/>
                        </a:rPr>
                        <a:t> ÷ </a:t>
                      </a:r>
                      <a:r>
                        <a:rPr lang="en-US" sz="1100" b="0" i="0" dirty="0">
                          <a:solidFill>
                            <a:srgbClr val="C21B30"/>
                          </a:solidFill>
                          <a:latin typeface="Avenir Book" panose="02000503020000020003" pitchFamily="2" charset="0"/>
                          <a:ea typeface="Avenir Medium" charset="0"/>
                          <a:cs typeface="Avenir Medium" charset="0"/>
                        </a:rPr>
                        <a:t>$40</a:t>
                      </a:r>
                    </a:p>
                    <a:p>
                      <a:pPr marL="0" marR="0" indent="0" algn="ctr" defTabSz="914400" rtl="0" eaLnBrk="1" fontAlgn="auto" latinLnBrk="0" hangingPunct="1">
                        <a:lnSpc>
                          <a:spcPct val="100000"/>
                        </a:lnSpc>
                        <a:spcBef>
                          <a:spcPts val="0"/>
                        </a:spcBef>
                        <a:spcAft>
                          <a:spcPts val="0"/>
                        </a:spcAft>
                        <a:buClrTx/>
                        <a:buSzTx/>
                        <a:buFontTx/>
                        <a:buNone/>
                        <a:tabLst/>
                        <a:defRPr/>
                      </a:pPr>
                      <a:r>
                        <a:rPr lang="en-US" sz="1100" b="0" i="0" dirty="0">
                          <a:solidFill>
                            <a:srgbClr val="C21B30"/>
                          </a:solidFill>
                          <a:latin typeface="Avenir Book" panose="02000503020000020003" pitchFamily="2" charset="0"/>
                          <a:ea typeface="Avenir Medium" charset="0"/>
                          <a:cs typeface="Avenir Medium" charset="0"/>
                        </a:rPr>
                        <a:t>(+$1 Donation)</a:t>
                      </a:r>
                    </a:p>
                  </a:txBody>
                  <a:tcPr>
                    <a:solidFill>
                      <a:srgbClr val="F7F4F2"/>
                    </a:solidFill>
                  </a:tcPr>
                </a:tc>
                <a:tc>
                  <a:txBody>
                    <a:bodyPr/>
                    <a:lstStyle/>
                    <a:p>
                      <a:pPr algn="ctr"/>
                      <a:r>
                        <a:rPr lang="en-US" sz="1100" b="0" i="0" dirty="0">
                          <a:solidFill>
                            <a:srgbClr val="C21B30"/>
                          </a:solidFill>
                          <a:latin typeface="Avenir Book" panose="02000503020000020003" pitchFamily="2" charset="0"/>
                          <a:ea typeface="Avenir Medium" charset="0"/>
                          <a:cs typeface="Avenir Medium" charset="0"/>
                        </a:rPr>
                        <a:t>10%</a:t>
                      </a:r>
                    </a:p>
                    <a:p>
                      <a:pPr algn="ctr"/>
                      <a:endParaRPr lang="en-US" sz="1100" b="0" i="0" dirty="0">
                        <a:solidFill>
                          <a:srgbClr val="C21B30"/>
                        </a:solidFill>
                        <a:latin typeface="Avenir Book" panose="02000503020000020003" pitchFamily="2" charset="0"/>
                        <a:ea typeface="Avenir Medium" charset="0"/>
                        <a:cs typeface="Avenir Medium"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1100" b="0" i="0" dirty="0">
                          <a:solidFill>
                            <a:srgbClr val="C21B30"/>
                          </a:solidFill>
                          <a:latin typeface="Avenir Book" panose="02000503020000020003" pitchFamily="2" charset="0"/>
                          <a:ea typeface="Avenir Medium" charset="0"/>
                          <a:cs typeface="Avenir Medium" charset="0"/>
                        </a:rPr>
                        <a:t> $5</a:t>
                      </a:r>
                      <a:r>
                        <a:rPr lang="en-US" sz="1100" b="0" i="0" baseline="0" dirty="0">
                          <a:solidFill>
                            <a:srgbClr val="C21B30"/>
                          </a:solidFill>
                          <a:latin typeface="Avenir Book" panose="02000503020000020003" pitchFamily="2" charset="0"/>
                          <a:ea typeface="Avenir Medium" charset="0"/>
                          <a:cs typeface="Avenir Medium" charset="0"/>
                        </a:rPr>
                        <a:t> ÷ </a:t>
                      </a:r>
                      <a:r>
                        <a:rPr lang="en-US" sz="1100" b="0" i="0" dirty="0">
                          <a:solidFill>
                            <a:srgbClr val="C21B30"/>
                          </a:solidFill>
                          <a:latin typeface="Avenir Book" panose="02000503020000020003" pitchFamily="2" charset="0"/>
                          <a:ea typeface="Avenir Medium" charset="0"/>
                          <a:cs typeface="Avenir Medium" charset="0"/>
                        </a:rPr>
                        <a:t>$10</a:t>
                      </a:r>
                    </a:p>
                    <a:p>
                      <a:pPr marL="0" marR="0" indent="0" algn="ctr" defTabSz="914400" rtl="0" eaLnBrk="1" fontAlgn="auto" latinLnBrk="0" hangingPunct="1">
                        <a:lnSpc>
                          <a:spcPct val="100000"/>
                        </a:lnSpc>
                        <a:spcBef>
                          <a:spcPts val="0"/>
                        </a:spcBef>
                        <a:spcAft>
                          <a:spcPts val="0"/>
                        </a:spcAft>
                        <a:buClrTx/>
                        <a:buSzTx/>
                        <a:buFontTx/>
                        <a:buNone/>
                        <a:tabLst/>
                        <a:defRPr/>
                      </a:pPr>
                      <a:r>
                        <a:rPr lang="en-US" sz="1100" b="0" i="0" dirty="0">
                          <a:solidFill>
                            <a:srgbClr val="C21B30"/>
                          </a:solidFill>
                          <a:latin typeface="Avenir Book" panose="02000503020000020003" pitchFamily="2" charset="0"/>
                          <a:ea typeface="Avenir Medium" charset="0"/>
                          <a:cs typeface="Avenir Medium" charset="0"/>
                        </a:rPr>
                        <a:t>(+$4 Donation)</a:t>
                      </a:r>
                    </a:p>
                  </a:txBody>
                  <a:tcPr>
                    <a:solidFill>
                      <a:srgbClr val="F7F4F2"/>
                    </a:solidFill>
                  </a:tcPr>
                </a:tc>
                <a:tc>
                  <a:txBody>
                    <a:bodyPr/>
                    <a:lstStyle/>
                    <a:p>
                      <a:pPr algn="ctr"/>
                      <a:endParaRPr lang="en-US" sz="1100" b="0" i="0" dirty="0">
                        <a:solidFill>
                          <a:srgbClr val="C21B30"/>
                        </a:solidFill>
                        <a:latin typeface="Avenir Book" panose="02000503020000020003" pitchFamily="2" charset="0"/>
                        <a:ea typeface="Avenir Medium" charset="0"/>
                        <a:cs typeface="Avenir Medium" charset="0"/>
                      </a:endParaRPr>
                    </a:p>
                    <a:p>
                      <a:pPr algn="ctr"/>
                      <a:r>
                        <a:rPr lang="en-US" sz="1100" b="0" i="0" dirty="0">
                          <a:solidFill>
                            <a:srgbClr val="C21B30"/>
                          </a:solidFill>
                          <a:latin typeface="Avenir Book" panose="02000503020000020003" pitchFamily="2" charset="0"/>
                          <a:ea typeface="Avenir Medium" charset="0"/>
                          <a:cs typeface="Avenir Medium" charset="0"/>
                        </a:rPr>
                        <a:t>4 out of 4</a:t>
                      </a:r>
                    </a:p>
                    <a:p>
                      <a:pPr algn="ctr"/>
                      <a:r>
                        <a:rPr lang="en-US" sz="1100" b="0" i="0" dirty="0">
                          <a:solidFill>
                            <a:srgbClr val="C21B30"/>
                          </a:solidFill>
                          <a:latin typeface="Avenir Book" panose="02000503020000020003" pitchFamily="2" charset="0"/>
                          <a:ea typeface="Avenir Medium" charset="0"/>
                          <a:cs typeface="Avenir Medium" charset="0"/>
                        </a:rPr>
                        <a:t>(100%)</a:t>
                      </a:r>
                    </a:p>
                    <a:p>
                      <a:pPr algn="ctr"/>
                      <a:r>
                        <a:rPr lang="en-US" sz="1100" b="0" i="0" dirty="0">
                          <a:solidFill>
                            <a:srgbClr val="C21B30"/>
                          </a:solidFill>
                          <a:latin typeface="Avenir Book" panose="02000503020000020003" pitchFamily="2" charset="0"/>
                          <a:ea typeface="Avenir Medium" charset="0"/>
                          <a:cs typeface="Avenir Medium" charset="0"/>
                        </a:rPr>
                        <a:t>Solved</a:t>
                      </a:r>
                    </a:p>
                  </a:txBody>
                  <a:tcPr>
                    <a:solidFill>
                      <a:srgbClr val="F7F4F2"/>
                    </a:solidFill>
                  </a:tcPr>
                </a:tc>
                <a:extLst>
                  <a:ext uri="{0D108BD9-81ED-4DB2-BD59-A6C34878D82A}">
                    <a16:rowId xmlns:a16="http://schemas.microsoft.com/office/drawing/2014/main" val="10001"/>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3784299248"/>
              </p:ext>
            </p:extLst>
          </p:nvPr>
        </p:nvGraphicFramePr>
        <p:xfrm>
          <a:off x="152626" y="1344828"/>
          <a:ext cx="8842248" cy="1278414"/>
        </p:xfrm>
        <a:graphic>
          <a:graphicData uri="http://schemas.openxmlformats.org/drawingml/2006/table">
            <a:tbl>
              <a:tblPr firstRow="1" bandRow="1">
                <a:solidFill>
                  <a:srgbClr val="F8F4F3"/>
                </a:solidFill>
                <a:tableStyleId>{D7AC3CCA-C797-4891-BE02-D94E43425B78}</a:tableStyleId>
              </a:tblPr>
              <a:tblGrid>
                <a:gridCol w="1134533">
                  <a:extLst>
                    <a:ext uri="{9D8B030D-6E8A-4147-A177-3AD203B41FA5}">
                      <a16:colId xmlns:a16="http://schemas.microsoft.com/office/drawing/2014/main" val="20000"/>
                    </a:ext>
                  </a:extLst>
                </a:gridCol>
                <a:gridCol w="1984248">
                  <a:extLst>
                    <a:ext uri="{9D8B030D-6E8A-4147-A177-3AD203B41FA5}">
                      <a16:colId xmlns:a16="http://schemas.microsoft.com/office/drawing/2014/main" val="20001"/>
                    </a:ext>
                  </a:extLst>
                </a:gridCol>
                <a:gridCol w="1219200">
                  <a:extLst>
                    <a:ext uri="{9D8B030D-6E8A-4147-A177-3AD203B41FA5}">
                      <a16:colId xmlns:a16="http://schemas.microsoft.com/office/drawing/2014/main" val="20002"/>
                    </a:ext>
                  </a:extLst>
                </a:gridCol>
                <a:gridCol w="1219200">
                  <a:extLst>
                    <a:ext uri="{9D8B030D-6E8A-4147-A177-3AD203B41FA5}">
                      <a16:colId xmlns:a16="http://schemas.microsoft.com/office/drawing/2014/main" val="20003"/>
                    </a:ext>
                  </a:extLst>
                </a:gridCol>
                <a:gridCol w="1219200">
                  <a:extLst>
                    <a:ext uri="{9D8B030D-6E8A-4147-A177-3AD203B41FA5}">
                      <a16:colId xmlns:a16="http://schemas.microsoft.com/office/drawing/2014/main" val="20004"/>
                    </a:ext>
                  </a:extLst>
                </a:gridCol>
                <a:gridCol w="1219200">
                  <a:extLst>
                    <a:ext uri="{9D8B030D-6E8A-4147-A177-3AD203B41FA5}">
                      <a16:colId xmlns:a16="http://schemas.microsoft.com/office/drawing/2014/main" val="20005"/>
                    </a:ext>
                  </a:extLst>
                </a:gridCol>
                <a:gridCol w="846667">
                  <a:extLst>
                    <a:ext uri="{9D8B030D-6E8A-4147-A177-3AD203B41FA5}">
                      <a16:colId xmlns:a16="http://schemas.microsoft.com/office/drawing/2014/main" val="20006"/>
                    </a:ext>
                  </a:extLst>
                </a:gridCol>
              </a:tblGrid>
              <a:tr h="501174">
                <a:tc>
                  <a:txBody>
                    <a:bodyPr/>
                    <a:lstStyle/>
                    <a:p>
                      <a:pPr algn="ctr"/>
                      <a:endParaRPr lang="en-US" sz="1100" b="0" i="0" dirty="0">
                        <a:solidFill>
                          <a:schemeClr val="tx1"/>
                        </a:solidFill>
                        <a:latin typeface="Avenir Book" panose="02000503020000020003" pitchFamily="2" charset="0"/>
                        <a:ea typeface="Avenir Medium" charset="0"/>
                        <a:cs typeface="Avenir Medium" charset="0"/>
                      </a:endParaRPr>
                    </a:p>
                    <a:p>
                      <a:pPr algn="ctr"/>
                      <a:endParaRPr lang="en-US" sz="1100" b="0" i="0" dirty="0">
                        <a:solidFill>
                          <a:schemeClr val="tx1"/>
                        </a:solidFill>
                        <a:latin typeface="Avenir Book" panose="02000503020000020003" pitchFamily="2" charset="0"/>
                        <a:ea typeface="Avenir Medium" charset="0"/>
                        <a:cs typeface="Avenir Medium"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F4F2"/>
                    </a:solidFill>
                  </a:tcPr>
                </a:tc>
                <a:tc>
                  <a:txBody>
                    <a:bodyPr/>
                    <a:lstStyle/>
                    <a:p>
                      <a:pPr algn="ctr"/>
                      <a:r>
                        <a:rPr lang="en-US" sz="1100" b="0" i="0" dirty="0">
                          <a:solidFill>
                            <a:schemeClr val="tx1"/>
                          </a:solidFill>
                          <a:latin typeface="Avenir Book" panose="02000503020000020003" pitchFamily="2" charset="0"/>
                          <a:ea typeface="Avenir Medium" charset="0"/>
                          <a:cs typeface="Avenir Medium" charset="0"/>
                        </a:rPr>
                        <a:t>Calculation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F4F2"/>
                    </a:solidFill>
                  </a:tcPr>
                </a:tc>
                <a:tc>
                  <a:txBody>
                    <a:bodyPr/>
                    <a:lstStyle/>
                    <a:p>
                      <a:pPr algn="ctr"/>
                      <a:r>
                        <a:rPr lang="en-US" sz="1100" b="0" i="0" dirty="0">
                          <a:solidFill>
                            <a:schemeClr val="tx1"/>
                          </a:solidFill>
                          <a:latin typeface="Avenir Book" panose="02000503020000020003" pitchFamily="2" charset="0"/>
                          <a:ea typeface="Avenir Medium" charset="0"/>
                          <a:cs typeface="Avenir Medium" charset="0"/>
                        </a:rPr>
                        <a:t>Patient 1</a:t>
                      </a:r>
                    </a:p>
                  </a:txBody>
                  <a:tcPr>
                    <a:lnL w="12700" cap="flat" cmpd="sng" algn="ctr">
                      <a:solidFill>
                        <a:schemeClr val="tx1"/>
                      </a:solidFill>
                      <a:prstDash val="solid"/>
                      <a:round/>
                      <a:headEnd type="none" w="med" len="med"/>
                      <a:tailEnd type="none" w="med" len="med"/>
                    </a:lnL>
                    <a:solidFill>
                      <a:srgbClr val="F7F4F2"/>
                    </a:solidFill>
                  </a:tcPr>
                </a:tc>
                <a:tc>
                  <a:txBody>
                    <a:bodyPr/>
                    <a:lstStyle/>
                    <a:p>
                      <a:pPr algn="ctr"/>
                      <a:r>
                        <a:rPr lang="en-US" sz="1100" b="0" i="0" dirty="0">
                          <a:solidFill>
                            <a:schemeClr val="tx1"/>
                          </a:solidFill>
                          <a:latin typeface="Avenir Book" panose="02000503020000020003" pitchFamily="2" charset="0"/>
                          <a:ea typeface="Avenir Medium" charset="0"/>
                          <a:cs typeface="Avenir Medium" charset="0"/>
                        </a:rPr>
                        <a:t>Patient 2</a:t>
                      </a:r>
                    </a:p>
                  </a:txBody>
                  <a:tcPr>
                    <a:solidFill>
                      <a:srgbClr val="F7F4F2"/>
                    </a:solidFill>
                  </a:tcPr>
                </a:tc>
                <a:tc>
                  <a:txBody>
                    <a:bodyPr/>
                    <a:lstStyle/>
                    <a:p>
                      <a:pPr algn="ctr"/>
                      <a:r>
                        <a:rPr lang="en-US" sz="1100" b="0" i="0" dirty="0">
                          <a:solidFill>
                            <a:schemeClr val="tx1"/>
                          </a:solidFill>
                          <a:latin typeface="Avenir Book" panose="02000503020000020003" pitchFamily="2" charset="0"/>
                          <a:ea typeface="Avenir Medium" charset="0"/>
                          <a:cs typeface="Avenir Medium" charset="0"/>
                        </a:rPr>
                        <a:t>Patient 3</a:t>
                      </a:r>
                    </a:p>
                  </a:txBody>
                  <a:tcPr>
                    <a:solidFill>
                      <a:srgbClr val="F7F4F2"/>
                    </a:solidFill>
                  </a:tcPr>
                </a:tc>
                <a:tc>
                  <a:txBody>
                    <a:bodyPr/>
                    <a:lstStyle/>
                    <a:p>
                      <a:pPr algn="ctr"/>
                      <a:r>
                        <a:rPr lang="en-US" sz="1100" b="0" i="0" dirty="0">
                          <a:solidFill>
                            <a:schemeClr val="tx1"/>
                          </a:solidFill>
                          <a:latin typeface="Avenir Book" panose="02000503020000020003" pitchFamily="2" charset="0"/>
                          <a:ea typeface="Avenir Medium" charset="0"/>
                          <a:cs typeface="Avenir Medium" charset="0"/>
                        </a:rPr>
                        <a:t>Patient 4</a:t>
                      </a:r>
                    </a:p>
                  </a:txBody>
                  <a:tcPr>
                    <a:solidFill>
                      <a:srgbClr val="F7F4F2"/>
                    </a:solidFill>
                  </a:tcPr>
                </a:tc>
                <a:tc>
                  <a:txBody>
                    <a:bodyPr/>
                    <a:lstStyle/>
                    <a:p>
                      <a:pPr algn="ctr"/>
                      <a:r>
                        <a:rPr lang="en-US" sz="1100" b="0" i="0" dirty="0">
                          <a:solidFill>
                            <a:schemeClr val="tx1"/>
                          </a:solidFill>
                          <a:latin typeface="Avenir Book" panose="02000503020000020003" pitchFamily="2" charset="0"/>
                          <a:ea typeface="Avenir Medium" charset="0"/>
                          <a:cs typeface="Avenir Medium" charset="0"/>
                        </a:rPr>
                        <a:t>Number Treated</a:t>
                      </a:r>
                    </a:p>
                  </a:txBody>
                  <a:tcPr>
                    <a:solidFill>
                      <a:srgbClr val="F7F4F2"/>
                    </a:solidFill>
                  </a:tcPr>
                </a:tc>
                <a:extLst>
                  <a:ext uri="{0D108BD9-81ED-4DB2-BD59-A6C34878D82A}">
                    <a16:rowId xmlns:a16="http://schemas.microsoft.com/office/drawing/2014/main" val="10000"/>
                  </a:ext>
                </a:extLst>
              </a:tr>
              <a:tr h="501174">
                <a:tc>
                  <a:txBody>
                    <a:bodyPr/>
                    <a:lstStyle/>
                    <a:p>
                      <a:pPr algn="ctr"/>
                      <a:r>
                        <a:rPr lang="en-US" sz="1100" b="0" i="0" dirty="0">
                          <a:solidFill>
                            <a:srgbClr val="C21B30"/>
                          </a:solidFill>
                          <a:latin typeface="Avenir Book" panose="02000503020000020003" pitchFamily="2" charset="0"/>
                          <a:ea typeface="Avenir Medium" charset="0"/>
                          <a:cs typeface="Avenir Medium" charset="0"/>
                        </a:rPr>
                        <a:t>Round III</a:t>
                      </a:r>
                    </a:p>
                    <a:p>
                      <a:pPr algn="ctr"/>
                      <a:endParaRPr lang="en-US" sz="1100" b="0" i="0" dirty="0">
                        <a:solidFill>
                          <a:srgbClr val="C21B30"/>
                        </a:solidFill>
                        <a:latin typeface="Avenir Book" panose="02000503020000020003" pitchFamily="2" charset="0"/>
                        <a:ea typeface="Avenir Medium" charset="0"/>
                        <a:cs typeface="Avenir Medium" charset="0"/>
                      </a:endParaRPr>
                    </a:p>
                    <a:p>
                      <a:pPr algn="ctr"/>
                      <a:r>
                        <a:rPr lang="en-US" sz="1200" b="0" i="0" dirty="0">
                          <a:solidFill>
                            <a:srgbClr val="C21B30"/>
                          </a:solidFill>
                          <a:latin typeface="Avenir Book" panose="02000503020000020003" pitchFamily="2" charset="0"/>
                          <a:ea typeface="Avenir Medium" charset="0"/>
                          <a:cs typeface="Avenir Medium" charset="0"/>
                        </a:rPr>
                        <a:t>Conservative</a:t>
                      </a:r>
                    </a:p>
                    <a:p>
                      <a:pPr algn="ctr"/>
                      <a:endParaRPr lang="en-US" sz="1100" b="0" i="0" dirty="0">
                        <a:solidFill>
                          <a:srgbClr val="C21B30"/>
                        </a:solidFill>
                        <a:latin typeface="Avenir Book" panose="02000503020000020003" pitchFamily="2" charset="0"/>
                        <a:ea typeface="Avenir Medium" charset="0"/>
                        <a:cs typeface="Avenir Medium" charset="0"/>
                      </a:endParaRPr>
                    </a:p>
                  </a:txBody>
                  <a:tcPr>
                    <a:lnT w="12700" cap="flat" cmpd="sng" algn="ctr">
                      <a:solidFill>
                        <a:schemeClr val="tx1"/>
                      </a:solidFill>
                      <a:prstDash val="solid"/>
                      <a:round/>
                      <a:headEnd type="none" w="med" len="med"/>
                      <a:tailEnd type="none" w="med" len="med"/>
                    </a:lnT>
                    <a:solidFill>
                      <a:srgbClr val="F7F4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b="0" i="0" u="sng" baseline="0" dirty="0">
                          <a:solidFill>
                            <a:srgbClr val="C21B30"/>
                          </a:solidFill>
                          <a:latin typeface="Avenir Book" panose="02000503020000020003" pitchFamily="2" charset="0"/>
                          <a:ea typeface="Avenir Medium" charset="0"/>
                          <a:cs typeface="Avenir Medium" charset="0"/>
                        </a:rPr>
                        <a:t>Affordability</a:t>
                      </a:r>
                    </a:p>
                    <a:p>
                      <a:pPr marL="0" marR="0" indent="0" algn="ctr" defTabSz="914400" rtl="0" eaLnBrk="1" fontAlgn="auto" latinLnBrk="0" hangingPunct="1">
                        <a:lnSpc>
                          <a:spcPct val="100000"/>
                        </a:lnSpc>
                        <a:spcBef>
                          <a:spcPts val="0"/>
                        </a:spcBef>
                        <a:spcAft>
                          <a:spcPts val="0"/>
                        </a:spcAft>
                        <a:buClrTx/>
                        <a:buSzTx/>
                        <a:buFontTx/>
                        <a:buNone/>
                        <a:tabLst/>
                        <a:defRPr/>
                      </a:pPr>
                      <a:endParaRPr lang="en-US" sz="1100" b="0" i="0" baseline="0" dirty="0">
                        <a:solidFill>
                          <a:srgbClr val="C21B30"/>
                        </a:solidFill>
                        <a:latin typeface="Avenir Book" panose="02000503020000020003" pitchFamily="2" charset="0"/>
                        <a:ea typeface="Avenir Medium" charset="0"/>
                        <a:cs typeface="Avenir Medium" charset="0"/>
                      </a:endParaRPr>
                    </a:p>
                    <a:p>
                      <a:pPr algn="ctr"/>
                      <a:r>
                        <a:rPr lang="en-US" sz="1100" b="0" i="0" baseline="0" dirty="0">
                          <a:solidFill>
                            <a:srgbClr val="C21B30"/>
                          </a:solidFill>
                          <a:latin typeface="Avenir Book" panose="02000503020000020003" pitchFamily="2" charset="0"/>
                          <a:ea typeface="Avenir Medium" charset="0"/>
                          <a:cs typeface="Avenir Medium" charset="0"/>
                        </a:rPr>
                        <a:t>Insurance Cost ÷ Income</a:t>
                      </a:r>
                    </a:p>
                    <a:p>
                      <a:pPr algn="ctr"/>
                      <a:r>
                        <a:rPr lang="en-US" sz="1100" b="0" i="0" baseline="0" dirty="0">
                          <a:solidFill>
                            <a:srgbClr val="C21B30"/>
                          </a:solidFill>
                          <a:latin typeface="Avenir Book" panose="02000503020000020003" pitchFamily="2" charset="0"/>
                          <a:ea typeface="Avenir Medium" charset="0"/>
                          <a:cs typeface="Avenir Medium" charset="0"/>
                        </a:rPr>
                        <a:t>(Donations)</a:t>
                      </a:r>
                      <a:endParaRPr lang="en-US" sz="1100" b="0" i="0" dirty="0">
                        <a:solidFill>
                          <a:srgbClr val="C21B30"/>
                        </a:solidFill>
                        <a:latin typeface="Avenir Book" panose="02000503020000020003" pitchFamily="2" charset="0"/>
                        <a:ea typeface="Avenir Medium" charset="0"/>
                        <a:cs typeface="Avenir Medium"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F4F2"/>
                    </a:solidFill>
                  </a:tcPr>
                </a:tc>
                <a:tc>
                  <a:txBody>
                    <a:bodyPr/>
                    <a:lstStyle/>
                    <a:p>
                      <a:pPr algn="ctr"/>
                      <a:endParaRPr lang="en-US" sz="1100" b="0" i="0" dirty="0">
                        <a:latin typeface="Avenir Book" panose="02000503020000020003" pitchFamily="2" charset="0"/>
                        <a:ea typeface="Avenir Medium" charset="0"/>
                        <a:cs typeface="Avenir Medium" charset="0"/>
                      </a:endParaRPr>
                    </a:p>
                  </a:txBody>
                  <a:tcPr>
                    <a:solidFill>
                      <a:srgbClr val="F7F4F2"/>
                    </a:solidFill>
                  </a:tcPr>
                </a:tc>
                <a:tc>
                  <a:txBody>
                    <a:bodyPr/>
                    <a:lstStyle/>
                    <a:p>
                      <a:endParaRPr lang="en-US" sz="1100" b="0" i="0" dirty="0">
                        <a:latin typeface="Avenir Book" panose="02000503020000020003" pitchFamily="2" charset="0"/>
                        <a:ea typeface="Avenir Medium" charset="0"/>
                        <a:cs typeface="Avenir Medium" charset="0"/>
                      </a:endParaRPr>
                    </a:p>
                  </a:txBody>
                  <a:tcPr>
                    <a:solidFill>
                      <a:srgbClr val="F7F4F2"/>
                    </a:solidFill>
                  </a:tcPr>
                </a:tc>
                <a:tc>
                  <a:txBody>
                    <a:bodyPr/>
                    <a:lstStyle/>
                    <a:p>
                      <a:endParaRPr lang="en-US" sz="1100" b="0" i="0" dirty="0">
                        <a:latin typeface="Avenir Book" panose="02000503020000020003" pitchFamily="2" charset="0"/>
                        <a:ea typeface="Avenir Medium" charset="0"/>
                        <a:cs typeface="Avenir Medium" charset="0"/>
                      </a:endParaRPr>
                    </a:p>
                  </a:txBody>
                  <a:tcPr>
                    <a:solidFill>
                      <a:srgbClr val="F7F4F2"/>
                    </a:solidFill>
                  </a:tcPr>
                </a:tc>
                <a:tc>
                  <a:txBody>
                    <a:bodyPr/>
                    <a:lstStyle/>
                    <a:p>
                      <a:endParaRPr lang="en-US" sz="1100" b="0" i="0" dirty="0">
                        <a:latin typeface="Avenir Book" panose="02000503020000020003" pitchFamily="2" charset="0"/>
                        <a:ea typeface="Avenir Medium" charset="0"/>
                        <a:cs typeface="Avenir Medium" charset="0"/>
                      </a:endParaRPr>
                    </a:p>
                  </a:txBody>
                  <a:tcPr>
                    <a:solidFill>
                      <a:srgbClr val="F7F4F2"/>
                    </a:solidFill>
                  </a:tcPr>
                </a:tc>
                <a:tc>
                  <a:txBody>
                    <a:bodyPr/>
                    <a:lstStyle/>
                    <a:p>
                      <a:endParaRPr lang="en-US" sz="1100" b="0" i="0" dirty="0">
                        <a:latin typeface="Avenir Book" panose="02000503020000020003" pitchFamily="2" charset="0"/>
                        <a:ea typeface="Avenir Medium" charset="0"/>
                        <a:cs typeface="Avenir Medium" charset="0"/>
                      </a:endParaRPr>
                    </a:p>
                  </a:txBody>
                  <a:tcPr>
                    <a:solidFill>
                      <a:srgbClr val="F7F4F2"/>
                    </a:solidFill>
                  </a:tcPr>
                </a:tc>
                <a:extLst>
                  <a:ext uri="{0D108BD9-81ED-4DB2-BD59-A6C34878D82A}">
                    <a16:rowId xmlns:a16="http://schemas.microsoft.com/office/drawing/2014/main" val="10001"/>
                  </a:ext>
                </a:extLst>
              </a:tr>
            </a:tbl>
          </a:graphicData>
        </a:graphic>
      </p:graphicFrame>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83628" y="3571034"/>
            <a:ext cx="1083207" cy="716390"/>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82199" y="3571034"/>
            <a:ext cx="1083207" cy="716390"/>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33057" y="3571034"/>
            <a:ext cx="1083207" cy="716390"/>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46992" y="3571034"/>
            <a:ext cx="1083207" cy="716390"/>
          </a:xfrm>
          <a:prstGeom prst="rect">
            <a:avLst/>
          </a:prstGeo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75861" y="3571034"/>
            <a:ext cx="776315" cy="716390"/>
          </a:xfrm>
          <a:prstGeom prst="rect">
            <a:avLst/>
          </a:prstGeom>
        </p:spPr>
      </p:pic>
      <p:sp>
        <p:nvSpPr>
          <p:cNvPr id="10" name="Shape 423"/>
          <p:cNvSpPr/>
          <p:nvPr/>
        </p:nvSpPr>
        <p:spPr>
          <a:xfrm>
            <a:off x="0" y="4907373"/>
            <a:ext cx="9144000" cy="584775"/>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32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100% insured!</a:t>
            </a:r>
            <a:endParaRPr kumimoji="0" sz="32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endParaRPr>
          </a:p>
        </p:txBody>
      </p:sp>
      <p:sp>
        <p:nvSpPr>
          <p:cNvPr id="19" name="Shape 423"/>
          <p:cNvSpPr/>
          <p:nvPr/>
        </p:nvSpPr>
        <p:spPr>
          <a:xfrm>
            <a:off x="3542272" y="1860550"/>
            <a:ext cx="801128" cy="707886"/>
          </a:xfrm>
          <a:prstGeom prst="rect">
            <a:avLst/>
          </a:prstGeom>
          <a:ln w="12700">
            <a:miter lim="400000"/>
          </a:ln>
          <a:extLst>
            <a:ext uri="{C572A759-6A51-4108-AA02-DFA0A04FC94B}">
              <ma14:wrappingTextBoxFlag xmlns="" xmlns:ma14="http://schemas.microsoft.com/office/mac/drawingml/2011/main" val="1"/>
            </a:ext>
          </a:extLst>
        </p:spPr>
        <p:txBody>
          <a:bodyPr wrap="square" lIns="45719" rIns="45719">
            <a:spAutoFit/>
          </a:bodyPr>
          <a:lstStyle/>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Income:</a:t>
            </a:r>
          </a:p>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$100</a:t>
            </a:r>
          </a:p>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Insurance:</a:t>
            </a:r>
          </a:p>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$5</a:t>
            </a:r>
            <a:endParaRPr kumimoji="0"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endParaRPr>
          </a:p>
        </p:txBody>
      </p:sp>
      <p:sp>
        <p:nvSpPr>
          <p:cNvPr id="20" name="Shape 423"/>
          <p:cNvSpPr/>
          <p:nvPr/>
        </p:nvSpPr>
        <p:spPr>
          <a:xfrm>
            <a:off x="4724400" y="1860977"/>
            <a:ext cx="801128" cy="707886"/>
          </a:xfrm>
          <a:prstGeom prst="rect">
            <a:avLst/>
          </a:prstGeom>
          <a:ln w="12700">
            <a:miter lim="400000"/>
          </a:ln>
          <a:extLst>
            <a:ext uri="{C572A759-6A51-4108-AA02-DFA0A04FC94B}">
              <ma14:wrappingTextBoxFlag xmlns="" xmlns:ma14="http://schemas.microsoft.com/office/mac/drawingml/2011/main" val="1"/>
            </a:ext>
          </a:extLst>
        </p:spPr>
        <p:txBody>
          <a:bodyPr wrap="square" lIns="45719" rIns="45719">
            <a:spAutoFit/>
          </a:bodyPr>
          <a:lstStyle/>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Income:</a:t>
            </a:r>
          </a:p>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$60</a:t>
            </a:r>
          </a:p>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Insurance:</a:t>
            </a:r>
          </a:p>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$5</a:t>
            </a:r>
            <a:endParaRPr kumimoji="0"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endParaRPr>
          </a:p>
        </p:txBody>
      </p:sp>
      <p:sp>
        <p:nvSpPr>
          <p:cNvPr id="21" name="Shape 423"/>
          <p:cNvSpPr/>
          <p:nvPr/>
        </p:nvSpPr>
        <p:spPr>
          <a:xfrm>
            <a:off x="5943600" y="1840205"/>
            <a:ext cx="801128" cy="707886"/>
          </a:xfrm>
          <a:prstGeom prst="rect">
            <a:avLst/>
          </a:prstGeom>
          <a:ln w="12700">
            <a:miter lim="400000"/>
          </a:ln>
          <a:extLst>
            <a:ext uri="{C572A759-6A51-4108-AA02-DFA0A04FC94B}">
              <ma14:wrappingTextBoxFlag xmlns="" xmlns:ma14="http://schemas.microsoft.com/office/mac/drawingml/2011/main" val="1"/>
            </a:ext>
          </a:extLst>
        </p:spPr>
        <p:txBody>
          <a:bodyPr wrap="square" lIns="45719" rIns="45719">
            <a:spAutoFit/>
          </a:bodyPr>
          <a:lstStyle/>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Income:</a:t>
            </a:r>
          </a:p>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$40</a:t>
            </a:r>
          </a:p>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Insurance:</a:t>
            </a:r>
          </a:p>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$5</a:t>
            </a:r>
            <a:endParaRPr kumimoji="0"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endParaRPr>
          </a:p>
        </p:txBody>
      </p:sp>
      <p:sp>
        <p:nvSpPr>
          <p:cNvPr id="22" name="Shape 423"/>
          <p:cNvSpPr/>
          <p:nvPr/>
        </p:nvSpPr>
        <p:spPr>
          <a:xfrm>
            <a:off x="7199872" y="1828800"/>
            <a:ext cx="801128" cy="707886"/>
          </a:xfrm>
          <a:prstGeom prst="rect">
            <a:avLst/>
          </a:prstGeom>
          <a:ln w="12700">
            <a:miter lim="400000"/>
          </a:ln>
          <a:extLst>
            <a:ext uri="{C572A759-6A51-4108-AA02-DFA0A04FC94B}">
              <ma14:wrappingTextBoxFlag xmlns="" xmlns:ma14="http://schemas.microsoft.com/office/mac/drawingml/2011/main" val="1"/>
            </a:ext>
          </a:extLst>
        </p:spPr>
        <p:txBody>
          <a:bodyPr wrap="square" lIns="45719" rIns="45719">
            <a:spAutoFit/>
          </a:bodyPr>
          <a:lstStyle/>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Income:</a:t>
            </a:r>
          </a:p>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$10</a:t>
            </a:r>
          </a:p>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Insurance:</a:t>
            </a:r>
          </a:p>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$5</a:t>
            </a:r>
            <a:endParaRPr kumimoji="0"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endParaRPr>
          </a:p>
        </p:txBody>
      </p:sp>
      <p:sp>
        <p:nvSpPr>
          <p:cNvPr id="11" name="Rectangle 10">
            <a:extLst>
              <a:ext uri="{FF2B5EF4-FFF2-40B4-BE49-F238E27FC236}">
                <a16:creationId xmlns:a16="http://schemas.microsoft.com/office/drawing/2014/main" id="{11151424-0288-8064-B761-EE2F0006F86D}"/>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sp>
        <p:nvSpPr>
          <p:cNvPr id="12" name="Rectangle 11">
            <a:extLst>
              <a:ext uri="{FF2B5EF4-FFF2-40B4-BE49-F238E27FC236}">
                <a16:creationId xmlns:a16="http://schemas.microsoft.com/office/drawing/2014/main" id="{5ABFFFB0-A346-DA4C-1E34-2EE3024C021C}"/>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Three-in-One Activity</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13" name="Straight Connector 12">
            <a:extLst>
              <a:ext uri="{FF2B5EF4-FFF2-40B4-BE49-F238E27FC236}">
                <a16:creationId xmlns:a16="http://schemas.microsoft.com/office/drawing/2014/main" id="{97EB6AE2-4A6E-E8EF-C897-340927F947D1}"/>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Shape 423">
            <a:extLst>
              <a:ext uri="{FF2B5EF4-FFF2-40B4-BE49-F238E27FC236}">
                <a16:creationId xmlns:a16="http://schemas.microsoft.com/office/drawing/2014/main" id="{C152F834-5C84-26B4-99FA-A9E2BEE6F418}"/>
              </a:ext>
            </a:extLst>
          </p:cNvPr>
          <p:cNvSpPr/>
          <p:nvPr/>
        </p:nvSpPr>
        <p:spPr>
          <a:xfrm>
            <a:off x="4855" y="466395"/>
            <a:ext cx="9144000" cy="707886"/>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4000" u="none" strike="noStrike" kern="0" cap="none" spc="0" normalizeH="0" baseline="0" noProof="0" dirty="0">
                <a:ln>
                  <a:noFill/>
                </a:ln>
                <a:solidFill>
                  <a:srgbClr val="B30024"/>
                </a:solidFill>
                <a:effectLst/>
                <a:uLnTx/>
                <a:uFillTx/>
                <a:latin typeface="Avenir Black" panose="02000503020000020003" pitchFamily="2" charset="0"/>
                <a:ea typeface="Avenir Medium" charset="0"/>
                <a:cs typeface="Avenir Medium" charset="0"/>
                <a:sym typeface="Helvetica Neue"/>
              </a:rPr>
              <a:t>Round III: Conservative Perspective</a:t>
            </a:r>
            <a:endParaRPr kumimoji="0" sz="4000" u="none" strike="noStrike" kern="0" cap="none" spc="0" normalizeH="0" baseline="0" noProof="0" dirty="0">
              <a:ln>
                <a:noFill/>
              </a:ln>
              <a:solidFill>
                <a:srgbClr val="B30024"/>
              </a:solidFill>
              <a:effectLst/>
              <a:uLnTx/>
              <a:uFillTx/>
              <a:latin typeface="Avenir Black" panose="02000503020000020003" pitchFamily="2" charset="0"/>
              <a:ea typeface="Avenir Medium" charset="0"/>
              <a:cs typeface="Avenir Medium" charset="0"/>
              <a:sym typeface="Helvetica Neue"/>
            </a:endParaRPr>
          </a:p>
        </p:txBody>
      </p:sp>
      <p:sp>
        <p:nvSpPr>
          <p:cNvPr id="15" name="Shape 423">
            <a:extLst>
              <a:ext uri="{FF2B5EF4-FFF2-40B4-BE49-F238E27FC236}">
                <a16:creationId xmlns:a16="http://schemas.microsoft.com/office/drawing/2014/main" id="{A433AC39-2B66-407B-3B3A-5D587634A2F6}"/>
              </a:ext>
            </a:extLst>
          </p:cNvPr>
          <p:cNvSpPr/>
          <p:nvPr/>
        </p:nvSpPr>
        <p:spPr>
          <a:xfrm>
            <a:off x="8182554" y="1978929"/>
            <a:ext cx="801128" cy="400110"/>
          </a:xfrm>
          <a:prstGeom prst="rect">
            <a:avLst/>
          </a:prstGeom>
          <a:ln w="12700">
            <a:miter lim="400000"/>
          </a:ln>
          <a:extLst>
            <a:ext uri="{C572A759-6A51-4108-AA02-DFA0A04FC94B}">
              <ma14:wrappingTextBoxFlag xmlns:ma14="http://schemas.microsoft.com/office/mac/drawingml/2011/main" xmlns="" val="1"/>
            </a:ext>
          </a:extLst>
        </p:spPr>
        <p:txBody>
          <a:bodyPr wrap="square" lIns="45719" rIns="45719">
            <a:spAutoFit/>
          </a:bodyPr>
          <a:lstStyle/>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2000" b="0" u="none" strike="noStrike" kern="0" cap="none" spc="0" normalizeH="0" baseline="0" noProof="0" dirty="0">
                <a:ln>
                  <a:noFill/>
                </a:ln>
                <a:effectLst/>
                <a:uLnTx/>
                <a:uFillTx/>
                <a:latin typeface="Avenir Book" panose="02000503020000020003" pitchFamily="2" charset="0"/>
                <a:ea typeface="Avenir Medium" charset="0"/>
                <a:cs typeface="Avenir Medium" charset="0"/>
                <a:sym typeface="Helvetica Neue"/>
              </a:rPr>
              <a:t>?</a:t>
            </a:r>
            <a:endParaRPr kumimoji="0" sz="2000" b="0" u="none" strike="noStrike" kern="0" cap="none" spc="0" normalizeH="0" baseline="0" noProof="0" dirty="0">
              <a:ln>
                <a:noFill/>
              </a:ln>
              <a:effectLst/>
              <a:uLnTx/>
              <a:uFillTx/>
              <a:latin typeface="Avenir Book" panose="02000503020000020003" pitchFamily="2" charset="0"/>
              <a:ea typeface="Avenir Medium" charset="0"/>
              <a:cs typeface="Avenir Medium" charset="0"/>
              <a:sym typeface="Helvetica Neue"/>
            </a:endParaRPr>
          </a:p>
        </p:txBody>
      </p:sp>
    </p:spTree>
    <p:extLst>
      <p:ext uri="{BB962C8B-B14F-4D97-AF65-F5344CB8AC3E}">
        <p14:creationId xmlns:p14="http://schemas.microsoft.com/office/powerpoint/2010/main" val="635641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6"/>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7"/>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8"/>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9"/>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7F4F2"/>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9D16F78-B9B1-A74A-841E-6FFE5F11C3D8}"/>
              </a:ext>
            </a:extLst>
          </p:cNvPr>
          <p:cNvPicPr>
            <a:picLocks noChangeAspect="1"/>
          </p:cNvPicPr>
          <p:nvPr/>
        </p:nvPicPr>
        <p:blipFill>
          <a:blip r:embed="rId3"/>
          <a:stretch>
            <a:fillRect/>
          </a:stretch>
        </p:blipFill>
        <p:spPr>
          <a:xfrm>
            <a:off x="1358900" y="2364048"/>
            <a:ext cx="6426200" cy="3467100"/>
          </a:xfrm>
          <a:prstGeom prst="rect">
            <a:avLst/>
          </a:prstGeom>
          <a:ln>
            <a:solidFill>
              <a:srgbClr val="000000"/>
            </a:solidFill>
          </a:ln>
        </p:spPr>
      </p:pic>
      <p:sp>
        <p:nvSpPr>
          <p:cNvPr id="2" name="Rectangle 1">
            <a:extLst>
              <a:ext uri="{FF2B5EF4-FFF2-40B4-BE49-F238E27FC236}">
                <a16:creationId xmlns:a16="http://schemas.microsoft.com/office/drawing/2014/main" id="{C7CD808C-829D-B48B-011B-62E5AC44669A}"/>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sp>
        <p:nvSpPr>
          <p:cNvPr id="11" name="Rectangle 10">
            <a:extLst>
              <a:ext uri="{FF2B5EF4-FFF2-40B4-BE49-F238E27FC236}">
                <a16:creationId xmlns:a16="http://schemas.microsoft.com/office/drawing/2014/main" id="{55F808D5-8A6B-FCC9-4DD3-1525E8F75210}"/>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lang="en-US" sz="1400" b="0" i="1" dirty="0">
                <a:solidFill>
                  <a:srgbClr val="000000"/>
                </a:solidFill>
                <a:latin typeface="Ayuthaya" pitchFamily="2" charset="-34"/>
                <a:ea typeface="Ayuthaya" pitchFamily="2" charset="-34"/>
                <a:cs typeface="Ayuthaya" pitchFamily="2" charset="-34"/>
              </a:rPr>
              <a:t>Voices on Health Care</a:t>
            </a:r>
            <a:r>
              <a:rPr lang="en-US" sz="1400" b="0" dirty="0">
                <a:solidFill>
                  <a:srgbClr val="000000"/>
                </a:solidFill>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sp>
        <p:nvSpPr>
          <p:cNvPr id="12" name="TextBox 11">
            <a:extLst>
              <a:ext uri="{FF2B5EF4-FFF2-40B4-BE49-F238E27FC236}">
                <a16:creationId xmlns:a16="http://schemas.microsoft.com/office/drawing/2014/main" id="{382C2254-0008-3C42-1A16-C62F22165DDE}"/>
              </a:ext>
            </a:extLst>
          </p:cNvPr>
          <p:cNvSpPr txBox="1"/>
          <p:nvPr/>
        </p:nvSpPr>
        <p:spPr>
          <a:xfrm>
            <a:off x="7451020" y="1985080"/>
            <a:ext cx="1600200" cy="430887"/>
          </a:xfrm>
          <a:prstGeom prst="rect">
            <a:avLst/>
          </a:prstGeom>
          <a:noFill/>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977D6B"/>
                </a:solidFill>
                <a:effectLst/>
                <a:uLnTx/>
                <a:uFillTx/>
                <a:latin typeface="Tw Cen MT"/>
                <a:ea typeface=""/>
                <a:cs typeface="Tw Cen MT"/>
              </a:rPr>
              <a:t>Health Care</a:t>
            </a:r>
          </a:p>
        </p:txBody>
      </p:sp>
      <p:pic>
        <p:nvPicPr>
          <p:cNvPr id="13" name="Picture 12">
            <a:extLst>
              <a:ext uri="{FF2B5EF4-FFF2-40B4-BE49-F238E27FC236}">
                <a16:creationId xmlns:a16="http://schemas.microsoft.com/office/drawing/2014/main" id="{25D10117-5F85-7FE4-3586-FA771CF0206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51020" y="419100"/>
            <a:ext cx="1600200" cy="1600200"/>
          </a:xfrm>
          <a:prstGeom prst="rect">
            <a:avLst/>
          </a:prstGeom>
        </p:spPr>
      </p:pic>
      <p:cxnSp>
        <p:nvCxnSpPr>
          <p:cNvPr id="14" name="Straight Connector 13">
            <a:extLst>
              <a:ext uri="{FF2B5EF4-FFF2-40B4-BE49-F238E27FC236}">
                <a16:creationId xmlns:a16="http://schemas.microsoft.com/office/drawing/2014/main" id="{C0DA0B3B-B1B1-DB2B-5ACE-58C50DE0278F}"/>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33F50EDF-708D-406A-8241-905BE8B06DEF}"/>
              </a:ext>
            </a:extLst>
          </p:cNvPr>
          <p:cNvSpPr txBox="1"/>
          <p:nvPr/>
        </p:nvSpPr>
        <p:spPr>
          <a:xfrm>
            <a:off x="162814" y="-349232"/>
            <a:ext cx="1072830" cy="2862322"/>
          </a:xfrm>
          <a:prstGeom prst="rect">
            <a:avLst/>
          </a:prstGeom>
          <a:noFill/>
        </p:spPr>
        <p:txBody>
          <a:bodyPr wrap="none" rtlCol="0">
            <a:spAutoFit/>
          </a:bodyPr>
          <a:lstStyle/>
          <a:p>
            <a:pPr defTabSz="457200" fontAlgn="auto">
              <a:spcBef>
                <a:spcPts val="0"/>
              </a:spcBef>
              <a:spcAft>
                <a:spcPts val="0"/>
              </a:spcAft>
            </a:pPr>
            <a:r>
              <a:rPr lang="en-US" sz="18000" b="0" dirty="0">
                <a:solidFill>
                  <a:srgbClr val="001F74"/>
                </a:solidFill>
                <a:latin typeface="Tw Cen MT"/>
                <a:ea typeface=""/>
                <a:cs typeface="Tw Cen MT"/>
              </a:rPr>
              <a:t>L</a:t>
            </a:r>
          </a:p>
        </p:txBody>
      </p:sp>
      <p:sp>
        <p:nvSpPr>
          <p:cNvPr id="16" name="TextBox 15">
            <a:extLst>
              <a:ext uri="{FF2B5EF4-FFF2-40B4-BE49-F238E27FC236}">
                <a16:creationId xmlns:a16="http://schemas.microsoft.com/office/drawing/2014/main" id="{3769C0E7-FA00-32C3-07B6-A98397278AFF}"/>
              </a:ext>
            </a:extLst>
          </p:cNvPr>
          <p:cNvSpPr txBox="1"/>
          <p:nvPr/>
        </p:nvSpPr>
        <p:spPr>
          <a:xfrm>
            <a:off x="852509" y="242734"/>
            <a:ext cx="3138675" cy="1708160"/>
          </a:xfrm>
          <a:prstGeom prst="rect">
            <a:avLst/>
          </a:prstGeom>
          <a:noFill/>
        </p:spPr>
        <p:txBody>
          <a:bodyPr wrap="none" rtlCol="0">
            <a:spAutoFit/>
          </a:bodyPr>
          <a:lstStyle/>
          <a:p>
            <a:pPr defTabSz="457200" fontAlgn="auto">
              <a:spcBef>
                <a:spcPts val="0"/>
              </a:spcBef>
              <a:spcAft>
                <a:spcPts val="0"/>
              </a:spcAft>
            </a:pPr>
            <a:r>
              <a:rPr lang="en-US" sz="10500" b="0" spc="-300" dirty="0" err="1">
                <a:solidFill>
                  <a:srgbClr val="001F74"/>
                </a:solidFill>
                <a:latin typeface="Tw Cen MT"/>
                <a:ea typeface=""/>
                <a:cs typeface="Tw Cen MT"/>
              </a:rPr>
              <a:t>iberal</a:t>
            </a:r>
            <a:endParaRPr lang="en-US" sz="10500" b="0" spc="-300" dirty="0">
              <a:solidFill>
                <a:srgbClr val="001F74"/>
              </a:solidFill>
              <a:latin typeface="Tw Cen MT"/>
              <a:ea typeface=""/>
              <a:cs typeface="Tw Cen MT"/>
            </a:endParaRPr>
          </a:p>
        </p:txBody>
      </p:sp>
      <p:sp>
        <p:nvSpPr>
          <p:cNvPr id="17" name="TextBox 16">
            <a:extLst>
              <a:ext uri="{FF2B5EF4-FFF2-40B4-BE49-F238E27FC236}">
                <a16:creationId xmlns:a16="http://schemas.microsoft.com/office/drawing/2014/main" id="{982D6260-0B6C-2396-0C22-6185719390BF}"/>
              </a:ext>
            </a:extLst>
          </p:cNvPr>
          <p:cNvSpPr txBox="1"/>
          <p:nvPr/>
        </p:nvSpPr>
        <p:spPr>
          <a:xfrm>
            <a:off x="1105515" y="1579669"/>
            <a:ext cx="3475230" cy="523220"/>
          </a:xfrm>
          <a:prstGeom prst="rect">
            <a:avLst/>
          </a:prstGeom>
          <a:noFill/>
        </p:spPr>
        <p:txBody>
          <a:bodyPr wrap="none" rtlCol="0">
            <a:spAutoFit/>
          </a:bodyPr>
          <a:lstStyle/>
          <a:p>
            <a:pPr defTabSz="457200" fontAlgn="auto">
              <a:spcBef>
                <a:spcPts val="0"/>
              </a:spcBef>
              <a:spcAft>
                <a:spcPts val="0"/>
              </a:spcAft>
            </a:pPr>
            <a:r>
              <a:rPr lang="en-US" sz="2800" b="0" dirty="0">
                <a:solidFill>
                  <a:srgbClr val="878EC2"/>
                </a:solidFill>
                <a:latin typeface="Tw Cen MT"/>
                <a:ea typeface=""/>
                <a:cs typeface="Tw Cen MT"/>
              </a:rPr>
              <a:t>Fair-Market Capitalism</a:t>
            </a:r>
          </a:p>
        </p:txBody>
      </p:sp>
      <p:sp>
        <p:nvSpPr>
          <p:cNvPr id="6" name="TextBox 5">
            <a:extLst>
              <a:ext uri="{FF2B5EF4-FFF2-40B4-BE49-F238E27FC236}">
                <a16:creationId xmlns:a16="http://schemas.microsoft.com/office/drawing/2014/main" id="{58827ABD-7023-8547-EEE5-CF37087D186D}"/>
              </a:ext>
            </a:extLst>
          </p:cNvPr>
          <p:cNvSpPr txBox="1"/>
          <p:nvPr/>
        </p:nvSpPr>
        <p:spPr>
          <a:xfrm>
            <a:off x="1384300" y="4717153"/>
            <a:ext cx="6400800" cy="1107996"/>
          </a:xfrm>
          <a:prstGeom prst="rect">
            <a:avLst/>
          </a:prstGeom>
          <a:solidFill>
            <a:srgbClr val="FFFFFF"/>
          </a:solidFill>
          <a:ln w="76200" cmpd="sng">
            <a:solidFill>
              <a:srgbClr val="1F458C"/>
            </a:solidFill>
          </a:ln>
        </p:spPr>
        <p:txBody>
          <a:bodyPr wrap="square" rtlCol="0">
            <a:spAutoFit/>
          </a:bodyPr>
          <a:lstStyle/>
          <a:p>
            <a:pPr eaLnBrk="1" hangingPunct="1">
              <a:defRPr/>
            </a:pPr>
            <a:r>
              <a:rPr lang="en-US" sz="2200" b="0" dirty="0">
                <a:solidFill>
                  <a:srgbClr val="000000"/>
                </a:solidFill>
                <a:latin typeface="Avenir Medium" charset="0"/>
                <a:ea typeface="Avenir Medium" charset="0"/>
                <a:cs typeface="Avenir Medium" charset="0"/>
              </a:rPr>
              <a:t>We are vulnerable to fraud and abuse by insurers and providers. The helpful hand of government makes sure that health care remains accessible.</a:t>
            </a:r>
          </a:p>
        </p:txBody>
      </p:sp>
    </p:spTree>
    <p:extLst>
      <p:ext uri="{BB962C8B-B14F-4D97-AF65-F5344CB8AC3E}">
        <p14:creationId xmlns:p14="http://schemas.microsoft.com/office/powerpoint/2010/main" val="2216911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7F4F2"/>
        </a:solid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54632" y="1933961"/>
            <a:ext cx="8834731" cy="4985980"/>
          </a:xfrm>
          <a:prstGeom prst="rect">
            <a:avLst/>
          </a:prstGeom>
          <a:noFill/>
          <a:ln w="9525">
            <a:noFill/>
            <a:miter lim="800000"/>
            <a:headEnd/>
            <a:tailEnd/>
          </a:ln>
        </p:spPr>
        <p:txBody>
          <a:bodyPr wrap="square">
            <a:prstTxWarp prst="textNoShape">
              <a:avLst/>
            </a:prstTxWarp>
            <a:spAutoFit/>
          </a:bodyPr>
          <a:lstStyle/>
          <a:p>
            <a:pPr marL="0" marR="0" lvl="0" indent="0" algn="l" defTabSz="457200" rtl="0" eaLnBrk="0" fontAlgn="auto" latinLnBrk="0" hangingPunct="0">
              <a:lnSpc>
                <a:spcPct val="100000"/>
              </a:lnSpc>
              <a:spcBef>
                <a:spcPts val="0"/>
              </a:spcBef>
              <a:spcAft>
                <a:spcPts val="0"/>
              </a:spcAft>
              <a:buClrTx/>
              <a:buSzTx/>
              <a:buFontTx/>
              <a:buNone/>
              <a:tabLst/>
              <a:defRPr/>
            </a:pPr>
            <a:r>
              <a:rPr kumimoji="0" lang="en-US" sz="2200" b="0" u="none" strike="noStrike" kern="1200" cap="none" spc="0" normalizeH="0" baseline="0" noProof="0" dirty="0">
                <a:ln>
                  <a:noFill/>
                </a:ln>
                <a:solidFill>
                  <a:srgbClr val="3F281F"/>
                </a:solidFill>
                <a:effectLst/>
                <a:uLnTx/>
                <a:uFillTx/>
                <a:latin typeface="Tw Cen MT"/>
                <a:ea typeface="Helvetica Neue"/>
                <a:cs typeface="Tw Cen MT"/>
              </a:rPr>
              <a:t>BIG PICTURE</a:t>
            </a:r>
          </a:p>
          <a:p>
            <a:pPr marL="0" marR="0" lvl="0" indent="0" algn="l" defTabSz="457200" rtl="0" eaLnBrk="0" fontAlgn="auto" latinLnBrk="0" hangingPunct="0">
              <a:lnSpc>
                <a:spcPct val="100000"/>
              </a:lnSpc>
              <a:spcBef>
                <a:spcPts val="0"/>
              </a:spcBef>
              <a:spcAft>
                <a:spcPts val="0"/>
              </a:spcAft>
              <a:buClrTx/>
              <a:buSzTx/>
              <a:buFontTx/>
              <a:buNone/>
              <a:tabLst/>
              <a:defRPr/>
            </a:pPr>
            <a:r>
              <a:rPr kumimoji="0" lang="en-US" sz="1600" b="0" u="none" strike="noStrike" kern="1200" cap="none" spc="0" normalizeH="0" baseline="0" noProof="0" dirty="0">
                <a:ln>
                  <a:noFill/>
                </a:ln>
                <a:solidFill>
                  <a:srgbClr val="000000"/>
                </a:solidFill>
                <a:effectLst/>
                <a:uLnTx/>
                <a:uFillTx/>
                <a:latin typeface="Avenir Book" panose="02000503020000020003" pitchFamily="2" charset="0"/>
                <a:ea typeface="Helvetica Neue"/>
                <a:cs typeface="Avenir Medium"/>
              </a:rPr>
              <a:t>Working together, government and the profit-motivated private sector create </a:t>
            </a:r>
          </a:p>
          <a:p>
            <a:pPr marL="0" marR="0" lvl="0" indent="0" algn="l" defTabSz="457200" rtl="0" eaLnBrk="0" fontAlgn="auto" latinLnBrk="0" hangingPunct="0">
              <a:lnSpc>
                <a:spcPct val="100000"/>
              </a:lnSpc>
              <a:spcBef>
                <a:spcPts val="0"/>
              </a:spcBef>
              <a:spcAft>
                <a:spcPts val="0"/>
              </a:spcAft>
              <a:buClrTx/>
              <a:buSzTx/>
              <a:buFontTx/>
              <a:buNone/>
              <a:tabLst/>
              <a:defRPr/>
            </a:pPr>
            <a:r>
              <a:rPr kumimoji="0" lang="en-US" sz="1600" b="0" u="none" strike="noStrike" kern="1200" cap="none" spc="0" normalizeH="0" baseline="0" noProof="0" dirty="0">
                <a:ln>
                  <a:noFill/>
                </a:ln>
                <a:solidFill>
                  <a:srgbClr val="000000"/>
                </a:solidFill>
                <a:effectLst/>
                <a:uLnTx/>
                <a:uFillTx/>
                <a:latin typeface="Avenir Book" panose="02000503020000020003" pitchFamily="2" charset="0"/>
                <a:ea typeface="Helvetica Neue"/>
                <a:cs typeface="Avenir Medium"/>
              </a:rPr>
              <a:t>an affordable health-care system with the best-quality treatments and providers, </a:t>
            </a:r>
          </a:p>
          <a:p>
            <a:pPr marL="0" marR="0" lvl="0" indent="0" algn="l" defTabSz="457200" rtl="0" eaLnBrk="0" fontAlgn="auto" latinLnBrk="0" hangingPunct="0">
              <a:lnSpc>
                <a:spcPct val="100000"/>
              </a:lnSpc>
              <a:spcBef>
                <a:spcPts val="0"/>
              </a:spcBef>
              <a:spcAft>
                <a:spcPts val="0"/>
              </a:spcAft>
              <a:buClrTx/>
              <a:buSzTx/>
              <a:buFontTx/>
              <a:buNone/>
              <a:tabLst/>
              <a:defRPr/>
            </a:pPr>
            <a:r>
              <a:rPr kumimoji="0" lang="en-US" sz="1600" b="0" u="none" strike="noStrike" kern="1200" cap="none" spc="0" normalizeH="0" baseline="0" noProof="0" dirty="0">
                <a:ln>
                  <a:noFill/>
                </a:ln>
                <a:solidFill>
                  <a:srgbClr val="000000"/>
                </a:solidFill>
                <a:effectLst/>
                <a:uLnTx/>
                <a:uFillTx/>
                <a:latin typeface="Avenir Book" panose="02000503020000020003" pitchFamily="2" charset="0"/>
                <a:ea typeface="Helvetica Neue"/>
                <a:cs typeface="Avenir Medium"/>
              </a:rPr>
              <a:t>groundbreaking innovations, and access for all. </a:t>
            </a:r>
          </a:p>
          <a:p>
            <a:pPr marL="0" marR="0" lvl="0" indent="0" algn="l" defTabSz="457200" rtl="0" eaLnBrk="0" fontAlgn="auto" latinLnBrk="0" hangingPunct="0">
              <a:lnSpc>
                <a:spcPct val="100000"/>
              </a:lnSpc>
              <a:spcBef>
                <a:spcPts val="1200"/>
              </a:spcBef>
              <a:spcAft>
                <a:spcPts val="0"/>
              </a:spcAft>
              <a:buClrTx/>
              <a:buSzTx/>
              <a:buFontTx/>
              <a:buNone/>
              <a:tabLst/>
              <a:defRPr/>
            </a:pPr>
            <a:r>
              <a:rPr kumimoji="0" lang="en-US" sz="2200" b="0" u="none" strike="noStrike" kern="1200" cap="none" spc="0" normalizeH="0" baseline="0" noProof="0" dirty="0">
                <a:ln>
                  <a:noFill/>
                </a:ln>
                <a:solidFill>
                  <a:srgbClr val="3F281F"/>
                </a:solidFill>
                <a:effectLst/>
                <a:uLnTx/>
                <a:uFillTx/>
                <a:latin typeface="Tw Cen MT"/>
                <a:ea typeface="Helvetica Neue"/>
                <a:cs typeface="Tw Cen MT"/>
              </a:rPr>
              <a:t>POLICY POSITION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u="none" strike="noStrike" kern="1200" cap="none" spc="0" normalizeH="0" baseline="0" noProof="0" dirty="0">
                <a:ln>
                  <a:noFill/>
                </a:ln>
                <a:solidFill>
                  <a:srgbClr val="000000"/>
                </a:solidFill>
                <a:effectLst/>
                <a:uLnTx/>
                <a:uFillTx/>
                <a:latin typeface="Avenir Book" panose="02000503020000020003" pitchFamily="2" charset="0"/>
                <a:ea typeface="Helvetica Neue"/>
                <a:cs typeface="Avenir Medium"/>
              </a:rPr>
              <a:t>There is lack of access to high-quality health care, but…</a:t>
            </a:r>
          </a:p>
          <a:p>
            <a:pPr marL="285750" marR="0" lvl="0" indent="-285750" algn="l" defTabSz="457200" rtl="0" eaLnBrk="0" fontAlgn="auto" latinLnBrk="0" hangingPunct="0">
              <a:lnSpc>
                <a:spcPct val="100000"/>
              </a:lnSpc>
              <a:spcBef>
                <a:spcPts val="600"/>
              </a:spcBef>
              <a:spcAft>
                <a:spcPts val="0"/>
              </a:spcAft>
              <a:buClr>
                <a:srgbClr val="001F74"/>
              </a:buClr>
              <a:buSzPct val="86000"/>
              <a:buFont typeface="Wingdings" charset="2"/>
              <a:buChar char="Ø"/>
              <a:tabLst/>
              <a:defRPr/>
            </a:pPr>
            <a:r>
              <a:rPr kumimoji="0" lang="en-US" sz="1500" b="0" u="none" strike="noStrike" kern="1200" cap="none" spc="0" normalizeH="0" baseline="0" noProof="0" dirty="0">
                <a:ln>
                  <a:noFill/>
                </a:ln>
                <a:solidFill>
                  <a:srgbClr val="000000"/>
                </a:solidFill>
                <a:effectLst/>
                <a:uLnTx/>
                <a:uFillTx/>
                <a:latin typeface="Avenir Book" panose="02000503020000020003" pitchFamily="2" charset="0"/>
                <a:ea typeface="Helvetica Neue"/>
                <a:cs typeface="Avenir Medium"/>
              </a:rPr>
              <a:t>Radical policies lead to deadly results by killing motivation, destroying healthy competition, and leaving us with zero choice, inefficiency, and apathy. </a:t>
            </a:r>
          </a:p>
          <a:p>
            <a:pPr marL="285750" marR="0" lvl="0" indent="-285750" algn="l" defTabSz="457200" rtl="0" eaLnBrk="0" fontAlgn="auto" latinLnBrk="0" hangingPunct="0">
              <a:lnSpc>
                <a:spcPct val="100000"/>
              </a:lnSpc>
              <a:spcBef>
                <a:spcPts val="600"/>
              </a:spcBef>
              <a:spcAft>
                <a:spcPts val="0"/>
              </a:spcAft>
              <a:buClr>
                <a:srgbClr val="001F74"/>
              </a:buClr>
              <a:buSzPct val="86000"/>
              <a:buFont typeface="Wingdings" charset="2"/>
              <a:buChar char="Ø"/>
              <a:tabLst/>
              <a:defRPr/>
            </a:pPr>
            <a:r>
              <a:rPr kumimoji="0" lang="en-US" sz="1500" b="0" u="none" strike="noStrike" kern="1200" cap="none" spc="0" normalizeH="0" baseline="0" noProof="0" dirty="0">
                <a:ln>
                  <a:noFill/>
                </a:ln>
                <a:solidFill>
                  <a:srgbClr val="000000"/>
                </a:solidFill>
                <a:effectLst/>
                <a:uLnTx/>
                <a:uFillTx/>
                <a:latin typeface="Avenir Book" panose="02000503020000020003" pitchFamily="2" charset="0"/>
                <a:ea typeface="Helvetica Neue"/>
                <a:cs typeface="Avenir Medium"/>
              </a:rPr>
              <a:t>Conservative policies lead to skyrocketing premiums, </a:t>
            </a:r>
          </a:p>
          <a:p>
            <a:pPr marL="295275" marR="0" lvl="0" indent="0" algn="l" defTabSz="457200" rtl="0" eaLnBrk="0" fontAlgn="auto" latinLnBrk="0" hangingPunct="0">
              <a:lnSpc>
                <a:spcPct val="100000"/>
              </a:lnSpc>
              <a:spcBef>
                <a:spcPts val="0"/>
              </a:spcBef>
              <a:spcAft>
                <a:spcPts val="0"/>
              </a:spcAft>
              <a:buClr>
                <a:srgbClr val="001F74"/>
              </a:buClr>
              <a:buSzPct val="86000"/>
              <a:buFontTx/>
              <a:buNone/>
              <a:tabLst/>
              <a:defRPr/>
            </a:pPr>
            <a:r>
              <a:rPr kumimoji="0" lang="en-US" sz="1500" b="0" u="none" strike="noStrike" kern="1200" cap="none" spc="0" normalizeH="0" baseline="0" noProof="0" dirty="0">
                <a:ln>
                  <a:noFill/>
                </a:ln>
                <a:solidFill>
                  <a:srgbClr val="000000"/>
                </a:solidFill>
                <a:effectLst/>
                <a:uLnTx/>
                <a:uFillTx/>
                <a:latin typeface="Avenir Book" panose="02000503020000020003" pitchFamily="2" charset="0"/>
                <a:ea typeface="Helvetica Neue"/>
                <a:cs typeface="Avenir Medium"/>
              </a:rPr>
              <a:t>outrageous profits, dangerous medicine, public health </a:t>
            </a:r>
          </a:p>
          <a:p>
            <a:pPr marL="295275" marR="0" lvl="0" indent="0" algn="l" defTabSz="457200" rtl="0" eaLnBrk="0" fontAlgn="auto" latinLnBrk="0" hangingPunct="0">
              <a:lnSpc>
                <a:spcPct val="100000"/>
              </a:lnSpc>
              <a:spcBef>
                <a:spcPts val="0"/>
              </a:spcBef>
              <a:spcAft>
                <a:spcPts val="0"/>
              </a:spcAft>
              <a:buClr>
                <a:srgbClr val="001F74"/>
              </a:buClr>
              <a:buSzPct val="86000"/>
              <a:buFontTx/>
              <a:buNone/>
              <a:tabLst/>
              <a:defRPr/>
            </a:pPr>
            <a:r>
              <a:rPr kumimoji="0" lang="en-US" sz="1500" b="0" u="none" strike="noStrike" kern="1200" cap="none" spc="0" normalizeH="0" baseline="0" noProof="0" dirty="0">
                <a:ln>
                  <a:noFill/>
                </a:ln>
                <a:solidFill>
                  <a:srgbClr val="000000"/>
                </a:solidFill>
                <a:effectLst/>
                <a:uLnTx/>
                <a:uFillTx/>
                <a:latin typeface="Avenir Book" panose="02000503020000020003" pitchFamily="2" charset="0"/>
                <a:ea typeface="Helvetica Neue"/>
                <a:cs typeface="Avenir Medium"/>
              </a:rPr>
              <a:t>crises, and masses of uninsured people. </a:t>
            </a:r>
          </a:p>
          <a:p>
            <a:pPr marL="0" marR="0" lvl="0" indent="0" algn="l" defTabSz="457200" rtl="0" eaLnBrk="0" fontAlgn="auto" latinLnBrk="0" hangingPunct="0">
              <a:lnSpc>
                <a:spcPct val="100000"/>
              </a:lnSpc>
              <a:spcBef>
                <a:spcPts val="1200"/>
              </a:spcBef>
              <a:spcAft>
                <a:spcPts val="0"/>
              </a:spcAft>
              <a:buClr>
                <a:srgbClr val="001F74"/>
              </a:buClr>
              <a:buSzPct val="112000"/>
              <a:buFontTx/>
              <a:buNone/>
              <a:tabLst/>
              <a:defRPr/>
            </a:pPr>
            <a:r>
              <a:rPr kumimoji="0" lang="en-US" sz="2200" b="0" u="none" strike="noStrike" kern="1200" cap="none" spc="0" normalizeH="0" baseline="0" noProof="0" dirty="0">
                <a:ln>
                  <a:noFill/>
                </a:ln>
                <a:solidFill>
                  <a:srgbClr val="3F281F"/>
                </a:solidFill>
                <a:effectLst/>
                <a:uLnTx/>
                <a:uFillTx/>
                <a:latin typeface="Tw Cen MT"/>
                <a:ea typeface="Helvetica Neue"/>
                <a:cs typeface="Helvetica Neue"/>
              </a:rPr>
              <a:t>SOLUTION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rPr>
              <a:t>Strengthen our regulated, for-profit health-care system and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rPr>
              <a:t>government health-care programs to ensure health and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rPr>
              <a:t>well-being for all: </a:t>
            </a:r>
          </a:p>
          <a:p>
            <a:pPr marL="228600" marR="0" lvl="0" indent="-228600" algn="l" defTabSz="457200" rtl="0" eaLnBrk="0" fontAlgn="auto" latinLnBrk="0" hangingPunct="0">
              <a:lnSpc>
                <a:spcPct val="100000"/>
              </a:lnSpc>
              <a:spcBef>
                <a:spcPts val="600"/>
              </a:spcBef>
              <a:spcAft>
                <a:spcPts val="0"/>
              </a:spcAft>
              <a:buClr>
                <a:srgbClr val="001F74"/>
              </a:buClr>
              <a:buSzPct val="112000"/>
              <a:buFont typeface="Wingdings" charset="2"/>
              <a:buChar char="§"/>
              <a:tabLst/>
              <a:defRPr/>
            </a:pPr>
            <a:r>
              <a:rPr kumimoji="0" lang="en-US" sz="1500" b="0" u="none" strike="noStrike" kern="1200" cap="none" spc="0" normalizeH="0" baseline="0" noProof="0" dirty="0">
                <a:ln>
                  <a:noFill/>
                </a:ln>
                <a:solidFill>
                  <a:srgbClr val="000000"/>
                </a:solidFill>
                <a:effectLst/>
                <a:uLnTx/>
                <a:uFillTx/>
                <a:latin typeface="Avenir Book" panose="02000503020000020003" pitchFamily="2" charset="0"/>
                <a:ea typeface="Helvetica Neue"/>
                <a:cs typeface="Avenir Medium"/>
              </a:rPr>
              <a:t>Effective oversight and accountability protect us. </a:t>
            </a:r>
          </a:p>
          <a:p>
            <a:pPr marL="228600" marR="0" lvl="0" indent="-228600" algn="l" defTabSz="457200" rtl="0" eaLnBrk="0" fontAlgn="auto" latinLnBrk="0" hangingPunct="0">
              <a:lnSpc>
                <a:spcPct val="100000"/>
              </a:lnSpc>
              <a:spcBef>
                <a:spcPts val="0"/>
              </a:spcBef>
              <a:spcAft>
                <a:spcPts val="0"/>
              </a:spcAft>
              <a:buClr>
                <a:srgbClr val="001F74"/>
              </a:buClr>
              <a:buSzPct val="112000"/>
              <a:buFont typeface="Wingdings" charset="2"/>
              <a:buChar char="§"/>
              <a:tabLst/>
              <a:defRPr/>
            </a:pPr>
            <a:r>
              <a:rPr kumimoji="0" lang="en-US" sz="1500" b="0" u="none" strike="noStrike" kern="1200" cap="none" spc="0" normalizeH="0" baseline="0" noProof="0" dirty="0">
                <a:ln>
                  <a:noFill/>
                </a:ln>
                <a:solidFill>
                  <a:srgbClr val="000000"/>
                </a:solidFill>
                <a:effectLst/>
                <a:uLnTx/>
                <a:uFillTx/>
                <a:latin typeface="Avenir Book" panose="02000503020000020003" pitchFamily="2" charset="0"/>
                <a:ea typeface="Helvetica Neue"/>
                <a:cs typeface="Avenir Medium"/>
              </a:rPr>
              <a:t>Expand subsidies and Medicaid by taxing the wealthy. </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60887" y="4143130"/>
            <a:ext cx="2980266" cy="25146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60339" y="4143130"/>
            <a:ext cx="2980266" cy="2514600"/>
          </a:xfrm>
          <a:prstGeom prst="rect">
            <a:avLst/>
          </a:prstGeom>
        </p:spPr>
      </p:pic>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60339" y="4143130"/>
            <a:ext cx="2980266" cy="2514600"/>
          </a:xfrm>
          <a:prstGeom prst="rect">
            <a:avLst/>
          </a:prstGeom>
        </p:spPr>
      </p:pic>
      <p:pic>
        <p:nvPicPr>
          <p:cNvPr id="15" name="Picture 1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60339" y="4143130"/>
            <a:ext cx="2980266" cy="2514600"/>
          </a:xfrm>
          <a:prstGeom prst="rect">
            <a:avLst/>
          </a:prstGeom>
        </p:spPr>
      </p:pic>
      <p:sp>
        <p:nvSpPr>
          <p:cNvPr id="7" name="Rectangle 6">
            <a:extLst>
              <a:ext uri="{FF2B5EF4-FFF2-40B4-BE49-F238E27FC236}">
                <a16:creationId xmlns:a16="http://schemas.microsoft.com/office/drawing/2014/main" id="{6F62F815-24ED-772C-46AD-08B8C98FB1D2}"/>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sp>
        <p:nvSpPr>
          <p:cNvPr id="14" name="Rectangle 13">
            <a:extLst>
              <a:ext uri="{FF2B5EF4-FFF2-40B4-BE49-F238E27FC236}">
                <a16:creationId xmlns:a16="http://schemas.microsoft.com/office/drawing/2014/main" id="{7914A0C3-D094-E924-FC8E-71BAA947C015}"/>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lang="en-US" sz="1400" b="0" i="1" dirty="0">
                <a:solidFill>
                  <a:srgbClr val="000000"/>
                </a:solidFill>
                <a:latin typeface="Ayuthaya" pitchFamily="2" charset="-34"/>
                <a:ea typeface="Ayuthaya" pitchFamily="2" charset="-34"/>
                <a:cs typeface="Ayuthaya" pitchFamily="2" charset="-34"/>
              </a:rPr>
              <a:t>Voices on Health Care</a:t>
            </a:r>
            <a:r>
              <a:rPr lang="en-US" sz="1400" b="0" dirty="0">
                <a:solidFill>
                  <a:srgbClr val="000000"/>
                </a:solidFill>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sp>
        <p:nvSpPr>
          <p:cNvPr id="16" name="TextBox 15">
            <a:extLst>
              <a:ext uri="{FF2B5EF4-FFF2-40B4-BE49-F238E27FC236}">
                <a16:creationId xmlns:a16="http://schemas.microsoft.com/office/drawing/2014/main" id="{9BC9B221-B246-CA2E-B39D-19EE4CAF9C21}"/>
              </a:ext>
            </a:extLst>
          </p:cNvPr>
          <p:cNvSpPr txBox="1"/>
          <p:nvPr/>
        </p:nvSpPr>
        <p:spPr>
          <a:xfrm>
            <a:off x="7451020" y="1985080"/>
            <a:ext cx="1600200" cy="430887"/>
          </a:xfrm>
          <a:prstGeom prst="rect">
            <a:avLst/>
          </a:prstGeom>
          <a:noFill/>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977D6B"/>
                </a:solidFill>
                <a:effectLst/>
                <a:uLnTx/>
                <a:uFillTx/>
                <a:latin typeface="Tw Cen MT"/>
                <a:ea typeface=""/>
                <a:cs typeface="Tw Cen MT"/>
              </a:rPr>
              <a:t>Health Care</a:t>
            </a:r>
          </a:p>
        </p:txBody>
      </p:sp>
      <p:pic>
        <p:nvPicPr>
          <p:cNvPr id="17" name="Picture 16">
            <a:extLst>
              <a:ext uri="{FF2B5EF4-FFF2-40B4-BE49-F238E27FC236}">
                <a16:creationId xmlns:a16="http://schemas.microsoft.com/office/drawing/2014/main" id="{B88A39B6-9B33-754C-BC4C-E33AA8B6970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451020" y="419100"/>
            <a:ext cx="1600200" cy="1600200"/>
          </a:xfrm>
          <a:prstGeom prst="rect">
            <a:avLst/>
          </a:prstGeom>
        </p:spPr>
      </p:pic>
      <p:cxnSp>
        <p:nvCxnSpPr>
          <p:cNvPr id="18" name="Straight Connector 17">
            <a:extLst>
              <a:ext uri="{FF2B5EF4-FFF2-40B4-BE49-F238E27FC236}">
                <a16:creationId xmlns:a16="http://schemas.microsoft.com/office/drawing/2014/main" id="{8D0349B5-9D28-2AA9-C058-AB157A7FBE3F}"/>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252AF5F4-C18F-9AD0-53ED-B3B49137CC5F}"/>
              </a:ext>
            </a:extLst>
          </p:cNvPr>
          <p:cNvSpPr txBox="1"/>
          <p:nvPr/>
        </p:nvSpPr>
        <p:spPr>
          <a:xfrm>
            <a:off x="162814" y="-349232"/>
            <a:ext cx="1072830" cy="2862322"/>
          </a:xfrm>
          <a:prstGeom prst="rect">
            <a:avLst/>
          </a:prstGeom>
          <a:noFill/>
        </p:spPr>
        <p:txBody>
          <a:bodyPr wrap="none" rtlCol="0">
            <a:spAutoFit/>
          </a:bodyPr>
          <a:lstStyle/>
          <a:p>
            <a:pPr defTabSz="457200" fontAlgn="auto">
              <a:spcBef>
                <a:spcPts val="0"/>
              </a:spcBef>
              <a:spcAft>
                <a:spcPts val="0"/>
              </a:spcAft>
            </a:pPr>
            <a:r>
              <a:rPr lang="en-US" sz="18000" b="0" dirty="0">
                <a:solidFill>
                  <a:srgbClr val="001F74"/>
                </a:solidFill>
                <a:latin typeface="Tw Cen MT"/>
                <a:ea typeface=""/>
                <a:cs typeface="Tw Cen MT"/>
              </a:rPr>
              <a:t>L</a:t>
            </a:r>
          </a:p>
        </p:txBody>
      </p:sp>
      <p:sp>
        <p:nvSpPr>
          <p:cNvPr id="20" name="TextBox 19">
            <a:extLst>
              <a:ext uri="{FF2B5EF4-FFF2-40B4-BE49-F238E27FC236}">
                <a16:creationId xmlns:a16="http://schemas.microsoft.com/office/drawing/2014/main" id="{D0E545EE-E9D2-84BC-D7D0-027FC0DC15D0}"/>
              </a:ext>
            </a:extLst>
          </p:cNvPr>
          <p:cNvSpPr txBox="1"/>
          <p:nvPr/>
        </p:nvSpPr>
        <p:spPr>
          <a:xfrm>
            <a:off x="852509" y="242734"/>
            <a:ext cx="3138675" cy="1708160"/>
          </a:xfrm>
          <a:prstGeom prst="rect">
            <a:avLst/>
          </a:prstGeom>
          <a:noFill/>
        </p:spPr>
        <p:txBody>
          <a:bodyPr wrap="none" rtlCol="0">
            <a:spAutoFit/>
          </a:bodyPr>
          <a:lstStyle/>
          <a:p>
            <a:pPr defTabSz="457200" fontAlgn="auto">
              <a:spcBef>
                <a:spcPts val="0"/>
              </a:spcBef>
              <a:spcAft>
                <a:spcPts val="0"/>
              </a:spcAft>
            </a:pPr>
            <a:r>
              <a:rPr lang="en-US" sz="10500" b="0" spc="-300" dirty="0" err="1">
                <a:solidFill>
                  <a:srgbClr val="001F74"/>
                </a:solidFill>
                <a:latin typeface="Tw Cen MT"/>
                <a:ea typeface=""/>
                <a:cs typeface="Tw Cen MT"/>
              </a:rPr>
              <a:t>iberal</a:t>
            </a:r>
            <a:endParaRPr lang="en-US" sz="10500" b="0" spc="-300" dirty="0">
              <a:solidFill>
                <a:srgbClr val="001F74"/>
              </a:solidFill>
              <a:latin typeface="Tw Cen MT"/>
              <a:ea typeface=""/>
              <a:cs typeface="Tw Cen MT"/>
            </a:endParaRPr>
          </a:p>
        </p:txBody>
      </p:sp>
      <p:sp>
        <p:nvSpPr>
          <p:cNvPr id="21" name="TextBox 20">
            <a:extLst>
              <a:ext uri="{FF2B5EF4-FFF2-40B4-BE49-F238E27FC236}">
                <a16:creationId xmlns:a16="http://schemas.microsoft.com/office/drawing/2014/main" id="{B1137471-9626-271E-8545-F3CEF8129DAC}"/>
              </a:ext>
            </a:extLst>
          </p:cNvPr>
          <p:cNvSpPr txBox="1"/>
          <p:nvPr/>
        </p:nvSpPr>
        <p:spPr>
          <a:xfrm>
            <a:off x="1105515" y="1579669"/>
            <a:ext cx="3475230" cy="523220"/>
          </a:xfrm>
          <a:prstGeom prst="rect">
            <a:avLst/>
          </a:prstGeom>
          <a:noFill/>
        </p:spPr>
        <p:txBody>
          <a:bodyPr wrap="none" rtlCol="0">
            <a:spAutoFit/>
          </a:bodyPr>
          <a:lstStyle/>
          <a:p>
            <a:pPr defTabSz="457200" fontAlgn="auto">
              <a:spcBef>
                <a:spcPts val="0"/>
              </a:spcBef>
              <a:spcAft>
                <a:spcPts val="0"/>
              </a:spcAft>
            </a:pPr>
            <a:r>
              <a:rPr lang="en-US" sz="2800" b="0" dirty="0">
                <a:solidFill>
                  <a:srgbClr val="878EC2"/>
                </a:solidFill>
                <a:latin typeface="Tw Cen MT"/>
                <a:ea typeface=""/>
                <a:cs typeface="Tw Cen MT"/>
              </a:rPr>
              <a:t>Fair-Market Capitalism</a:t>
            </a:r>
          </a:p>
        </p:txBody>
      </p:sp>
    </p:spTree>
    <p:extLst>
      <p:ext uri="{BB962C8B-B14F-4D97-AF65-F5344CB8AC3E}">
        <p14:creationId xmlns:p14="http://schemas.microsoft.com/office/powerpoint/2010/main" val="2423943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2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20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20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0" end="0"/>
                                            </p:txEl>
                                          </p:spTgt>
                                        </p:tgtEl>
                                        <p:attrNameLst>
                                          <p:attrName>style.visibility</p:attrName>
                                        </p:attrNameLst>
                                      </p:cBhvr>
                                      <p:to>
                                        <p:strVal val="visible"/>
                                      </p:to>
                                    </p:set>
                                    <p:animEffect transition="in" filter="fade">
                                      <p:cBhvr>
                                        <p:cTn id="22" dur="2000"/>
                                        <p:tgtEl>
                                          <p:spTgt spid="2">
                                            <p:txEl>
                                              <p:pRg st="0" end="0"/>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2">
                                            <p:txEl>
                                              <p:pRg st="1" end="1"/>
                                            </p:txEl>
                                          </p:spTgt>
                                        </p:tgtEl>
                                        <p:attrNameLst>
                                          <p:attrName>style.visibility</p:attrName>
                                        </p:attrNameLst>
                                      </p:cBhvr>
                                      <p:to>
                                        <p:strVal val="visible"/>
                                      </p:to>
                                    </p:set>
                                    <p:animEffect transition="in" filter="fade">
                                      <p:cBhvr>
                                        <p:cTn id="25" dur="2000"/>
                                        <p:tgtEl>
                                          <p:spTgt spid="2">
                                            <p:txEl>
                                              <p:pRg st="1" end="1"/>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2">
                                            <p:txEl>
                                              <p:pRg st="2" end="2"/>
                                            </p:txEl>
                                          </p:spTgt>
                                        </p:tgtEl>
                                        <p:attrNameLst>
                                          <p:attrName>style.visibility</p:attrName>
                                        </p:attrNameLst>
                                      </p:cBhvr>
                                      <p:to>
                                        <p:strVal val="visible"/>
                                      </p:to>
                                    </p:set>
                                    <p:animEffect transition="in" filter="fade">
                                      <p:cBhvr>
                                        <p:cTn id="28" dur="2000"/>
                                        <p:tgtEl>
                                          <p:spTgt spid="2">
                                            <p:txEl>
                                              <p:pRg st="2" end="2"/>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2">
                                            <p:txEl>
                                              <p:pRg st="3" end="3"/>
                                            </p:txEl>
                                          </p:spTgt>
                                        </p:tgtEl>
                                        <p:attrNameLst>
                                          <p:attrName>style.visibility</p:attrName>
                                        </p:attrNameLst>
                                      </p:cBhvr>
                                      <p:to>
                                        <p:strVal val="visible"/>
                                      </p:to>
                                    </p:set>
                                    <p:animEffect transition="in" filter="fade">
                                      <p:cBhvr>
                                        <p:cTn id="31" dur="2000"/>
                                        <p:tgtEl>
                                          <p:spTgt spid="2">
                                            <p:txEl>
                                              <p:pRg st="3" end="3"/>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2">
                                            <p:txEl>
                                              <p:pRg st="4" end="4"/>
                                            </p:txEl>
                                          </p:spTgt>
                                        </p:tgtEl>
                                        <p:attrNameLst>
                                          <p:attrName>style.visibility</p:attrName>
                                        </p:attrNameLst>
                                      </p:cBhvr>
                                      <p:to>
                                        <p:strVal val="visible"/>
                                      </p:to>
                                    </p:set>
                                    <p:animEffect transition="in" filter="fade">
                                      <p:cBhvr>
                                        <p:cTn id="36" dur="2000"/>
                                        <p:tgtEl>
                                          <p:spTgt spid="2">
                                            <p:txEl>
                                              <p:pRg st="4" end="4"/>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2">
                                            <p:txEl>
                                              <p:pRg st="5" end="5"/>
                                            </p:txEl>
                                          </p:spTgt>
                                        </p:tgtEl>
                                        <p:attrNameLst>
                                          <p:attrName>style.visibility</p:attrName>
                                        </p:attrNameLst>
                                      </p:cBhvr>
                                      <p:to>
                                        <p:strVal val="visible"/>
                                      </p:to>
                                    </p:set>
                                    <p:animEffect transition="in" filter="fade">
                                      <p:cBhvr>
                                        <p:cTn id="39" dur="2000"/>
                                        <p:tgtEl>
                                          <p:spTgt spid="2">
                                            <p:txEl>
                                              <p:pRg st="5" end="5"/>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2">
                                            <p:txEl>
                                              <p:pRg st="6" end="6"/>
                                            </p:txEl>
                                          </p:spTgt>
                                        </p:tgtEl>
                                        <p:attrNameLst>
                                          <p:attrName>style.visibility</p:attrName>
                                        </p:attrNameLst>
                                      </p:cBhvr>
                                      <p:to>
                                        <p:strVal val="visible"/>
                                      </p:to>
                                    </p:set>
                                    <p:animEffect transition="in" filter="fade">
                                      <p:cBhvr>
                                        <p:cTn id="44" dur="2000"/>
                                        <p:tgtEl>
                                          <p:spTgt spid="2">
                                            <p:txEl>
                                              <p:pRg st="6" end="6"/>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Effect transition="in" filter="fade">
                                      <p:cBhvr>
                                        <p:cTn id="49" dur="2000"/>
                                        <p:tgtEl>
                                          <p:spTgt spid="2">
                                            <p:txEl>
                                              <p:pRg st="7" end="7"/>
                                            </p:txEl>
                                          </p:spTgt>
                                        </p:tgtEl>
                                      </p:cBhvr>
                                    </p:animEffect>
                                  </p:childTnLst>
                                </p:cTn>
                              </p:par>
                              <p:par>
                                <p:cTn id="50" presetID="10" presetClass="entr" presetSubtype="0" fill="hold" nodeType="withEffect">
                                  <p:stCondLst>
                                    <p:cond delay="0"/>
                                  </p:stCondLst>
                                  <p:childTnLst>
                                    <p:set>
                                      <p:cBhvr>
                                        <p:cTn id="51" dur="1" fill="hold">
                                          <p:stCondLst>
                                            <p:cond delay="0"/>
                                          </p:stCondLst>
                                        </p:cTn>
                                        <p:tgtEl>
                                          <p:spTgt spid="2">
                                            <p:txEl>
                                              <p:pRg st="8" end="8"/>
                                            </p:txEl>
                                          </p:spTgt>
                                        </p:tgtEl>
                                        <p:attrNameLst>
                                          <p:attrName>style.visibility</p:attrName>
                                        </p:attrNameLst>
                                      </p:cBhvr>
                                      <p:to>
                                        <p:strVal val="visible"/>
                                      </p:to>
                                    </p:set>
                                    <p:animEffect transition="in" filter="fade">
                                      <p:cBhvr>
                                        <p:cTn id="52" dur="2000"/>
                                        <p:tgtEl>
                                          <p:spTgt spid="2">
                                            <p:txEl>
                                              <p:pRg st="8" end="8"/>
                                            </p:txEl>
                                          </p:spTgt>
                                        </p:tgtEl>
                                      </p:cBhvr>
                                    </p:animEffect>
                                  </p:childTnLst>
                                </p:cTn>
                              </p:par>
                              <p:par>
                                <p:cTn id="53" presetID="10" presetClass="entr" presetSubtype="0" fill="hold" nodeType="withEffect">
                                  <p:stCondLst>
                                    <p:cond delay="0"/>
                                  </p:stCondLst>
                                  <p:childTnLst>
                                    <p:set>
                                      <p:cBhvr>
                                        <p:cTn id="54" dur="1" fill="hold">
                                          <p:stCondLst>
                                            <p:cond delay="0"/>
                                          </p:stCondLst>
                                        </p:cTn>
                                        <p:tgtEl>
                                          <p:spTgt spid="2">
                                            <p:txEl>
                                              <p:pRg st="9" end="9"/>
                                            </p:txEl>
                                          </p:spTgt>
                                        </p:tgtEl>
                                        <p:attrNameLst>
                                          <p:attrName>style.visibility</p:attrName>
                                        </p:attrNameLst>
                                      </p:cBhvr>
                                      <p:to>
                                        <p:strVal val="visible"/>
                                      </p:to>
                                    </p:set>
                                    <p:animEffect transition="in" filter="fade">
                                      <p:cBhvr>
                                        <p:cTn id="55" dur="2000"/>
                                        <p:tgtEl>
                                          <p:spTgt spid="2">
                                            <p:txEl>
                                              <p:pRg st="9" end="9"/>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2">
                                            <p:txEl>
                                              <p:pRg st="10" end="10"/>
                                            </p:txEl>
                                          </p:spTgt>
                                        </p:tgtEl>
                                        <p:attrNameLst>
                                          <p:attrName>style.visibility</p:attrName>
                                        </p:attrNameLst>
                                      </p:cBhvr>
                                      <p:to>
                                        <p:strVal val="visible"/>
                                      </p:to>
                                    </p:set>
                                    <p:animEffect transition="in" filter="fade">
                                      <p:cBhvr>
                                        <p:cTn id="60" dur="2000"/>
                                        <p:tgtEl>
                                          <p:spTgt spid="2">
                                            <p:txEl>
                                              <p:pRg st="10" end="10"/>
                                            </p:txEl>
                                          </p:spTgt>
                                        </p:tgtEl>
                                      </p:cBhvr>
                                    </p:animEffect>
                                  </p:childTnLst>
                                </p:cTn>
                              </p:par>
                              <p:par>
                                <p:cTn id="61" presetID="10" presetClass="entr" presetSubtype="0" fill="hold" nodeType="withEffect">
                                  <p:stCondLst>
                                    <p:cond delay="0"/>
                                  </p:stCondLst>
                                  <p:childTnLst>
                                    <p:set>
                                      <p:cBhvr>
                                        <p:cTn id="62" dur="1" fill="hold">
                                          <p:stCondLst>
                                            <p:cond delay="0"/>
                                          </p:stCondLst>
                                        </p:cTn>
                                        <p:tgtEl>
                                          <p:spTgt spid="2">
                                            <p:txEl>
                                              <p:pRg st="11" end="11"/>
                                            </p:txEl>
                                          </p:spTgt>
                                        </p:tgtEl>
                                        <p:attrNameLst>
                                          <p:attrName>style.visibility</p:attrName>
                                        </p:attrNameLst>
                                      </p:cBhvr>
                                      <p:to>
                                        <p:strVal val="visible"/>
                                      </p:to>
                                    </p:set>
                                    <p:animEffect transition="in" filter="fade">
                                      <p:cBhvr>
                                        <p:cTn id="63" dur="2000"/>
                                        <p:tgtEl>
                                          <p:spTgt spid="2">
                                            <p:txEl>
                                              <p:pRg st="11" end="11"/>
                                            </p:txEl>
                                          </p:spTgt>
                                        </p:tgtEl>
                                      </p:cBhvr>
                                    </p:animEffect>
                                  </p:childTnLst>
                                </p:cTn>
                              </p:par>
                              <p:par>
                                <p:cTn id="64" presetID="10" presetClass="entr" presetSubtype="0" fill="hold" nodeType="withEffect">
                                  <p:stCondLst>
                                    <p:cond delay="0"/>
                                  </p:stCondLst>
                                  <p:childTnLst>
                                    <p:set>
                                      <p:cBhvr>
                                        <p:cTn id="65" dur="1" fill="hold">
                                          <p:stCondLst>
                                            <p:cond delay="0"/>
                                          </p:stCondLst>
                                        </p:cTn>
                                        <p:tgtEl>
                                          <p:spTgt spid="2">
                                            <p:txEl>
                                              <p:pRg st="12" end="12"/>
                                            </p:txEl>
                                          </p:spTgt>
                                        </p:tgtEl>
                                        <p:attrNameLst>
                                          <p:attrName>style.visibility</p:attrName>
                                        </p:attrNameLst>
                                      </p:cBhvr>
                                      <p:to>
                                        <p:strVal val="visible"/>
                                      </p:to>
                                    </p:set>
                                    <p:animEffect transition="in" filter="fade">
                                      <p:cBhvr>
                                        <p:cTn id="66" dur="2000"/>
                                        <p:tgtEl>
                                          <p:spTgt spid="2">
                                            <p:txEl>
                                              <p:pRg st="12" end="12"/>
                                            </p:txEl>
                                          </p:spTgt>
                                        </p:tgtEl>
                                      </p:cBhvr>
                                    </p:animEffect>
                                  </p:childTnLst>
                                </p:cTn>
                              </p:par>
                              <p:par>
                                <p:cTn id="67" presetID="10" presetClass="entr" presetSubtype="0" fill="hold" nodeType="withEffect">
                                  <p:stCondLst>
                                    <p:cond delay="0"/>
                                  </p:stCondLst>
                                  <p:childTnLst>
                                    <p:set>
                                      <p:cBhvr>
                                        <p:cTn id="68" dur="1" fill="hold">
                                          <p:stCondLst>
                                            <p:cond delay="0"/>
                                          </p:stCondLst>
                                        </p:cTn>
                                        <p:tgtEl>
                                          <p:spTgt spid="2">
                                            <p:txEl>
                                              <p:pRg st="13" end="13"/>
                                            </p:txEl>
                                          </p:spTgt>
                                        </p:tgtEl>
                                        <p:attrNameLst>
                                          <p:attrName>style.visibility</p:attrName>
                                        </p:attrNameLst>
                                      </p:cBhvr>
                                      <p:to>
                                        <p:strVal val="visible"/>
                                      </p:to>
                                    </p:set>
                                    <p:animEffect transition="in" filter="fade">
                                      <p:cBhvr>
                                        <p:cTn id="69" dur="2000"/>
                                        <p:tgtEl>
                                          <p:spTgt spid="2">
                                            <p:txEl>
                                              <p:pRg st="13" end="13"/>
                                            </p:txEl>
                                          </p:spTgt>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nodeType="clickEffect">
                                  <p:stCondLst>
                                    <p:cond delay="0"/>
                                  </p:stCondLst>
                                  <p:childTnLst>
                                    <p:set>
                                      <p:cBhvr>
                                        <p:cTn id="73" dur="1" fill="hold">
                                          <p:stCondLst>
                                            <p:cond delay="0"/>
                                          </p:stCondLst>
                                        </p:cTn>
                                        <p:tgtEl>
                                          <p:spTgt spid="2">
                                            <p:txEl>
                                              <p:pRg st="14" end="14"/>
                                            </p:txEl>
                                          </p:spTgt>
                                        </p:tgtEl>
                                        <p:attrNameLst>
                                          <p:attrName>style.visibility</p:attrName>
                                        </p:attrNameLst>
                                      </p:cBhvr>
                                      <p:to>
                                        <p:strVal val="visible"/>
                                      </p:to>
                                    </p:set>
                                    <p:animEffect transition="in" filter="fade">
                                      <p:cBhvr>
                                        <p:cTn id="74" dur="2000"/>
                                        <p:tgtEl>
                                          <p:spTgt spid="2">
                                            <p:txEl>
                                              <p:pRg st="14" end="14"/>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nodeType="clickEffect">
                                  <p:stCondLst>
                                    <p:cond delay="0"/>
                                  </p:stCondLst>
                                  <p:childTnLst>
                                    <p:set>
                                      <p:cBhvr>
                                        <p:cTn id="78" dur="1" fill="hold">
                                          <p:stCondLst>
                                            <p:cond delay="0"/>
                                          </p:stCondLst>
                                        </p:cTn>
                                        <p:tgtEl>
                                          <p:spTgt spid="2">
                                            <p:txEl>
                                              <p:pRg st="15" end="15"/>
                                            </p:txEl>
                                          </p:spTgt>
                                        </p:tgtEl>
                                        <p:attrNameLst>
                                          <p:attrName>style.visibility</p:attrName>
                                        </p:attrNameLst>
                                      </p:cBhvr>
                                      <p:to>
                                        <p:strVal val="visible"/>
                                      </p:to>
                                    </p:set>
                                    <p:animEffect transition="in" filter="fade">
                                      <p:cBhvr>
                                        <p:cTn id="79" dur="2000"/>
                                        <p:tgtEl>
                                          <p:spTgt spid="2">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7F4F2"/>
        </a:solidFill>
        <a:effectLst/>
      </p:bgPr>
    </p:bg>
    <p:spTree>
      <p:nvGrpSpPr>
        <p:cNvPr id="1" name=""/>
        <p:cNvGrpSpPr/>
        <p:nvPr/>
      </p:nvGrpSpPr>
      <p:grpSpPr>
        <a:xfrm>
          <a:off x="0" y="0"/>
          <a:ext cx="0" cy="0"/>
          <a:chOff x="0" y="0"/>
          <a:chExt cx="0" cy="0"/>
        </a:xfrm>
      </p:grpSpPr>
      <p:sp>
        <p:nvSpPr>
          <p:cNvPr id="3" name="TextBox 2"/>
          <p:cNvSpPr txBox="1"/>
          <p:nvPr/>
        </p:nvSpPr>
        <p:spPr>
          <a:xfrm>
            <a:off x="603504" y="615978"/>
            <a:ext cx="7088754" cy="42062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u="none" strike="noStrike" kern="1200" cap="none" spc="0" normalizeH="0" baseline="30000" noProof="0" dirty="0">
                <a:ln>
                  <a:noFill/>
                </a:ln>
                <a:solidFill>
                  <a:srgbClr val="54301A"/>
                </a:solidFill>
                <a:effectLst/>
                <a:uLnTx/>
                <a:uFillTx/>
                <a:latin typeface="Avenir Book" panose="02000503020000020003" pitchFamily="2" charset="0"/>
                <a:ea typeface=""/>
                <a:cs typeface=""/>
              </a:rPr>
              <a:t>Health Care Talking Points:</a:t>
            </a:r>
            <a:r>
              <a:rPr kumimoji="0" lang="en-US" sz="3200" b="0" u="none" strike="noStrike" kern="1200" cap="none" spc="0" normalizeH="0" baseline="30000" noProof="0" dirty="0">
                <a:ln>
                  <a:noFill/>
                </a:ln>
                <a:solidFill>
                  <a:prstClr val="black"/>
                </a:solidFill>
                <a:effectLst/>
                <a:uLnTx/>
                <a:uFillTx/>
                <a:latin typeface="Avenir Book" panose="02000503020000020003" pitchFamily="2" charset="0"/>
                <a:ea typeface=""/>
                <a:cs typeface=""/>
              </a:rPr>
              <a:t> </a:t>
            </a:r>
            <a:r>
              <a:rPr kumimoji="0" lang="en-US" sz="3200" b="0" u="none" strike="noStrike" kern="1200" cap="none" spc="0" normalizeH="0" baseline="30000" noProof="0" dirty="0">
                <a:ln>
                  <a:noFill/>
                </a:ln>
                <a:solidFill>
                  <a:srgbClr val="001F74"/>
                </a:solidFill>
                <a:effectLst/>
                <a:uLnTx/>
                <a:uFillTx/>
                <a:latin typeface="Avenir Book" panose="02000503020000020003" pitchFamily="2" charset="0"/>
                <a:ea typeface=""/>
                <a:cs typeface=""/>
              </a:rPr>
              <a:t>Liberal </a:t>
            </a:r>
          </a:p>
        </p:txBody>
      </p:sp>
      <p:sp>
        <p:nvSpPr>
          <p:cNvPr id="5" name="TextBox 4"/>
          <p:cNvSpPr txBox="1"/>
          <p:nvPr/>
        </p:nvSpPr>
        <p:spPr>
          <a:xfrm>
            <a:off x="58645" y="1131608"/>
            <a:ext cx="8742797" cy="5614357"/>
          </a:xfrm>
          <a:prstGeom prst="rect">
            <a:avLst/>
          </a:prstGeom>
          <a:noFill/>
        </p:spPr>
        <p:txBody>
          <a:bodyPr wrap="square" rtlCol="0">
            <a:spAutoFit/>
          </a:bodyPr>
          <a:lstStyle/>
          <a:p>
            <a:pPr marL="182563" indent="-182563" algn="l">
              <a:spcBef>
                <a:spcPts val="300"/>
              </a:spcBef>
            </a:pPr>
            <a:r>
              <a:rPr lang="en-US" sz="1600" b="0" baseline="30000" dirty="0">
                <a:solidFill>
                  <a:srgbClr val="001F75"/>
                </a:solidFill>
                <a:effectLst/>
                <a:latin typeface="Avenir Book" panose="02000503020000020003" pitchFamily="2" charset="0"/>
              </a:rPr>
              <a:t>1. </a:t>
            </a:r>
            <a:r>
              <a:rPr lang="en-US" sz="1600" b="0" baseline="30000" dirty="0">
                <a:effectLst/>
                <a:latin typeface="Avenir Book" panose="02000503020000020003" pitchFamily="2" charset="0"/>
              </a:rPr>
              <a:t>Each one of us absolutely needs health care, but we’re vulnerable to fraud and abuse by insurance firms and providers. That’s why we need government to watch our backs. It partners with industry to establish best practices and oversight to keep us physically—and financially—healthy. Fair-market capitalism brings us the highest-quality, most affordable, and most accessible health-care system in the world. The best medicine for society is a strong public-private partnership.</a:t>
            </a:r>
          </a:p>
          <a:p>
            <a:pPr marL="182563" indent="-182563" algn="l">
              <a:spcBef>
                <a:spcPts val="300"/>
              </a:spcBef>
            </a:pPr>
            <a:r>
              <a:rPr lang="en-US" sz="1600" b="0" baseline="30000" dirty="0">
                <a:solidFill>
                  <a:srgbClr val="001F75"/>
                </a:solidFill>
                <a:effectLst/>
                <a:latin typeface="Avenir Book" panose="02000503020000020003" pitchFamily="2" charset="0"/>
              </a:rPr>
              <a:t>2. </a:t>
            </a:r>
            <a:r>
              <a:rPr lang="en-US" sz="1600" b="0" baseline="30000" dirty="0">
                <a:effectLst/>
                <a:latin typeface="Avenir Book" panose="02000503020000020003" pitchFamily="2" charset="0"/>
              </a:rPr>
              <a:t>The liberal approach gives us the best of all possible worlds because we enjoy the gifts of the profit motive and the security of a government that has our best interests at heart. Because of the profit reward system, firms innovate and bring to market amazing, life-saving devices, smarter models for comprehensive care, and highly accurate medical tests. And because of the government, everyone in society—including low-income and elderly people—have access to the care they need.</a:t>
            </a:r>
          </a:p>
          <a:p>
            <a:pPr marL="182563" indent="-182563" algn="l">
              <a:spcBef>
                <a:spcPts val="300"/>
              </a:spcBef>
            </a:pPr>
            <a:r>
              <a:rPr lang="en-US" sz="1600" b="0" baseline="30000" dirty="0">
                <a:solidFill>
                  <a:srgbClr val="001F75"/>
                </a:solidFill>
                <a:effectLst/>
                <a:latin typeface="Avenir Book" panose="02000503020000020003" pitchFamily="2" charset="0"/>
              </a:rPr>
              <a:t>3. </a:t>
            </a:r>
            <a:r>
              <a:rPr lang="en-US" sz="1600" b="0" baseline="30000" dirty="0">
                <a:effectLst/>
                <a:latin typeface="Avenir Book" panose="02000503020000020003" pitchFamily="2" charset="0"/>
              </a:rPr>
              <a:t>Doctors today can perform life-saving surgeries and regenerate damaged nerves because our regulated health-care system in fair-market capitalism offers the appropriate rewards and incentives for talent and hard work. Say farewell to all this when your democratic socialism delivers the death blow to innovation and motivation by making the drive for profit something to be ashamed of instead of celebrated. We’ll lose our best and our brightest, and that brain drain will set us back decades.</a:t>
            </a:r>
          </a:p>
          <a:p>
            <a:pPr marL="182563" indent="-182563" algn="l">
              <a:spcBef>
                <a:spcPts val="300"/>
              </a:spcBef>
            </a:pPr>
            <a:r>
              <a:rPr lang="en-US" sz="1600" b="0" baseline="30000" dirty="0">
                <a:solidFill>
                  <a:srgbClr val="001F75"/>
                </a:solidFill>
                <a:effectLst/>
                <a:latin typeface="Avenir Book" panose="02000503020000020003" pitchFamily="2" charset="0"/>
              </a:rPr>
              <a:t>4. </a:t>
            </a:r>
            <a:r>
              <a:rPr lang="en-US" sz="1600" b="0" baseline="30000" dirty="0">
                <a:effectLst/>
                <a:latin typeface="Avenir Book" panose="02000503020000020003" pitchFamily="2" charset="0"/>
              </a:rPr>
              <a:t>Call a code blue right now, because we’re all going into cardiac arrest when the government becomes the sole funder and provider of health care. Sure, a public option for health care is important, but imposing it on everyone is a terrible idea. Radicals, no competition on top of no profit on top of non-experts at them helm will leave us limping along with a mediocre system run on apathy. Democratic socialism sends us back to the dark ages of sickness, suffering, and death.</a:t>
            </a:r>
          </a:p>
          <a:p>
            <a:pPr marL="182563" indent="-182563" algn="l">
              <a:spcBef>
                <a:spcPts val="300"/>
              </a:spcBef>
            </a:pPr>
            <a:r>
              <a:rPr lang="en-US" sz="1600" b="0" baseline="30000" dirty="0">
                <a:solidFill>
                  <a:srgbClr val="001F75"/>
                </a:solidFill>
                <a:effectLst/>
                <a:latin typeface="Avenir Book" panose="02000503020000020003" pitchFamily="2" charset="0"/>
              </a:rPr>
              <a:t>5. </a:t>
            </a:r>
            <a:r>
              <a:rPr lang="en-US" sz="1600" b="0" baseline="30000" dirty="0">
                <a:effectLst/>
                <a:latin typeface="Avenir Book" panose="02000503020000020003" pitchFamily="2" charset="0"/>
              </a:rPr>
              <a:t>Conservatives, your plan to throw all regulations out the window and leave it to health insurance firms and providers to self-regulate is foolhardy, naïve, and deadly. Because health care is something we all need, we end up with sky-high prices, masses of uninsured people, and scary, low-quality care. While insurance firms rake in billions of dollars in profit, people suffer. Their claims are denied, their premiums shoot up, and their policies get canceled when they get sick.</a:t>
            </a:r>
          </a:p>
          <a:p>
            <a:pPr marL="182563" indent="-182563" algn="l">
              <a:spcBef>
                <a:spcPts val="300"/>
              </a:spcBef>
            </a:pPr>
            <a:r>
              <a:rPr lang="en-US" sz="1600" b="0" baseline="30000" dirty="0">
                <a:solidFill>
                  <a:srgbClr val="001F75"/>
                </a:solidFill>
                <a:effectLst/>
                <a:latin typeface="Avenir Book" panose="02000503020000020003" pitchFamily="2" charset="0"/>
              </a:rPr>
              <a:t>6. </a:t>
            </a:r>
            <a:r>
              <a:rPr lang="en-US" sz="1600" b="0" baseline="30000" dirty="0">
                <a:effectLst/>
                <a:latin typeface="Avenir Book" panose="02000503020000020003" pitchFamily="2" charset="0"/>
              </a:rPr>
              <a:t>The poor can’t pull themselves up by their bootstraps when they’re too sick to get out of bed, but conservatives want to get rid of Medicaid and subsidies. With so many workers out sick, our whole economy tanks. What’s the first thing that gets cut? Private philanthropy. There goes the conservative fix for the legions of low-income people who can’t afford health insurance. Untreated illnesses create epidemics. Oops—conservatives got rid of our public health institutions. Thanks to the free market, we’re all doomed.</a:t>
            </a:r>
          </a:p>
          <a:p>
            <a:pPr marL="182563" indent="-182563" algn="l">
              <a:spcBef>
                <a:spcPts val="300"/>
              </a:spcBef>
            </a:pPr>
            <a:r>
              <a:rPr lang="en-US" sz="1600" b="0" baseline="30000" dirty="0">
                <a:solidFill>
                  <a:srgbClr val="001F75"/>
                </a:solidFill>
                <a:effectLst/>
                <a:latin typeface="Avenir Book" panose="02000503020000020003" pitchFamily="2" charset="0"/>
              </a:rPr>
              <a:t>7. </a:t>
            </a:r>
            <a:r>
              <a:rPr lang="en-US" sz="1600" b="0" baseline="30000" dirty="0">
                <a:effectLst/>
                <a:latin typeface="Avenir Book" panose="02000503020000020003" pitchFamily="2" charset="0"/>
              </a:rPr>
              <a:t>The Affordable Care Act gives us all access to high-quality, affordable care with insurance that covers the basics. Because health care is both regulated and mandated, no one is denied coverage for a preexisting condition. The unemployed buy insurance on government-run health insurance exchanges. Those who need extra help use health insurance subsidies and expanded Medicaid. We fund it by taxing the wealthy. Since their businesses benefit from a society of healthy workers, it’s only fair that they contribute more.</a:t>
            </a:r>
          </a:p>
          <a:p>
            <a:pPr marL="182563" indent="-182563" algn="l">
              <a:spcBef>
                <a:spcPts val="300"/>
              </a:spcBef>
            </a:pPr>
            <a:r>
              <a:rPr lang="en-US" sz="1600" b="0" baseline="30000" dirty="0">
                <a:solidFill>
                  <a:srgbClr val="001F75"/>
                </a:solidFill>
                <a:effectLst/>
                <a:latin typeface="Avenir Book" panose="02000503020000020003" pitchFamily="2" charset="0"/>
              </a:rPr>
              <a:t>8. </a:t>
            </a:r>
            <a:r>
              <a:rPr lang="en-US" sz="1600" b="0" baseline="30000" dirty="0">
                <a:effectLst/>
                <a:latin typeface="Avenir Book" panose="02000503020000020003" pitchFamily="2" charset="0"/>
              </a:rPr>
              <a:t>Government is always watching out for our interests by curtailing fraud, waste, and abuse. It keeps hospitals accountable and transparent in their billing practices and requires providers to use cost-saving and life-saving electronic medical records. Public programs for the elderly, veterans, and federal employees are expanded so that anyone can choose the public option. In every case, it makes financial sense to invest in public options while supporting and regulating private industry.</a:t>
            </a: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1781"/>
            <a:ext cx="603504" cy="603504"/>
          </a:xfrm>
          <a:prstGeom prst="rect">
            <a:avLst/>
          </a:prstGeom>
        </p:spPr>
      </p:pic>
      <p:sp>
        <p:nvSpPr>
          <p:cNvPr id="2" name="Rectangle 1">
            <a:extLst>
              <a:ext uri="{FF2B5EF4-FFF2-40B4-BE49-F238E27FC236}">
                <a16:creationId xmlns:a16="http://schemas.microsoft.com/office/drawing/2014/main" id="{F536A0AD-99D0-B22F-D76B-A161F31DEAD7}"/>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sp>
        <p:nvSpPr>
          <p:cNvPr id="4" name="Rectangle 3">
            <a:extLst>
              <a:ext uri="{FF2B5EF4-FFF2-40B4-BE49-F238E27FC236}">
                <a16:creationId xmlns:a16="http://schemas.microsoft.com/office/drawing/2014/main" id="{7B5535CD-F8E9-60CD-5B47-B0FADD208992}"/>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lang="en-US" sz="1400" b="0" i="1" dirty="0">
                <a:solidFill>
                  <a:srgbClr val="000000"/>
                </a:solidFill>
                <a:latin typeface="Ayuthaya" pitchFamily="2" charset="-34"/>
                <a:ea typeface="Ayuthaya" pitchFamily="2" charset="-34"/>
                <a:cs typeface="Ayuthaya" pitchFamily="2" charset="-34"/>
              </a:rPr>
              <a:t>Voices on Health Care</a:t>
            </a:r>
            <a:r>
              <a:rPr lang="en-US" sz="1400" b="0" dirty="0">
                <a:solidFill>
                  <a:srgbClr val="000000"/>
                </a:solidFill>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6" name="Straight Connector 5">
            <a:extLst>
              <a:ext uri="{FF2B5EF4-FFF2-40B4-BE49-F238E27FC236}">
                <a16:creationId xmlns:a16="http://schemas.microsoft.com/office/drawing/2014/main" id="{17230EFA-5483-59A0-5195-D85B983A83CD}"/>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2946589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46" name="Shape 446"/>
              <p:cNvSpPr/>
              <p:nvPr/>
            </p:nvSpPr>
            <p:spPr>
              <a:xfrm>
                <a:off x="177800" y="1269182"/>
                <a:ext cx="9067800" cy="563231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marL="461963" marR="0" lvl="0" indent="-403225" algn="l" defTabSz="914400" rtl="0" eaLnBrk="1" fontAlgn="auto" latinLnBrk="0" hangingPunct="0">
                  <a:lnSpc>
                    <a:spcPct val="100000"/>
                  </a:lnSpc>
                  <a:spcBef>
                    <a:spcPts val="0"/>
                  </a:spcBef>
                  <a:spcAft>
                    <a:spcPts val="0"/>
                  </a:spcAft>
                  <a:buClrTx/>
                  <a:buSzPct val="100000"/>
                  <a:buFontTx/>
                  <a:buAutoNum type="arabicPeriod"/>
                  <a:defRPr sz="2000" b="0">
                    <a:latin typeface="+mn-lt"/>
                    <a:ea typeface="+mn-ea"/>
                    <a:cs typeface="+mn-cs"/>
                    <a:sym typeface="Helvetica Neue"/>
                  </a:defRPr>
                </a:pPr>
                <a:r>
                  <a:rPr kumimoji="0" sz="2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Private </a:t>
                </a:r>
                <a:r>
                  <a:rPr kumimoji="0" lang="en-US" sz="2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and public insurance</a:t>
                </a:r>
                <a:r>
                  <a:rPr kumimoji="0" lang="en-US" sz="2000" b="0" u="none" strike="noStrike" kern="0" cap="none" spc="0" normalizeH="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 are both options. </a:t>
                </a:r>
                <a:endParaRPr kumimoji="0" lang="en-US" sz="2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endParaRPr>
              </a:p>
              <a:p>
                <a:pPr marL="465138" marR="0" lvl="0" indent="-403225" algn="l" defTabSz="914400" rtl="0" eaLnBrk="1" fontAlgn="auto" latinLnBrk="0" hangingPunct="0">
                  <a:lnSpc>
                    <a:spcPct val="100000"/>
                  </a:lnSpc>
                  <a:spcBef>
                    <a:spcPts val="0"/>
                  </a:spcBef>
                  <a:spcAft>
                    <a:spcPts val="0"/>
                  </a:spcAft>
                  <a:buClrTx/>
                  <a:buSzPct val="100000"/>
                  <a:buFontTx/>
                  <a:buAutoNum type="arabicPeriod"/>
                  <a:defRPr sz="2000" b="0">
                    <a:latin typeface="+mn-lt"/>
                    <a:ea typeface="+mn-ea"/>
                    <a:cs typeface="+mn-cs"/>
                    <a:sym typeface="Helvetica Neue"/>
                  </a:defRPr>
                </a:pPr>
                <a:endParaRPr kumimoji="0" lang="en-US" sz="2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endParaRPr>
              </a:p>
              <a:p>
                <a:pPr marL="465138" lvl="0" indent="-403225" algn="l" eaLnBrk="1" fontAlgn="auto">
                  <a:spcBef>
                    <a:spcPts val="0"/>
                  </a:spcBef>
                  <a:spcAft>
                    <a:spcPts val="0"/>
                  </a:spcAft>
                  <a:buSzPct val="100000"/>
                  <a:buFontTx/>
                  <a:buAutoNum type="arabicPeriod"/>
                  <a:defRPr sz="2000" b="0">
                    <a:latin typeface="+mn-lt"/>
                    <a:ea typeface="+mn-ea"/>
                    <a:cs typeface="+mn-cs"/>
                    <a:sym typeface="Helvetica Neue"/>
                  </a:defRPr>
                </a:pPr>
                <a:r>
                  <a:rPr lang="en-US" sz="2000" b="0" kern="0" dirty="0">
                    <a:solidFill>
                      <a:srgbClr val="000000"/>
                    </a:solidFill>
                    <a:latin typeface="Avenir Book" panose="02000503020000020003" pitchFamily="2" charset="0"/>
                    <a:ea typeface="Avenir Medium" charset="0"/>
                    <a:cs typeface="Avenir Medium" charset="0"/>
                    <a:sym typeface="Helvetica Neue"/>
                  </a:rPr>
                  <a:t>There is government regulation of providers and insurers.</a:t>
                </a:r>
                <a:r>
                  <a:rPr kumimoji="0" lang="en-US" sz="2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 </a:t>
                </a:r>
              </a:p>
              <a:p>
                <a:pPr marL="461963" lvl="0" algn="l" eaLnBrk="1" fontAlgn="auto">
                  <a:spcBef>
                    <a:spcPts val="0"/>
                  </a:spcBef>
                  <a:spcAft>
                    <a:spcPts val="0"/>
                  </a:spcAft>
                  <a:buSzPct val="100000"/>
                  <a:buFont typeface="Arial" panose="020B0604020202020204" pitchFamily="34" charset="0"/>
                  <a:buChar char="•"/>
                  <a:defRPr sz="2000" b="0">
                    <a:latin typeface="+mn-lt"/>
                    <a:ea typeface="+mn-ea"/>
                    <a:cs typeface="+mn-cs"/>
                    <a:sym typeface="Helvetica Neue"/>
                  </a:defRPr>
                </a:pPr>
                <a:r>
                  <a:rPr kumimoji="0" lang="en-US" sz="2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 Health care provider regulations  (treatment costs ↓$10)</a:t>
                </a:r>
              </a:p>
              <a:p>
                <a:pPr marL="465138" marR="0" lvl="1" algn="l" defTabSz="914400" rtl="0" eaLnBrk="1" fontAlgn="auto" latinLnBrk="0" hangingPunct="0">
                  <a:lnSpc>
                    <a:spcPct val="100000"/>
                  </a:lnSpc>
                  <a:spcBef>
                    <a:spcPts val="0"/>
                  </a:spcBef>
                  <a:spcAft>
                    <a:spcPts val="0"/>
                  </a:spcAft>
                  <a:buClrTx/>
                  <a:buSzPct val="100000"/>
                  <a:buFont typeface="Arial" charset="0"/>
                  <a:buChar char="•"/>
                  <a:defRPr sz="2000" b="0">
                    <a:latin typeface="+mn-lt"/>
                    <a:ea typeface="+mn-ea"/>
                    <a:cs typeface="+mn-cs"/>
                    <a:sym typeface="Helvetica Neue"/>
                  </a:defRPr>
                </a:pPr>
                <a:r>
                  <a:rPr kumimoji="0" lang="en-US" sz="2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 Insurance company regulations (insurance premiums ↓$5)</a:t>
                </a:r>
              </a:p>
              <a:p>
                <a:pPr marL="465138" marR="0" lvl="0" indent="-403225" algn="l" defTabSz="914400" rtl="0" eaLnBrk="1" fontAlgn="auto" latinLnBrk="0" hangingPunct="0">
                  <a:lnSpc>
                    <a:spcPct val="100000"/>
                  </a:lnSpc>
                  <a:spcBef>
                    <a:spcPts val="0"/>
                  </a:spcBef>
                  <a:spcAft>
                    <a:spcPts val="0"/>
                  </a:spcAft>
                  <a:buClrTx/>
                  <a:buSzPct val="100000"/>
                  <a:buFontTx/>
                  <a:buAutoNum type="arabicPeriod"/>
                  <a:defRPr sz="2000" b="0">
                    <a:latin typeface="+mn-lt"/>
                    <a:ea typeface="+mn-ea"/>
                    <a:cs typeface="+mn-cs"/>
                    <a:sym typeface="Helvetica Neue"/>
                  </a:defRPr>
                </a:pPr>
                <a:endParaRPr kumimoji="0" lang="en-US" sz="2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endParaRPr>
              </a:p>
              <a:p>
                <a:pPr marL="519113" marR="0" lvl="0" indent="-457200" algn="l" defTabSz="914400" rtl="0" eaLnBrk="1" fontAlgn="auto" latinLnBrk="0" hangingPunct="0">
                  <a:lnSpc>
                    <a:spcPct val="100000"/>
                  </a:lnSpc>
                  <a:spcBef>
                    <a:spcPts val="0"/>
                  </a:spcBef>
                  <a:spcAft>
                    <a:spcPts val="0"/>
                  </a:spcAft>
                  <a:buClrTx/>
                  <a:buSzPct val="100000"/>
                  <a:buFont typeface="+mj-lt"/>
                  <a:buAutoNum type="arabicPeriod" startAt="3"/>
                  <a:defRPr sz="2000" b="0">
                    <a:latin typeface="+mn-lt"/>
                    <a:ea typeface="+mn-ea"/>
                    <a:cs typeface="+mn-cs"/>
                    <a:sym typeface="Helvetica Neue"/>
                  </a:defRPr>
                </a:pPr>
                <a:r>
                  <a:rPr kumimoji="0" lang="en-US" sz="2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Accessibility for unaffordable health care:</a:t>
                </a:r>
              </a:p>
              <a:p>
                <a:pPr marL="465138" marR="0" lvl="1" algn="l" defTabSz="914400" rtl="0" eaLnBrk="1" fontAlgn="auto" latinLnBrk="0" hangingPunct="0">
                  <a:lnSpc>
                    <a:spcPct val="100000"/>
                  </a:lnSpc>
                  <a:spcBef>
                    <a:spcPts val="0"/>
                  </a:spcBef>
                  <a:spcAft>
                    <a:spcPts val="0"/>
                  </a:spcAft>
                  <a:buClrTx/>
                  <a:buSzPct val="100000"/>
                  <a:buFont typeface="Arial" charset="0"/>
                  <a:buChar char="•"/>
                  <a:defRPr sz="2000" b="0">
                    <a:latin typeface="+mn-lt"/>
                    <a:ea typeface="+mn-ea"/>
                    <a:cs typeface="+mn-cs"/>
                    <a:sym typeface="Helvetica Neue"/>
                  </a:defRPr>
                </a:pPr>
                <a:r>
                  <a:rPr kumimoji="0" lang="en-US" sz="2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 Taxes (below 10% )</a:t>
                </a:r>
              </a:p>
              <a:p>
                <a:pPr marL="465138" marR="0" lvl="1" algn="l" defTabSz="914400" rtl="0" eaLnBrk="1" fontAlgn="auto" latinLnBrk="0" hangingPunct="0">
                  <a:lnSpc>
                    <a:spcPct val="100000"/>
                  </a:lnSpc>
                  <a:spcBef>
                    <a:spcPts val="0"/>
                  </a:spcBef>
                  <a:spcAft>
                    <a:spcPts val="0"/>
                  </a:spcAft>
                  <a:buClrTx/>
                  <a:buSzPct val="100000"/>
                  <a:buFont typeface="Arial" charset="0"/>
                  <a:buChar char="•"/>
                  <a:defRPr sz="2000" b="0">
                    <a:latin typeface="+mn-lt"/>
                    <a:ea typeface="+mn-ea"/>
                    <a:cs typeface="+mn-cs"/>
                    <a:sym typeface="Helvetica Neue"/>
                  </a:defRPr>
                </a:pPr>
                <a:r>
                  <a:rPr kumimoji="0" lang="en-US" sz="2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 Subsidies (above 10%)</a:t>
                </a:r>
              </a:p>
              <a:p>
                <a:pPr marL="465138" marR="0" lvl="1" algn="l" defTabSz="914400" rtl="0" eaLnBrk="1" fontAlgn="auto" latinLnBrk="0" hangingPunct="0">
                  <a:lnSpc>
                    <a:spcPct val="100000"/>
                  </a:lnSpc>
                  <a:spcBef>
                    <a:spcPts val="0"/>
                  </a:spcBef>
                  <a:spcAft>
                    <a:spcPts val="0"/>
                  </a:spcAft>
                  <a:buClrTx/>
                  <a:buSzPct val="100000"/>
                  <a:buFont typeface="Arial" charset="0"/>
                  <a:buChar char="•"/>
                  <a:defRPr sz="2000" b="0">
                    <a:latin typeface="+mn-lt"/>
                    <a:ea typeface="+mn-ea"/>
                    <a:cs typeface="+mn-cs"/>
                    <a:sym typeface="Helvetica Neue"/>
                  </a:defRPr>
                </a:pPr>
                <a:r>
                  <a:rPr kumimoji="0" lang="en-US" sz="2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 Medicaid (income &lt; $15)</a:t>
                </a:r>
              </a:p>
              <a:p>
                <a:pPr marL="465138" marR="0" lvl="0" indent="-403225" algn="l" defTabSz="914400" rtl="0" eaLnBrk="1" fontAlgn="auto" latinLnBrk="0" hangingPunct="0">
                  <a:lnSpc>
                    <a:spcPct val="100000"/>
                  </a:lnSpc>
                  <a:spcBef>
                    <a:spcPts val="0"/>
                  </a:spcBef>
                  <a:spcAft>
                    <a:spcPts val="0"/>
                  </a:spcAft>
                  <a:buClrTx/>
                  <a:buSzPct val="100000"/>
                  <a:buFontTx/>
                  <a:buAutoNum type="arabicPeriod" startAt="3"/>
                  <a:defRPr sz="2000" b="0">
                    <a:latin typeface="+mn-lt"/>
                    <a:ea typeface="+mn-ea"/>
                    <a:cs typeface="+mn-cs"/>
                    <a:sym typeface="Helvetica Neue"/>
                  </a:defRPr>
                </a:pPr>
                <a:endParaRPr kumimoji="0" lang="en-US" sz="2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endParaRPr>
              </a:p>
              <a:p>
                <a:pPr marL="465138" marR="0" lvl="0" indent="-403225" algn="l" defTabSz="914400" rtl="0" eaLnBrk="1" fontAlgn="auto" latinLnBrk="0" hangingPunct="0">
                  <a:lnSpc>
                    <a:spcPct val="100000"/>
                  </a:lnSpc>
                  <a:spcBef>
                    <a:spcPts val="0"/>
                  </a:spcBef>
                  <a:spcAft>
                    <a:spcPts val="0"/>
                  </a:spcAft>
                  <a:buClrTx/>
                  <a:buSzPct val="100000"/>
                  <a:buFontTx/>
                  <a:buAutoNum type="arabicPeriod" startAt="3"/>
                  <a:defRPr sz="2000" b="0">
                    <a:latin typeface="+mn-lt"/>
                    <a:ea typeface="+mn-ea"/>
                    <a:cs typeface="+mn-cs"/>
                    <a:sym typeface="Helvetica Neue"/>
                  </a:defRPr>
                </a:pPr>
                <a:r>
                  <a:rPr lang="en-US" sz="2000" b="0" kern="0" dirty="0">
                    <a:solidFill>
                      <a:srgbClr val="000000"/>
                    </a:solidFill>
                    <a:latin typeface="Avenir Book" panose="02000503020000020003" pitchFamily="2" charset="0"/>
                    <a:ea typeface="Avenir Medium" charset="0"/>
                    <a:cs typeface="Avenir Medium" charset="0"/>
                    <a:sym typeface="Helvetica Neue"/>
                  </a:rPr>
                  <a:t>There is no</a:t>
                </a:r>
                <a:r>
                  <a:rPr kumimoji="0" lang="en-US" sz="2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 cap on coverage.</a:t>
                </a:r>
              </a:p>
              <a:p>
                <a:pPr marL="465138" marR="0" lvl="0" indent="-403225" algn="l" defTabSz="914400" rtl="0" eaLnBrk="1" fontAlgn="auto" latinLnBrk="0" hangingPunct="0">
                  <a:lnSpc>
                    <a:spcPct val="100000"/>
                  </a:lnSpc>
                  <a:spcBef>
                    <a:spcPts val="0"/>
                  </a:spcBef>
                  <a:spcAft>
                    <a:spcPts val="0"/>
                  </a:spcAft>
                  <a:buClrTx/>
                  <a:buSzPct val="100000"/>
                  <a:buFontTx/>
                  <a:buAutoNum type="arabicPeriod" startAt="3"/>
                  <a:defRPr sz="2000" b="0">
                    <a:latin typeface="+mn-lt"/>
                    <a:ea typeface="+mn-ea"/>
                    <a:cs typeface="+mn-cs"/>
                    <a:sym typeface="Helvetica Neue"/>
                  </a:defRPr>
                </a:pPr>
                <a:endParaRPr kumimoji="0" lang="en-US" sz="2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endParaRPr>
              </a:p>
              <a:p>
                <a:pPr marL="461963" lvl="0" indent="-403225" algn="l" eaLnBrk="1" fontAlgn="auto">
                  <a:spcBef>
                    <a:spcPts val="0"/>
                  </a:spcBef>
                  <a:spcAft>
                    <a:spcPts val="0"/>
                  </a:spcAft>
                  <a:buFont typeface="+mj-lt"/>
                  <a:buAutoNum type="arabicPeriod" startAt="5"/>
                  <a:defRPr sz="2000" b="0">
                    <a:latin typeface="+mn-lt"/>
                    <a:ea typeface="+mn-ea"/>
                    <a:cs typeface="+mn-cs"/>
                    <a:sym typeface="Helvetica Neue"/>
                  </a:defRPr>
                </a:pPr>
                <a:r>
                  <a:rPr lang="en-US" sz="2000" b="0" kern="0" dirty="0">
                    <a:solidFill>
                      <a:srgbClr val="000000"/>
                    </a:solidFill>
                    <a:latin typeface="Avenir Book" panose="02000503020000020003" pitchFamily="2" charset="0"/>
                    <a:ea typeface="Avenir Medium" charset="0"/>
                    <a:cs typeface="Avenir Medium" charset="0"/>
                    <a:sym typeface="Helvetica Neue"/>
                  </a:rPr>
                  <a:t>Patients calculate affordability. </a:t>
                </a:r>
              </a:p>
              <a:p>
                <a:pPr marL="461963" lvl="0" algn="l" eaLnBrk="1" fontAlgn="auto">
                  <a:spcBef>
                    <a:spcPts val="0"/>
                  </a:spcBef>
                  <a:spcAft>
                    <a:spcPts val="0"/>
                  </a:spcAft>
                  <a:tabLst>
                    <a:tab pos="450850" algn="l"/>
                  </a:tabLst>
                  <a:defRPr sz="2000" b="0">
                    <a:latin typeface="+mn-lt"/>
                    <a:ea typeface="+mn-ea"/>
                    <a:cs typeface="+mn-cs"/>
                    <a:sym typeface="Helvetica Neue"/>
                  </a:defRPr>
                </a:pPr>
                <a:r>
                  <a:rPr lang="en-US" sz="2000" b="0" kern="0" dirty="0">
                    <a:solidFill>
                      <a:srgbClr val="000000"/>
                    </a:solidFill>
                    <a:latin typeface="Avenir Book" panose="02000503020000020003" pitchFamily="2" charset="0"/>
                    <a:ea typeface="Avenir Medium" charset="0"/>
                    <a:cs typeface="Avenir Medium" charset="0"/>
                    <a:sym typeface="Helvetica Neue"/>
                  </a:rPr>
                  <a:t>(Insurance Cost </a:t>
                </a:r>
                <a14:m>
                  <m:oMath xmlns:m="http://schemas.openxmlformats.org/officeDocument/2006/math">
                    <m:r>
                      <a:rPr lang="en-US" sz="2000" b="0" i="1" kern="0">
                        <a:solidFill>
                          <a:srgbClr val="000000"/>
                        </a:solidFill>
                        <a:latin typeface="Cambria Math" panose="02040503050406030204" pitchFamily="18" charset="0"/>
                        <a:ea typeface="Cambria Math" panose="02040503050406030204" pitchFamily="18" charset="0"/>
                        <a:cs typeface="Avenir Medium" charset="0"/>
                        <a:sym typeface="Helvetica Neue"/>
                      </a:rPr>
                      <m:t>÷</m:t>
                    </m:r>
                  </m:oMath>
                </a14:m>
                <a:r>
                  <a:rPr lang="en-US" sz="2000" b="0" kern="0" dirty="0">
                    <a:solidFill>
                      <a:srgbClr val="000000"/>
                    </a:solidFill>
                    <a:latin typeface="Avenir Book" panose="02000503020000020003" pitchFamily="2" charset="0"/>
                    <a:ea typeface="Avenir Medium" charset="0"/>
                    <a:cs typeface="Avenir Medium" charset="0"/>
                    <a:sym typeface="Helvetica Neue"/>
                  </a:rPr>
                  <a:t> Income)</a:t>
                </a:r>
                <a:endParaRPr lang="en-US" sz="1000" b="0" kern="0" dirty="0">
                  <a:solidFill>
                    <a:srgbClr val="000000"/>
                  </a:solidFill>
                  <a:latin typeface="Avenir Book" panose="02000503020000020003" pitchFamily="2" charset="0"/>
                  <a:ea typeface="Avenir Medium" charset="0"/>
                  <a:cs typeface="Avenir Medium" charset="0"/>
                  <a:sym typeface="Verdana"/>
                </a:endParaRPr>
              </a:p>
              <a:p>
                <a:pPr marL="466725" marR="0" lvl="0" indent="-457200" algn="l" defTabSz="914400" rtl="0" eaLnBrk="1" fontAlgn="auto" latinLnBrk="0" hangingPunct="0">
                  <a:lnSpc>
                    <a:spcPct val="100000"/>
                  </a:lnSpc>
                  <a:spcBef>
                    <a:spcPts val="0"/>
                  </a:spcBef>
                  <a:spcAft>
                    <a:spcPts val="0"/>
                  </a:spcAft>
                  <a:buClrTx/>
                  <a:buSzTx/>
                  <a:buFont typeface="+mj-lt"/>
                  <a:buAutoNum type="arabicPeriod" startAt="3"/>
                  <a:tabLst>
                    <a:tab pos="330200" algn="l"/>
                  </a:tabLst>
                  <a:defRPr sz="2000" b="0">
                    <a:latin typeface="+mn-lt"/>
                    <a:ea typeface="+mn-ea"/>
                    <a:cs typeface="+mn-cs"/>
                    <a:sym typeface="Helvetica Neue"/>
                  </a:defRPr>
                </a:pPr>
                <a:endParaRPr kumimoji="0" lang="en-US"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Verdana"/>
                </a:endParaRPr>
              </a:p>
              <a:p>
                <a:pPr marL="466725" marR="0" lvl="0" indent="-457200" algn="l" defTabSz="914400" rtl="0" eaLnBrk="1" fontAlgn="auto" latinLnBrk="0" hangingPunct="0">
                  <a:lnSpc>
                    <a:spcPct val="100000"/>
                  </a:lnSpc>
                  <a:spcBef>
                    <a:spcPts val="0"/>
                  </a:spcBef>
                  <a:spcAft>
                    <a:spcPts val="0"/>
                  </a:spcAft>
                  <a:buClrTx/>
                  <a:buSzTx/>
                  <a:buFont typeface="+mj-lt"/>
                  <a:buAutoNum type="arabicPeriod" startAt="3"/>
                  <a:tabLst>
                    <a:tab pos="330200" algn="l"/>
                  </a:tabLst>
                  <a:defRPr sz="2000" b="0">
                    <a:latin typeface="+mn-lt"/>
                    <a:ea typeface="+mn-ea"/>
                    <a:cs typeface="+mn-cs"/>
                    <a:sym typeface="Helvetica Neue"/>
                  </a:defRPr>
                </a:pPr>
                <a:endParaRPr kumimoji="0" lang="en-US"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Verdana"/>
                </a:endParaRPr>
              </a:p>
              <a:p>
                <a:pPr marL="466725" marR="0" lvl="0" indent="-457200" algn="l" defTabSz="914400" rtl="0" eaLnBrk="1" fontAlgn="auto" latinLnBrk="0" hangingPunct="0">
                  <a:lnSpc>
                    <a:spcPct val="100000"/>
                  </a:lnSpc>
                  <a:spcBef>
                    <a:spcPts val="0"/>
                  </a:spcBef>
                  <a:spcAft>
                    <a:spcPts val="0"/>
                  </a:spcAft>
                  <a:buClrTx/>
                  <a:buSzTx/>
                  <a:buFont typeface="+mj-lt"/>
                  <a:buAutoNum type="arabicPeriod" startAt="3"/>
                  <a:tabLst>
                    <a:tab pos="330200" algn="l"/>
                  </a:tabLst>
                  <a:defRPr sz="2000" b="0">
                    <a:latin typeface="+mn-lt"/>
                    <a:ea typeface="+mn-ea"/>
                    <a:cs typeface="+mn-cs"/>
                    <a:sym typeface="Helvetica Neue"/>
                  </a:defRPr>
                </a:pPr>
                <a:endParaRPr kumimoji="0" lang="en-US"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Verdana"/>
                </a:endParaRPr>
              </a:p>
              <a:p>
                <a:pPr marL="466725" marR="0" lvl="0" indent="-457200" algn="l" defTabSz="914400" rtl="0" eaLnBrk="1" fontAlgn="auto" latinLnBrk="0" hangingPunct="0">
                  <a:lnSpc>
                    <a:spcPct val="100000"/>
                  </a:lnSpc>
                  <a:spcBef>
                    <a:spcPts val="0"/>
                  </a:spcBef>
                  <a:spcAft>
                    <a:spcPts val="0"/>
                  </a:spcAft>
                  <a:buClrTx/>
                  <a:buSzTx/>
                  <a:buFont typeface="+mj-lt"/>
                  <a:buAutoNum type="arabicPeriod" startAt="3"/>
                  <a:tabLst>
                    <a:tab pos="330200" algn="l"/>
                  </a:tabLst>
                  <a:defRPr sz="2000" b="0">
                    <a:latin typeface="+mn-lt"/>
                    <a:ea typeface="+mn-ea"/>
                    <a:cs typeface="+mn-cs"/>
                    <a:sym typeface="Helvetica Neue"/>
                  </a:defRPr>
                </a:pPr>
                <a:endParaRPr kumimoji="0" lang="en-US"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Verdana"/>
                </a:endParaRPr>
              </a:p>
              <a:p>
                <a:pPr marL="466725" marR="0" lvl="0" indent="-457200" algn="l" defTabSz="914400" rtl="0" eaLnBrk="1" fontAlgn="auto" latinLnBrk="0" hangingPunct="0">
                  <a:lnSpc>
                    <a:spcPct val="100000"/>
                  </a:lnSpc>
                  <a:spcBef>
                    <a:spcPts val="0"/>
                  </a:spcBef>
                  <a:spcAft>
                    <a:spcPts val="0"/>
                  </a:spcAft>
                  <a:buClrTx/>
                  <a:buSzTx/>
                  <a:buFont typeface="+mj-lt"/>
                  <a:buAutoNum type="arabicPeriod" startAt="3"/>
                  <a:tabLst>
                    <a:tab pos="330200" algn="l"/>
                  </a:tabLst>
                  <a:defRPr sz="2000" b="0">
                    <a:latin typeface="+mn-lt"/>
                    <a:ea typeface="+mn-ea"/>
                    <a:cs typeface="+mn-cs"/>
                    <a:sym typeface="Helvetica Neue"/>
                  </a:defRPr>
                </a:pPr>
                <a:endParaRPr kumimoji="0" lang="en-US"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Verdana"/>
                </a:endParaRPr>
              </a:p>
              <a:p>
                <a:pPr marL="466725" marR="0" lvl="0" indent="-457200" algn="l" defTabSz="914400" rtl="0" eaLnBrk="1" fontAlgn="auto" latinLnBrk="0" hangingPunct="0">
                  <a:lnSpc>
                    <a:spcPct val="100000"/>
                  </a:lnSpc>
                  <a:spcBef>
                    <a:spcPts val="0"/>
                  </a:spcBef>
                  <a:spcAft>
                    <a:spcPts val="0"/>
                  </a:spcAft>
                  <a:buClrTx/>
                  <a:buSzTx/>
                  <a:buFont typeface="+mj-lt"/>
                  <a:buAutoNum type="arabicPeriod" startAt="3"/>
                  <a:tabLst>
                    <a:tab pos="330200" algn="l"/>
                  </a:tabLst>
                  <a:defRPr sz="2000" b="0">
                    <a:latin typeface="+mn-lt"/>
                    <a:ea typeface="+mn-ea"/>
                    <a:cs typeface="+mn-cs"/>
                    <a:sym typeface="Helvetica Neue"/>
                  </a:defRPr>
                </a:pPr>
                <a:endParaRPr kumimoji="0" lang="en-US"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Verdana"/>
                </a:endParaRPr>
              </a:p>
            </p:txBody>
          </p:sp>
        </mc:Choice>
        <mc:Fallback xmlns="">
          <p:sp>
            <p:nvSpPr>
              <p:cNvPr id="446" name="Shape 446"/>
              <p:cNvSpPr>
                <a:spLocks noRot="1" noChangeAspect="1" noMove="1" noResize="1" noEditPoints="1" noAdjustHandles="1" noChangeArrowheads="1" noChangeShapeType="1" noTextEdit="1"/>
              </p:cNvSpPr>
              <p:nvPr/>
            </p:nvSpPr>
            <p:spPr>
              <a:xfrm>
                <a:off x="177800" y="1269182"/>
                <a:ext cx="9067800" cy="5632311"/>
              </a:xfrm>
              <a:prstGeom prst="rect">
                <a:avLst/>
              </a:prstGeom>
              <a:blipFill>
                <a:blip r:embed="rId2"/>
                <a:stretch>
                  <a:fillRect l="-698" t="-1124"/>
                </a:stretch>
              </a:blipFill>
              <a:ln w="12700">
                <a:miter lim="400000"/>
              </a:ln>
              <a:extLst>
                <a:ext uri="{C572A759-6A51-4108-AA02-DFA0A04FC94B}">
                  <ma14:wrappingTextBoxFlag xmlns:ma14="http://schemas.microsoft.com/office/mac/drawingml/2011/main" xmlns="" xmlns:a14="http://schemas.microsoft.com/office/drawing/2010/main" val="1"/>
                </a:ext>
              </a:extLst>
            </p:spPr>
            <p:txBody>
              <a:bodyPr/>
              <a:lstStyle/>
              <a:p>
                <a:r>
                  <a:rPr lang="en-US">
                    <a:noFill/>
                  </a:rPr>
                  <a:t> </a:t>
                </a:r>
              </a:p>
            </p:txBody>
          </p:sp>
        </mc:Fallback>
      </mc:AlternateContent>
      <p:sp>
        <p:nvSpPr>
          <p:cNvPr id="6" name="Rectangle 5"/>
          <p:cNvSpPr/>
          <p:nvPr/>
        </p:nvSpPr>
        <p:spPr>
          <a:xfrm>
            <a:off x="5557149" y="3136529"/>
            <a:ext cx="3409051" cy="2862320"/>
          </a:xfrm>
          <a:prstGeom prst="rect">
            <a:avLst/>
          </a:prstGeom>
          <a:solidFill>
            <a:srgbClr val="FFFFFF"/>
          </a:solidFill>
          <a:ln w="38100" cap="flat">
            <a:solidFill>
              <a:srgbClr val="002F87"/>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lvl="0" indent="0" algn="ctr" defTabSz="914400" rtl="0" eaLnBrk="1" fontAlgn="auto" latinLnBrk="0" hangingPunct="0">
              <a:lnSpc>
                <a:spcPct val="100000"/>
              </a:lnSpc>
              <a:spcBef>
                <a:spcPts val="0"/>
              </a:spcBef>
              <a:spcAft>
                <a:spcPts val="0"/>
              </a:spcAft>
              <a:buClrTx/>
              <a:buSzTx/>
              <a:buFontTx/>
              <a:buNone/>
              <a:tabLst/>
              <a:defRPr/>
            </a:pPr>
            <a:r>
              <a:rPr kumimoji="0" lang="en-US" sz="2000" b="0" u="none" strike="noStrike" kern="0" cap="none" spc="0" normalizeH="0" baseline="0" noProof="0" dirty="0">
                <a:ln>
                  <a:noFill/>
                </a:ln>
                <a:solidFill>
                  <a:srgbClr val="002F87"/>
                </a:solidFill>
                <a:effectLst/>
                <a:uLnTx/>
                <a:uFillTx/>
                <a:latin typeface="Avenir Book" panose="02000503020000020003" pitchFamily="2" charset="0"/>
                <a:ea typeface="Avenir Medium" charset="0"/>
                <a:cs typeface="Avenir Medium" charset="0"/>
                <a:sym typeface="Calibri"/>
              </a:rPr>
              <a:t>Example: </a:t>
            </a:r>
          </a:p>
          <a:p>
            <a:pPr marL="0" marR="0" lvl="0" indent="0" algn="ctr" defTabSz="914400" rtl="0" eaLnBrk="1" fontAlgn="auto" latinLnBrk="0" hangingPunct="0">
              <a:lnSpc>
                <a:spcPct val="100000"/>
              </a:lnSpc>
              <a:spcBef>
                <a:spcPts val="0"/>
              </a:spcBef>
              <a:spcAft>
                <a:spcPts val="0"/>
              </a:spcAft>
              <a:buClrTx/>
              <a:buSzTx/>
              <a:buFontTx/>
              <a:buNone/>
              <a:tabLst/>
              <a:defRPr/>
            </a:pPr>
            <a:endParaRPr kumimoji="0" lang="en-US" sz="2000" b="0" u="none" strike="noStrike" kern="0" cap="none" spc="0" normalizeH="0" baseline="0" noProof="0" dirty="0">
              <a:ln>
                <a:noFill/>
              </a:ln>
              <a:solidFill>
                <a:srgbClr val="002F87"/>
              </a:solidFill>
              <a:effectLst/>
              <a:uLnTx/>
              <a:uFillTx/>
              <a:latin typeface="Avenir Book" panose="02000503020000020003" pitchFamily="2" charset="0"/>
              <a:ea typeface="Avenir Medium" charset="0"/>
              <a:cs typeface="Avenir Medium" charset="0"/>
              <a:sym typeface="Calibri"/>
            </a:endParaRPr>
          </a:p>
          <a:p>
            <a:pPr marL="0" marR="0" lvl="0" indent="0" algn="ctr" defTabSz="914400" rtl="0" eaLnBrk="1" fontAlgn="auto" latinLnBrk="0" hangingPunct="0">
              <a:lnSpc>
                <a:spcPct val="100000"/>
              </a:lnSpc>
              <a:spcBef>
                <a:spcPts val="0"/>
              </a:spcBef>
              <a:spcAft>
                <a:spcPts val="0"/>
              </a:spcAft>
              <a:buClrTx/>
              <a:buSzTx/>
              <a:buFontTx/>
              <a:buNone/>
              <a:tabLst/>
              <a:defRPr/>
            </a:pPr>
            <a:r>
              <a:rPr kumimoji="0" lang="en-US" sz="2000" b="0" u="none" strike="noStrike" kern="0" cap="none" spc="0" normalizeH="0" baseline="0" noProof="0" dirty="0">
                <a:ln>
                  <a:noFill/>
                </a:ln>
                <a:solidFill>
                  <a:srgbClr val="002F87"/>
                </a:solidFill>
                <a:effectLst/>
                <a:uLnTx/>
                <a:uFillTx/>
                <a:latin typeface="Avenir Book" panose="02000503020000020003" pitchFamily="2" charset="0"/>
                <a:ea typeface="Avenir Medium" charset="0"/>
                <a:cs typeface="Avenir Medium" charset="0"/>
                <a:sym typeface="Calibri"/>
              </a:rPr>
              <a:t>Income: $80</a:t>
            </a:r>
          </a:p>
          <a:p>
            <a:pPr marL="0" marR="0" lvl="0" indent="0" algn="ctr" defTabSz="914400" rtl="0" eaLnBrk="1" fontAlgn="auto" latinLnBrk="0" hangingPunct="0">
              <a:lnSpc>
                <a:spcPct val="100000"/>
              </a:lnSpc>
              <a:spcBef>
                <a:spcPts val="0"/>
              </a:spcBef>
              <a:spcAft>
                <a:spcPts val="0"/>
              </a:spcAft>
              <a:buClrTx/>
              <a:buSzTx/>
              <a:buFontTx/>
              <a:buNone/>
              <a:tabLst/>
              <a:defRPr/>
            </a:pPr>
            <a:r>
              <a:rPr kumimoji="0" lang="en-US" sz="2000" b="0" u="none" strike="noStrike" kern="0" cap="none" spc="0" normalizeH="0" baseline="0" noProof="0" dirty="0">
                <a:ln>
                  <a:noFill/>
                </a:ln>
                <a:solidFill>
                  <a:srgbClr val="002F87"/>
                </a:solidFill>
                <a:effectLst/>
                <a:uLnTx/>
                <a:uFillTx/>
                <a:latin typeface="Avenir Book" panose="02000503020000020003" pitchFamily="2" charset="0"/>
                <a:ea typeface="Avenir Medium" charset="0"/>
                <a:cs typeface="Avenir Medium" charset="0"/>
                <a:sym typeface="Calibri"/>
              </a:rPr>
              <a:t>Cost of Insurance: $5</a:t>
            </a:r>
            <a:endParaRPr kumimoji="0" lang="en-US" sz="1000" b="0" u="none" strike="noStrike" kern="0" cap="none" spc="0" normalizeH="0" baseline="0" noProof="0" dirty="0">
              <a:ln>
                <a:noFill/>
              </a:ln>
              <a:solidFill>
                <a:srgbClr val="002F87"/>
              </a:solidFill>
              <a:effectLst/>
              <a:uLnTx/>
              <a:uFillTx/>
              <a:latin typeface="Avenir Book" panose="02000503020000020003" pitchFamily="2" charset="0"/>
              <a:ea typeface="Avenir Medium" charset="0"/>
              <a:cs typeface="Avenir Medium" charset="0"/>
              <a:sym typeface="Calibri"/>
            </a:endParaRPr>
          </a:p>
          <a:p>
            <a:pPr lvl="0" eaLnBrk="1" fontAlgn="auto">
              <a:spcBef>
                <a:spcPts val="0"/>
              </a:spcBef>
              <a:spcAft>
                <a:spcPts val="0"/>
              </a:spcAft>
              <a:defRPr/>
            </a:pPr>
            <a:r>
              <a:rPr kumimoji="0" lang="en-US" sz="2000" b="0" u="none" strike="noStrike" kern="0" cap="none" spc="0" normalizeH="0" baseline="0" noProof="0" dirty="0">
                <a:ln>
                  <a:noFill/>
                </a:ln>
                <a:solidFill>
                  <a:srgbClr val="002F87"/>
                </a:solidFill>
                <a:effectLst/>
                <a:uLnTx/>
                <a:uFillTx/>
                <a:latin typeface="Avenir Book" panose="02000503020000020003" pitchFamily="2" charset="0"/>
                <a:ea typeface="Avenir Medium" charset="0"/>
                <a:cs typeface="Avenir Medium" charset="0"/>
                <a:sym typeface="Calibri"/>
              </a:rPr>
              <a:t>5 </a:t>
            </a:r>
            <a:r>
              <a:rPr lang="en-US" sz="2000" b="0" dirty="0">
                <a:solidFill>
                  <a:srgbClr val="002F87"/>
                </a:solidFill>
                <a:latin typeface="Avenir Book" panose="02000503020000020003" pitchFamily="2" charset="0"/>
                <a:ea typeface="Avenir Medium" charset="0"/>
                <a:cs typeface="Avenir Medium" charset="0"/>
              </a:rPr>
              <a:t>÷</a:t>
            </a:r>
            <a:r>
              <a:rPr kumimoji="0" lang="en-US" sz="2000" b="0" u="none" strike="noStrike" kern="0" cap="none" spc="0" normalizeH="0" baseline="0" noProof="0" dirty="0">
                <a:ln>
                  <a:noFill/>
                </a:ln>
                <a:solidFill>
                  <a:srgbClr val="002F87"/>
                </a:solidFill>
                <a:effectLst/>
                <a:uLnTx/>
                <a:uFillTx/>
                <a:latin typeface="Avenir Book" panose="02000503020000020003" pitchFamily="2" charset="0"/>
                <a:ea typeface="Avenir Medium" charset="0"/>
                <a:cs typeface="Avenir Medium" charset="0"/>
                <a:sym typeface="Calibri"/>
              </a:rPr>
              <a:t> 80 = 0.06 = 6%</a:t>
            </a:r>
          </a:p>
          <a:p>
            <a:pPr marL="0" marR="0" lvl="0" indent="0" algn="ctr" defTabSz="914400" rtl="0" eaLnBrk="1" fontAlgn="auto" latinLnBrk="0" hangingPunct="0">
              <a:lnSpc>
                <a:spcPct val="100000"/>
              </a:lnSpc>
              <a:spcBef>
                <a:spcPts val="0"/>
              </a:spcBef>
              <a:spcAft>
                <a:spcPts val="0"/>
              </a:spcAft>
              <a:buClrTx/>
              <a:buSzTx/>
              <a:buFontTx/>
              <a:buNone/>
              <a:tabLst/>
              <a:defRPr/>
            </a:pPr>
            <a:endParaRPr kumimoji="0" lang="en-US" sz="2000" b="0" u="none" strike="noStrike" kern="0" cap="none" spc="0" normalizeH="0" baseline="0" noProof="0" dirty="0">
              <a:ln>
                <a:noFill/>
              </a:ln>
              <a:solidFill>
                <a:srgbClr val="002F87"/>
              </a:solidFill>
              <a:effectLst/>
              <a:uLnTx/>
              <a:uFillTx/>
              <a:latin typeface="Avenir Book" panose="02000503020000020003" pitchFamily="2" charset="0"/>
              <a:ea typeface="Avenir Medium" charset="0"/>
              <a:cs typeface="Avenir Medium" charset="0"/>
              <a:sym typeface="Calibri"/>
            </a:endParaRPr>
          </a:p>
          <a:p>
            <a:pPr marL="0" marR="0" lvl="0" indent="0" algn="ctr" defTabSz="914400" rtl="0" eaLnBrk="1" fontAlgn="auto" latinLnBrk="0" hangingPunct="0">
              <a:lnSpc>
                <a:spcPct val="100000"/>
              </a:lnSpc>
              <a:spcBef>
                <a:spcPts val="0"/>
              </a:spcBef>
              <a:spcAft>
                <a:spcPts val="0"/>
              </a:spcAft>
              <a:buClrTx/>
              <a:buSzTx/>
              <a:buFontTx/>
              <a:buNone/>
              <a:tabLst/>
              <a:defRPr/>
            </a:pPr>
            <a:r>
              <a:rPr kumimoji="0" lang="en-US" sz="2000" b="0" u="sng" strike="noStrike" kern="0" cap="none" spc="0" normalizeH="0" baseline="0" noProof="0" dirty="0">
                <a:ln>
                  <a:noFill/>
                </a:ln>
                <a:solidFill>
                  <a:srgbClr val="002F87"/>
                </a:solidFill>
                <a:effectLst/>
                <a:uLnTx/>
                <a:uFillTx/>
                <a:latin typeface="Avenir Book" panose="02000503020000020003" pitchFamily="2" charset="0"/>
                <a:ea typeface="Avenir Medium" charset="0"/>
                <a:cs typeface="Avenir Medium" charset="0"/>
                <a:sym typeface="Calibri"/>
              </a:rPr>
              <a:t>Tax needed: $3</a:t>
            </a:r>
            <a:endParaRPr kumimoji="0" lang="en-US" sz="800" b="0" u="sng" strike="noStrike" kern="0" cap="none" spc="0" normalizeH="0" baseline="0" noProof="0" dirty="0">
              <a:ln>
                <a:noFill/>
              </a:ln>
              <a:solidFill>
                <a:srgbClr val="002F87"/>
              </a:solidFill>
              <a:effectLst/>
              <a:uLnTx/>
              <a:uFillTx/>
              <a:latin typeface="Avenir Book" panose="02000503020000020003" pitchFamily="2" charset="0"/>
              <a:ea typeface="Avenir Medium" charset="0"/>
              <a:cs typeface="Avenir Medium" charset="0"/>
              <a:sym typeface="Calibri"/>
            </a:endParaRPr>
          </a:p>
          <a:p>
            <a:pPr marL="0" marR="0" lvl="0" indent="0" algn="ctr" defTabSz="914400" rtl="0" eaLnBrk="1" fontAlgn="auto" latinLnBrk="0" hangingPunct="0">
              <a:lnSpc>
                <a:spcPct val="100000"/>
              </a:lnSpc>
              <a:spcBef>
                <a:spcPts val="0"/>
              </a:spcBef>
              <a:spcAft>
                <a:spcPts val="0"/>
              </a:spcAft>
              <a:buClrTx/>
              <a:buSzTx/>
              <a:buFontTx/>
              <a:buNone/>
              <a:tabLst/>
              <a:defRPr/>
            </a:pPr>
            <a:r>
              <a:rPr lang="en-US" sz="2000" b="0" kern="0" dirty="0">
                <a:solidFill>
                  <a:srgbClr val="002F87"/>
                </a:solidFill>
                <a:latin typeface="Avenir Book" panose="02000503020000020003" pitchFamily="2" charset="0"/>
                <a:ea typeface="Avenir Medium" charset="0"/>
                <a:cs typeface="Avenir Medium" charset="0"/>
                <a:sym typeface="Calibri"/>
              </a:rPr>
              <a:t>s</a:t>
            </a:r>
            <a:r>
              <a:rPr kumimoji="0" lang="en-US" sz="2000" b="0" u="none" strike="noStrike" kern="0" cap="none" spc="0" normalizeH="0" baseline="0" noProof="0" dirty="0" err="1">
                <a:ln>
                  <a:noFill/>
                </a:ln>
                <a:solidFill>
                  <a:srgbClr val="002F87"/>
                </a:solidFill>
                <a:effectLst/>
                <a:uLnTx/>
                <a:uFillTx/>
                <a:latin typeface="Avenir Book" panose="02000503020000020003" pitchFamily="2" charset="0"/>
                <a:ea typeface="Avenir Medium" charset="0"/>
                <a:cs typeface="Avenir Medium" charset="0"/>
                <a:sym typeface="Calibri"/>
              </a:rPr>
              <a:t>ince</a:t>
            </a:r>
            <a:r>
              <a:rPr kumimoji="0" lang="en-US" sz="2000" b="0" u="none" strike="noStrike" kern="0" cap="none" spc="0" normalizeH="0" baseline="0" noProof="0" dirty="0">
                <a:ln>
                  <a:noFill/>
                </a:ln>
                <a:solidFill>
                  <a:srgbClr val="002F87"/>
                </a:solidFill>
                <a:effectLst/>
                <a:uLnTx/>
                <a:uFillTx/>
                <a:latin typeface="Avenir Book" panose="02000503020000020003" pitchFamily="2" charset="0"/>
                <a:ea typeface="Avenir Medium" charset="0"/>
                <a:cs typeface="Avenir Medium" charset="0"/>
                <a:sym typeface="Calibri"/>
              </a:rPr>
              <a:t> </a:t>
            </a:r>
          </a:p>
          <a:p>
            <a:pPr lvl="0" eaLnBrk="1" fontAlgn="auto">
              <a:spcBef>
                <a:spcPts val="0"/>
              </a:spcBef>
              <a:spcAft>
                <a:spcPts val="0"/>
              </a:spcAft>
              <a:defRPr/>
            </a:pPr>
            <a:r>
              <a:rPr kumimoji="0" lang="en-US" sz="2000" b="0" u="none" strike="noStrike" kern="0" cap="none" spc="0" normalizeH="0" baseline="0" noProof="0" dirty="0">
                <a:ln>
                  <a:noFill/>
                </a:ln>
                <a:solidFill>
                  <a:srgbClr val="002F87"/>
                </a:solidFill>
                <a:effectLst/>
                <a:uLnTx/>
                <a:uFillTx/>
                <a:latin typeface="Avenir Book" panose="02000503020000020003" pitchFamily="2" charset="0"/>
                <a:ea typeface="Avenir Medium" charset="0"/>
                <a:cs typeface="Avenir Medium" charset="0"/>
                <a:sym typeface="Calibri"/>
              </a:rPr>
              <a:t>8 </a:t>
            </a:r>
            <a:r>
              <a:rPr lang="en-US" sz="2000" b="0" dirty="0">
                <a:solidFill>
                  <a:srgbClr val="002F87"/>
                </a:solidFill>
                <a:latin typeface="Avenir Book" panose="02000503020000020003" pitchFamily="2" charset="0"/>
                <a:ea typeface="Avenir Medium" charset="0"/>
                <a:cs typeface="Avenir Medium" charset="0"/>
              </a:rPr>
              <a:t>÷</a:t>
            </a:r>
            <a:r>
              <a:rPr kumimoji="0" lang="en-US" sz="2000" b="0" u="none" strike="noStrike" kern="0" cap="none" spc="0" normalizeH="0" baseline="0" noProof="0" dirty="0">
                <a:ln>
                  <a:noFill/>
                </a:ln>
                <a:solidFill>
                  <a:srgbClr val="002F87"/>
                </a:solidFill>
                <a:effectLst/>
                <a:uLnTx/>
                <a:uFillTx/>
                <a:latin typeface="Avenir Book" panose="02000503020000020003" pitchFamily="2" charset="0"/>
                <a:ea typeface="Avenir Medium" charset="0"/>
                <a:cs typeface="Avenir Medium" charset="0"/>
                <a:sym typeface="Calibri"/>
              </a:rPr>
              <a:t> 80 = 0.10 = 10%</a:t>
            </a:r>
          </a:p>
        </p:txBody>
      </p:sp>
      <p:sp>
        <p:nvSpPr>
          <p:cNvPr id="2" name="Rectangle 1">
            <a:extLst>
              <a:ext uri="{FF2B5EF4-FFF2-40B4-BE49-F238E27FC236}">
                <a16:creationId xmlns:a16="http://schemas.microsoft.com/office/drawing/2014/main" id="{F89E1A61-C18E-125C-E5AD-7DED0756B7DD}"/>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sp>
        <p:nvSpPr>
          <p:cNvPr id="3" name="Rectangle 2">
            <a:extLst>
              <a:ext uri="{FF2B5EF4-FFF2-40B4-BE49-F238E27FC236}">
                <a16:creationId xmlns:a16="http://schemas.microsoft.com/office/drawing/2014/main" id="{D527169F-2675-0BC0-2E24-896145A81060}"/>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Three-in-One Activity</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4" name="Straight Connector 3">
            <a:extLst>
              <a:ext uri="{FF2B5EF4-FFF2-40B4-BE49-F238E27FC236}">
                <a16:creationId xmlns:a16="http://schemas.microsoft.com/office/drawing/2014/main" id="{C56C79D4-DA25-0A30-B7A8-C9ADEF6DD35C}"/>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Shape 423">
            <a:extLst>
              <a:ext uri="{FF2B5EF4-FFF2-40B4-BE49-F238E27FC236}">
                <a16:creationId xmlns:a16="http://schemas.microsoft.com/office/drawing/2014/main" id="{9D1541FC-A5B6-3F39-B89F-21357BE8561E}"/>
              </a:ext>
            </a:extLst>
          </p:cNvPr>
          <p:cNvSpPr/>
          <p:nvPr/>
        </p:nvSpPr>
        <p:spPr>
          <a:xfrm>
            <a:off x="4855" y="466395"/>
            <a:ext cx="9144000" cy="707886"/>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4000" u="none" strike="noStrike" kern="0" cap="none" spc="0" normalizeH="0" baseline="0" noProof="0" dirty="0">
                <a:ln>
                  <a:noFill/>
                </a:ln>
                <a:solidFill>
                  <a:srgbClr val="001F75"/>
                </a:solidFill>
                <a:effectLst/>
                <a:uLnTx/>
                <a:uFillTx/>
                <a:latin typeface="Avenir Black" panose="02000503020000020003" pitchFamily="2" charset="0"/>
                <a:ea typeface="Avenir Medium" charset="0"/>
                <a:cs typeface="Avenir Medium" charset="0"/>
                <a:sym typeface="Helvetica Neue"/>
              </a:rPr>
              <a:t>Round IV: Liberal Perspective</a:t>
            </a:r>
            <a:endParaRPr kumimoji="0" sz="4000" u="none" strike="noStrike" kern="0" cap="none" spc="0" normalizeH="0" baseline="0" noProof="0" dirty="0">
              <a:ln>
                <a:noFill/>
              </a:ln>
              <a:solidFill>
                <a:srgbClr val="001F75"/>
              </a:solidFill>
              <a:effectLst/>
              <a:uLnTx/>
              <a:uFillTx/>
              <a:latin typeface="Avenir Black" panose="02000503020000020003" pitchFamily="2" charset="0"/>
              <a:ea typeface="Avenir Medium" charset="0"/>
              <a:cs typeface="Avenir Medium" charset="0"/>
              <a:sym typeface="Helvetica Neue"/>
            </a:endParaRPr>
          </a:p>
        </p:txBody>
      </p:sp>
      <p:pic>
        <p:nvPicPr>
          <p:cNvPr id="9" name="Picture 8" descr="A stethoscope with a black circle&#10;&#10;Description automatically generated">
            <a:extLst>
              <a:ext uri="{FF2B5EF4-FFF2-40B4-BE49-F238E27FC236}">
                <a16:creationId xmlns:a16="http://schemas.microsoft.com/office/drawing/2014/main" id="{D7D3F0F5-AD31-A278-D8A5-C1E00CC2A6A0}"/>
              </a:ext>
            </a:extLst>
          </p:cNvPr>
          <p:cNvPicPr>
            <a:picLocks noChangeAspect="1"/>
          </p:cNvPicPr>
          <p:nvPr/>
        </p:nvPicPr>
        <p:blipFill rotWithShape="1">
          <a:blip r:embed="rId3">
            <a:extLst>
              <a:ext uri="{28A0092B-C50C-407E-A947-70E740481C1C}">
                <a14:useLocalDpi xmlns:a14="http://schemas.microsoft.com/office/drawing/2010/main" val="0"/>
              </a:ext>
            </a:extLst>
          </a:blip>
          <a:srcRect l="9845" t="5417" b="10453"/>
          <a:stretch/>
        </p:blipFill>
        <p:spPr>
          <a:xfrm>
            <a:off x="7818470" y="1173882"/>
            <a:ext cx="989676" cy="1371600"/>
          </a:xfrm>
          <a:prstGeom prst="rect">
            <a:avLst/>
          </a:prstGeom>
        </p:spPr>
      </p:pic>
    </p:spTree>
    <p:extLst>
      <p:ext uri="{BB962C8B-B14F-4D97-AF65-F5344CB8AC3E}">
        <p14:creationId xmlns:p14="http://schemas.microsoft.com/office/powerpoint/2010/main" val="11393095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46">
                                            <p:txEl>
                                              <p:pRg st="0" end="0"/>
                                            </p:txEl>
                                          </p:spTgt>
                                        </p:tgtEl>
                                        <p:attrNameLst>
                                          <p:attrName>style.visibility</p:attrName>
                                        </p:attrNameLst>
                                      </p:cBhvr>
                                      <p:to>
                                        <p:strVal val="visible"/>
                                      </p:to>
                                    </p:set>
                                    <p:animEffect transition="in" filter="fade">
                                      <p:cBhvr>
                                        <p:cTn id="7" dur="2000"/>
                                        <p:tgtEl>
                                          <p:spTgt spid="44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46">
                                            <p:txEl>
                                              <p:pRg st="2" end="2"/>
                                            </p:txEl>
                                          </p:spTgt>
                                        </p:tgtEl>
                                        <p:attrNameLst>
                                          <p:attrName>style.visibility</p:attrName>
                                        </p:attrNameLst>
                                      </p:cBhvr>
                                      <p:to>
                                        <p:strVal val="visible"/>
                                      </p:to>
                                    </p:set>
                                    <p:animEffect transition="in" filter="fade">
                                      <p:cBhvr>
                                        <p:cTn id="12" dur="2000"/>
                                        <p:tgtEl>
                                          <p:spTgt spid="44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46">
                                            <p:txEl>
                                              <p:pRg st="3" end="3"/>
                                            </p:txEl>
                                          </p:spTgt>
                                        </p:tgtEl>
                                        <p:attrNameLst>
                                          <p:attrName>style.visibility</p:attrName>
                                        </p:attrNameLst>
                                      </p:cBhvr>
                                      <p:to>
                                        <p:strVal val="visible"/>
                                      </p:to>
                                    </p:set>
                                    <p:animEffect transition="in" filter="fade">
                                      <p:cBhvr>
                                        <p:cTn id="17" dur="2000"/>
                                        <p:tgtEl>
                                          <p:spTgt spid="446">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46">
                                            <p:txEl>
                                              <p:pRg st="4" end="4"/>
                                            </p:txEl>
                                          </p:spTgt>
                                        </p:tgtEl>
                                        <p:attrNameLst>
                                          <p:attrName>style.visibility</p:attrName>
                                        </p:attrNameLst>
                                      </p:cBhvr>
                                      <p:to>
                                        <p:strVal val="visible"/>
                                      </p:to>
                                    </p:set>
                                    <p:animEffect transition="in" filter="fade">
                                      <p:cBhvr>
                                        <p:cTn id="22" dur="2000"/>
                                        <p:tgtEl>
                                          <p:spTgt spid="446">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46">
                                            <p:txEl>
                                              <p:pRg st="6" end="6"/>
                                            </p:txEl>
                                          </p:spTgt>
                                        </p:tgtEl>
                                        <p:attrNameLst>
                                          <p:attrName>style.visibility</p:attrName>
                                        </p:attrNameLst>
                                      </p:cBhvr>
                                      <p:to>
                                        <p:strVal val="visible"/>
                                      </p:to>
                                    </p:set>
                                    <p:animEffect transition="in" filter="fade">
                                      <p:cBhvr>
                                        <p:cTn id="27" dur="2000"/>
                                        <p:tgtEl>
                                          <p:spTgt spid="446">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46">
                                            <p:txEl>
                                              <p:pRg st="7" end="7"/>
                                            </p:txEl>
                                          </p:spTgt>
                                        </p:tgtEl>
                                        <p:attrNameLst>
                                          <p:attrName>style.visibility</p:attrName>
                                        </p:attrNameLst>
                                      </p:cBhvr>
                                      <p:to>
                                        <p:strVal val="visible"/>
                                      </p:to>
                                    </p:set>
                                    <p:animEffect transition="in" filter="fade">
                                      <p:cBhvr>
                                        <p:cTn id="32" dur="2000"/>
                                        <p:tgtEl>
                                          <p:spTgt spid="446">
                                            <p:txEl>
                                              <p:pRg st="7" end="7"/>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446">
                                            <p:txEl>
                                              <p:pRg st="8" end="8"/>
                                            </p:txEl>
                                          </p:spTgt>
                                        </p:tgtEl>
                                        <p:attrNameLst>
                                          <p:attrName>style.visibility</p:attrName>
                                        </p:attrNameLst>
                                      </p:cBhvr>
                                      <p:to>
                                        <p:strVal val="visible"/>
                                      </p:to>
                                    </p:set>
                                    <p:animEffect transition="in" filter="fade">
                                      <p:cBhvr>
                                        <p:cTn id="35" dur="2000"/>
                                        <p:tgtEl>
                                          <p:spTgt spid="446">
                                            <p:txEl>
                                              <p:pRg st="8" end="8"/>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446">
                                            <p:txEl>
                                              <p:pRg st="9" end="9"/>
                                            </p:txEl>
                                          </p:spTgt>
                                        </p:tgtEl>
                                        <p:attrNameLst>
                                          <p:attrName>style.visibility</p:attrName>
                                        </p:attrNameLst>
                                      </p:cBhvr>
                                      <p:to>
                                        <p:strVal val="visible"/>
                                      </p:to>
                                    </p:set>
                                    <p:animEffect transition="in" filter="fade">
                                      <p:cBhvr>
                                        <p:cTn id="38" dur="2000"/>
                                        <p:tgtEl>
                                          <p:spTgt spid="446">
                                            <p:txEl>
                                              <p:pRg st="9" end="9"/>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446">
                                            <p:txEl>
                                              <p:pRg st="11" end="11"/>
                                            </p:txEl>
                                          </p:spTgt>
                                        </p:tgtEl>
                                        <p:attrNameLst>
                                          <p:attrName>style.visibility</p:attrName>
                                        </p:attrNameLst>
                                      </p:cBhvr>
                                      <p:to>
                                        <p:strVal val="visible"/>
                                      </p:to>
                                    </p:set>
                                    <p:animEffect transition="in" filter="fade">
                                      <p:cBhvr>
                                        <p:cTn id="43" dur="2000"/>
                                        <p:tgtEl>
                                          <p:spTgt spid="446">
                                            <p:txEl>
                                              <p:pRg st="11" end="11"/>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446">
                                            <p:txEl>
                                              <p:pRg st="13" end="13"/>
                                            </p:txEl>
                                          </p:spTgt>
                                        </p:tgtEl>
                                        <p:attrNameLst>
                                          <p:attrName>style.visibility</p:attrName>
                                        </p:attrNameLst>
                                      </p:cBhvr>
                                      <p:to>
                                        <p:strVal val="visible"/>
                                      </p:to>
                                    </p:set>
                                    <p:animEffect transition="in" filter="fade">
                                      <p:cBhvr>
                                        <p:cTn id="48" dur="2000"/>
                                        <p:tgtEl>
                                          <p:spTgt spid="446">
                                            <p:txEl>
                                              <p:pRg st="13" end="13"/>
                                            </p:txEl>
                                          </p:spTgt>
                                        </p:tgtEl>
                                      </p:cBhvr>
                                    </p:animEffect>
                                  </p:childTnLst>
                                </p:cTn>
                              </p:par>
                              <p:par>
                                <p:cTn id="49" presetID="10" presetClass="entr" presetSubtype="0" fill="hold" nodeType="withEffect">
                                  <p:stCondLst>
                                    <p:cond delay="0"/>
                                  </p:stCondLst>
                                  <p:childTnLst>
                                    <p:set>
                                      <p:cBhvr>
                                        <p:cTn id="50" dur="1" fill="hold">
                                          <p:stCondLst>
                                            <p:cond delay="0"/>
                                          </p:stCondLst>
                                        </p:cTn>
                                        <p:tgtEl>
                                          <p:spTgt spid="446">
                                            <p:txEl>
                                              <p:pRg st="14" end="14"/>
                                            </p:txEl>
                                          </p:spTgt>
                                        </p:tgtEl>
                                        <p:attrNameLst>
                                          <p:attrName>style.visibility</p:attrName>
                                        </p:attrNameLst>
                                      </p:cBhvr>
                                      <p:to>
                                        <p:strVal val="visible"/>
                                      </p:to>
                                    </p:set>
                                    <p:animEffect transition="in" filter="fade">
                                      <p:cBhvr>
                                        <p:cTn id="51" dur="2000"/>
                                        <p:tgtEl>
                                          <p:spTgt spid="446">
                                            <p:txEl>
                                              <p:pRg st="14" end="14"/>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6">
                                            <p:bg/>
                                          </p:spTgt>
                                        </p:tgtEl>
                                        <p:attrNameLst>
                                          <p:attrName>style.visibility</p:attrName>
                                        </p:attrNameLst>
                                      </p:cBhvr>
                                      <p:to>
                                        <p:strVal val="visible"/>
                                      </p:to>
                                    </p:set>
                                    <p:animEffect transition="in" filter="fade">
                                      <p:cBhvr>
                                        <p:cTn id="56" dur="2000"/>
                                        <p:tgtEl>
                                          <p:spTgt spid="6">
                                            <p:bg/>
                                          </p:spTgt>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6">
                                            <p:txEl>
                                              <p:pRg st="0" end="0"/>
                                            </p:txEl>
                                          </p:spTgt>
                                        </p:tgtEl>
                                        <p:attrNameLst>
                                          <p:attrName>style.visibility</p:attrName>
                                        </p:attrNameLst>
                                      </p:cBhvr>
                                      <p:to>
                                        <p:strVal val="visible"/>
                                      </p:to>
                                    </p:set>
                                    <p:animEffect transition="in" filter="fade">
                                      <p:cBhvr>
                                        <p:cTn id="59" dur="2000"/>
                                        <p:tgtEl>
                                          <p:spTgt spid="6">
                                            <p:txEl>
                                              <p:pRg st="0" end="0"/>
                                            </p:txEl>
                                          </p:spTgt>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6">
                                            <p:txEl>
                                              <p:pRg st="2" end="2"/>
                                            </p:txEl>
                                          </p:spTgt>
                                        </p:tgtEl>
                                        <p:attrNameLst>
                                          <p:attrName>style.visibility</p:attrName>
                                        </p:attrNameLst>
                                      </p:cBhvr>
                                      <p:to>
                                        <p:strVal val="visible"/>
                                      </p:to>
                                    </p:set>
                                    <p:animEffect transition="in" filter="fade">
                                      <p:cBhvr>
                                        <p:cTn id="62" dur="2000"/>
                                        <p:tgtEl>
                                          <p:spTgt spid="6">
                                            <p:txEl>
                                              <p:pRg st="2" end="2"/>
                                            </p:txEl>
                                          </p:spTgt>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6">
                                            <p:txEl>
                                              <p:pRg st="3" end="3"/>
                                            </p:txEl>
                                          </p:spTgt>
                                        </p:tgtEl>
                                        <p:attrNameLst>
                                          <p:attrName>style.visibility</p:attrName>
                                        </p:attrNameLst>
                                      </p:cBhvr>
                                      <p:to>
                                        <p:strVal val="visible"/>
                                      </p:to>
                                    </p:set>
                                    <p:animEffect transition="in" filter="fade">
                                      <p:cBhvr>
                                        <p:cTn id="65" dur="2000"/>
                                        <p:tgtEl>
                                          <p:spTgt spid="6">
                                            <p:txEl>
                                              <p:pRg st="3" end="3"/>
                                            </p:txEl>
                                          </p:spTgt>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6">
                                            <p:txEl>
                                              <p:pRg st="4" end="4"/>
                                            </p:txEl>
                                          </p:spTgt>
                                        </p:tgtEl>
                                        <p:attrNameLst>
                                          <p:attrName>style.visibility</p:attrName>
                                        </p:attrNameLst>
                                      </p:cBhvr>
                                      <p:to>
                                        <p:strVal val="visible"/>
                                      </p:to>
                                    </p:set>
                                    <p:animEffect transition="in" filter="fade">
                                      <p:cBhvr>
                                        <p:cTn id="68" dur="2000"/>
                                        <p:tgtEl>
                                          <p:spTgt spid="6">
                                            <p:txEl>
                                              <p:pRg st="4" end="4"/>
                                            </p:txEl>
                                          </p:spTgt>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grpId="0" nodeType="clickEffect">
                                  <p:stCondLst>
                                    <p:cond delay="0"/>
                                  </p:stCondLst>
                                  <p:childTnLst>
                                    <p:set>
                                      <p:cBhvr>
                                        <p:cTn id="72" dur="1" fill="hold">
                                          <p:stCondLst>
                                            <p:cond delay="0"/>
                                          </p:stCondLst>
                                        </p:cTn>
                                        <p:tgtEl>
                                          <p:spTgt spid="6">
                                            <p:txEl>
                                              <p:pRg st="6" end="6"/>
                                            </p:txEl>
                                          </p:spTgt>
                                        </p:tgtEl>
                                        <p:attrNameLst>
                                          <p:attrName>style.visibility</p:attrName>
                                        </p:attrNameLst>
                                      </p:cBhvr>
                                      <p:to>
                                        <p:strVal val="visible"/>
                                      </p:to>
                                    </p:set>
                                    <p:animEffect transition="in" filter="fade">
                                      <p:cBhvr>
                                        <p:cTn id="73" dur="2000"/>
                                        <p:tgtEl>
                                          <p:spTgt spid="6">
                                            <p:txEl>
                                              <p:pRg st="6" end="6"/>
                                            </p:txEl>
                                          </p:spTgt>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6">
                                            <p:txEl>
                                              <p:pRg st="7" end="7"/>
                                            </p:txEl>
                                          </p:spTgt>
                                        </p:tgtEl>
                                        <p:attrNameLst>
                                          <p:attrName>style.visibility</p:attrName>
                                        </p:attrNameLst>
                                      </p:cBhvr>
                                      <p:to>
                                        <p:strVal val="visible"/>
                                      </p:to>
                                    </p:set>
                                    <p:animEffect transition="in" filter="fade">
                                      <p:cBhvr>
                                        <p:cTn id="76" dur="2000"/>
                                        <p:tgtEl>
                                          <p:spTgt spid="6">
                                            <p:txEl>
                                              <p:pRg st="7" end="7"/>
                                            </p:txEl>
                                          </p:spTgt>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6">
                                            <p:txEl>
                                              <p:pRg st="8" end="8"/>
                                            </p:txEl>
                                          </p:spTgt>
                                        </p:tgtEl>
                                        <p:attrNameLst>
                                          <p:attrName>style.visibility</p:attrName>
                                        </p:attrNameLst>
                                      </p:cBhvr>
                                      <p:to>
                                        <p:strVal val="visible"/>
                                      </p:to>
                                    </p:set>
                                    <p:animEffect transition="in" filter="fade">
                                      <p:cBhvr>
                                        <p:cTn id="79" dur="2000"/>
                                        <p:tgtEl>
                                          <p:spTgt spid="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bldLvl="3" animBg="1"/>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756441130"/>
              </p:ext>
            </p:extLst>
          </p:nvPr>
        </p:nvGraphicFramePr>
        <p:xfrm>
          <a:off x="313267" y="3048000"/>
          <a:ext cx="8686124" cy="1263174"/>
        </p:xfrm>
        <a:graphic>
          <a:graphicData uri="http://schemas.openxmlformats.org/drawingml/2006/table">
            <a:tbl>
              <a:tblPr firstRow="1" bandRow="1">
                <a:solidFill>
                  <a:srgbClr val="F8F4F3"/>
                </a:solidFill>
                <a:tableStyleId>{D7AC3CCA-C797-4891-BE02-D94E43425B78}</a:tableStyleId>
              </a:tblPr>
              <a:tblGrid>
                <a:gridCol w="1134533">
                  <a:extLst>
                    <a:ext uri="{9D8B030D-6E8A-4147-A177-3AD203B41FA5}">
                      <a16:colId xmlns:a16="http://schemas.microsoft.com/office/drawing/2014/main" val="20000"/>
                    </a:ext>
                  </a:extLst>
                </a:gridCol>
                <a:gridCol w="1981200">
                  <a:extLst>
                    <a:ext uri="{9D8B030D-6E8A-4147-A177-3AD203B41FA5}">
                      <a16:colId xmlns:a16="http://schemas.microsoft.com/office/drawing/2014/main" val="20001"/>
                    </a:ext>
                  </a:extLst>
                </a:gridCol>
                <a:gridCol w="1180931">
                  <a:extLst>
                    <a:ext uri="{9D8B030D-6E8A-4147-A177-3AD203B41FA5}">
                      <a16:colId xmlns:a16="http://schemas.microsoft.com/office/drawing/2014/main" val="20002"/>
                    </a:ext>
                  </a:extLst>
                </a:gridCol>
                <a:gridCol w="1180931">
                  <a:extLst>
                    <a:ext uri="{9D8B030D-6E8A-4147-A177-3AD203B41FA5}">
                      <a16:colId xmlns:a16="http://schemas.microsoft.com/office/drawing/2014/main" val="20003"/>
                    </a:ext>
                  </a:extLst>
                </a:gridCol>
                <a:gridCol w="1180931">
                  <a:extLst>
                    <a:ext uri="{9D8B030D-6E8A-4147-A177-3AD203B41FA5}">
                      <a16:colId xmlns:a16="http://schemas.microsoft.com/office/drawing/2014/main" val="20004"/>
                    </a:ext>
                  </a:extLst>
                </a:gridCol>
                <a:gridCol w="1180931">
                  <a:extLst>
                    <a:ext uri="{9D8B030D-6E8A-4147-A177-3AD203B41FA5}">
                      <a16:colId xmlns:a16="http://schemas.microsoft.com/office/drawing/2014/main" val="20005"/>
                    </a:ext>
                  </a:extLst>
                </a:gridCol>
                <a:gridCol w="846667">
                  <a:extLst>
                    <a:ext uri="{9D8B030D-6E8A-4147-A177-3AD203B41FA5}">
                      <a16:colId xmlns:a16="http://schemas.microsoft.com/office/drawing/2014/main" val="20006"/>
                    </a:ext>
                  </a:extLst>
                </a:gridCol>
              </a:tblGrid>
              <a:tr h="501174">
                <a:tc>
                  <a:txBody>
                    <a:bodyPr/>
                    <a:lstStyle/>
                    <a:p>
                      <a:pPr algn="ctr"/>
                      <a:endParaRPr lang="en-US" sz="1100" b="0" i="0" dirty="0">
                        <a:latin typeface="Avenir Book" panose="02000503020000020003" pitchFamily="2" charset="0"/>
                        <a:ea typeface="Avenir Medium" charset="0"/>
                        <a:cs typeface="Avenir Medium" charset="0"/>
                      </a:endParaRPr>
                    </a:p>
                    <a:p>
                      <a:pPr algn="ctr"/>
                      <a:endParaRPr lang="en-US" sz="1100" b="0" i="0" dirty="0">
                        <a:latin typeface="Avenir Book" panose="02000503020000020003" pitchFamily="2" charset="0"/>
                        <a:ea typeface="Avenir Medium" charset="0"/>
                        <a:cs typeface="Avenir Medium"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F4F2"/>
                    </a:solidFill>
                  </a:tcPr>
                </a:tc>
                <a:tc>
                  <a:txBody>
                    <a:bodyPr/>
                    <a:lstStyle/>
                    <a:p>
                      <a:pPr algn="ctr"/>
                      <a:r>
                        <a:rPr lang="en-US" sz="1100" b="0" i="0" dirty="0">
                          <a:latin typeface="Avenir Book" panose="02000503020000020003" pitchFamily="2" charset="0"/>
                          <a:ea typeface="Avenir Medium" charset="0"/>
                          <a:cs typeface="Avenir Medium" charset="0"/>
                        </a:rPr>
                        <a:t>Calculation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F4F2"/>
                    </a:solidFill>
                  </a:tcPr>
                </a:tc>
                <a:tc>
                  <a:txBody>
                    <a:bodyPr/>
                    <a:lstStyle/>
                    <a:p>
                      <a:pPr algn="ctr"/>
                      <a:r>
                        <a:rPr lang="en-US" sz="1100" b="0" i="0" dirty="0">
                          <a:latin typeface="Avenir Book" panose="02000503020000020003" pitchFamily="2" charset="0"/>
                          <a:ea typeface="Avenir Medium" charset="0"/>
                          <a:cs typeface="Avenir Medium" charset="0"/>
                        </a:rPr>
                        <a:t>Patient 1</a:t>
                      </a:r>
                    </a:p>
                  </a:txBody>
                  <a:tcPr>
                    <a:lnL w="12700" cap="flat" cmpd="sng" algn="ctr">
                      <a:solidFill>
                        <a:schemeClr val="tx1"/>
                      </a:solidFill>
                      <a:prstDash val="solid"/>
                      <a:round/>
                      <a:headEnd type="none" w="med" len="med"/>
                      <a:tailEnd type="none" w="med" len="med"/>
                    </a:lnL>
                    <a:solidFill>
                      <a:srgbClr val="F7F4F2"/>
                    </a:solidFill>
                  </a:tcPr>
                </a:tc>
                <a:tc>
                  <a:txBody>
                    <a:bodyPr/>
                    <a:lstStyle/>
                    <a:p>
                      <a:pPr algn="ctr"/>
                      <a:r>
                        <a:rPr lang="en-US" sz="1100" b="0" i="0" dirty="0">
                          <a:latin typeface="Avenir Book" panose="02000503020000020003" pitchFamily="2" charset="0"/>
                          <a:ea typeface="Avenir Medium" charset="0"/>
                          <a:cs typeface="Avenir Medium" charset="0"/>
                        </a:rPr>
                        <a:t>Patient 2</a:t>
                      </a:r>
                    </a:p>
                    <a:p>
                      <a:pPr algn="ctr"/>
                      <a:endParaRPr lang="en-US" sz="1100" b="0" i="0" dirty="0">
                        <a:latin typeface="Avenir Book" panose="02000503020000020003" pitchFamily="2" charset="0"/>
                        <a:ea typeface="Avenir Medium" charset="0"/>
                        <a:cs typeface="Avenir Medium" charset="0"/>
                      </a:endParaRPr>
                    </a:p>
                  </a:txBody>
                  <a:tcPr>
                    <a:solidFill>
                      <a:srgbClr val="F7F4F2"/>
                    </a:solidFill>
                  </a:tcPr>
                </a:tc>
                <a:tc>
                  <a:txBody>
                    <a:bodyPr/>
                    <a:lstStyle/>
                    <a:p>
                      <a:pPr algn="ctr"/>
                      <a:r>
                        <a:rPr lang="en-US" sz="1100" b="0" i="0" dirty="0">
                          <a:latin typeface="Avenir Book" panose="02000503020000020003" pitchFamily="2" charset="0"/>
                          <a:ea typeface="Avenir Medium" charset="0"/>
                          <a:cs typeface="Avenir Medium" charset="0"/>
                        </a:rPr>
                        <a:t>Patient 3</a:t>
                      </a:r>
                    </a:p>
                    <a:p>
                      <a:pPr algn="ctr"/>
                      <a:endParaRPr lang="en-US" sz="1100" b="0" i="0" dirty="0">
                        <a:latin typeface="Avenir Book" panose="02000503020000020003" pitchFamily="2" charset="0"/>
                        <a:ea typeface="Avenir Medium" charset="0"/>
                        <a:cs typeface="Avenir Medium" charset="0"/>
                      </a:endParaRPr>
                    </a:p>
                  </a:txBody>
                  <a:tcPr>
                    <a:solidFill>
                      <a:srgbClr val="F7F4F2"/>
                    </a:solidFill>
                  </a:tcPr>
                </a:tc>
                <a:tc>
                  <a:txBody>
                    <a:bodyPr/>
                    <a:lstStyle/>
                    <a:p>
                      <a:pPr algn="ctr"/>
                      <a:r>
                        <a:rPr lang="en-US" sz="1100" b="0" i="0" dirty="0">
                          <a:latin typeface="Avenir Book" panose="02000503020000020003" pitchFamily="2" charset="0"/>
                          <a:ea typeface="Avenir Medium" charset="0"/>
                          <a:cs typeface="Avenir Medium" charset="0"/>
                        </a:rPr>
                        <a:t>Patient 4</a:t>
                      </a:r>
                    </a:p>
                  </a:txBody>
                  <a:tcPr>
                    <a:solidFill>
                      <a:srgbClr val="F7F4F2"/>
                    </a:solidFill>
                  </a:tcPr>
                </a:tc>
                <a:tc>
                  <a:txBody>
                    <a:bodyPr/>
                    <a:lstStyle/>
                    <a:p>
                      <a:pPr algn="ctr"/>
                      <a:r>
                        <a:rPr lang="en-US" sz="1100" b="0" i="0" dirty="0">
                          <a:latin typeface="Avenir Book" panose="02000503020000020003" pitchFamily="2" charset="0"/>
                          <a:ea typeface="Avenir Medium" charset="0"/>
                          <a:cs typeface="Avenir Medium" charset="0"/>
                        </a:rPr>
                        <a:t>Number Treated</a:t>
                      </a:r>
                    </a:p>
                  </a:txBody>
                  <a:tcPr>
                    <a:solidFill>
                      <a:srgbClr val="F7F4F2"/>
                    </a:solidFill>
                  </a:tcPr>
                </a:tc>
                <a:extLst>
                  <a:ext uri="{0D108BD9-81ED-4DB2-BD59-A6C34878D82A}">
                    <a16:rowId xmlns:a16="http://schemas.microsoft.com/office/drawing/2014/main" val="10000"/>
                  </a:ext>
                </a:extLst>
              </a:tr>
              <a:tr h="501174">
                <a:tc>
                  <a:txBody>
                    <a:bodyPr/>
                    <a:lstStyle/>
                    <a:p>
                      <a:pPr algn="ctr"/>
                      <a:r>
                        <a:rPr lang="en-US" sz="1100" b="0" i="0" dirty="0">
                          <a:solidFill>
                            <a:srgbClr val="002F87"/>
                          </a:solidFill>
                          <a:latin typeface="Avenir Book" panose="02000503020000020003" pitchFamily="2" charset="0"/>
                          <a:ea typeface="Avenir Medium" charset="0"/>
                          <a:cs typeface="Avenir Medium" charset="0"/>
                        </a:rPr>
                        <a:t>Round IV</a:t>
                      </a:r>
                    </a:p>
                    <a:p>
                      <a:pPr algn="ctr"/>
                      <a:endParaRPr lang="en-US" sz="1100" b="0" i="0" dirty="0">
                        <a:solidFill>
                          <a:srgbClr val="002F87"/>
                        </a:solidFill>
                        <a:latin typeface="Avenir Book" panose="02000503020000020003" pitchFamily="2" charset="0"/>
                        <a:ea typeface="Avenir Medium" charset="0"/>
                        <a:cs typeface="Avenir Medium" charset="0"/>
                      </a:endParaRPr>
                    </a:p>
                    <a:p>
                      <a:pPr algn="ctr"/>
                      <a:r>
                        <a:rPr lang="en-US" sz="1200" b="0" i="0" dirty="0">
                          <a:solidFill>
                            <a:srgbClr val="002F87"/>
                          </a:solidFill>
                          <a:latin typeface="Avenir Book" panose="02000503020000020003" pitchFamily="2" charset="0"/>
                          <a:ea typeface="Avenir Medium" charset="0"/>
                          <a:cs typeface="Avenir Medium" charset="0"/>
                        </a:rPr>
                        <a:t>Liberal</a:t>
                      </a:r>
                    </a:p>
                  </a:txBody>
                  <a:tcPr>
                    <a:lnT w="12700" cap="flat" cmpd="sng" algn="ctr">
                      <a:solidFill>
                        <a:schemeClr val="tx1"/>
                      </a:solidFill>
                      <a:prstDash val="solid"/>
                      <a:round/>
                      <a:headEnd type="none" w="med" len="med"/>
                      <a:tailEnd type="none" w="med" len="med"/>
                    </a:lnT>
                    <a:solidFill>
                      <a:srgbClr val="F7F4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b="0" i="0" u="sng" baseline="0" dirty="0">
                          <a:solidFill>
                            <a:srgbClr val="002F87"/>
                          </a:solidFill>
                          <a:latin typeface="Avenir Book" panose="02000503020000020003" pitchFamily="2" charset="0"/>
                          <a:ea typeface="Avenir Medium" charset="0"/>
                          <a:cs typeface="Avenir Medium" charset="0"/>
                        </a:rPr>
                        <a:t>Affordability</a:t>
                      </a:r>
                    </a:p>
                    <a:p>
                      <a:pPr marL="0" marR="0" indent="0" algn="ctr" defTabSz="914400" rtl="0" eaLnBrk="1" fontAlgn="auto" latinLnBrk="0" hangingPunct="1">
                        <a:lnSpc>
                          <a:spcPct val="100000"/>
                        </a:lnSpc>
                        <a:spcBef>
                          <a:spcPts val="0"/>
                        </a:spcBef>
                        <a:spcAft>
                          <a:spcPts val="0"/>
                        </a:spcAft>
                        <a:buClrTx/>
                        <a:buSzTx/>
                        <a:buFontTx/>
                        <a:buNone/>
                        <a:tabLst/>
                        <a:defRPr/>
                      </a:pPr>
                      <a:endParaRPr lang="en-US" sz="1100" b="0" i="0" baseline="0" dirty="0">
                        <a:solidFill>
                          <a:srgbClr val="002F87"/>
                        </a:solidFill>
                        <a:latin typeface="Avenir Book" panose="02000503020000020003" pitchFamily="2" charset="0"/>
                        <a:ea typeface="Avenir Medium" charset="0"/>
                        <a:cs typeface="Avenir Medium" charset="0"/>
                      </a:endParaRPr>
                    </a:p>
                    <a:p>
                      <a:pPr algn="ctr"/>
                      <a:r>
                        <a:rPr lang="en-US" sz="1100" b="0" i="0" baseline="0" dirty="0">
                          <a:solidFill>
                            <a:srgbClr val="002F87"/>
                          </a:solidFill>
                          <a:latin typeface="Avenir Book" panose="02000503020000020003" pitchFamily="2" charset="0"/>
                          <a:ea typeface="Avenir Medium" charset="0"/>
                          <a:cs typeface="Avenir Medium" charset="0"/>
                        </a:rPr>
                        <a:t>Insurance Cost ÷ Income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2F87"/>
                          </a:solidFill>
                          <a:effectLst/>
                          <a:uLnTx/>
                          <a:uFillTx/>
                          <a:latin typeface="Avenir Book" panose="02000503020000020003" pitchFamily="2" charset="0"/>
                          <a:ea typeface="Avenir Medium" charset="0"/>
                          <a:cs typeface="Avenir Medium" charset="0"/>
                        </a:rPr>
                        <a:t>(Tax/Subsidize/Medicaid)</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F4F2"/>
                    </a:solidFill>
                  </a:tcPr>
                </a:tc>
                <a:tc>
                  <a:txBody>
                    <a:bodyPr/>
                    <a:lstStyle/>
                    <a:p>
                      <a:pPr algn="ctr"/>
                      <a:r>
                        <a:rPr lang="en-US" sz="1100" b="0" i="0" dirty="0">
                          <a:solidFill>
                            <a:srgbClr val="002F87"/>
                          </a:solidFill>
                          <a:latin typeface="Avenir Book" panose="02000503020000020003" pitchFamily="2" charset="0"/>
                          <a:ea typeface="Avenir Medium" charset="0"/>
                          <a:cs typeface="Avenir Medium" charset="0"/>
                        </a:rPr>
                        <a:t>10%</a:t>
                      </a:r>
                    </a:p>
                    <a:p>
                      <a:pPr algn="ctr"/>
                      <a:endParaRPr lang="en-US" sz="1100" b="0" i="0" dirty="0">
                        <a:solidFill>
                          <a:srgbClr val="002F87"/>
                        </a:solidFill>
                        <a:latin typeface="Avenir Book" panose="02000503020000020003" pitchFamily="2" charset="0"/>
                        <a:ea typeface="Avenir Medium" charset="0"/>
                        <a:cs typeface="Avenir Medium"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1100" b="0" i="0" dirty="0">
                          <a:solidFill>
                            <a:srgbClr val="002F87"/>
                          </a:solidFill>
                          <a:latin typeface="Avenir Book" panose="02000503020000020003" pitchFamily="2" charset="0"/>
                          <a:ea typeface="Avenir Medium" charset="0"/>
                          <a:cs typeface="Avenir Medium" charset="0"/>
                        </a:rPr>
                        <a:t> $5</a:t>
                      </a:r>
                      <a:r>
                        <a:rPr lang="en-US" sz="1100" b="0" i="0" baseline="0" dirty="0">
                          <a:solidFill>
                            <a:srgbClr val="002F87"/>
                          </a:solidFill>
                          <a:latin typeface="Avenir Book" panose="02000503020000020003" pitchFamily="2" charset="0"/>
                          <a:ea typeface="Avenir Medium" charset="0"/>
                          <a:cs typeface="Avenir Medium" charset="0"/>
                        </a:rPr>
                        <a:t> ÷ </a:t>
                      </a:r>
                      <a:r>
                        <a:rPr lang="en-US" sz="1100" b="0" i="0" dirty="0">
                          <a:solidFill>
                            <a:srgbClr val="002F87"/>
                          </a:solidFill>
                          <a:latin typeface="Avenir Book" panose="02000503020000020003" pitchFamily="2" charset="0"/>
                          <a:ea typeface="Avenir Medium" charset="0"/>
                          <a:cs typeface="Avenir Medium" charset="0"/>
                        </a:rPr>
                        <a:t>$100</a:t>
                      </a:r>
                    </a:p>
                    <a:p>
                      <a:pPr marL="0" marR="0" indent="0" algn="ctr" defTabSz="914400" rtl="0" eaLnBrk="1" fontAlgn="auto" latinLnBrk="0" hangingPunct="1">
                        <a:lnSpc>
                          <a:spcPct val="100000"/>
                        </a:lnSpc>
                        <a:spcBef>
                          <a:spcPts val="0"/>
                        </a:spcBef>
                        <a:spcAft>
                          <a:spcPts val="0"/>
                        </a:spcAft>
                        <a:buClrTx/>
                        <a:buSzTx/>
                        <a:buFontTx/>
                        <a:buNone/>
                        <a:tabLst/>
                        <a:defRPr/>
                      </a:pPr>
                      <a:r>
                        <a:rPr lang="en-US" sz="1100" b="0" i="0" dirty="0">
                          <a:solidFill>
                            <a:srgbClr val="002F87"/>
                          </a:solidFill>
                          <a:latin typeface="Avenir Book" panose="02000503020000020003" pitchFamily="2" charset="0"/>
                          <a:ea typeface="Avenir Medium" charset="0"/>
                          <a:cs typeface="Avenir Medium" charset="0"/>
                        </a:rPr>
                        <a:t>(+5 Tax Paid)</a:t>
                      </a:r>
                    </a:p>
                  </a:txBody>
                  <a:tcPr>
                    <a:solidFill>
                      <a:srgbClr val="F7F4F2"/>
                    </a:solidFill>
                  </a:tcPr>
                </a:tc>
                <a:tc>
                  <a:txBody>
                    <a:bodyPr/>
                    <a:lstStyle/>
                    <a:p>
                      <a:pPr algn="ctr"/>
                      <a:r>
                        <a:rPr lang="en-US" sz="1100" b="0" i="0" dirty="0">
                          <a:solidFill>
                            <a:srgbClr val="002F87"/>
                          </a:solidFill>
                          <a:latin typeface="Avenir Book" panose="02000503020000020003" pitchFamily="2" charset="0"/>
                          <a:ea typeface="Avenir Medium" charset="0"/>
                          <a:cs typeface="Avenir Medium" charset="0"/>
                        </a:rPr>
                        <a:t>10%</a:t>
                      </a:r>
                    </a:p>
                    <a:p>
                      <a:pPr algn="ctr"/>
                      <a:endParaRPr lang="en-US" sz="1100" b="0" i="0" dirty="0">
                        <a:solidFill>
                          <a:srgbClr val="002F87"/>
                        </a:solidFill>
                        <a:latin typeface="Avenir Book" panose="02000503020000020003" pitchFamily="2" charset="0"/>
                        <a:ea typeface="Avenir Medium" charset="0"/>
                        <a:cs typeface="Avenir Medium"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1100" b="0" i="0" dirty="0">
                          <a:solidFill>
                            <a:srgbClr val="002F87"/>
                          </a:solidFill>
                          <a:latin typeface="Avenir Book" panose="02000503020000020003" pitchFamily="2" charset="0"/>
                          <a:ea typeface="Avenir Medium" charset="0"/>
                          <a:cs typeface="Avenir Medium" charset="0"/>
                        </a:rPr>
                        <a:t> $5</a:t>
                      </a:r>
                      <a:r>
                        <a:rPr lang="en-US" sz="1100" b="0" i="0" baseline="0" dirty="0">
                          <a:solidFill>
                            <a:srgbClr val="002F87"/>
                          </a:solidFill>
                          <a:latin typeface="Avenir Book" panose="02000503020000020003" pitchFamily="2" charset="0"/>
                          <a:ea typeface="Avenir Medium" charset="0"/>
                          <a:cs typeface="Avenir Medium" charset="0"/>
                        </a:rPr>
                        <a:t> ÷ </a:t>
                      </a:r>
                      <a:r>
                        <a:rPr lang="en-US" sz="1100" b="0" i="0" dirty="0">
                          <a:solidFill>
                            <a:srgbClr val="002F87"/>
                          </a:solidFill>
                          <a:latin typeface="Avenir Book" panose="02000503020000020003" pitchFamily="2" charset="0"/>
                          <a:ea typeface="Avenir Medium" charset="0"/>
                          <a:cs typeface="Avenir Medium" charset="0"/>
                        </a:rPr>
                        <a:t>$60</a:t>
                      </a:r>
                    </a:p>
                    <a:p>
                      <a:pPr marL="0" marR="0" indent="0" algn="ctr" defTabSz="914400" rtl="0" eaLnBrk="1" fontAlgn="auto" latinLnBrk="0" hangingPunct="1">
                        <a:lnSpc>
                          <a:spcPct val="100000"/>
                        </a:lnSpc>
                        <a:spcBef>
                          <a:spcPts val="0"/>
                        </a:spcBef>
                        <a:spcAft>
                          <a:spcPts val="0"/>
                        </a:spcAft>
                        <a:buClrTx/>
                        <a:buSzTx/>
                        <a:buFontTx/>
                        <a:buNone/>
                        <a:tabLst/>
                        <a:defRPr/>
                      </a:pPr>
                      <a:r>
                        <a:rPr lang="en-US" sz="1100" b="0" i="0" dirty="0">
                          <a:solidFill>
                            <a:srgbClr val="002F87"/>
                          </a:solidFill>
                          <a:latin typeface="Avenir Book" panose="02000503020000020003" pitchFamily="2" charset="0"/>
                          <a:ea typeface="Avenir Medium" charset="0"/>
                          <a:cs typeface="Avenir Medium" charset="0"/>
                        </a:rPr>
                        <a:t>(+1 Tax Paid)</a:t>
                      </a:r>
                    </a:p>
                  </a:txBody>
                  <a:tcPr>
                    <a:solidFill>
                      <a:srgbClr val="F7F4F2"/>
                    </a:solidFill>
                  </a:tcPr>
                </a:tc>
                <a:tc>
                  <a:txBody>
                    <a:bodyPr/>
                    <a:lstStyle/>
                    <a:p>
                      <a:pPr algn="ctr"/>
                      <a:r>
                        <a:rPr lang="en-US" sz="1100" b="0" i="0" dirty="0">
                          <a:solidFill>
                            <a:srgbClr val="002F87"/>
                          </a:solidFill>
                          <a:latin typeface="Avenir Book" panose="02000503020000020003" pitchFamily="2" charset="0"/>
                          <a:ea typeface="Avenir Medium" charset="0"/>
                          <a:cs typeface="Avenir Medium" charset="0"/>
                        </a:rPr>
                        <a:t>10%</a:t>
                      </a:r>
                    </a:p>
                    <a:p>
                      <a:pPr algn="ctr"/>
                      <a:endParaRPr lang="en-US" sz="1100" b="0" i="0" dirty="0">
                        <a:solidFill>
                          <a:srgbClr val="002F87"/>
                        </a:solidFill>
                        <a:latin typeface="Avenir Book" panose="02000503020000020003" pitchFamily="2" charset="0"/>
                        <a:ea typeface="Avenir Medium" charset="0"/>
                        <a:cs typeface="Avenir Medium"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1100" b="0" i="0" dirty="0">
                          <a:solidFill>
                            <a:srgbClr val="002F87"/>
                          </a:solidFill>
                          <a:latin typeface="Avenir Book" panose="02000503020000020003" pitchFamily="2" charset="0"/>
                          <a:ea typeface="Avenir Medium" charset="0"/>
                          <a:cs typeface="Avenir Medium" charset="0"/>
                        </a:rPr>
                        <a:t> $5</a:t>
                      </a:r>
                      <a:r>
                        <a:rPr lang="en-US" sz="1100" b="0" i="0" baseline="0" dirty="0">
                          <a:solidFill>
                            <a:srgbClr val="002F87"/>
                          </a:solidFill>
                          <a:latin typeface="Avenir Book" panose="02000503020000020003" pitchFamily="2" charset="0"/>
                          <a:ea typeface="Avenir Medium" charset="0"/>
                          <a:cs typeface="Avenir Medium" charset="0"/>
                        </a:rPr>
                        <a:t> ÷ </a:t>
                      </a:r>
                      <a:r>
                        <a:rPr lang="en-US" sz="1100" b="0" i="0" dirty="0">
                          <a:solidFill>
                            <a:srgbClr val="002F87"/>
                          </a:solidFill>
                          <a:latin typeface="Avenir Book" panose="02000503020000020003" pitchFamily="2" charset="0"/>
                          <a:ea typeface="Avenir Medium" charset="0"/>
                          <a:cs typeface="Avenir Medium" charset="0"/>
                        </a:rPr>
                        <a:t>$40</a:t>
                      </a:r>
                    </a:p>
                    <a:p>
                      <a:pPr marL="0" marR="0" indent="0" algn="ctr" defTabSz="914400" rtl="0" eaLnBrk="1" fontAlgn="auto" latinLnBrk="0" hangingPunct="1">
                        <a:lnSpc>
                          <a:spcPct val="100000"/>
                        </a:lnSpc>
                        <a:spcBef>
                          <a:spcPts val="0"/>
                        </a:spcBef>
                        <a:spcAft>
                          <a:spcPts val="0"/>
                        </a:spcAft>
                        <a:buClrTx/>
                        <a:buSzTx/>
                        <a:buFontTx/>
                        <a:buNone/>
                        <a:tabLst/>
                        <a:defRPr/>
                      </a:pPr>
                      <a:r>
                        <a:rPr lang="en-US" sz="1100" b="0" i="0" dirty="0">
                          <a:solidFill>
                            <a:srgbClr val="002F87"/>
                          </a:solidFill>
                          <a:latin typeface="Avenir Book" panose="02000503020000020003" pitchFamily="2" charset="0"/>
                          <a:ea typeface="Avenir Medium" charset="0"/>
                          <a:cs typeface="Avenir Medium" charset="0"/>
                        </a:rPr>
                        <a:t>(+$1 Subsidies)</a:t>
                      </a:r>
                    </a:p>
                  </a:txBody>
                  <a:tcPr>
                    <a:solidFill>
                      <a:srgbClr val="F7F4F2"/>
                    </a:solidFill>
                  </a:tcPr>
                </a:tc>
                <a:tc>
                  <a:txBody>
                    <a:bodyPr/>
                    <a:lstStyle/>
                    <a:p>
                      <a:pPr algn="ctr"/>
                      <a:r>
                        <a:rPr lang="en-US" sz="1100" b="0" i="0" dirty="0">
                          <a:solidFill>
                            <a:srgbClr val="002F87"/>
                          </a:solidFill>
                          <a:latin typeface="Avenir Book" panose="02000503020000020003" pitchFamily="2" charset="0"/>
                          <a:ea typeface="Avenir Medium" charset="0"/>
                          <a:cs typeface="Avenir Medium" charset="0"/>
                        </a:rPr>
                        <a:t>Income &lt; $15</a:t>
                      </a:r>
                    </a:p>
                    <a:p>
                      <a:pPr algn="ctr"/>
                      <a:endParaRPr lang="en-US" sz="1100" b="0" i="0" dirty="0">
                        <a:solidFill>
                          <a:srgbClr val="002F87"/>
                        </a:solidFill>
                        <a:latin typeface="Avenir Book" panose="02000503020000020003" pitchFamily="2" charset="0"/>
                        <a:ea typeface="Avenir Medium" charset="0"/>
                        <a:cs typeface="Avenir Medium"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1100" b="0" i="0" dirty="0">
                          <a:solidFill>
                            <a:srgbClr val="002F87"/>
                          </a:solidFill>
                          <a:latin typeface="Avenir Book" panose="02000503020000020003" pitchFamily="2" charset="0"/>
                          <a:ea typeface="Avenir Medium" charset="0"/>
                          <a:cs typeface="Avenir Medium" charset="0"/>
                        </a:rPr>
                        <a:t>(Medicaid)</a:t>
                      </a:r>
                    </a:p>
                  </a:txBody>
                  <a:tcPr>
                    <a:solidFill>
                      <a:srgbClr val="F7F4F2"/>
                    </a:solidFill>
                  </a:tcPr>
                </a:tc>
                <a:tc>
                  <a:txBody>
                    <a:bodyPr/>
                    <a:lstStyle/>
                    <a:p>
                      <a:pPr algn="ctr"/>
                      <a:r>
                        <a:rPr lang="en-US" sz="1100" b="0" i="0" dirty="0">
                          <a:solidFill>
                            <a:srgbClr val="002F87"/>
                          </a:solidFill>
                          <a:latin typeface="Avenir Book" panose="02000503020000020003" pitchFamily="2" charset="0"/>
                          <a:ea typeface="Avenir Medium" charset="0"/>
                          <a:cs typeface="Avenir Medium" charset="0"/>
                        </a:rPr>
                        <a:t>4 out of 4</a:t>
                      </a:r>
                    </a:p>
                    <a:p>
                      <a:pPr algn="ctr"/>
                      <a:r>
                        <a:rPr lang="en-US" sz="1100" b="0" i="0" dirty="0">
                          <a:solidFill>
                            <a:srgbClr val="002F87"/>
                          </a:solidFill>
                          <a:latin typeface="Avenir Book" panose="02000503020000020003" pitchFamily="2" charset="0"/>
                          <a:ea typeface="Avenir Medium" charset="0"/>
                          <a:cs typeface="Avenir Medium" charset="0"/>
                        </a:rPr>
                        <a:t>(100%)</a:t>
                      </a:r>
                    </a:p>
                    <a:p>
                      <a:pPr algn="ctr"/>
                      <a:r>
                        <a:rPr lang="en-US" sz="1100" b="0" i="0" dirty="0">
                          <a:solidFill>
                            <a:srgbClr val="002F87"/>
                          </a:solidFill>
                          <a:latin typeface="Avenir Book" panose="02000503020000020003" pitchFamily="2" charset="0"/>
                          <a:ea typeface="Avenir Medium" charset="0"/>
                          <a:cs typeface="Avenir Medium" charset="0"/>
                        </a:rPr>
                        <a:t>Solved</a:t>
                      </a:r>
                    </a:p>
                  </a:txBody>
                  <a:tcPr>
                    <a:solidFill>
                      <a:srgbClr val="F7F4F2"/>
                    </a:solidFill>
                  </a:tcPr>
                </a:tc>
                <a:extLst>
                  <a:ext uri="{0D108BD9-81ED-4DB2-BD59-A6C34878D82A}">
                    <a16:rowId xmlns:a16="http://schemas.microsoft.com/office/drawing/2014/main" val="10001"/>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2014326929"/>
              </p:ext>
            </p:extLst>
          </p:nvPr>
        </p:nvGraphicFramePr>
        <p:xfrm>
          <a:off x="313267" y="1295400"/>
          <a:ext cx="8686800" cy="1278414"/>
        </p:xfrm>
        <a:graphic>
          <a:graphicData uri="http://schemas.openxmlformats.org/drawingml/2006/table">
            <a:tbl>
              <a:tblPr firstRow="1" bandRow="1">
                <a:solidFill>
                  <a:srgbClr val="F8F4F3"/>
                </a:solidFill>
                <a:tableStyleId>{D7AC3CCA-C797-4891-BE02-D94E43425B78}</a:tableStyleId>
              </a:tblPr>
              <a:tblGrid>
                <a:gridCol w="1134533">
                  <a:extLst>
                    <a:ext uri="{9D8B030D-6E8A-4147-A177-3AD203B41FA5}">
                      <a16:colId xmlns:a16="http://schemas.microsoft.com/office/drawing/2014/main" val="20000"/>
                    </a:ext>
                  </a:extLst>
                </a:gridCol>
                <a:gridCol w="1981200">
                  <a:extLst>
                    <a:ext uri="{9D8B030D-6E8A-4147-A177-3AD203B41FA5}">
                      <a16:colId xmlns:a16="http://schemas.microsoft.com/office/drawing/2014/main" val="20001"/>
                    </a:ext>
                  </a:extLst>
                </a:gridCol>
                <a:gridCol w="1181100">
                  <a:extLst>
                    <a:ext uri="{9D8B030D-6E8A-4147-A177-3AD203B41FA5}">
                      <a16:colId xmlns:a16="http://schemas.microsoft.com/office/drawing/2014/main" val="20002"/>
                    </a:ext>
                  </a:extLst>
                </a:gridCol>
                <a:gridCol w="1181100">
                  <a:extLst>
                    <a:ext uri="{9D8B030D-6E8A-4147-A177-3AD203B41FA5}">
                      <a16:colId xmlns:a16="http://schemas.microsoft.com/office/drawing/2014/main" val="20003"/>
                    </a:ext>
                  </a:extLst>
                </a:gridCol>
                <a:gridCol w="1181100">
                  <a:extLst>
                    <a:ext uri="{9D8B030D-6E8A-4147-A177-3AD203B41FA5}">
                      <a16:colId xmlns:a16="http://schemas.microsoft.com/office/drawing/2014/main" val="20004"/>
                    </a:ext>
                  </a:extLst>
                </a:gridCol>
                <a:gridCol w="1181100">
                  <a:extLst>
                    <a:ext uri="{9D8B030D-6E8A-4147-A177-3AD203B41FA5}">
                      <a16:colId xmlns:a16="http://schemas.microsoft.com/office/drawing/2014/main" val="20005"/>
                    </a:ext>
                  </a:extLst>
                </a:gridCol>
                <a:gridCol w="846667">
                  <a:extLst>
                    <a:ext uri="{9D8B030D-6E8A-4147-A177-3AD203B41FA5}">
                      <a16:colId xmlns:a16="http://schemas.microsoft.com/office/drawing/2014/main" val="20006"/>
                    </a:ext>
                  </a:extLst>
                </a:gridCol>
              </a:tblGrid>
              <a:tr h="501174">
                <a:tc>
                  <a:txBody>
                    <a:bodyPr/>
                    <a:lstStyle/>
                    <a:p>
                      <a:pPr algn="ctr"/>
                      <a:endParaRPr lang="en-US" sz="1100" b="0" i="0" dirty="0">
                        <a:latin typeface="Avenir Book" panose="02000503020000020003" pitchFamily="2" charset="0"/>
                        <a:ea typeface="Avenir Medium" charset="0"/>
                        <a:cs typeface="Avenir Medium" charset="0"/>
                      </a:endParaRPr>
                    </a:p>
                    <a:p>
                      <a:pPr algn="ctr"/>
                      <a:endParaRPr lang="en-US" sz="1100" b="0" i="0" dirty="0">
                        <a:latin typeface="Avenir Book" panose="02000503020000020003" pitchFamily="2" charset="0"/>
                        <a:ea typeface="Avenir Medium" charset="0"/>
                        <a:cs typeface="Avenir Medium"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F4F2"/>
                    </a:solidFill>
                  </a:tcPr>
                </a:tc>
                <a:tc>
                  <a:txBody>
                    <a:bodyPr/>
                    <a:lstStyle/>
                    <a:p>
                      <a:pPr algn="ctr"/>
                      <a:r>
                        <a:rPr lang="en-US" sz="1100" b="0" i="0" dirty="0">
                          <a:latin typeface="Avenir Book" panose="02000503020000020003" pitchFamily="2" charset="0"/>
                          <a:ea typeface="Avenir Medium" charset="0"/>
                          <a:cs typeface="Avenir Medium" charset="0"/>
                        </a:rPr>
                        <a:t>Calculation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F4F2"/>
                    </a:solidFill>
                  </a:tcPr>
                </a:tc>
                <a:tc>
                  <a:txBody>
                    <a:bodyPr/>
                    <a:lstStyle/>
                    <a:p>
                      <a:pPr algn="ctr"/>
                      <a:r>
                        <a:rPr lang="en-US" sz="1100" b="0" i="0" dirty="0">
                          <a:latin typeface="Avenir Book" panose="02000503020000020003" pitchFamily="2" charset="0"/>
                          <a:ea typeface="Avenir Medium" charset="0"/>
                          <a:cs typeface="Avenir Medium" charset="0"/>
                        </a:rPr>
                        <a:t>Patient 1</a:t>
                      </a:r>
                    </a:p>
                  </a:txBody>
                  <a:tcPr>
                    <a:lnL w="12700" cap="flat" cmpd="sng" algn="ctr">
                      <a:solidFill>
                        <a:schemeClr val="tx1"/>
                      </a:solidFill>
                      <a:prstDash val="solid"/>
                      <a:round/>
                      <a:headEnd type="none" w="med" len="med"/>
                      <a:tailEnd type="none" w="med" len="med"/>
                    </a:lnL>
                    <a:solidFill>
                      <a:srgbClr val="F7F4F2"/>
                    </a:solidFill>
                  </a:tcPr>
                </a:tc>
                <a:tc>
                  <a:txBody>
                    <a:bodyPr/>
                    <a:lstStyle/>
                    <a:p>
                      <a:pPr algn="ctr"/>
                      <a:r>
                        <a:rPr lang="en-US" sz="1100" b="0" i="0" dirty="0">
                          <a:latin typeface="Avenir Book" panose="02000503020000020003" pitchFamily="2" charset="0"/>
                          <a:ea typeface="Avenir Medium" charset="0"/>
                          <a:cs typeface="Avenir Medium" charset="0"/>
                        </a:rPr>
                        <a:t>Patient 2</a:t>
                      </a:r>
                    </a:p>
                  </a:txBody>
                  <a:tcPr>
                    <a:solidFill>
                      <a:srgbClr val="F7F4F2"/>
                    </a:solidFill>
                  </a:tcPr>
                </a:tc>
                <a:tc>
                  <a:txBody>
                    <a:bodyPr/>
                    <a:lstStyle/>
                    <a:p>
                      <a:pPr algn="ctr"/>
                      <a:r>
                        <a:rPr lang="en-US" sz="1100" b="0" i="0" dirty="0">
                          <a:latin typeface="Avenir Book" panose="02000503020000020003" pitchFamily="2" charset="0"/>
                          <a:ea typeface="Avenir Medium" charset="0"/>
                          <a:cs typeface="Avenir Medium" charset="0"/>
                        </a:rPr>
                        <a:t>Patient 3</a:t>
                      </a:r>
                    </a:p>
                  </a:txBody>
                  <a:tcPr>
                    <a:solidFill>
                      <a:srgbClr val="F7F4F2"/>
                    </a:solidFill>
                  </a:tcPr>
                </a:tc>
                <a:tc>
                  <a:txBody>
                    <a:bodyPr/>
                    <a:lstStyle/>
                    <a:p>
                      <a:pPr algn="ctr"/>
                      <a:r>
                        <a:rPr lang="en-US" sz="1100" b="0" i="0" dirty="0">
                          <a:latin typeface="Avenir Book" panose="02000503020000020003" pitchFamily="2" charset="0"/>
                          <a:ea typeface="Avenir Medium" charset="0"/>
                          <a:cs typeface="Avenir Medium" charset="0"/>
                        </a:rPr>
                        <a:t>Patient 4</a:t>
                      </a:r>
                    </a:p>
                  </a:txBody>
                  <a:tcPr>
                    <a:solidFill>
                      <a:srgbClr val="F7F4F2"/>
                    </a:solidFill>
                  </a:tcPr>
                </a:tc>
                <a:tc>
                  <a:txBody>
                    <a:bodyPr/>
                    <a:lstStyle/>
                    <a:p>
                      <a:pPr algn="ctr"/>
                      <a:r>
                        <a:rPr lang="en-US" sz="1100" b="0" i="0" dirty="0">
                          <a:latin typeface="Avenir Book" panose="02000503020000020003" pitchFamily="2" charset="0"/>
                          <a:ea typeface="Avenir Medium" charset="0"/>
                          <a:cs typeface="Avenir Medium" charset="0"/>
                        </a:rPr>
                        <a:t>Number Treated</a:t>
                      </a:r>
                    </a:p>
                  </a:txBody>
                  <a:tcPr>
                    <a:solidFill>
                      <a:srgbClr val="F7F4F2"/>
                    </a:solidFill>
                  </a:tcPr>
                </a:tc>
                <a:extLst>
                  <a:ext uri="{0D108BD9-81ED-4DB2-BD59-A6C34878D82A}">
                    <a16:rowId xmlns:a16="http://schemas.microsoft.com/office/drawing/2014/main" val="10000"/>
                  </a:ext>
                </a:extLst>
              </a:tr>
              <a:tr h="501174">
                <a:tc>
                  <a:txBody>
                    <a:bodyPr/>
                    <a:lstStyle/>
                    <a:p>
                      <a:pPr algn="ctr"/>
                      <a:r>
                        <a:rPr lang="en-US" sz="1100" b="0" i="0" dirty="0">
                          <a:solidFill>
                            <a:srgbClr val="002F87"/>
                          </a:solidFill>
                          <a:latin typeface="Avenir Book" panose="02000503020000020003" pitchFamily="2" charset="0"/>
                          <a:ea typeface="Avenir Medium" charset="0"/>
                          <a:cs typeface="Avenir Medium" charset="0"/>
                        </a:rPr>
                        <a:t>Round IV</a:t>
                      </a:r>
                    </a:p>
                    <a:p>
                      <a:pPr algn="ctr"/>
                      <a:endParaRPr lang="en-US" sz="1100" b="0" i="0" dirty="0">
                        <a:solidFill>
                          <a:srgbClr val="002F87"/>
                        </a:solidFill>
                        <a:latin typeface="Avenir Book" panose="02000503020000020003" pitchFamily="2" charset="0"/>
                        <a:ea typeface="Avenir Medium" charset="0"/>
                        <a:cs typeface="Avenir Medium" charset="0"/>
                      </a:endParaRPr>
                    </a:p>
                    <a:p>
                      <a:pPr algn="ctr"/>
                      <a:r>
                        <a:rPr lang="en-US" sz="1200" b="0" i="0" dirty="0">
                          <a:solidFill>
                            <a:srgbClr val="002F87"/>
                          </a:solidFill>
                          <a:latin typeface="Avenir Book" panose="02000503020000020003" pitchFamily="2" charset="0"/>
                          <a:ea typeface="Avenir Medium" charset="0"/>
                          <a:cs typeface="Avenir Medium" charset="0"/>
                        </a:rPr>
                        <a:t>Liberal</a:t>
                      </a:r>
                    </a:p>
                    <a:p>
                      <a:pPr algn="ctr"/>
                      <a:endParaRPr lang="en-US" sz="1100" b="0" i="0" dirty="0">
                        <a:solidFill>
                          <a:srgbClr val="002F87"/>
                        </a:solidFill>
                        <a:latin typeface="Avenir Book" panose="02000503020000020003" pitchFamily="2" charset="0"/>
                        <a:ea typeface="Avenir Medium" charset="0"/>
                        <a:cs typeface="Avenir Medium" charset="0"/>
                      </a:endParaRPr>
                    </a:p>
                  </a:txBody>
                  <a:tcPr>
                    <a:lnT w="12700" cap="flat" cmpd="sng" algn="ctr">
                      <a:solidFill>
                        <a:schemeClr val="tx1"/>
                      </a:solidFill>
                      <a:prstDash val="solid"/>
                      <a:round/>
                      <a:headEnd type="none" w="med" len="med"/>
                      <a:tailEnd type="none" w="med" len="med"/>
                    </a:lnT>
                    <a:solidFill>
                      <a:srgbClr val="F7F4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b="0" i="0" u="sng" baseline="0" dirty="0">
                          <a:solidFill>
                            <a:srgbClr val="002F87"/>
                          </a:solidFill>
                          <a:latin typeface="Avenir Book" panose="02000503020000020003" pitchFamily="2" charset="0"/>
                          <a:ea typeface="Avenir Medium" charset="0"/>
                          <a:cs typeface="Avenir Medium" charset="0"/>
                        </a:rPr>
                        <a:t>Affordability</a:t>
                      </a:r>
                    </a:p>
                    <a:p>
                      <a:pPr marL="0" marR="0" indent="0" algn="ctr" defTabSz="914400" rtl="0" eaLnBrk="1" fontAlgn="auto" latinLnBrk="0" hangingPunct="1">
                        <a:lnSpc>
                          <a:spcPct val="100000"/>
                        </a:lnSpc>
                        <a:spcBef>
                          <a:spcPts val="0"/>
                        </a:spcBef>
                        <a:spcAft>
                          <a:spcPts val="0"/>
                        </a:spcAft>
                        <a:buClrTx/>
                        <a:buSzTx/>
                        <a:buFontTx/>
                        <a:buNone/>
                        <a:tabLst/>
                        <a:defRPr/>
                      </a:pPr>
                      <a:endParaRPr lang="en-US" sz="1100" b="0" i="0" baseline="0" dirty="0">
                        <a:solidFill>
                          <a:srgbClr val="002F87"/>
                        </a:solidFill>
                        <a:latin typeface="Avenir Book" panose="02000503020000020003" pitchFamily="2" charset="0"/>
                        <a:ea typeface="Avenir Medium" charset="0"/>
                        <a:cs typeface="Avenir Medium" charset="0"/>
                      </a:endParaRPr>
                    </a:p>
                    <a:p>
                      <a:pPr algn="ctr"/>
                      <a:r>
                        <a:rPr lang="en-US" sz="1100" b="0" i="0" baseline="0" dirty="0">
                          <a:solidFill>
                            <a:srgbClr val="002F87"/>
                          </a:solidFill>
                          <a:latin typeface="Avenir Book" panose="02000503020000020003" pitchFamily="2" charset="0"/>
                          <a:ea typeface="Avenir Medium" charset="0"/>
                          <a:cs typeface="Avenir Medium" charset="0"/>
                        </a:rPr>
                        <a:t>Insurance Cost ÷ Income</a:t>
                      </a:r>
                    </a:p>
                    <a:p>
                      <a:pPr algn="ctr"/>
                      <a:r>
                        <a:rPr lang="en-US" sz="1100" b="0" i="0" baseline="0" dirty="0">
                          <a:solidFill>
                            <a:srgbClr val="002F87"/>
                          </a:solidFill>
                          <a:latin typeface="Avenir Book" panose="02000503020000020003" pitchFamily="2" charset="0"/>
                          <a:ea typeface="Avenir Medium" charset="0"/>
                          <a:cs typeface="Avenir Medium" charset="0"/>
                        </a:rPr>
                        <a:t>(Taxes/Subsidies/Medicaid)</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F4F2"/>
                    </a:solidFill>
                  </a:tcPr>
                </a:tc>
                <a:tc>
                  <a:txBody>
                    <a:bodyPr/>
                    <a:lstStyle/>
                    <a:p>
                      <a:pPr algn="ctr"/>
                      <a:endParaRPr lang="en-US" sz="1100" b="0" i="0" dirty="0">
                        <a:latin typeface="Avenir Book" panose="02000503020000020003" pitchFamily="2" charset="0"/>
                        <a:ea typeface="Avenir Medium" charset="0"/>
                        <a:cs typeface="Avenir Medium" charset="0"/>
                      </a:endParaRPr>
                    </a:p>
                  </a:txBody>
                  <a:tcPr>
                    <a:solidFill>
                      <a:srgbClr val="F7F4F2"/>
                    </a:solidFill>
                  </a:tcPr>
                </a:tc>
                <a:tc>
                  <a:txBody>
                    <a:bodyPr/>
                    <a:lstStyle/>
                    <a:p>
                      <a:endParaRPr lang="en-US" sz="1100" b="0" i="0" dirty="0">
                        <a:latin typeface="Avenir Book" panose="02000503020000020003" pitchFamily="2" charset="0"/>
                        <a:ea typeface="Avenir Medium" charset="0"/>
                        <a:cs typeface="Avenir Medium" charset="0"/>
                      </a:endParaRPr>
                    </a:p>
                  </a:txBody>
                  <a:tcPr>
                    <a:solidFill>
                      <a:srgbClr val="F7F4F2"/>
                    </a:solidFill>
                  </a:tcPr>
                </a:tc>
                <a:tc>
                  <a:txBody>
                    <a:bodyPr/>
                    <a:lstStyle/>
                    <a:p>
                      <a:endParaRPr lang="en-US" sz="1100" b="0" i="0" dirty="0">
                        <a:latin typeface="Avenir Book" panose="02000503020000020003" pitchFamily="2" charset="0"/>
                        <a:ea typeface="Avenir Medium" charset="0"/>
                        <a:cs typeface="Avenir Medium" charset="0"/>
                      </a:endParaRPr>
                    </a:p>
                  </a:txBody>
                  <a:tcPr>
                    <a:solidFill>
                      <a:srgbClr val="F7F4F2"/>
                    </a:solidFill>
                  </a:tcPr>
                </a:tc>
                <a:tc>
                  <a:txBody>
                    <a:bodyPr/>
                    <a:lstStyle/>
                    <a:p>
                      <a:endParaRPr lang="en-US" sz="1100" b="0" i="0" dirty="0">
                        <a:latin typeface="Avenir Book" panose="02000503020000020003" pitchFamily="2" charset="0"/>
                        <a:ea typeface="Avenir Medium" charset="0"/>
                        <a:cs typeface="Avenir Medium" charset="0"/>
                      </a:endParaRPr>
                    </a:p>
                  </a:txBody>
                  <a:tcPr>
                    <a:solidFill>
                      <a:srgbClr val="F7F4F2"/>
                    </a:solidFill>
                  </a:tcPr>
                </a:tc>
                <a:tc>
                  <a:txBody>
                    <a:bodyPr/>
                    <a:lstStyle/>
                    <a:p>
                      <a:endParaRPr lang="en-US" sz="1100" b="0" i="0" dirty="0">
                        <a:latin typeface="Avenir Book" panose="02000503020000020003" pitchFamily="2" charset="0"/>
                        <a:ea typeface="Avenir Medium" charset="0"/>
                        <a:cs typeface="Avenir Medium" charset="0"/>
                      </a:endParaRPr>
                    </a:p>
                  </a:txBody>
                  <a:tcPr>
                    <a:solidFill>
                      <a:srgbClr val="F7F4F2"/>
                    </a:solidFill>
                  </a:tcPr>
                </a:tc>
                <a:extLst>
                  <a:ext uri="{0D108BD9-81ED-4DB2-BD59-A6C34878D82A}">
                    <a16:rowId xmlns:a16="http://schemas.microsoft.com/office/drawing/2014/main" val="10001"/>
                  </a:ext>
                </a:extLst>
              </a:tr>
            </a:tbl>
          </a:graphicData>
        </a:graphic>
      </p:graphicFrame>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51724" y="3570070"/>
            <a:ext cx="1083207" cy="716390"/>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7415" y="3570070"/>
            <a:ext cx="1038804" cy="716390"/>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40629" y="3570070"/>
            <a:ext cx="1083207" cy="716390"/>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80423" y="3570070"/>
            <a:ext cx="1013254" cy="716390"/>
          </a:xfrm>
          <a:prstGeom prst="rect">
            <a:avLst/>
          </a:prstGeo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3233" y="3570070"/>
            <a:ext cx="646601" cy="716390"/>
          </a:xfrm>
          <a:prstGeom prst="rect">
            <a:avLst/>
          </a:prstGeom>
        </p:spPr>
      </p:pic>
      <p:sp>
        <p:nvSpPr>
          <p:cNvPr id="10" name="Shape 423"/>
          <p:cNvSpPr/>
          <p:nvPr/>
        </p:nvSpPr>
        <p:spPr>
          <a:xfrm>
            <a:off x="0" y="4907373"/>
            <a:ext cx="9144000" cy="584775"/>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32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100</a:t>
            </a:r>
            <a:r>
              <a:rPr kumimoji="0" lang="en-US" sz="3200" b="0" u="none" strike="noStrike" kern="0" cap="none" spc="0" normalizeH="0" baseline="0" noProof="0">
                <a:ln>
                  <a:noFill/>
                </a:ln>
                <a:solidFill>
                  <a:srgbClr val="000000"/>
                </a:solidFill>
                <a:effectLst/>
                <a:uLnTx/>
                <a:uFillTx/>
                <a:latin typeface="Avenir Book" panose="02000503020000020003" pitchFamily="2" charset="0"/>
                <a:ea typeface="Avenir Medium" charset="0"/>
                <a:cs typeface="Avenir Medium" charset="0"/>
                <a:sym typeface="Helvetica Neue"/>
              </a:rPr>
              <a:t>% insured</a:t>
            </a:r>
            <a:r>
              <a:rPr kumimoji="0" lang="en-US" sz="32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a:t>
            </a:r>
            <a:endParaRPr kumimoji="0" sz="32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endParaRPr>
          </a:p>
        </p:txBody>
      </p:sp>
      <p:sp>
        <p:nvSpPr>
          <p:cNvPr id="15" name="Shape 423"/>
          <p:cNvSpPr/>
          <p:nvPr/>
        </p:nvSpPr>
        <p:spPr>
          <a:xfrm>
            <a:off x="3542272" y="1860550"/>
            <a:ext cx="801128" cy="707886"/>
          </a:xfrm>
          <a:prstGeom prst="rect">
            <a:avLst/>
          </a:prstGeom>
          <a:ln w="12700">
            <a:miter lim="400000"/>
          </a:ln>
          <a:extLst>
            <a:ext uri="{C572A759-6A51-4108-AA02-DFA0A04FC94B}">
              <ma14:wrappingTextBoxFlag xmlns="" xmlns:ma14="http://schemas.microsoft.com/office/mac/drawingml/2011/main" val="1"/>
            </a:ext>
          </a:extLst>
        </p:spPr>
        <p:txBody>
          <a:bodyPr wrap="square" lIns="45719" rIns="45719">
            <a:spAutoFit/>
          </a:bodyPr>
          <a:lstStyle/>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Income:</a:t>
            </a:r>
          </a:p>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$100</a:t>
            </a:r>
          </a:p>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Insurance:</a:t>
            </a:r>
          </a:p>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$5</a:t>
            </a:r>
            <a:endParaRPr kumimoji="0"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endParaRPr>
          </a:p>
        </p:txBody>
      </p:sp>
      <p:sp>
        <p:nvSpPr>
          <p:cNvPr id="16" name="Shape 423"/>
          <p:cNvSpPr/>
          <p:nvPr/>
        </p:nvSpPr>
        <p:spPr>
          <a:xfrm>
            <a:off x="4724400" y="1860977"/>
            <a:ext cx="801128" cy="707886"/>
          </a:xfrm>
          <a:prstGeom prst="rect">
            <a:avLst/>
          </a:prstGeom>
          <a:ln w="12700">
            <a:miter lim="400000"/>
          </a:ln>
          <a:extLst>
            <a:ext uri="{C572A759-6A51-4108-AA02-DFA0A04FC94B}">
              <ma14:wrappingTextBoxFlag xmlns="" xmlns:ma14="http://schemas.microsoft.com/office/mac/drawingml/2011/main" val="1"/>
            </a:ext>
          </a:extLst>
        </p:spPr>
        <p:txBody>
          <a:bodyPr wrap="square" lIns="45719" rIns="45719">
            <a:spAutoFit/>
          </a:bodyPr>
          <a:lstStyle/>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Income:</a:t>
            </a:r>
          </a:p>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$60</a:t>
            </a:r>
          </a:p>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Insurance:</a:t>
            </a:r>
          </a:p>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$5</a:t>
            </a:r>
            <a:endParaRPr kumimoji="0"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endParaRPr>
          </a:p>
        </p:txBody>
      </p:sp>
      <p:sp>
        <p:nvSpPr>
          <p:cNvPr id="17" name="Shape 423"/>
          <p:cNvSpPr/>
          <p:nvPr/>
        </p:nvSpPr>
        <p:spPr>
          <a:xfrm>
            <a:off x="5943600" y="1840205"/>
            <a:ext cx="801128" cy="707886"/>
          </a:xfrm>
          <a:prstGeom prst="rect">
            <a:avLst/>
          </a:prstGeom>
          <a:ln w="12700">
            <a:miter lim="400000"/>
          </a:ln>
          <a:extLst>
            <a:ext uri="{C572A759-6A51-4108-AA02-DFA0A04FC94B}">
              <ma14:wrappingTextBoxFlag xmlns="" xmlns:ma14="http://schemas.microsoft.com/office/mac/drawingml/2011/main" val="1"/>
            </a:ext>
          </a:extLst>
        </p:spPr>
        <p:txBody>
          <a:bodyPr wrap="square" lIns="45719" rIns="45719">
            <a:spAutoFit/>
          </a:bodyPr>
          <a:lstStyle/>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Income:</a:t>
            </a:r>
          </a:p>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$40</a:t>
            </a:r>
          </a:p>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Insurance:</a:t>
            </a:r>
          </a:p>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$5</a:t>
            </a:r>
            <a:endParaRPr kumimoji="0"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endParaRPr>
          </a:p>
        </p:txBody>
      </p:sp>
      <p:sp>
        <p:nvSpPr>
          <p:cNvPr id="18" name="Shape 423"/>
          <p:cNvSpPr/>
          <p:nvPr/>
        </p:nvSpPr>
        <p:spPr>
          <a:xfrm>
            <a:off x="7199872" y="1828800"/>
            <a:ext cx="801128" cy="707886"/>
          </a:xfrm>
          <a:prstGeom prst="rect">
            <a:avLst/>
          </a:prstGeom>
          <a:ln w="12700">
            <a:miter lim="400000"/>
          </a:ln>
          <a:extLst>
            <a:ext uri="{C572A759-6A51-4108-AA02-DFA0A04FC94B}">
              <ma14:wrappingTextBoxFlag xmlns="" xmlns:ma14="http://schemas.microsoft.com/office/mac/drawingml/2011/main" val="1"/>
            </a:ext>
          </a:extLst>
        </p:spPr>
        <p:txBody>
          <a:bodyPr wrap="square" lIns="45719" rIns="45719">
            <a:spAutoFit/>
          </a:bodyPr>
          <a:lstStyle/>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Income:</a:t>
            </a:r>
          </a:p>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$10</a:t>
            </a:r>
          </a:p>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Insurance:</a:t>
            </a:r>
          </a:p>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$5</a:t>
            </a:r>
            <a:endParaRPr kumimoji="0"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endParaRPr>
          </a:p>
        </p:txBody>
      </p:sp>
      <p:sp>
        <p:nvSpPr>
          <p:cNvPr id="11" name="Rectangle 10">
            <a:extLst>
              <a:ext uri="{FF2B5EF4-FFF2-40B4-BE49-F238E27FC236}">
                <a16:creationId xmlns:a16="http://schemas.microsoft.com/office/drawing/2014/main" id="{ECBF5BB7-AD7C-F744-94FF-329763EC6408}"/>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sp>
        <p:nvSpPr>
          <p:cNvPr id="12" name="Rectangle 11">
            <a:extLst>
              <a:ext uri="{FF2B5EF4-FFF2-40B4-BE49-F238E27FC236}">
                <a16:creationId xmlns:a16="http://schemas.microsoft.com/office/drawing/2014/main" id="{6D07F855-43F1-E197-0676-7DA5CBC05B00}"/>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Three-in-One Activity</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13" name="Straight Connector 12">
            <a:extLst>
              <a:ext uri="{FF2B5EF4-FFF2-40B4-BE49-F238E27FC236}">
                <a16:creationId xmlns:a16="http://schemas.microsoft.com/office/drawing/2014/main" id="{D462EF0E-D406-6A02-BD52-DDAE06C21CBA}"/>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Shape 423">
            <a:extLst>
              <a:ext uri="{FF2B5EF4-FFF2-40B4-BE49-F238E27FC236}">
                <a16:creationId xmlns:a16="http://schemas.microsoft.com/office/drawing/2014/main" id="{0CF2EDCF-CEE8-21CE-6D35-434A1A6BE95A}"/>
              </a:ext>
            </a:extLst>
          </p:cNvPr>
          <p:cNvSpPr/>
          <p:nvPr/>
        </p:nvSpPr>
        <p:spPr>
          <a:xfrm>
            <a:off x="4855" y="466395"/>
            <a:ext cx="9144000" cy="707886"/>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4000" u="none" strike="noStrike" kern="0" cap="none" spc="0" normalizeH="0" baseline="0" noProof="0" dirty="0">
                <a:ln>
                  <a:noFill/>
                </a:ln>
                <a:solidFill>
                  <a:srgbClr val="001F75"/>
                </a:solidFill>
                <a:effectLst/>
                <a:uLnTx/>
                <a:uFillTx/>
                <a:latin typeface="Avenir Black" panose="02000503020000020003" pitchFamily="2" charset="0"/>
                <a:ea typeface="Avenir Medium" charset="0"/>
                <a:cs typeface="Avenir Medium" charset="0"/>
                <a:sym typeface="Helvetica Neue"/>
              </a:rPr>
              <a:t>Round IV: Liberal Perspective</a:t>
            </a:r>
            <a:endParaRPr kumimoji="0" sz="4000" u="none" strike="noStrike" kern="0" cap="none" spc="0" normalizeH="0" baseline="0" noProof="0" dirty="0">
              <a:ln>
                <a:noFill/>
              </a:ln>
              <a:solidFill>
                <a:srgbClr val="001F75"/>
              </a:solidFill>
              <a:effectLst/>
              <a:uLnTx/>
              <a:uFillTx/>
              <a:latin typeface="Avenir Black" panose="02000503020000020003" pitchFamily="2" charset="0"/>
              <a:ea typeface="Avenir Medium" charset="0"/>
              <a:cs typeface="Avenir Medium" charset="0"/>
              <a:sym typeface="Helvetica Neue"/>
            </a:endParaRPr>
          </a:p>
        </p:txBody>
      </p:sp>
      <p:sp>
        <p:nvSpPr>
          <p:cNvPr id="19" name="Shape 423">
            <a:extLst>
              <a:ext uri="{FF2B5EF4-FFF2-40B4-BE49-F238E27FC236}">
                <a16:creationId xmlns:a16="http://schemas.microsoft.com/office/drawing/2014/main" id="{40FBD515-52CC-3500-981F-4073E13DE199}"/>
              </a:ext>
            </a:extLst>
          </p:cNvPr>
          <p:cNvSpPr/>
          <p:nvPr/>
        </p:nvSpPr>
        <p:spPr>
          <a:xfrm>
            <a:off x="8182554" y="1978929"/>
            <a:ext cx="801128" cy="400110"/>
          </a:xfrm>
          <a:prstGeom prst="rect">
            <a:avLst/>
          </a:prstGeom>
          <a:ln w="12700">
            <a:miter lim="400000"/>
          </a:ln>
          <a:extLst>
            <a:ext uri="{C572A759-6A51-4108-AA02-DFA0A04FC94B}">
              <ma14:wrappingTextBoxFlag xmlns:ma14="http://schemas.microsoft.com/office/mac/drawingml/2011/main" xmlns="" val="1"/>
            </a:ext>
          </a:extLst>
        </p:spPr>
        <p:txBody>
          <a:bodyPr wrap="square" lIns="45719" rIns="45719">
            <a:spAutoFit/>
          </a:bodyPr>
          <a:lstStyle/>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2000" b="0" u="none" strike="noStrike" kern="0" cap="none" spc="0" normalizeH="0" baseline="0" noProof="0" dirty="0">
                <a:ln>
                  <a:noFill/>
                </a:ln>
                <a:effectLst/>
                <a:uLnTx/>
                <a:uFillTx/>
                <a:latin typeface="Avenir Book" panose="02000503020000020003" pitchFamily="2" charset="0"/>
                <a:ea typeface="Avenir Medium" charset="0"/>
                <a:cs typeface="Avenir Medium" charset="0"/>
                <a:sym typeface="Helvetica Neue"/>
              </a:rPr>
              <a:t>?</a:t>
            </a:r>
            <a:endParaRPr kumimoji="0" sz="2000" b="0" u="none" strike="noStrike" kern="0" cap="none" spc="0" normalizeH="0" baseline="0" noProof="0" dirty="0">
              <a:ln>
                <a:noFill/>
              </a:ln>
              <a:effectLst/>
              <a:uLnTx/>
              <a:uFillTx/>
              <a:latin typeface="Avenir Book" panose="02000503020000020003" pitchFamily="2" charset="0"/>
              <a:ea typeface="Avenir Medium" charset="0"/>
              <a:cs typeface="Avenir Medium" charset="0"/>
              <a:sym typeface="Helvetica Neue"/>
            </a:endParaRPr>
          </a:p>
        </p:txBody>
      </p:sp>
    </p:spTree>
    <p:extLst>
      <p:ext uri="{BB962C8B-B14F-4D97-AF65-F5344CB8AC3E}">
        <p14:creationId xmlns:p14="http://schemas.microsoft.com/office/powerpoint/2010/main" val="1903703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6"/>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7"/>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8"/>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9"/>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F7F4F2"/>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9FDE669-0212-B443-8AD5-8079EA230B52}"/>
              </a:ext>
            </a:extLst>
          </p:cNvPr>
          <p:cNvPicPr>
            <a:picLocks noChangeAspect="1"/>
          </p:cNvPicPr>
          <p:nvPr/>
        </p:nvPicPr>
        <p:blipFill>
          <a:blip r:embed="rId3"/>
          <a:stretch>
            <a:fillRect/>
          </a:stretch>
        </p:blipFill>
        <p:spPr>
          <a:xfrm>
            <a:off x="1358900" y="2364048"/>
            <a:ext cx="6426200" cy="3467100"/>
          </a:xfrm>
          <a:prstGeom prst="rect">
            <a:avLst/>
          </a:prstGeom>
          <a:ln>
            <a:solidFill>
              <a:srgbClr val="000000"/>
            </a:solidFill>
          </a:ln>
        </p:spPr>
      </p:pic>
      <p:sp>
        <p:nvSpPr>
          <p:cNvPr id="2" name="Rectangle 1">
            <a:extLst>
              <a:ext uri="{FF2B5EF4-FFF2-40B4-BE49-F238E27FC236}">
                <a16:creationId xmlns:a16="http://schemas.microsoft.com/office/drawing/2014/main" id="{8D745A85-14B1-CEE6-5CC7-DDB31A64B7F5}"/>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sp>
        <p:nvSpPr>
          <p:cNvPr id="9" name="Rectangle 8">
            <a:extLst>
              <a:ext uri="{FF2B5EF4-FFF2-40B4-BE49-F238E27FC236}">
                <a16:creationId xmlns:a16="http://schemas.microsoft.com/office/drawing/2014/main" id="{8B3A02E3-4859-F98C-478B-C33BAFB423DF}"/>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lang="en-US" sz="1400" b="0" i="1" dirty="0">
                <a:solidFill>
                  <a:srgbClr val="000000"/>
                </a:solidFill>
                <a:latin typeface="Ayuthaya" pitchFamily="2" charset="-34"/>
                <a:ea typeface="Ayuthaya" pitchFamily="2" charset="-34"/>
                <a:cs typeface="Ayuthaya" pitchFamily="2" charset="-34"/>
              </a:rPr>
              <a:t>Voices on Health Care</a:t>
            </a:r>
            <a:r>
              <a:rPr lang="en-US" sz="1400" b="0" dirty="0">
                <a:solidFill>
                  <a:srgbClr val="000000"/>
                </a:solidFill>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sp>
        <p:nvSpPr>
          <p:cNvPr id="12" name="TextBox 11">
            <a:extLst>
              <a:ext uri="{FF2B5EF4-FFF2-40B4-BE49-F238E27FC236}">
                <a16:creationId xmlns:a16="http://schemas.microsoft.com/office/drawing/2014/main" id="{F0CEFCE1-7873-76CA-62DB-13F60B0C2137}"/>
              </a:ext>
            </a:extLst>
          </p:cNvPr>
          <p:cNvSpPr txBox="1"/>
          <p:nvPr/>
        </p:nvSpPr>
        <p:spPr>
          <a:xfrm>
            <a:off x="7451020" y="1985080"/>
            <a:ext cx="1600200" cy="430887"/>
          </a:xfrm>
          <a:prstGeom prst="rect">
            <a:avLst/>
          </a:prstGeom>
          <a:noFill/>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977D6B"/>
                </a:solidFill>
                <a:effectLst/>
                <a:uLnTx/>
                <a:uFillTx/>
                <a:latin typeface="Tw Cen MT"/>
                <a:ea typeface=""/>
                <a:cs typeface="Tw Cen MT"/>
              </a:rPr>
              <a:t>Health Care</a:t>
            </a:r>
          </a:p>
        </p:txBody>
      </p:sp>
      <p:pic>
        <p:nvPicPr>
          <p:cNvPr id="13" name="Picture 12">
            <a:extLst>
              <a:ext uri="{FF2B5EF4-FFF2-40B4-BE49-F238E27FC236}">
                <a16:creationId xmlns:a16="http://schemas.microsoft.com/office/drawing/2014/main" id="{42247DF5-69F2-6CB1-BA6B-D8C9489BC9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51020" y="419100"/>
            <a:ext cx="1600200" cy="1600200"/>
          </a:xfrm>
          <a:prstGeom prst="rect">
            <a:avLst/>
          </a:prstGeom>
        </p:spPr>
      </p:pic>
      <p:cxnSp>
        <p:nvCxnSpPr>
          <p:cNvPr id="14" name="Straight Connector 13">
            <a:extLst>
              <a:ext uri="{FF2B5EF4-FFF2-40B4-BE49-F238E27FC236}">
                <a16:creationId xmlns:a16="http://schemas.microsoft.com/office/drawing/2014/main" id="{F4A358BB-5191-A781-BF51-E9ED4A580A33}"/>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9503C919-18B2-D909-29A9-2D4147F7229D}"/>
              </a:ext>
            </a:extLst>
          </p:cNvPr>
          <p:cNvSpPr txBox="1"/>
          <p:nvPr/>
        </p:nvSpPr>
        <p:spPr>
          <a:xfrm>
            <a:off x="1096724" y="251208"/>
            <a:ext cx="3291210" cy="1708160"/>
          </a:xfrm>
          <a:prstGeom prst="rect">
            <a:avLst/>
          </a:prstGeom>
          <a:noFill/>
        </p:spPr>
        <p:txBody>
          <a:bodyPr wrap="none" rtlCol="0">
            <a:spAutoFit/>
          </a:bodyPr>
          <a:lstStyle/>
          <a:p>
            <a:pPr defTabSz="457200" fontAlgn="auto">
              <a:spcBef>
                <a:spcPts val="0"/>
              </a:spcBef>
              <a:spcAft>
                <a:spcPts val="0"/>
              </a:spcAft>
            </a:pPr>
            <a:r>
              <a:rPr lang="en-US" sz="10500" b="0" spc="-300" dirty="0" err="1">
                <a:solidFill>
                  <a:srgbClr val="5DC387"/>
                </a:solidFill>
                <a:latin typeface="Tw Cen MT"/>
                <a:ea typeface=""/>
                <a:cs typeface="Tw Cen MT"/>
              </a:rPr>
              <a:t>adical</a:t>
            </a:r>
            <a:endParaRPr lang="en-US" sz="10500" b="0" spc="-300" dirty="0">
              <a:solidFill>
                <a:srgbClr val="5DC387"/>
              </a:solidFill>
              <a:latin typeface="Tw Cen MT"/>
              <a:ea typeface=""/>
              <a:cs typeface="Tw Cen MT"/>
            </a:endParaRPr>
          </a:p>
        </p:txBody>
      </p:sp>
      <p:sp>
        <p:nvSpPr>
          <p:cNvPr id="16" name="TextBox 15">
            <a:extLst>
              <a:ext uri="{FF2B5EF4-FFF2-40B4-BE49-F238E27FC236}">
                <a16:creationId xmlns:a16="http://schemas.microsoft.com/office/drawing/2014/main" id="{138FD84B-B1F1-4B6B-83D6-E476464AADDB}"/>
              </a:ext>
            </a:extLst>
          </p:cNvPr>
          <p:cNvSpPr txBox="1"/>
          <p:nvPr/>
        </p:nvSpPr>
        <p:spPr>
          <a:xfrm>
            <a:off x="1324663" y="1553623"/>
            <a:ext cx="3580828" cy="584776"/>
          </a:xfrm>
          <a:prstGeom prst="rect">
            <a:avLst/>
          </a:prstGeom>
          <a:noFill/>
        </p:spPr>
        <p:txBody>
          <a:bodyPr wrap="none" rtlCol="0">
            <a:spAutoFit/>
          </a:bodyPr>
          <a:lstStyle/>
          <a:p>
            <a:pPr defTabSz="457200" fontAlgn="auto">
              <a:spcBef>
                <a:spcPts val="0"/>
              </a:spcBef>
              <a:spcAft>
                <a:spcPts val="0"/>
              </a:spcAft>
            </a:pPr>
            <a:r>
              <a:rPr lang="en-US" sz="3200" b="0" dirty="0">
                <a:solidFill>
                  <a:srgbClr val="B8E5CA"/>
                </a:solidFill>
                <a:latin typeface="Tw Cen MT"/>
                <a:ea typeface=""/>
                <a:cs typeface="Tw Cen MT"/>
              </a:rPr>
              <a:t>Democratic Socialism</a:t>
            </a:r>
          </a:p>
        </p:txBody>
      </p:sp>
      <p:sp>
        <p:nvSpPr>
          <p:cNvPr id="17" name="TextBox 16">
            <a:extLst>
              <a:ext uri="{FF2B5EF4-FFF2-40B4-BE49-F238E27FC236}">
                <a16:creationId xmlns:a16="http://schemas.microsoft.com/office/drawing/2014/main" id="{B9EEBDFC-1ACD-0573-300D-33861B705C97}"/>
              </a:ext>
            </a:extLst>
          </p:cNvPr>
          <p:cNvSpPr txBox="1"/>
          <p:nvPr/>
        </p:nvSpPr>
        <p:spPr>
          <a:xfrm>
            <a:off x="162814" y="-340758"/>
            <a:ext cx="1338828" cy="2862322"/>
          </a:xfrm>
          <a:prstGeom prst="rect">
            <a:avLst/>
          </a:prstGeom>
          <a:noFill/>
        </p:spPr>
        <p:txBody>
          <a:bodyPr wrap="none" rtlCol="0">
            <a:spAutoFit/>
          </a:bodyPr>
          <a:lstStyle/>
          <a:p>
            <a:pPr defTabSz="457200" fontAlgn="auto">
              <a:spcBef>
                <a:spcPts val="0"/>
              </a:spcBef>
              <a:spcAft>
                <a:spcPts val="0"/>
              </a:spcAft>
            </a:pPr>
            <a:r>
              <a:rPr lang="en-US" sz="18000" b="0" dirty="0">
                <a:solidFill>
                  <a:srgbClr val="5DC387"/>
                </a:solidFill>
                <a:latin typeface="Tw Cen MT"/>
                <a:ea typeface=""/>
                <a:cs typeface="Tw Cen MT"/>
              </a:rPr>
              <a:t>R</a:t>
            </a:r>
          </a:p>
        </p:txBody>
      </p:sp>
      <p:sp>
        <p:nvSpPr>
          <p:cNvPr id="4" name="TextBox 3">
            <a:extLst>
              <a:ext uri="{FF2B5EF4-FFF2-40B4-BE49-F238E27FC236}">
                <a16:creationId xmlns:a16="http://schemas.microsoft.com/office/drawing/2014/main" id="{997155A9-5AAA-75E5-AE03-2A781F37F08B}"/>
              </a:ext>
            </a:extLst>
          </p:cNvPr>
          <p:cNvSpPr txBox="1"/>
          <p:nvPr/>
        </p:nvSpPr>
        <p:spPr>
          <a:xfrm>
            <a:off x="1358900" y="4723152"/>
            <a:ext cx="6400800" cy="1107996"/>
          </a:xfrm>
          <a:prstGeom prst="rect">
            <a:avLst/>
          </a:prstGeom>
          <a:solidFill>
            <a:srgbClr val="FFFFFF"/>
          </a:solidFill>
          <a:ln w="76200" cmpd="sng">
            <a:solidFill>
              <a:srgbClr val="6BC497"/>
            </a:solidFill>
          </a:ln>
        </p:spPr>
        <p:txBody>
          <a:bodyPr wrap="square" rtlCol="0">
            <a:spAutoFit/>
          </a:bodyPr>
          <a:lstStyle/>
          <a:p>
            <a:pPr eaLnBrk="1" hangingPunct="1">
              <a:defRPr/>
            </a:pPr>
            <a:r>
              <a:rPr lang="en-US" sz="2200" b="0" dirty="0">
                <a:solidFill>
                  <a:srgbClr val="000000"/>
                </a:solidFill>
                <a:latin typeface="Avenir Medium" charset="0"/>
                <a:ea typeface="Avenir Medium" charset="0"/>
                <a:cs typeface="Avenir Medium" charset="0"/>
              </a:rPr>
              <a:t>The for-profit health-care system forces people to choose between getting the health care they need or facing financial ruin. </a:t>
            </a:r>
          </a:p>
        </p:txBody>
      </p:sp>
    </p:spTree>
    <p:extLst>
      <p:ext uri="{BB962C8B-B14F-4D97-AF65-F5344CB8AC3E}">
        <p14:creationId xmlns:p14="http://schemas.microsoft.com/office/powerpoint/2010/main" val="700908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FAF8F7"/>
        </a:solid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58645" y="1923732"/>
            <a:ext cx="8563978" cy="4939814"/>
          </a:xfrm>
          <a:prstGeom prst="rect">
            <a:avLst/>
          </a:prstGeom>
          <a:solidFill>
            <a:srgbClr val="FCF9F9"/>
          </a:solidFill>
          <a:ln w="9525">
            <a:noFill/>
            <a:miter lim="800000"/>
            <a:headEnd/>
            <a:tailEnd/>
          </a:ln>
        </p:spPr>
        <p:txBody>
          <a:bodyPr wrap="square">
            <a:prstTxWarp prst="textNoShape">
              <a:avLst/>
            </a:prstTxWarp>
            <a:spAutoFit/>
          </a:bodyPr>
          <a:lstStyle/>
          <a:p>
            <a:pPr marL="0" marR="0" lvl="0" indent="0" algn="l" defTabSz="457200" rtl="0" eaLnBrk="0" fontAlgn="auto" latinLnBrk="0" hangingPunct="0">
              <a:lnSpc>
                <a:spcPct val="100000"/>
              </a:lnSpc>
              <a:spcBef>
                <a:spcPts val="0"/>
              </a:spcBef>
              <a:spcAft>
                <a:spcPts val="0"/>
              </a:spcAft>
              <a:buClrTx/>
              <a:buSzTx/>
              <a:buFontTx/>
              <a:buNone/>
              <a:tabLst/>
              <a:defRPr/>
            </a:pPr>
            <a:r>
              <a:rPr kumimoji="0" lang="en-US" sz="2200" b="0" u="none" strike="noStrike" kern="1200" cap="none" spc="0" normalizeH="0" baseline="0" noProof="0" dirty="0">
                <a:ln>
                  <a:noFill/>
                </a:ln>
                <a:solidFill>
                  <a:srgbClr val="3F281F"/>
                </a:solidFill>
                <a:effectLst/>
                <a:uLnTx/>
                <a:uFillTx/>
                <a:latin typeface="Tw Cen MT"/>
                <a:ea typeface="Helvetica Neue"/>
                <a:cs typeface="Tw Cen MT"/>
              </a:rPr>
              <a:t>BIG PICTURE</a:t>
            </a:r>
          </a:p>
          <a:p>
            <a:pPr marL="0" marR="0" lvl="0" indent="0" algn="l" defTabSz="457200" rtl="0" eaLnBrk="0" fontAlgn="auto" latinLnBrk="0" hangingPunct="0">
              <a:lnSpc>
                <a:spcPct val="100000"/>
              </a:lnSpc>
              <a:spcBef>
                <a:spcPts val="0"/>
              </a:spcBef>
              <a:spcAft>
                <a:spcPts val="0"/>
              </a:spcAft>
              <a:buClrTx/>
              <a:buSzTx/>
              <a:buFontTx/>
              <a:buNone/>
              <a:tabLst/>
              <a:defRPr/>
            </a:pPr>
            <a:r>
              <a:rPr kumimoji="0" lang="en-US" sz="1600" b="0" u="none" strike="noStrike" kern="1200" cap="none" spc="0" normalizeH="0" baseline="0" noProof="0" dirty="0">
                <a:ln>
                  <a:noFill/>
                </a:ln>
                <a:solidFill>
                  <a:srgbClr val="000000"/>
                </a:solidFill>
                <a:effectLst/>
                <a:uLnTx/>
                <a:uFillTx/>
                <a:latin typeface="Avenir Book" panose="02000503020000020003" pitchFamily="2" charset="0"/>
                <a:ea typeface="Helvetica Neue"/>
                <a:cs typeface="Avenir Medium"/>
              </a:rPr>
              <a:t>As a society, we guarantee health care for all and fund it together to deliver </a:t>
            </a:r>
          </a:p>
          <a:p>
            <a:pPr marL="0" marR="0" lvl="0" indent="0" algn="l" defTabSz="457200" rtl="0" eaLnBrk="0" fontAlgn="auto" latinLnBrk="0" hangingPunct="0">
              <a:lnSpc>
                <a:spcPct val="100000"/>
              </a:lnSpc>
              <a:spcBef>
                <a:spcPts val="0"/>
              </a:spcBef>
              <a:spcAft>
                <a:spcPts val="0"/>
              </a:spcAft>
              <a:buClrTx/>
              <a:buSzTx/>
              <a:buFontTx/>
              <a:buNone/>
              <a:tabLst/>
              <a:defRPr/>
            </a:pPr>
            <a:r>
              <a:rPr kumimoji="0" lang="en-US" sz="1600" b="0" u="none" strike="noStrike" kern="1200" cap="none" spc="0" normalizeH="0" baseline="0" noProof="0" dirty="0">
                <a:ln>
                  <a:noFill/>
                </a:ln>
                <a:solidFill>
                  <a:srgbClr val="000000"/>
                </a:solidFill>
                <a:effectLst/>
                <a:uLnTx/>
                <a:uFillTx/>
                <a:latin typeface="Avenir Book" panose="02000503020000020003" pitchFamily="2" charset="0"/>
                <a:ea typeface="Helvetica Neue"/>
                <a:cs typeface="Avenir Medium"/>
              </a:rPr>
              <a:t>gold-standard medicine that brings us optimal well-being from cradle to grave. </a:t>
            </a:r>
          </a:p>
          <a:p>
            <a:pPr marL="0" marR="0" lvl="0" indent="0" algn="l" defTabSz="457200" rtl="0" eaLnBrk="0" fontAlgn="auto" latinLnBrk="0" hangingPunct="0">
              <a:lnSpc>
                <a:spcPct val="100000"/>
              </a:lnSpc>
              <a:spcBef>
                <a:spcPts val="1200"/>
              </a:spcBef>
              <a:spcAft>
                <a:spcPts val="0"/>
              </a:spcAft>
              <a:buClrTx/>
              <a:buSzTx/>
              <a:buFontTx/>
              <a:buNone/>
              <a:tabLst/>
              <a:defRPr/>
            </a:pPr>
            <a:r>
              <a:rPr kumimoji="0" lang="en-US" sz="2200" b="0" u="none" strike="noStrike" kern="1200" cap="none" spc="0" normalizeH="0" baseline="0" noProof="0" dirty="0">
                <a:ln>
                  <a:noFill/>
                </a:ln>
                <a:solidFill>
                  <a:srgbClr val="3F281F"/>
                </a:solidFill>
                <a:effectLst/>
                <a:uLnTx/>
                <a:uFillTx/>
                <a:latin typeface="Tw Cen MT"/>
                <a:ea typeface="Helvetica Neue"/>
                <a:cs typeface="Tw Cen MT"/>
              </a:rPr>
              <a:t>POLICY POSITION</a:t>
            </a:r>
          </a:p>
          <a:p>
            <a:pPr marL="0" marR="0" lvl="0" indent="0" algn="l" defTabSz="457200" rtl="0" eaLnBrk="0" fontAlgn="auto" latinLnBrk="0" hangingPunct="0">
              <a:lnSpc>
                <a:spcPct val="100000"/>
              </a:lnSpc>
              <a:spcBef>
                <a:spcPts val="0"/>
              </a:spcBef>
              <a:spcAft>
                <a:spcPts val="0"/>
              </a:spcAft>
              <a:buClrTx/>
              <a:buSzTx/>
              <a:buFontTx/>
              <a:buNone/>
              <a:tabLst/>
              <a:defRPr/>
            </a:pPr>
            <a:r>
              <a:rPr kumimoji="0" lang="en-US" sz="1600" b="0" u="none" strike="noStrike" kern="1200" cap="none" spc="0" normalizeH="0" baseline="0" noProof="0" dirty="0">
                <a:ln>
                  <a:noFill/>
                </a:ln>
                <a:solidFill>
                  <a:srgbClr val="000000"/>
                </a:solidFill>
                <a:effectLst/>
                <a:uLnTx/>
                <a:uFillTx/>
                <a:latin typeface="Avenir Book" panose="02000503020000020003" pitchFamily="2" charset="0"/>
                <a:ea typeface="Helvetica Neue"/>
                <a:cs typeface="Avenir Medium"/>
              </a:rPr>
              <a:t>There is lack of access to high-quality health care, but…</a:t>
            </a:r>
          </a:p>
          <a:p>
            <a:pPr marL="285750" marR="0" lvl="0" indent="-285750" algn="l" defTabSz="457200" rtl="0" eaLnBrk="0" fontAlgn="auto" latinLnBrk="0" hangingPunct="0">
              <a:lnSpc>
                <a:spcPct val="100000"/>
              </a:lnSpc>
              <a:spcBef>
                <a:spcPts val="600"/>
              </a:spcBef>
              <a:spcAft>
                <a:spcPts val="0"/>
              </a:spcAft>
              <a:buClr>
                <a:srgbClr val="5DC387"/>
              </a:buClr>
              <a:buSzPct val="86000"/>
              <a:buFont typeface="Wingdings" charset="2"/>
              <a:buChar char="Ø"/>
              <a:tabLst/>
              <a:defRPr/>
            </a:pPr>
            <a:r>
              <a:rPr kumimoji="0" lang="en-US" sz="1500" b="0" u="none" strike="noStrike" kern="1200" cap="none" spc="0" normalizeH="0" baseline="0" noProof="0" dirty="0">
                <a:ln>
                  <a:noFill/>
                </a:ln>
                <a:solidFill>
                  <a:srgbClr val="000000"/>
                </a:solidFill>
                <a:effectLst/>
                <a:uLnTx/>
                <a:uFillTx/>
                <a:latin typeface="Avenir Book" panose="02000503020000020003" pitchFamily="2" charset="0"/>
                <a:ea typeface="Helvetica Neue"/>
                <a:cs typeface="Avenir Medium"/>
              </a:rPr>
              <a:t>Conservative policies throw us to the wolves of profit-driven health care providers and insurers, which leads to more illness, more suffering, and more financial ruin. </a:t>
            </a:r>
          </a:p>
          <a:p>
            <a:pPr marL="285750" marR="0" lvl="0" indent="-285750" algn="l" defTabSz="457200" rtl="0" eaLnBrk="0" fontAlgn="auto" latinLnBrk="0" hangingPunct="0">
              <a:lnSpc>
                <a:spcPct val="100000"/>
              </a:lnSpc>
              <a:spcBef>
                <a:spcPts val="600"/>
              </a:spcBef>
              <a:spcAft>
                <a:spcPts val="0"/>
              </a:spcAft>
              <a:buClr>
                <a:srgbClr val="5DC387"/>
              </a:buClr>
              <a:buSzPct val="86000"/>
              <a:buFont typeface="Wingdings" charset="2"/>
              <a:buChar char="Ø"/>
              <a:tabLst/>
              <a:defRPr/>
            </a:pPr>
            <a:r>
              <a:rPr kumimoji="0" lang="en-US" sz="1500" b="0" u="none" strike="noStrike" kern="1200" cap="none" spc="0" normalizeH="0" baseline="0" noProof="0" dirty="0">
                <a:ln>
                  <a:noFill/>
                </a:ln>
                <a:solidFill>
                  <a:srgbClr val="000000"/>
                </a:solidFill>
                <a:effectLst/>
                <a:uLnTx/>
                <a:uFillTx/>
                <a:latin typeface="Avenir Book" panose="02000503020000020003" pitchFamily="2" charset="0"/>
                <a:ea typeface="Helvetica Neue"/>
                <a:cs typeface="Avenir Medium"/>
              </a:rPr>
              <a:t>Liberal policies prop up the for-profit health insurance industry, </a:t>
            </a:r>
          </a:p>
          <a:p>
            <a:pPr marL="292100" marR="0" lvl="0" indent="0" algn="l" defTabSz="457200" rtl="0" eaLnBrk="0" fontAlgn="auto" latinLnBrk="0" hangingPunct="0">
              <a:lnSpc>
                <a:spcPct val="100000"/>
              </a:lnSpc>
              <a:spcBef>
                <a:spcPts val="0"/>
              </a:spcBef>
              <a:spcAft>
                <a:spcPts val="0"/>
              </a:spcAft>
              <a:buClr>
                <a:srgbClr val="5DC387"/>
              </a:buClr>
              <a:buSzPct val="86000"/>
              <a:buFontTx/>
              <a:buNone/>
              <a:tabLst/>
              <a:defRPr/>
            </a:pPr>
            <a:r>
              <a:rPr kumimoji="0" lang="en-US" sz="1500" b="0" u="none" strike="noStrike" kern="1200" cap="none" spc="0" normalizeH="0" baseline="0" noProof="0" dirty="0">
                <a:ln>
                  <a:noFill/>
                </a:ln>
                <a:solidFill>
                  <a:srgbClr val="000000"/>
                </a:solidFill>
                <a:effectLst/>
                <a:uLnTx/>
                <a:uFillTx/>
                <a:latin typeface="Avenir Book" panose="02000503020000020003" pitchFamily="2" charset="0"/>
                <a:ea typeface="Helvetica Neue"/>
                <a:cs typeface="Avenir Medium"/>
              </a:rPr>
              <a:t>mire us in administrative quicksand, and still leave tens of </a:t>
            </a:r>
          </a:p>
          <a:p>
            <a:pPr marL="292100" marR="0" lvl="0" indent="0" algn="l" defTabSz="457200" rtl="0" eaLnBrk="0" fontAlgn="auto" latinLnBrk="0" hangingPunct="0">
              <a:lnSpc>
                <a:spcPct val="100000"/>
              </a:lnSpc>
              <a:spcBef>
                <a:spcPts val="0"/>
              </a:spcBef>
              <a:spcAft>
                <a:spcPts val="0"/>
              </a:spcAft>
              <a:buClr>
                <a:srgbClr val="5DC387"/>
              </a:buClr>
              <a:buSzPct val="86000"/>
              <a:buFontTx/>
              <a:buNone/>
              <a:tabLst/>
              <a:defRPr/>
            </a:pPr>
            <a:r>
              <a:rPr kumimoji="0" lang="en-US" sz="1500" b="0" u="none" strike="noStrike" kern="1200" cap="none" spc="0" normalizeH="0" baseline="0" noProof="0" dirty="0">
                <a:ln>
                  <a:noFill/>
                </a:ln>
                <a:solidFill>
                  <a:srgbClr val="000000"/>
                </a:solidFill>
                <a:effectLst/>
                <a:uLnTx/>
                <a:uFillTx/>
                <a:latin typeface="Avenir Book" panose="02000503020000020003" pitchFamily="2" charset="0"/>
                <a:ea typeface="Helvetica Neue"/>
                <a:cs typeface="Avenir Medium"/>
              </a:rPr>
              <a:t>millions of people without health care. </a:t>
            </a:r>
          </a:p>
          <a:p>
            <a:pPr marL="0" marR="0" lvl="0" indent="0" algn="l" defTabSz="457200" rtl="0" eaLnBrk="0" fontAlgn="auto" latinLnBrk="0" hangingPunct="0">
              <a:lnSpc>
                <a:spcPct val="100000"/>
              </a:lnSpc>
              <a:spcBef>
                <a:spcPts val="600"/>
              </a:spcBef>
              <a:spcAft>
                <a:spcPts val="0"/>
              </a:spcAft>
              <a:buClr>
                <a:srgbClr val="5DC387"/>
              </a:buClr>
              <a:buSzPct val="86000"/>
              <a:buFontTx/>
              <a:buNone/>
              <a:tabLst/>
              <a:defRPr/>
            </a:pPr>
            <a:r>
              <a:rPr kumimoji="0" lang="en-US" sz="2500" b="0" u="none" strike="noStrike" kern="1200" cap="none" spc="0" normalizeH="0" baseline="0" noProof="0" dirty="0">
                <a:ln>
                  <a:noFill/>
                </a:ln>
                <a:solidFill>
                  <a:srgbClr val="3F281F"/>
                </a:solidFill>
                <a:effectLst/>
                <a:uLnTx/>
                <a:uFillTx/>
                <a:latin typeface="Tw Cen MT"/>
                <a:ea typeface="Helvetica Neue"/>
                <a:cs typeface="Tw Cen MT"/>
              </a:rPr>
              <a:t>SOLUTION</a:t>
            </a:r>
          </a:p>
          <a:p>
            <a:pPr marL="461963" marR="0" lvl="0" indent="-446088" algn="l" defTabSz="457200" rtl="0" eaLnBrk="0" fontAlgn="auto" latinLnBrk="0" hangingPunct="0">
              <a:lnSpc>
                <a:spcPct val="100000"/>
              </a:lnSpc>
              <a:spcBef>
                <a:spcPts val="0"/>
              </a:spcBef>
              <a:spcAft>
                <a:spcPts val="0"/>
              </a:spcAft>
              <a:buClrTx/>
              <a:buSzTx/>
              <a:buFontTx/>
              <a:buNone/>
              <a:tabLst/>
              <a:defRPr/>
            </a:pPr>
            <a:r>
              <a:rPr kumimoji="0" lang="en-US" sz="1600" b="0" u="none" strike="noStrike" kern="1200" cap="none" spc="0" normalizeH="0" baseline="0" noProof="0" dirty="0">
                <a:ln>
                  <a:noFill/>
                </a:ln>
                <a:solidFill>
                  <a:srgbClr val="000000"/>
                </a:solidFill>
                <a:effectLst/>
                <a:uLnTx/>
                <a:uFillTx/>
                <a:latin typeface="Avenir Book" panose="02000503020000020003" pitchFamily="2" charset="0"/>
                <a:ea typeface="Helvetica Neue"/>
                <a:cs typeface="Avenir Medium"/>
              </a:rPr>
              <a:t>Replace a regulated health-care system and government programs </a:t>
            </a:r>
          </a:p>
          <a:p>
            <a:pPr marL="461963" marR="0" lvl="0" indent="-446088" algn="l" defTabSz="457200" rtl="0" eaLnBrk="0" fontAlgn="auto" latinLnBrk="0" hangingPunct="0">
              <a:lnSpc>
                <a:spcPct val="100000"/>
              </a:lnSpc>
              <a:spcBef>
                <a:spcPts val="0"/>
              </a:spcBef>
              <a:spcAft>
                <a:spcPts val="0"/>
              </a:spcAft>
              <a:buClrTx/>
              <a:buSzTx/>
              <a:buFontTx/>
              <a:buNone/>
              <a:tabLst/>
              <a:defRPr/>
            </a:pPr>
            <a:r>
              <a:rPr kumimoji="0" lang="en-US" sz="1600" b="0" u="none" strike="noStrike" kern="1200" cap="none" spc="0" normalizeH="0" baseline="0" noProof="0" dirty="0">
                <a:ln>
                  <a:noFill/>
                </a:ln>
                <a:solidFill>
                  <a:srgbClr val="000000"/>
                </a:solidFill>
                <a:effectLst/>
                <a:uLnTx/>
                <a:uFillTx/>
                <a:latin typeface="Avenir Book" panose="02000503020000020003" pitchFamily="2" charset="0"/>
                <a:ea typeface="Helvetica Neue"/>
                <a:cs typeface="Avenir Medium"/>
              </a:rPr>
              <a:t>in capitalism with a single-payer health-care system in democratic </a:t>
            </a:r>
          </a:p>
          <a:p>
            <a:pPr marL="461963" marR="0" lvl="0" indent="-446088" algn="l" defTabSz="457200" rtl="0" eaLnBrk="0" fontAlgn="auto" latinLnBrk="0" hangingPunct="0">
              <a:lnSpc>
                <a:spcPct val="100000"/>
              </a:lnSpc>
              <a:spcBef>
                <a:spcPts val="0"/>
              </a:spcBef>
              <a:spcAft>
                <a:spcPts val="0"/>
              </a:spcAft>
              <a:buClrTx/>
              <a:buSzTx/>
              <a:buFontTx/>
              <a:buNone/>
              <a:tabLst/>
              <a:defRPr/>
            </a:pPr>
            <a:r>
              <a:rPr kumimoji="0" lang="en-US" sz="1600" b="0" u="none" strike="noStrike" kern="1200" cap="none" spc="0" normalizeH="0" baseline="0" noProof="0" dirty="0">
                <a:ln>
                  <a:noFill/>
                </a:ln>
                <a:solidFill>
                  <a:srgbClr val="000000"/>
                </a:solidFill>
                <a:effectLst/>
                <a:uLnTx/>
                <a:uFillTx/>
                <a:latin typeface="Avenir Book" panose="02000503020000020003" pitchFamily="2" charset="0"/>
                <a:ea typeface="Helvetica Neue"/>
                <a:cs typeface="Avenir Medium"/>
              </a:rPr>
              <a:t>socialism to ensure health and well-being for all: </a:t>
            </a:r>
          </a:p>
          <a:p>
            <a:pPr marL="228600" marR="0" lvl="0" indent="-228600" algn="l" defTabSz="457200" rtl="0" eaLnBrk="0" fontAlgn="auto" latinLnBrk="0" hangingPunct="0">
              <a:lnSpc>
                <a:spcPct val="100000"/>
              </a:lnSpc>
              <a:spcBef>
                <a:spcPts val="600"/>
              </a:spcBef>
              <a:spcAft>
                <a:spcPts val="0"/>
              </a:spcAft>
              <a:buClr>
                <a:srgbClr val="5DC387"/>
              </a:buClr>
              <a:buSzPct val="112000"/>
              <a:buFont typeface="Wingdings" charset="2"/>
              <a:buChar char="§"/>
              <a:tabLst/>
              <a:defRPr/>
            </a:pPr>
            <a:r>
              <a:rPr kumimoji="0" lang="en-US" sz="1500" b="0" u="none" strike="noStrike" kern="1200" cap="none" spc="0" normalizeH="0" baseline="0" noProof="0" dirty="0">
                <a:ln>
                  <a:noFill/>
                </a:ln>
                <a:solidFill>
                  <a:srgbClr val="000000"/>
                </a:solidFill>
                <a:effectLst/>
                <a:uLnTx/>
                <a:uFillTx/>
                <a:latin typeface="Avenir Book" panose="02000503020000020003" pitchFamily="2" charset="0"/>
                <a:ea typeface="Helvetica Neue"/>
                <a:cs typeface="Avenir Medium"/>
              </a:rPr>
              <a:t>We get the highest quality health care at the lowest cost </a:t>
            </a:r>
          </a:p>
          <a:p>
            <a:pPr marL="234950" marR="0" lvl="0" indent="0" algn="l" defTabSz="457200" rtl="0" eaLnBrk="0" fontAlgn="auto" latinLnBrk="0" hangingPunct="0">
              <a:lnSpc>
                <a:spcPct val="100000"/>
              </a:lnSpc>
              <a:spcBef>
                <a:spcPts val="0"/>
              </a:spcBef>
              <a:spcAft>
                <a:spcPts val="0"/>
              </a:spcAft>
              <a:buClr>
                <a:srgbClr val="5DC387"/>
              </a:buClr>
              <a:buSzPct val="112000"/>
              <a:buFontTx/>
              <a:buNone/>
              <a:tabLst/>
              <a:defRPr/>
            </a:pPr>
            <a:r>
              <a:rPr kumimoji="0" lang="en-US" sz="1500" b="0" u="none" strike="noStrike" kern="1200" cap="none" spc="0" normalizeH="0" baseline="0" noProof="0" dirty="0">
                <a:ln>
                  <a:noFill/>
                </a:ln>
                <a:solidFill>
                  <a:srgbClr val="000000"/>
                </a:solidFill>
                <a:effectLst/>
                <a:uLnTx/>
                <a:uFillTx/>
                <a:latin typeface="Avenir Book" panose="02000503020000020003" pitchFamily="2" charset="0"/>
                <a:ea typeface="Helvetica Neue"/>
                <a:cs typeface="Avenir Medium"/>
              </a:rPr>
              <a:t>to society. </a:t>
            </a:r>
          </a:p>
          <a:p>
            <a:pPr marL="228600" marR="0" lvl="0" indent="-228600" algn="l" defTabSz="457200" rtl="0" eaLnBrk="0" fontAlgn="auto" latinLnBrk="0" hangingPunct="0">
              <a:lnSpc>
                <a:spcPct val="100000"/>
              </a:lnSpc>
              <a:spcBef>
                <a:spcPts val="0"/>
              </a:spcBef>
              <a:spcAft>
                <a:spcPts val="0"/>
              </a:spcAft>
              <a:buClr>
                <a:srgbClr val="5DC387"/>
              </a:buClr>
              <a:buSzPct val="112000"/>
              <a:buFont typeface="Wingdings" charset="2"/>
              <a:buChar char="§"/>
              <a:tabLst/>
              <a:defRPr/>
            </a:pPr>
            <a:r>
              <a:rPr kumimoji="0" lang="en-US" sz="1500" b="0" u="none" strike="noStrike" kern="1200" cap="none" spc="0" normalizeH="0" baseline="0" noProof="0" dirty="0">
                <a:ln>
                  <a:noFill/>
                </a:ln>
                <a:solidFill>
                  <a:srgbClr val="000000"/>
                </a:solidFill>
                <a:effectLst/>
                <a:uLnTx/>
                <a:uFillTx/>
                <a:latin typeface="Avenir Book" panose="02000503020000020003" pitchFamily="2" charset="0"/>
                <a:ea typeface="Helvetica Neue"/>
                <a:cs typeface="Avenir Medium"/>
              </a:rPr>
              <a:t>Universal access to health care is guaranteed.</a:t>
            </a:r>
          </a:p>
        </p:txBody>
      </p:sp>
      <p:sp>
        <p:nvSpPr>
          <p:cNvPr id="3" name="Rectangle 2">
            <a:extLst>
              <a:ext uri="{FF2B5EF4-FFF2-40B4-BE49-F238E27FC236}">
                <a16:creationId xmlns:a16="http://schemas.microsoft.com/office/drawing/2014/main" id="{9844B682-EB21-ECA7-F048-BFFC45C84336}"/>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sp>
        <p:nvSpPr>
          <p:cNvPr id="12" name="Rectangle 11">
            <a:extLst>
              <a:ext uri="{FF2B5EF4-FFF2-40B4-BE49-F238E27FC236}">
                <a16:creationId xmlns:a16="http://schemas.microsoft.com/office/drawing/2014/main" id="{A50A55D8-92CE-6D93-DABF-0DD1A079A4CB}"/>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lang="en-US" sz="1400" b="0" i="1" dirty="0">
                <a:solidFill>
                  <a:srgbClr val="000000"/>
                </a:solidFill>
                <a:latin typeface="Ayuthaya" pitchFamily="2" charset="-34"/>
                <a:ea typeface="Ayuthaya" pitchFamily="2" charset="-34"/>
                <a:cs typeface="Ayuthaya" pitchFamily="2" charset="-34"/>
              </a:rPr>
              <a:t>Voices on Health Care</a:t>
            </a:r>
            <a:r>
              <a:rPr lang="en-US" sz="1400" b="0" dirty="0">
                <a:solidFill>
                  <a:srgbClr val="000000"/>
                </a:solidFill>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sp>
        <p:nvSpPr>
          <p:cNvPr id="13" name="TextBox 12">
            <a:extLst>
              <a:ext uri="{FF2B5EF4-FFF2-40B4-BE49-F238E27FC236}">
                <a16:creationId xmlns:a16="http://schemas.microsoft.com/office/drawing/2014/main" id="{36A04ED9-3DF1-8CC8-8DE5-48E87CBD1C1B}"/>
              </a:ext>
            </a:extLst>
          </p:cNvPr>
          <p:cNvSpPr txBox="1"/>
          <p:nvPr/>
        </p:nvSpPr>
        <p:spPr>
          <a:xfrm>
            <a:off x="7451020" y="1985080"/>
            <a:ext cx="1600200" cy="430887"/>
          </a:xfrm>
          <a:prstGeom prst="rect">
            <a:avLst/>
          </a:prstGeom>
          <a:noFill/>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977D6B"/>
                </a:solidFill>
                <a:effectLst/>
                <a:uLnTx/>
                <a:uFillTx/>
                <a:latin typeface="Tw Cen MT"/>
                <a:ea typeface=""/>
                <a:cs typeface="Tw Cen MT"/>
              </a:rPr>
              <a:t>Health Care</a:t>
            </a:r>
          </a:p>
        </p:txBody>
      </p:sp>
      <p:pic>
        <p:nvPicPr>
          <p:cNvPr id="14" name="Picture 13">
            <a:extLst>
              <a:ext uri="{FF2B5EF4-FFF2-40B4-BE49-F238E27FC236}">
                <a16:creationId xmlns:a16="http://schemas.microsoft.com/office/drawing/2014/main" id="{4E342469-ECE9-E9E7-2193-760ACE3666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51020" y="419100"/>
            <a:ext cx="1600200" cy="1600200"/>
          </a:xfrm>
          <a:prstGeom prst="rect">
            <a:avLst/>
          </a:prstGeom>
        </p:spPr>
      </p:pic>
      <p:cxnSp>
        <p:nvCxnSpPr>
          <p:cNvPr id="15" name="Straight Connector 14">
            <a:extLst>
              <a:ext uri="{FF2B5EF4-FFF2-40B4-BE49-F238E27FC236}">
                <a16:creationId xmlns:a16="http://schemas.microsoft.com/office/drawing/2014/main" id="{C3CB391A-5DE7-AB8D-13D2-87088607E599}"/>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4B14924D-68C7-4930-0AB1-A8F060ED78B2}"/>
              </a:ext>
            </a:extLst>
          </p:cNvPr>
          <p:cNvSpPr txBox="1"/>
          <p:nvPr/>
        </p:nvSpPr>
        <p:spPr>
          <a:xfrm>
            <a:off x="1096724" y="251208"/>
            <a:ext cx="3291210" cy="1708160"/>
          </a:xfrm>
          <a:prstGeom prst="rect">
            <a:avLst/>
          </a:prstGeom>
          <a:noFill/>
        </p:spPr>
        <p:txBody>
          <a:bodyPr wrap="none" rtlCol="0">
            <a:spAutoFit/>
          </a:bodyPr>
          <a:lstStyle/>
          <a:p>
            <a:pPr defTabSz="457200" fontAlgn="auto">
              <a:spcBef>
                <a:spcPts val="0"/>
              </a:spcBef>
              <a:spcAft>
                <a:spcPts val="0"/>
              </a:spcAft>
            </a:pPr>
            <a:r>
              <a:rPr lang="en-US" sz="10500" b="0" spc="-300" dirty="0" err="1">
                <a:solidFill>
                  <a:srgbClr val="5DC387"/>
                </a:solidFill>
                <a:latin typeface="Tw Cen MT"/>
                <a:ea typeface=""/>
                <a:cs typeface="Tw Cen MT"/>
              </a:rPr>
              <a:t>adical</a:t>
            </a:r>
            <a:endParaRPr lang="en-US" sz="10500" b="0" spc="-300" dirty="0">
              <a:solidFill>
                <a:srgbClr val="5DC387"/>
              </a:solidFill>
              <a:latin typeface="Tw Cen MT"/>
              <a:ea typeface=""/>
              <a:cs typeface="Tw Cen MT"/>
            </a:endParaRPr>
          </a:p>
        </p:txBody>
      </p:sp>
      <p:sp>
        <p:nvSpPr>
          <p:cNvPr id="17" name="TextBox 16">
            <a:extLst>
              <a:ext uri="{FF2B5EF4-FFF2-40B4-BE49-F238E27FC236}">
                <a16:creationId xmlns:a16="http://schemas.microsoft.com/office/drawing/2014/main" id="{08748A23-353E-A222-3F28-BEC275115E19}"/>
              </a:ext>
            </a:extLst>
          </p:cNvPr>
          <p:cNvSpPr txBox="1"/>
          <p:nvPr/>
        </p:nvSpPr>
        <p:spPr>
          <a:xfrm>
            <a:off x="1324663" y="1553623"/>
            <a:ext cx="3580828" cy="584776"/>
          </a:xfrm>
          <a:prstGeom prst="rect">
            <a:avLst/>
          </a:prstGeom>
          <a:noFill/>
        </p:spPr>
        <p:txBody>
          <a:bodyPr wrap="none" rtlCol="0">
            <a:spAutoFit/>
          </a:bodyPr>
          <a:lstStyle/>
          <a:p>
            <a:pPr defTabSz="457200" fontAlgn="auto">
              <a:spcBef>
                <a:spcPts val="0"/>
              </a:spcBef>
              <a:spcAft>
                <a:spcPts val="0"/>
              </a:spcAft>
            </a:pPr>
            <a:r>
              <a:rPr lang="en-US" sz="3200" b="0" dirty="0">
                <a:solidFill>
                  <a:srgbClr val="B8E5CA"/>
                </a:solidFill>
                <a:latin typeface="Tw Cen MT"/>
                <a:ea typeface=""/>
                <a:cs typeface="Tw Cen MT"/>
              </a:rPr>
              <a:t>Democratic Socialism</a:t>
            </a:r>
          </a:p>
        </p:txBody>
      </p:sp>
      <p:sp>
        <p:nvSpPr>
          <p:cNvPr id="18" name="TextBox 17">
            <a:extLst>
              <a:ext uri="{FF2B5EF4-FFF2-40B4-BE49-F238E27FC236}">
                <a16:creationId xmlns:a16="http://schemas.microsoft.com/office/drawing/2014/main" id="{92D53E8F-3C89-7BDC-080F-F8DC89173C7C}"/>
              </a:ext>
            </a:extLst>
          </p:cNvPr>
          <p:cNvSpPr txBox="1"/>
          <p:nvPr/>
        </p:nvSpPr>
        <p:spPr>
          <a:xfrm>
            <a:off x="162814" y="-340758"/>
            <a:ext cx="1338828" cy="2862322"/>
          </a:xfrm>
          <a:prstGeom prst="rect">
            <a:avLst/>
          </a:prstGeom>
          <a:noFill/>
        </p:spPr>
        <p:txBody>
          <a:bodyPr wrap="none" rtlCol="0">
            <a:spAutoFit/>
          </a:bodyPr>
          <a:lstStyle/>
          <a:p>
            <a:pPr defTabSz="457200" fontAlgn="auto">
              <a:spcBef>
                <a:spcPts val="0"/>
              </a:spcBef>
              <a:spcAft>
                <a:spcPts val="0"/>
              </a:spcAft>
            </a:pPr>
            <a:r>
              <a:rPr lang="en-US" sz="18000" b="0" dirty="0">
                <a:solidFill>
                  <a:srgbClr val="5DC387"/>
                </a:solidFill>
                <a:latin typeface="Tw Cen MT"/>
                <a:ea typeface=""/>
                <a:cs typeface="Tw Cen MT"/>
              </a:rPr>
              <a:t>R</a:t>
            </a:r>
          </a:p>
        </p:txBody>
      </p:sp>
      <p:pic>
        <p:nvPicPr>
          <p:cNvPr id="4" name="Picture 3" descr="A cube with text on it&#10;&#10;Description automatically generated">
            <a:extLst>
              <a:ext uri="{FF2B5EF4-FFF2-40B4-BE49-F238E27FC236}">
                <a16:creationId xmlns:a16="http://schemas.microsoft.com/office/drawing/2014/main" id="{B673381A-D444-49DE-C7A6-731A7DAB41F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84548" y="4065009"/>
            <a:ext cx="2708652" cy="2514600"/>
          </a:xfrm>
          <a:prstGeom prst="rect">
            <a:avLst/>
          </a:prstGeom>
        </p:spPr>
      </p:pic>
    </p:spTree>
    <p:extLst>
      <p:ext uri="{BB962C8B-B14F-4D97-AF65-F5344CB8AC3E}">
        <p14:creationId xmlns:p14="http://schemas.microsoft.com/office/powerpoint/2010/main" val="1119092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20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fade">
                                      <p:cBhvr>
                                        <p:cTn id="10" dur="2000"/>
                                        <p:tgtEl>
                                          <p:spTgt spid="2">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fade">
                                      <p:cBhvr>
                                        <p:cTn id="13" dur="2000"/>
                                        <p:tgtEl>
                                          <p:spTgt spid="2">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
                                            <p:txEl>
                                              <p:pRg st="3" end="3"/>
                                            </p:txEl>
                                          </p:spTgt>
                                        </p:tgtEl>
                                        <p:attrNameLst>
                                          <p:attrName>style.visibility</p:attrName>
                                        </p:attrNameLst>
                                      </p:cBhvr>
                                      <p:to>
                                        <p:strVal val="visible"/>
                                      </p:to>
                                    </p:set>
                                    <p:animEffect transition="in" filter="fade">
                                      <p:cBhvr>
                                        <p:cTn id="18" dur="2000"/>
                                        <p:tgtEl>
                                          <p:spTgt spid="2">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Effect transition="in" filter="fade">
                                      <p:cBhvr>
                                        <p:cTn id="21" dur="2000"/>
                                        <p:tgtEl>
                                          <p:spTgt spid="2">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2">
                                            <p:txEl>
                                              <p:pRg st="5" end="5"/>
                                            </p:txEl>
                                          </p:spTgt>
                                        </p:tgtEl>
                                        <p:attrNameLst>
                                          <p:attrName>style.visibility</p:attrName>
                                        </p:attrNameLst>
                                      </p:cBhvr>
                                      <p:to>
                                        <p:strVal val="visible"/>
                                      </p:to>
                                    </p:set>
                                    <p:animEffect transition="in" filter="fade">
                                      <p:cBhvr>
                                        <p:cTn id="26" dur="2000"/>
                                        <p:tgtEl>
                                          <p:spTgt spid="2">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Effect transition="in" filter="fade">
                                      <p:cBhvr>
                                        <p:cTn id="31" dur="2000"/>
                                        <p:tgtEl>
                                          <p:spTgt spid="2">
                                            <p:txEl>
                                              <p:pRg st="6" end="6"/>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2">
                                            <p:txEl>
                                              <p:pRg st="7" end="7"/>
                                            </p:txEl>
                                          </p:spTgt>
                                        </p:tgtEl>
                                        <p:attrNameLst>
                                          <p:attrName>style.visibility</p:attrName>
                                        </p:attrNameLst>
                                      </p:cBhvr>
                                      <p:to>
                                        <p:strVal val="visible"/>
                                      </p:to>
                                    </p:set>
                                    <p:animEffect transition="in" filter="fade">
                                      <p:cBhvr>
                                        <p:cTn id="34" dur="2000"/>
                                        <p:tgtEl>
                                          <p:spTgt spid="2">
                                            <p:txEl>
                                              <p:pRg st="7" end="7"/>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2">
                                            <p:txEl>
                                              <p:pRg st="8" end="8"/>
                                            </p:txEl>
                                          </p:spTgt>
                                        </p:tgtEl>
                                        <p:attrNameLst>
                                          <p:attrName>style.visibility</p:attrName>
                                        </p:attrNameLst>
                                      </p:cBhvr>
                                      <p:to>
                                        <p:strVal val="visible"/>
                                      </p:to>
                                    </p:set>
                                    <p:animEffect transition="in" filter="fade">
                                      <p:cBhvr>
                                        <p:cTn id="37" dur="2000"/>
                                        <p:tgtEl>
                                          <p:spTgt spid="2">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
                                            <p:txEl>
                                              <p:pRg st="9" end="9"/>
                                            </p:txEl>
                                          </p:spTgt>
                                        </p:tgtEl>
                                        <p:attrNameLst>
                                          <p:attrName>style.visibility</p:attrName>
                                        </p:attrNameLst>
                                      </p:cBhvr>
                                      <p:to>
                                        <p:strVal val="visible"/>
                                      </p:to>
                                    </p:set>
                                    <p:animEffect transition="in" filter="fade">
                                      <p:cBhvr>
                                        <p:cTn id="42" dur="2000"/>
                                        <p:tgtEl>
                                          <p:spTgt spid="2">
                                            <p:txEl>
                                              <p:pRg st="9" end="9"/>
                                            </p:txEl>
                                          </p:spTgt>
                                        </p:tgtEl>
                                      </p:cBhvr>
                                    </p:animEffect>
                                  </p:childTnLst>
                                </p:cTn>
                              </p:par>
                              <p:par>
                                <p:cTn id="43" presetID="10" presetClass="entr" presetSubtype="0" fill="hold" nodeType="withEffect">
                                  <p:stCondLst>
                                    <p:cond delay="0"/>
                                  </p:stCondLst>
                                  <p:childTnLst>
                                    <p:set>
                                      <p:cBhvr>
                                        <p:cTn id="44" dur="1" fill="hold">
                                          <p:stCondLst>
                                            <p:cond delay="0"/>
                                          </p:stCondLst>
                                        </p:cTn>
                                        <p:tgtEl>
                                          <p:spTgt spid="2">
                                            <p:txEl>
                                              <p:pRg st="10" end="10"/>
                                            </p:txEl>
                                          </p:spTgt>
                                        </p:tgtEl>
                                        <p:attrNameLst>
                                          <p:attrName>style.visibility</p:attrName>
                                        </p:attrNameLst>
                                      </p:cBhvr>
                                      <p:to>
                                        <p:strVal val="visible"/>
                                      </p:to>
                                    </p:set>
                                    <p:animEffect transition="in" filter="fade">
                                      <p:cBhvr>
                                        <p:cTn id="45" dur="2000"/>
                                        <p:tgtEl>
                                          <p:spTgt spid="2">
                                            <p:txEl>
                                              <p:pRg st="10" end="10"/>
                                            </p:txEl>
                                          </p:spTgt>
                                        </p:tgtEl>
                                      </p:cBhvr>
                                    </p:animEffect>
                                  </p:childTnLst>
                                </p:cTn>
                              </p:par>
                              <p:par>
                                <p:cTn id="46" presetID="10" presetClass="entr" presetSubtype="0" fill="hold" nodeType="withEffect">
                                  <p:stCondLst>
                                    <p:cond delay="0"/>
                                  </p:stCondLst>
                                  <p:childTnLst>
                                    <p:set>
                                      <p:cBhvr>
                                        <p:cTn id="47" dur="1" fill="hold">
                                          <p:stCondLst>
                                            <p:cond delay="0"/>
                                          </p:stCondLst>
                                        </p:cTn>
                                        <p:tgtEl>
                                          <p:spTgt spid="2">
                                            <p:txEl>
                                              <p:pRg st="11" end="11"/>
                                            </p:txEl>
                                          </p:spTgt>
                                        </p:tgtEl>
                                        <p:attrNameLst>
                                          <p:attrName>style.visibility</p:attrName>
                                        </p:attrNameLst>
                                      </p:cBhvr>
                                      <p:to>
                                        <p:strVal val="visible"/>
                                      </p:to>
                                    </p:set>
                                    <p:animEffect transition="in" filter="fade">
                                      <p:cBhvr>
                                        <p:cTn id="48" dur="2000"/>
                                        <p:tgtEl>
                                          <p:spTgt spid="2">
                                            <p:txEl>
                                              <p:pRg st="11" end="11"/>
                                            </p:txEl>
                                          </p:spTgt>
                                        </p:tgtEl>
                                      </p:cBhvr>
                                    </p:animEffect>
                                  </p:childTnLst>
                                </p:cTn>
                              </p:par>
                              <p:par>
                                <p:cTn id="49" presetID="10" presetClass="entr" presetSubtype="0" fill="hold" nodeType="withEffect">
                                  <p:stCondLst>
                                    <p:cond delay="0"/>
                                  </p:stCondLst>
                                  <p:childTnLst>
                                    <p:set>
                                      <p:cBhvr>
                                        <p:cTn id="50" dur="1" fill="hold">
                                          <p:stCondLst>
                                            <p:cond delay="0"/>
                                          </p:stCondLst>
                                        </p:cTn>
                                        <p:tgtEl>
                                          <p:spTgt spid="2">
                                            <p:txEl>
                                              <p:pRg st="12" end="12"/>
                                            </p:txEl>
                                          </p:spTgt>
                                        </p:tgtEl>
                                        <p:attrNameLst>
                                          <p:attrName>style.visibility</p:attrName>
                                        </p:attrNameLst>
                                      </p:cBhvr>
                                      <p:to>
                                        <p:strVal val="visible"/>
                                      </p:to>
                                    </p:set>
                                    <p:animEffect transition="in" filter="fade">
                                      <p:cBhvr>
                                        <p:cTn id="51" dur="2000"/>
                                        <p:tgtEl>
                                          <p:spTgt spid="2">
                                            <p:txEl>
                                              <p:pRg st="12" end="12"/>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2">
                                            <p:txEl>
                                              <p:pRg st="13" end="13"/>
                                            </p:txEl>
                                          </p:spTgt>
                                        </p:tgtEl>
                                        <p:attrNameLst>
                                          <p:attrName>style.visibility</p:attrName>
                                        </p:attrNameLst>
                                      </p:cBhvr>
                                      <p:to>
                                        <p:strVal val="visible"/>
                                      </p:to>
                                    </p:set>
                                    <p:animEffect transition="in" filter="fade">
                                      <p:cBhvr>
                                        <p:cTn id="56" dur="2000"/>
                                        <p:tgtEl>
                                          <p:spTgt spid="2">
                                            <p:txEl>
                                              <p:pRg st="13" end="13"/>
                                            </p:txEl>
                                          </p:spTgt>
                                        </p:tgtEl>
                                      </p:cBhvr>
                                    </p:animEffect>
                                  </p:childTnLst>
                                </p:cTn>
                              </p:par>
                              <p:par>
                                <p:cTn id="57" presetID="10" presetClass="entr" presetSubtype="0" fill="hold" nodeType="withEffect">
                                  <p:stCondLst>
                                    <p:cond delay="0"/>
                                  </p:stCondLst>
                                  <p:childTnLst>
                                    <p:set>
                                      <p:cBhvr>
                                        <p:cTn id="58" dur="1" fill="hold">
                                          <p:stCondLst>
                                            <p:cond delay="0"/>
                                          </p:stCondLst>
                                        </p:cTn>
                                        <p:tgtEl>
                                          <p:spTgt spid="2">
                                            <p:txEl>
                                              <p:pRg st="14" end="14"/>
                                            </p:txEl>
                                          </p:spTgt>
                                        </p:tgtEl>
                                        <p:attrNameLst>
                                          <p:attrName>style.visibility</p:attrName>
                                        </p:attrNameLst>
                                      </p:cBhvr>
                                      <p:to>
                                        <p:strVal val="visible"/>
                                      </p:to>
                                    </p:set>
                                    <p:animEffect transition="in" filter="fade">
                                      <p:cBhvr>
                                        <p:cTn id="59" dur="2000"/>
                                        <p:tgtEl>
                                          <p:spTgt spid="2">
                                            <p:txEl>
                                              <p:pRg st="14" end="14"/>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2">
                                            <p:txEl>
                                              <p:pRg st="15" end="15"/>
                                            </p:txEl>
                                          </p:spTgt>
                                        </p:tgtEl>
                                        <p:attrNameLst>
                                          <p:attrName>style.visibility</p:attrName>
                                        </p:attrNameLst>
                                      </p:cBhvr>
                                      <p:to>
                                        <p:strVal val="visible"/>
                                      </p:to>
                                    </p:set>
                                    <p:animEffect transition="in" filter="fade">
                                      <p:cBhvr>
                                        <p:cTn id="64" dur="2000"/>
                                        <p:tgtEl>
                                          <p:spTgt spid="2">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F7F4F2"/>
        </a:solidFill>
        <a:effectLst/>
      </p:bgPr>
    </p:bg>
    <p:spTree>
      <p:nvGrpSpPr>
        <p:cNvPr id="1" name=""/>
        <p:cNvGrpSpPr/>
        <p:nvPr/>
      </p:nvGrpSpPr>
      <p:grpSpPr>
        <a:xfrm>
          <a:off x="0" y="0"/>
          <a:ext cx="0" cy="0"/>
          <a:chOff x="0" y="0"/>
          <a:chExt cx="0" cy="0"/>
        </a:xfrm>
      </p:grpSpPr>
      <p:sp>
        <p:nvSpPr>
          <p:cNvPr id="3" name="TextBox 2"/>
          <p:cNvSpPr txBox="1"/>
          <p:nvPr/>
        </p:nvSpPr>
        <p:spPr>
          <a:xfrm>
            <a:off x="618893" y="603456"/>
            <a:ext cx="7088754" cy="42062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u="none" strike="noStrike" kern="1200" cap="none" spc="0" normalizeH="0" baseline="30000" noProof="0" dirty="0">
                <a:ln>
                  <a:noFill/>
                </a:ln>
                <a:solidFill>
                  <a:srgbClr val="54301A"/>
                </a:solidFill>
                <a:effectLst/>
                <a:uLnTx/>
                <a:uFillTx/>
                <a:latin typeface="Avenir Book" panose="02000503020000020003" pitchFamily="2" charset="0"/>
                <a:ea typeface=""/>
                <a:cs typeface=""/>
              </a:rPr>
              <a:t>Health Care Talking Points:</a:t>
            </a:r>
            <a:r>
              <a:rPr kumimoji="0" lang="en-US" sz="3200" b="0" u="none" strike="noStrike" kern="1200" cap="none" spc="0" normalizeH="0" baseline="30000" noProof="0" dirty="0">
                <a:ln>
                  <a:noFill/>
                </a:ln>
                <a:solidFill>
                  <a:prstClr val="black"/>
                </a:solidFill>
                <a:effectLst/>
                <a:uLnTx/>
                <a:uFillTx/>
                <a:latin typeface="Avenir Book" panose="02000503020000020003" pitchFamily="2" charset="0"/>
                <a:ea typeface=""/>
                <a:cs typeface=""/>
              </a:rPr>
              <a:t> </a:t>
            </a:r>
            <a:r>
              <a:rPr kumimoji="0" lang="en-US" sz="3200" b="0" u="none" strike="noStrike" kern="1200" cap="none" spc="0" normalizeH="0" baseline="30000" noProof="0" dirty="0">
                <a:ln>
                  <a:noFill/>
                </a:ln>
                <a:solidFill>
                  <a:srgbClr val="5DC387"/>
                </a:solidFill>
                <a:effectLst/>
                <a:uLnTx/>
                <a:uFillTx/>
                <a:latin typeface="Avenir Book" panose="02000503020000020003" pitchFamily="2" charset="0"/>
                <a:ea typeface=""/>
                <a:cs typeface=""/>
              </a:rPr>
              <a:t>Radical </a:t>
            </a:r>
          </a:p>
        </p:txBody>
      </p:sp>
      <p:sp>
        <p:nvSpPr>
          <p:cNvPr id="4" name="TextBox 3"/>
          <p:cNvSpPr txBox="1"/>
          <p:nvPr/>
        </p:nvSpPr>
        <p:spPr>
          <a:xfrm>
            <a:off x="58645" y="1113120"/>
            <a:ext cx="8663552" cy="5614357"/>
          </a:xfrm>
          <a:prstGeom prst="rect">
            <a:avLst/>
          </a:prstGeom>
          <a:noFill/>
        </p:spPr>
        <p:txBody>
          <a:bodyPr wrap="square" rtlCol="0">
            <a:spAutoFit/>
          </a:bodyPr>
          <a:lstStyle/>
          <a:p>
            <a:pPr algn="l">
              <a:spcBef>
                <a:spcPts val="300"/>
              </a:spcBef>
            </a:pPr>
            <a:r>
              <a:rPr lang="en-US" sz="1600" b="0" baseline="30000" dirty="0">
                <a:solidFill>
                  <a:srgbClr val="5EC287"/>
                </a:solidFill>
                <a:effectLst/>
                <a:latin typeface="Avenir Book" panose="02000503020000020003" pitchFamily="2" charset="0"/>
              </a:rPr>
              <a:t>1. </a:t>
            </a:r>
            <a:r>
              <a:rPr lang="en-US" sz="1600" b="0" baseline="30000" dirty="0">
                <a:effectLst/>
                <a:latin typeface="Avenir Book" panose="02000503020000020003" pitchFamily="2" charset="0"/>
              </a:rPr>
              <a:t>In democratic socialism, we have a social contract to take care of one another by making sure everyone’s basic material needs are met. That way, everyone is able to contribute their talents and skills to the world, to the best of their abilities. This means no one has to worry about how to pay for medical care if they fall ill, or are injured in an accident, or have a child with a disability. Society guarantees health care to all of us from womb to tomb.</a:t>
            </a:r>
          </a:p>
          <a:p>
            <a:pPr algn="l">
              <a:spcBef>
                <a:spcPts val="300"/>
              </a:spcBef>
            </a:pPr>
            <a:r>
              <a:rPr lang="en-US" sz="1600" b="0" baseline="30000" dirty="0">
                <a:solidFill>
                  <a:srgbClr val="5EC287"/>
                </a:solidFill>
                <a:effectLst/>
                <a:latin typeface="Avenir Book" panose="02000503020000020003" pitchFamily="2" charset="0"/>
              </a:rPr>
              <a:t>2. </a:t>
            </a:r>
            <a:r>
              <a:rPr lang="en-US" sz="1600" b="0" baseline="30000" dirty="0">
                <a:effectLst/>
                <a:latin typeface="Avenir Book" panose="02000503020000020003" pitchFamily="2" charset="0"/>
              </a:rPr>
              <a:t>All it takes is the will of the people to decide that we want health care to be a human right for everyone in society. Then we invest together in a system that provides outstanding care to all, with state-of-the-art medical facilities and equipment; top-notch medical education, research, and development; and robust public health initiatives. Because we fund it together, we can afford to get the highest-quality care, which we all want and need.</a:t>
            </a:r>
          </a:p>
          <a:p>
            <a:pPr algn="l">
              <a:spcBef>
                <a:spcPts val="300"/>
              </a:spcBef>
            </a:pPr>
            <a:r>
              <a:rPr lang="en-US" sz="1600" b="0" baseline="30000" dirty="0">
                <a:solidFill>
                  <a:srgbClr val="5EC287"/>
                </a:solidFill>
                <a:effectLst/>
                <a:latin typeface="Avenir Book" panose="02000503020000020003" pitchFamily="2" charset="0"/>
              </a:rPr>
              <a:t>3. </a:t>
            </a:r>
            <a:r>
              <a:rPr lang="en-US" sz="1600" b="0" baseline="30000" dirty="0">
                <a:effectLst/>
                <a:latin typeface="Avenir Book" panose="02000503020000020003" pitchFamily="2" charset="0"/>
              </a:rPr>
              <a:t>Conservatives, your idea to leave it up to individuals to sink or swim on their own when it comes to their health care is barbaric. The elderly, the disabled, the sick, and the poor will suffer and die from preventable illnesses because they won’t be able to afford health care in your free-market system. The so-called rock-bottom rates you say private insurers will offer for low budgets won’t actually cover anything, so the poor and middle class will continue to be bankrupted by medical emergencies.</a:t>
            </a:r>
          </a:p>
          <a:p>
            <a:pPr algn="l">
              <a:spcBef>
                <a:spcPts val="300"/>
              </a:spcBef>
            </a:pPr>
            <a:r>
              <a:rPr lang="en-US" sz="1600" b="0" baseline="30000" dirty="0">
                <a:solidFill>
                  <a:srgbClr val="5EC287"/>
                </a:solidFill>
                <a:effectLst/>
                <a:latin typeface="Avenir Book" panose="02000503020000020003" pitchFamily="2" charset="0"/>
              </a:rPr>
              <a:t>4. </a:t>
            </a:r>
            <a:r>
              <a:rPr lang="en-US" sz="1600" b="0" baseline="30000" dirty="0">
                <a:effectLst/>
                <a:latin typeface="Avenir Book" panose="02000503020000020003" pitchFamily="2" charset="0"/>
              </a:rPr>
              <a:t>Free-market capitalism is a threat to human life. For-profit pharmaceutical firms will rush new medications to market, and more people will suffer and die from harmful side effects. Insurance firms will write policies with hidden clauses that get them out of actually paying claims when people get sick. Hospitals will inflate prices, and people will avoid getting care. Letting the free-market profit motive guide our health-care system is a deadly prescription that will ultimately hurt us all.</a:t>
            </a:r>
          </a:p>
          <a:p>
            <a:pPr algn="l">
              <a:spcBef>
                <a:spcPts val="300"/>
              </a:spcBef>
            </a:pPr>
            <a:r>
              <a:rPr lang="en-US" sz="1600" b="0" baseline="30000" dirty="0">
                <a:solidFill>
                  <a:srgbClr val="5EC287"/>
                </a:solidFill>
                <a:effectLst/>
                <a:latin typeface="Avenir Book" panose="02000503020000020003" pitchFamily="2" charset="0"/>
              </a:rPr>
              <a:t>5. </a:t>
            </a:r>
            <a:r>
              <a:rPr lang="en-US" sz="1600" b="0" baseline="30000" dirty="0">
                <a:effectLst/>
                <a:latin typeface="Avenir Book" panose="02000503020000020003" pitchFamily="2" charset="0"/>
              </a:rPr>
              <a:t>Liberals, propping up the for-profit insurance industry to fix the health-care system is like handing out cigarettes to cure lung cancer. It’s a business that spends billions of dollars a year on needless administration. Every hospital has to employ multitudes of people who don’t actually provide any health care, keep the facility clean, or prepare the meals for patients. In every doctor’s office, lab, imaging center, and clinic, they are just moving around paper. What a colossal waste of energy, time, and resources.</a:t>
            </a:r>
          </a:p>
          <a:p>
            <a:pPr algn="l">
              <a:spcBef>
                <a:spcPts val="300"/>
              </a:spcBef>
            </a:pPr>
            <a:r>
              <a:rPr lang="en-US" sz="1600" b="0" baseline="30000" dirty="0">
                <a:solidFill>
                  <a:srgbClr val="5EC287"/>
                </a:solidFill>
                <a:effectLst/>
                <a:latin typeface="Avenir Book" panose="02000503020000020003" pitchFamily="2" charset="0"/>
              </a:rPr>
              <a:t>6. </a:t>
            </a:r>
            <a:r>
              <a:rPr lang="en-US" sz="1600" b="0" baseline="30000" dirty="0">
                <a:effectLst/>
                <a:latin typeface="Avenir Book" panose="02000503020000020003" pitchFamily="2" charset="0"/>
              </a:rPr>
              <a:t>With liberal policies, millions remain uninsured, while the people in poverty who manage to get on Medicaid are given the bare-minimum benefits, and the elderly still have to pay for part of their Medicare coverage out of their pockets. Private insurance institutionalizes stratification, so the rich buy their way up to better health care, and everyone else is left scraping the bottom of the barrel. The fair-market plan fails because it doesn’t pull the plug on capitalism. There’s nothing “fair” about it.</a:t>
            </a:r>
          </a:p>
          <a:p>
            <a:pPr algn="l">
              <a:spcBef>
                <a:spcPts val="300"/>
              </a:spcBef>
            </a:pPr>
            <a:r>
              <a:rPr lang="en-US" sz="1600" b="0" baseline="30000" dirty="0">
                <a:solidFill>
                  <a:srgbClr val="5EC287"/>
                </a:solidFill>
                <a:effectLst/>
                <a:latin typeface="Avenir Book" panose="02000503020000020003" pitchFamily="2" charset="0"/>
              </a:rPr>
              <a:t>7. </a:t>
            </a:r>
            <a:r>
              <a:rPr lang="en-US" sz="1600" b="0" baseline="30000" dirty="0">
                <a:effectLst/>
                <a:latin typeface="Avenir Book" panose="02000503020000020003" pitchFamily="2" charset="0"/>
              </a:rPr>
              <a:t>In democratic socialism, no one lies awake at night worrying about how they will pay for treatments, because a single-payer system is a guarantee that people get the medicine, surgeries, therapies, and everything else they need. And it’s not just a right we enjoy; it’s our collective responsibility. We fund it through taxes, and it ends up costing far less than paying for health care individually in a for-profit system. That’s because all the money we pay as a society actually goes toward health care. It's a for-people system.</a:t>
            </a:r>
          </a:p>
          <a:p>
            <a:pPr algn="l">
              <a:spcBef>
                <a:spcPts val="300"/>
              </a:spcBef>
            </a:pPr>
            <a:r>
              <a:rPr lang="en-US" sz="1600" b="0" baseline="30000" dirty="0">
                <a:solidFill>
                  <a:srgbClr val="5EC287"/>
                </a:solidFill>
                <a:effectLst/>
                <a:latin typeface="Avenir Book" panose="02000503020000020003" pitchFamily="2" charset="0"/>
              </a:rPr>
              <a:t>8. </a:t>
            </a:r>
            <a:r>
              <a:rPr lang="en-US" sz="1600" b="0" baseline="30000" dirty="0">
                <a:effectLst/>
                <a:latin typeface="Avenir Book" panose="02000503020000020003" pitchFamily="2" charset="0"/>
              </a:rPr>
              <a:t>Single-payer health care uses resources and public funds wisely. Health-care councils made up of stakeholders, experts, and government representatives design the best mechanisms for oversight, accountability and transparency. Because the system is funded with their own tax dollars, the worker-owned firms that manage the centers, hospitals, and clinics are highly motivated to prevent fraud, waste, and abuse. In addition, because they serve friends, family, and neighbors, they offer the best possible care.</a:t>
            </a: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389" y="371493"/>
            <a:ext cx="603504" cy="603504"/>
          </a:xfrm>
          <a:prstGeom prst="rect">
            <a:avLst/>
          </a:prstGeom>
        </p:spPr>
      </p:pic>
      <p:sp>
        <p:nvSpPr>
          <p:cNvPr id="2" name="Rectangle 1">
            <a:extLst>
              <a:ext uri="{FF2B5EF4-FFF2-40B4-BE49-F238E27FC236}">
                <a16:creationId xmlns:a16="http://schemas.microsoft.com/office/drawing/2014/main" id="{E1AD84E6-45DC-6D79-DFC1-884DF90BAE08}"/>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sp>
        <p:nvSpPr>
          <p:cNvPr id="5" name="Rectangle 4">
            <a:extLst>
              <a:ext uri="{FF2B5EF4-FFF2-40B4-BE49-F238E27FC236}">
                <a16:creationId xmlns:a16="http://schemas.microsoft.com/office/drawing/2014/main" id="{45999C8E-7A1A-B11F-6AF9-21ED86BDA0E9}"/>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lang="en-US" sz="1400" b="0" i="1" dirty="0">
                <a:solidFill>
                  <a:srgbClr val="000000"/>
                </a:solidFill>
                <a:latin typeface="Ayuthaya" pitchFamily="2" charset="-34"/>
                <a:ea typeface="Ayuthaya" pitchFamily="2" charset="-34"/>
                <a:cs typeface="Ayuthaya" pitchFamily="2" charset="-34"/>
              </a:rPr>
              <a:t>Voices on Health Care</a:t>
            </a:r>
            <a:r>
              <a:rPr lang="en-US" sz="1400" b="0" dirty="0">
                <a:solidFill>
                  <a:srgbClr val="000000"/>
                </a:solidFill>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9" name="Straight Connector 8">
            <a:extLst>
              <a:ext uri="{FF2B5EF4-FFF2-40B4-BE49-F238E27FC236}">
                <a16:creationId xmlns:a16="http://schemas.microsoft.com/office/drawing/2014/main" id="{D9189BD9-0718-8F3B-BD26-923F4AE0B8EF}"/>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1925234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6" name="Shape 446"/>
          <p:cNvSpPr/>
          <p:nvPr/>
        </p:nvSpPr>
        <p:spPr>
          <a:xfrm>
            <a:off x="76200" y="1269182"/>
            <a:ext cx="9067800" cy="4401205"/>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marL="465138" marR="0" lvl="0" indent="-403225" algn="l" defTabSz="914400" rtl="0" eaLnBrk="1" fontAlgn="auto" latinLnBrk="0" hangingPunct="0">
              <a:lnSpc>
                <a:spcPct val="100000"/>
              </a:lnSpc>
              <a:spcBef>
                <a:spcPts val="0"/>
              </a:spcBef>
              <a:spcAft>
                <a:spcPts val="0"/>
              </a:spcAft>
              <a:buClrTx/>
              <a:buSzPct val="100000"/>
              <a:buFontTx/>
              <a:buAutoNum type="arabicPeriod"/>
              <a:defRPr sz="2000" b="0">
                <a:latin typeface="+mn-lt"/>
                <a:ea typeface="+mn-ea"/>
                <a:cs typeface="+mn-cs"/>
                <a:sym typeface="Helvetica Neue"/>
              </a:defRPr>
            </a:pPr>
            <a:r>
              <a:rPr kumimoji="0" lang="en-US" sz="2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Single-payer health</a:t>
            </a:r>
            <a:r>
              <a:rPr kumimoji="0" lang="en-US" sz="2000" b="0" u="none" strike="noStrike" kern="0" cap="none" spc="0" normalizeH="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 </a:t>
            </a:r>
            <a:r>
              <a:rPr kumimoji="0" lang="en-US" sz="2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care</a:t>
            </a:r>
            <a:r>
              <a:rPr kumimoji="0" lang="en-US" sz="2000" b="0" u="none" strike="noStrike" kern="0" cap="none" spc="0" normalizeH="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 is the only option. </a:t>
            </a:r>
            <a:endParaRPr kumimoji="0" lang="en-US" sz="2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endParaRPr>
          </a:p>
          <a:p>
            <a:pPr marL="465138" marR="0" lvl="0" indent="-403225" algn="l" defTabSz="914400" rtl="0" eaLnBrk="1" fontAlgn="auto" latinLnBrk="0" hangingPunct="0">
              <a:lnSpc>
                <a:spcPct val="100000"/>
              </a:lnSpc>
              <a:spcBef>
                <a:spcPts val="0"/>
              </a:spcBef>
              <a:spcAft>
                <a:spcPts val="0"/>
              </a:spcAft>
              <a:buClrTx/>
              <a:buSzPct val="100000"/>
              <a:buFontTx/>
              <a:buAutoNum type="arabicPeriod"/>
              <a:defRPr sz="2000" b="0">
                <a:latin typeface="+mn-lt"/>
                <a:ea typeface="+mn-ea"/>
                <a:cs typeface="+mn-cs"/>
                <a:sym typeface="Helvetica Neue"/>
              </a:defRPr>
            </a:pPr>
            <a:endParaRPr kumimoji="0" lang="en-US" sz="2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endParaRPr>
          </a:p>
          <a:p>
            <a:pPr marL="465138" marR="0" lvl="0" indent="-403225" algn="l" defTabSz="914400" rtl="0" eaLnBrk="1" fontAlgn="auto" latinLnBrk="0" hangingPunct="0">
              <a:lnSpc>
                <a:spcPct val="100000"/>
              </a:lnSpc>
              <a:spcBef>
                <a:spcPts val="0"/>
              </a:spcBef>
              <a:spcAft>
                <a:spcPts val="0"/>
              </a:spcAft>
              <a:buClrTx/>
              <a:buSzPct val="100000"/>
              <a:buFontTx/>
              <a:buAutoNum type="arabicPeriod"/>
              <a:defRPr sz="2000" b="0">
                <a:latin typeface="+mn-lt"/>
                <a:ea typeface="+mn-ea"/>
                <a:cs typeface="+mn-cs"/>
                <a:sym typeface="Helvetica Neue"/>
              </a:defRPr>
            </a:pPr>
            <a:r>
              <a:rPr kumimoji="0" lang="en-US" sz="2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Universal health care is a social safeguard that is funded by </a:t>
            </a:r>
          </a:p>
          <a:p>
            <a:pPr marL="463550" marR="0" lvl="0" algn="l" defTabSz="914400" rtl="0" eaLnBrk="1" fontAlgn="auto" latinLnBrk="0" hangingPunct="0">
              <a:lnSpc>
                <a:spcPct val="100000"/>
              </a:lnSpc>
              <a:spcBef>
                <a:spcPts val="0"/>
              </a:spcBef>
              <a:spcAft>
                <a:spcPts val="0"/>
              </a:spcAft>
              <a:buClrTx/>
              <a:buSzPct val="100000"/>
              <a:defRPr sz="2000" b="0">
                <a:latin typeface="+mn-lt"/>
                <a:ea typeface="+mn-ea"/>
                <a:cs typeface="+mn-cs"/>
                <a:sym typeface="Helvetica Neue"/>
              </a:defRPr>
            </a:pPr>
            <a:r>
              <a:rPr kumimoji="0" lang="en-US" sz="2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the government through a </a:t>
            </a:r>
            <a:r>
              <a:rPr lang="en-US" sz="2000" b="0" kern="0" dirty="0">
                <a:solidFill>
                  <a:srgbClr val="000000"/>
                </a:solidFill>
                <a:latin typeface="Avenir Book" panose="02000503020000020003" pitchFamily="2" charset="0"/>
                <a:ea typeface="Avenir Medium" charset="0"/>
                <a:cs typeface="Avenir Medium" charset="0"/>
                <a:sym typeface="Helvetica Neue"/>
              </a:rPr>
              <a:t>10% across-the-board tax on income.</a:t>
            </a:r>
          </a:p>
          <a:p>
            <a:pPr marL="806450" marR="0" lvl="0" indent="-342900" algn="l" defTabSz="914400" rtl="0" eaLnBrk="1" fontAlgn="auto" latinLnBrk="0" hangingPunct="0">
              <a:lnSpc>
                <a:spcPct val="100000"/>
              </a:lnSpc>
              <a:spcBef>
                <a:spcPts val="0"/>
              </a:spcBef>
              <a:spcAft>
                <a:spcPts val="0"/>
              </a:spcAft>
              <a:buClrTx/>
              <a:buSzPct val="100000"/>
              <a:buFont typeface="Arial" panose="020B0604020202020204" pitchFamily="34" charset="0"/>
              <a:buChar char="•"/>
              <a:defRPr sz="2000" b="0">
                <a:latin typeface="+mn-lt"/>
                <a:ea typeface="+mn-ea"/>
                <a:cs typeface="+mn-cs"/>
                <a:sym typeface="Helvetica Neue"/>
              </a:defRPr>
            </a:pPr>
            <a:r>
              <a:rPr lang="en-US" sz="2000" b="0" kern="0" dirty="0">
                <a:solidFill>
                  <a:srgbClr val="000000"/>
                </a:solidFill>
                <a:latin typeface="Avenir Book" panose="02000503020000020003" pitchFamily="2" charset="0"/>
                <a:ea typeface="Avenir Medium" charset="0"/>
                <a:cs typeface="Avenir Medium" charset="0"/>
                <a:sym typeface="Helvetica Neue"/>
              </a:rPr>
              <a:t>Treatment costs ↓$10</a:t>
            </a:r>
          </a:p>
          <a:p>
            <a:pPr marL="808038" lvl="1" indent="-342900" algn="l" eaLnBrk="1" fontAlgn="auto">
              <a:spcBef>
                <a:spcPts val="0"/>
              </a:spcBef>
              <a:spcAft>
                <a:spcPts val="0"/>
              </a:spcAft>
              <a:buSzPct val="100000"/>
              <a:buFont typeface="Arial" panose="020B0604020202020204" pitchFamily="34" charset="0"/>
              <a:buChar char="•"/>
              <a:defRPr sz="2000" b="0">
                <a:latin typeface="+mn-lt"/>
                <a:ea typeface="+mn-ea"/>
                <a:cs typeface="+mn-cs"/>
                <a:sym typeface="Helvetica Neue"/>
              </a:defRPr>
            </a:pPr>
            <a:r>
              <a:rPr lang="en-US" sz="2000" b="0" kern="0" dirty="0">
                <a:solidFill>
                  <a:srgbClr val="000000"/>
                </a:solidFill>
                <a:latin typeface="Avenir Book" panose="02000503020000020003" pitchFamily="2" charset="0"/>
                <a:ea typeface="Avenir Medium" charset="0"/>
                <a:cs typeface="Avenir Medium" charset="0"/>
                <a:sym typeface="Helvetica Neue"/>
              </a:rPr>
              <a:t>There are no insurance caps or premiums</a:t>
            </a:r>
          </a:p>
          <a:p>
            <a:pPr marL="61913" marR="0" lvl="0" algn="l" defTabSz="914400" rtl="0" eaLnBrk="1" fontAlgn="auto" latinLnBrk="0" hangingPunct="0">
              <a:lnSpc>
                <a:spcPct val="100000"/>
              </a:lnSpc>
              <a:spcBef>
                <a:spcPts val="0"/>
              </a:spcBef>
              <a:spcAft>
                <a:spcPts val="0"/>
              </a:spcAft>
              <a:buClrTx/>
              <a:buSzPct val="100000"/>
              <a:defRPr sz="2000" b="0">
                <a:latin typeface="+mn-lt"/>
                <a:ea typeface="+mn-ea"/>
                <a:cs typeface="+mn-cs"/>
                <a:sym typeface="Helvetica Neue"/>
              </a:defRPr>
            </a:pPr>
            <a:endParaRPr kumimoji="0" lang="en-US" sz="2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endParaRPr>
          </a:p>
          <a:p>
            <a:pPr marL="519113" marR="0" lvl="0" indent="-457200" algn="l" defTabSz="914400" rtl="0" eaLnBrk="1" fontAlgn="auto" latinLnBrk="0" hangingPunct="0">
              <a:lnSpc>
                <a:spcPct val="100000"/>
              </a:lnSpc>
              <a:spcBef>
                <a:spcPts val="0"/>
              </a:spcBef>
              <a:spcAft>
                <a:spcPts val="0"/>
              </a:spcAft>
              <a:buClrTx/>
              <a:buSzPct val="100000"/>
              <a:buFont typeface="+mj-lt"/>
              <a:buAutoNum type="arabicPeriod" startAt="3"/>
              <a:defRPr sz="2000" b="0">
                <a:latin typeface="+mn-lt"/>
                <a:ea typeface="+mn-ea"/>
                <a:cs typeface="+mn-cs"/>
                <a:sym typeface="Helvetica Neue"/>
              </a:defRPr>
            </a:pPr>
            <a:r>
              <a:rPr kumimoji="0" lang="en-US" sz="2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Universal accessibility</a:t>
            </a:r>
            <a:r>
              <a:rPr lang="en-US" sz="2000" b="0" kern="0" dirty="0">
                <a:solidFill>
                  <a:srgbClr val="000000"/>
                </a:solidFill>
                <a:latin typeface="Avenir Book" panose="02000503020000020003" pitchFamily="2" charset="0"/>
                <a:ea typeface="Avenir Medium" charset="0"/>
                <a:cs typeface="Avenir Medium" charset="0"/>
                <a:sym typeface="Helvetica Neue"/>
              </a:rPr>
              <a:t> is guaranteed</a:t>
            </a:r>
          </a:p>
          <a:p>
            <a:pPr marL="61913" marR="0" lvl="0" algn="l" defTabSz="914400" rtl="0" eaLnBrk="1" fontAlgn="auto" latinLnBrk="0" hangingPunct="0">
              <a:lnSpc>
                <a:spcPct val="100000"/>
              </a:lnSpc>
              <a:spcBef>
                <a:spcPts val="0"/>
              </a:spcBef>
              <a:spcAft>
                <a:spcPts val="0"/>
              </a:spcAft>
              <a:buClrTx/>
              <a:buSzPct val="100000"/>
              <a:defRPr sz="2000" b="0">
                <a:latin typeface="+mn-lt"/>
                <a:ea typeface="+mn-ea"/>
                <a:cs typeface="+mn-cs"/>
                <a:sym typeface="Helvetica Neue"/>
              </a:defRPr>
            </a:pPr>
            <a:endParaRPr kumimoji="0" lang="en-US" sz="2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endParaRPr>
          </a:p>
          <a:p>
            <a:pPr marL="585788" lvl="0" indent="-520700" algn="l" eaLnBrk="1" fontAlgn="auto">
              <a:spcBef>
                <a:spcPts val="0"/>
              </a:spcBef>
              <a:spcAft>
                <a:spcPts val="0"/>
              </a:spcAft>
              <a:buFont typeface="+mj-lt"/>
              <a:buAutoNum type="arabicPeriod" startAt="4"/>
              <a:defRPr sz="2000" b="0">
                <a:latin typeface="+mn-lt"/>
                <a:ea typeface="+mn-ea"/>
                <a:cs typeface="+mn-cs"/>
                <a:sym typeface="Helvetica Neue"/>
              </a:defRPr>
            </a:pPr>
            <a:r>
              <a:rPr lang="en-US" sz="2000" b="0" kern="0" dirty="0">
                <a:solidFill>
                  <a:srgbClr val="000000"/>
                </a:solidFill>
                <a:latin typeface="Avenir Book" panose="02000503020000020003" pitchFamily="2" charset="0"/>
                <a:ea typeface="Avenir Medium" charset="0"/>
                <a:cs typeface="Avenir Medium" charset="0"/>
                <a:sym typeface="Helvetica Neue"/>
              </a:rPr>
              <a:t>Patients calculate affordability. </a:t>
            </a:r>
          </a:p>
          <a:p>
            <a:pPr marL="585788" lvl="0" algn="l" eaLnBrk="1" fontAlgn="auto">
              <a:spcBef>
                <a:spcPts val="0"/>
              </a:spcBef>
              <a:spcAft>
                <a:spcPts val="0"/>
              </a:spcAft>
              <a:defRPr sz="2000" b="0">
                <a:latin typeface="+mn-lt"/>
                <a:ea typeface="+mn-ea"/>
                <a:cs typeface="+mn-cs"/>
                <a:sym typeface="Helvetica Neue"/>
              </a:defRPr>
            </a:pPr>
            <a:r>
              <a:rPr lang="en-US" sz="2000" b="0" kern="0" dirty="0">
                <a:solidFill>
                  <a:srgbClr val="000000"/>
                </a:solidFill>
                <a:latin typeface="Avenir Book" panose="02000503020000020003" pitchFamily="2" charset="0"/>
                <a:ea typeface="Avenir Medium" charset="0"/>
                <a:cs typeface="Avenir Medium" charset="0"/>
                <a:sym typeface="Helvetica Neue"/>
              </a:rPr>
              <a:t>(10% of income)</a:t>
            </a:r>
            <a:endParaRPr lang="en-US" sz="1000" b="0" kern="0" dirty="0">
              <a:solidFill>
                <a:srgbClr val="000000"/>
              </a:solidFill>
              <a:latin typeface="Avenir Book" panose="02000503020000020003" pitchFamily="2" charset="0"/>
              <a:ea typeface="Avenir Medium" charset="0"/>
              <a:cs typeface="Avenir Medium" charset="0"/>
              <a:sym typeface="Verdana"/>
            </a:endParaRPr>
          </a:p>
          <a:p>
            <a:pPr marL="466725" marR="0" lvl="0" indent="-457200" algn="l" defTabSz="914400" rtl="0" eaLnBrk="1" fontAlgn="auto" latinLnBrk="0" hangingPunct="0">
              <a:lnSpc>
                <a:spcPct val="100000"/>
              </a:lnSpc>
              <a:spcBef>
                <a:spcPts val="0"/>
              </a:spcBef>
              <a:spcAft>
                <a:spcPts val="0"/>
              </a:spcAft>
              <a:buClrTx/>
              <a:buSzTx/>
              <a:buFont typeface="+mj-lt"/>
              <a:buAutoNum type="arabicPeriod" startAt="3"/>
              <a:tabLst>
                <a:tab pos="330200" algn="l"/>
              </a:tabLst>
              <a:defRPr sz="2000" b="0">
                <a:latin typeface="+mn-lt"/>
                <a:ea typeface="+mn-ea"/>
                <a:cs typeface="+mn-cs"/>
                <a:sym typeface="Helvetica Neue"/>
              </a:defRPr>
            </a:pPr>
            <a:endParaRPr kumimoji="0" lang="en-US"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Verdana"/>
            </a:endParaRPr>
          </a:p>
          <a:p>
            <a:pPr marL="466725" marR="0" lvl="0" indent="-457200" algn="l" defTabSz="914400" rtl="0" eaLnBrk="1" fontAlgn="auto" latinLnBrk="0" hangingPunct="0">
              <a:lnSpc>
                <a:spcPct val="100000"/>
              </a:lnSpc>
              <a:spcBef>
                <a:spcPts val="0"/>
              </a:spcBef>
              <a:spcAft>
                <a:spcPts val="0"/>
              </a:spcAft>
              <a:buClrTx/>
              <a:buSzTx/>
              <a:buFont typeface="+mj-lt"/>
              <a:buAutoNum type="arabicPeriod" startAt="3"/>
              <a:tabLst>
                <a:tab pos="330200" algn="l"/>
              </a:tabLst>
              <a:defRPr sz="2000" b="0">
                <a:latin typeface="+mn-lt"/>
                <a:ea typeface="+mn-ea"/>
                <a:cs typeface="+mn-cs"/>
                <a:sym typeface="Helvetica Neue"/>
              </a:defRPr>
            </a:pPr>
            <a:endParaRPr kumimoji="0" lang="en-US"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Verdana"/>
            </a:endParaRPr>
          </a:p>
          <a:p>
            <a:pPr marL="466725" marR="0" lvl="0" indent="-457200" algn="l" defTabSz="914400" rtl="0" eaLnBrk="1" fontAlgn="auto" latinLnBrk="0" hangingPunct="0">
              <a:lnSpc>
                <a:spcPct val="100000"/>
              </a:lnSpc>
              <a:spcBef>
                <a:spcPts val="0"/>
              </a:spcBef>
              <a:spcAft>
                <a:spcPts val="0"/>
              </a:spcAft>
              <a:buClrTx/>
              <a:buSzTx/>
              <a:buFont typeface="+mj-lt"/>
              <a:buAutoNum type="arabicPeriod" startAt="3"/>
              <a:tabLst>
                <a:tab pos="330200" algn="l"/>
              </a:tabLst>
              <a:defRPr sz="2000" b="0">
                <a:latin typeface="+mn-lt"/>
                <a:ea typeface="+mn-ea"/>
                <a:cs typeface="+mn-cs"/>
                <a:sym typeface="Helvetica Neue"/>
              </a:defRPr>
            </a:pPr>
            <a:endParaRPr kumimoji="0" lang="en-US"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Verdana"/>
            </a:endParaRPr>
          </a:p>
          <a:p>
            <a:pPr marL="466725" marR="0" lvl="0" indent="-457200" algn="l" defTabSz="914400" rtl="0" eaLnBrk="1" fontAlgn="auto" latinLnBrk="0" hangingPunct="0">
              <a:lnSpc>
                <a:spcPct val="100000"/>
              </a:lnSpc>
              <a:spcBef>
                <a:spcPts val="0"/>
              </a:spcBef>
              <a:spcAft>
                <a:spcPts val="0"/>
              </a:spcAft>
              <a:buClrTx/>
              <a:buSzTx/>
              <a:buFont typeface="+mj-lt"/>
              <a:buAutoNum type="arabicPeriod" startAt="3"/>
              <a:tabLst>
                <a:tab pos="330200" algn="l"/>
              </a:tabLst>
              <a:defRPr sz="2000" b="0">
                <a:latin typeface="+mn-lt"/>
                <a:ea typeface="+mn-ea"/>
                <a:cs typeface="+mn-cs"/>
                <a:sym typeface="Helvetica Neue"/>
              </a:defRPr>
            </a:pPr>
            <a:endParaRPr kumimoji="0" lang="en-US"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Verdana"/>
            </a:endParaRPr>
          </a:p>
          <a:p>
            <a:pPr marL="466725" marR="0" lvl="0" indent="-457200" algn="l" defTabSz="914400" rtl="0" eaLnBrk="1" fontAlgn="auto" latinLnBrk="0" hangingPunct="0">
              <a:lnSpc>
                <a:spcPct val="100000"/>
              </a:lnSpc>
              <a:spcBef>
                <a:spcPts val="0"/>
              </a:spcBef>
              <a:spcAft>
                <a:spcPts val="0"/>
              </a:spcAft>
              <a:buClrTx/>
              <a:buSzTx/>
              <a:buFont typeface="+mj-lt"/>
              <a:buAutoNum type="arabicPeriod" startAt="3"/>
              <a:tabLst>
                <a:tab pos="330200" algn="l"/>
              </a:tabLst>
              <a:defRPr sz="2000" b="0">
                <a:latin typeface="+mn-lt"/>
                <a:ea typeface="+mn-ea"/>
                <a:cs typeface="+mn-cs"/>
                <a:sym typeface="Helvetica Neue"/>
              </a:defRPr>
            </a:pPr>
            <a:endParaRPr kumimoji="0" lang="en-US"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Verdana"/>
            </a:endParaRPr>
          </a:p>
          <a:p>
            <a:pPr marL="466725" marR="0" lvl="0" indent="-457200" algn="l" defTabSz="914400" rtl="0" eaLnBrk="1" fontAlgn="auto" latinLnBrk="0" hangingPunct="0">
              <a:lnSpc>
                <a:spcPct val="100000"/>
              </a:lnSpc>
              <a:spcBef>
                <a:spcPts val="0"/>
              </a:spcBef>
              <a:spcAft>
                <a:spcPts val="0"/>
              </a:spcAft>
              <a:buClrTx/>
              <a:buSzTx/>
              <a:buFont typeface="+mj-lt"/>
              <a:buAutoNum type="arabicPeriod" startAt="3"/>
              <a:tabLst>
                <a:tab pos="330200" algn="l"/>
              </a:tabLst>
              <a:defRPr sz="2000" b="0">
                <a:latin typeface="+mn-lt"/>
                <a:ea typeface="+mn-ea"/>
                <a:cs typeface="+mn-cs"/>
                <a:sym typeface="Helvetica Neue"/>
              </a:defRPr>
            </a:pPr>
            <a:endParaRPr kumimoji="0" lang="en-US"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Verdana"/>
            </a:endParaRPr>
          </a:p>
        </p:txBody>
      </p:sp>
      <p:sp>
        <p:nvSpPr>
          <p:cNvPr id="7" name="Rectangle 6"/>
          <p:cNvSpPr/>
          <p:nvPr/>
        </p:nvSpPr>
        <p:spPr>
          <a:xfrm>
            <a:off x="5262457" y="3748899"/>
            <a:ext cx="3409051" cy="2092879"/>
          </a:xfrm>
          <a:prstGeom prst="rect">
            <a:avLst/>
          </a:prstGeom>
          <a:solidFill>
            <a:srgbClr val="FFFFFF"/>
          </a:solidFill>
          <a:ln w="38100" cap="flat">
            <a:solidFill>
              <a:srgbClr val="5DC387"/>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lvl="0" indent="0" algn="ctr" defTabSz="914400" rtl="0" eaLnBrk="1" fontAlgn="auto" latinLnBrk="0" hangingPunct="0">
              <a:lnSpc>
                <a:spcPct val="100000"/>
              </a:lnSpc>
              <a:spcBef>
                <a:spcPts val="0"/>
              </a:spcBef>
              <a:spcAft>
                <a:spcPts val="0"/>
              </a:spcAft>
              <a:buClrTx/>
              <a:buSzTx/>
              <a:buFontTx/>
              <a:buNone/>
              <a:tabLst/>
              <a:defRPr/>
            </a:pPr>
            <a:r>
              <a:rPr kumimoji="0" lang="en-US" sz="2000" b="0" u="none" strike="noStrike" kern="0" cap="none" spc="0" normalizeH="0" baseline="0" noProof="0" dirty="0">
                <a:ln>
                  <a:noFill/>
                </a:ln>
                <a:solidFill>
                  <a:srgbClr val="5DC387"/>
                </a:solidFill>
                <a:effectLst/>
                <a:uLnTx/>
                <a:uFillTx/>
                <a:latin typeface="Avenir Book" panose="02000503020000020003" pitchFamily="2" charset="0"/>
                <a:ea typeface="Avenir Medium" charset="0"/>
                <a:cs typeface="Avenir Medium" charset="0"/>
                <a:sym typeface="Calibri"/>
              </a:rPr>
              <a:t>Example: </a:t>
            </a:r>
          </a:p>
          <a:p>
            <a:pPr marL="0" marR="0" lvl="0" indent="0" algn="ctr" defTabSz="914400" rtl="0" eaLnBrk="1" fontAlgn="auto" latinLnBrk="0" hangingPunct="0">
              <a:lnSpc>
                <a:spcPct val="100000"/>
              </a:lnSpc>
              <a:spcBef>
                <a:spcPts val="0"/>
              </a:spcBef>
              <a:spcAft>
                <a:spcPts val="0"/>
              </a:spcAft>
              <a:buClrTx/>
              <a:buSzTx/>
              <a:buFontTx/>
              <a:buNone/>
              <a:tabLst/>
              <a:defRPr/>
            </a:pPr>
            <a:endParaRPr kumimoji="0" lang="en-US" sz="2000" b="0" u="none" strike="noStrike" kern="0" cap="none" spc="0" normalizeH="0" baseline="0" noProof="0" dirty="0">
              <a:ln>
                <a:noFill/>
              </a:ln>
              <a:solidFill>
                <a:srgbClr val="5DC387"/>
              </a:solidFill>
              <a:effectLst/>
              <a:uLnTx/>
              <a:uFillTx/>
              <a:latin typeface="Avenir Book" panose="02000503020000020003" pitchFamily="2" charset="0"/>
              <a:ea typeface="Avenir Medium" charset="0"/>
              <a:cs typeface="Avenir Medium" charset="0"/>
              <a:sym typeface="Calibri"/>
            </a:endParaRPr>
          </a:p>
          <a:p>
            <a:pPr marL="0" marR="0" lvl="0" indent="0" algn="ctr" defTabSz="914400" rtl="0" eaLnBrk="1" fontAlgn="auto" latinLnBrk="0" hangingPunct="0">
              <a:lnSpc>
                <a:spcPct val="100000"/>
              </a:lnSpc>
              <a:spcBef>
                <a:spcPts val="0"/>
              </a:spcBef>
              <a:spcAft>
                <a:spcPts val="0"/>
              </a:spcAft>
              <a:buClrTx/>
              <a:buSzTx/>
              <a:buFontTx/>
              <a:buNone/>
              <a:tabLst/>
              <a:defRPr/>
            </a:pPr>
            <a:r>
              <a:rPr kumimoji="0" lang="en-US" sz="2000" b="0" u="none" strike="noStrike" kern="0" cap="none" spc="0" normalizeH="0" baseline="0" noProof="0" dirty="0">
                <a:ln>
                  <a:noFill/>
                </a:ln>
                <a:solidFill>
                  <a:srgbClr val="5DC387"/>
                </a:solidFill>
                <a:effectLst/>
                <a:uLnTx/>
                <a:uFillTx/>
                <a:latin typeface="Avenir Book" panose="02000503020000020003" pitchFamily="2" charset="0"/>
                <a:ea typeface="Avenir Medium" charset="0"/>
                <a:cs typeface="Avenir Medium" charset="0"/>
                <a:sym typeface="Calibri"/>
              </a:rPr>
              <a:t>Income: $80</a:t>
            </a:r>
          </a:p>
          <a:p>
            <a:pPr marL="0" marR="0" lvl="0" indent="0" algn="ctr" defTabSz="914400" rtl="0" eaLnBrk="1" fontAlgn="auto" latinLnBrk="0" hangingPunct="0">
              <a:lnSpc>
                <a:spcPct val="100000"/>
              </a:lnSpc>
              <a:spcBef>
                <a:spcPts val="0"/>
              </a:spcBef>
              <a:spcAft>
                <a:spcPts val="0"/>
              </a:spcAft>
              <a:buClrTx/>
              <a:buSzTx/>
              <a:buFontTx/>
              <a:buNone/>
              <a:tabLst/>
              <a:defRPr/>
            </a:pPr>
            <a:endParaRPr kumimoji="0" lang="en-US" sz="1000" b="0" u="none" strike="noStrike" kern="0" cap="none" spc="0" normalizeH="0" baseline="0" noProof="0" dirty="0">
              <a:ln>
                <a:noFill/>
              </a:ln>
              <a:solidFill>
                <a:srgbClr val="5DC387"/>
              </a:solidFill>
              <a:effectLst/>
              <a:uLnTx/>
              <a:uFillTx/>
              <a:latin typeface="Avenir Book" panose="02000503020000020003" pitchFamily="2" charset="0"/>
              <a:ea typeface="Avenir Medium" charset="0"/>
              <a:cs typeface="Avenir Medium" charset="0"/>
              <a:sym typeface="Calibri"/>
            </a:endParaRPr>
          </a:p>
          <a:p>
            <a:pPr lvl="0" eaLnBrk="1" fontAlgn="auto">
              <a:spcBef>
                <a:spcPts val="0"/>
              </a:spcBef>
              <a:spcAft>
                <a:spcPts val="0"/>
              </a:spcAft>
              <a:defRPr/>
            </a:pPr>
            <a:r>
              <a:rPr kumimoji="0" lang="en-US" sz="2000" b="0" u="none" strike="noStrike" kern="0" cap="none" spc="0" normalizeH="0" baseline="0" noProof="0" dirty="0">
                <a:ln>
                  <a:noFill/>
                </a:ln>
                <a:solidFill>
                  <a:srgbClr val="5DC387"/>
                </a:solidFill>
                <a:effectLst/>
                <a:uLnTx/>
                <a:uFillTx/>
                <a:latin typeface="Avenir Book" panose="02000503020000020003" pitchFamily="2" charset="0"/>
                <a:ea typeface="Avenir Medium" charset="0"/>
                <a:cs typeface="Avenir Medium" charset="0"/>
                <a:sym typeface="Calibri"/>
              </a:rPr>
              <a:t>8 </a:t>
            </a:r>
            <a:r>
              <a:rPr lang="en-US" sz="2000" b="0" dirty="0">
                <a:solidFill>
                  <a:srgbClr val="5DC387"/>
                </a:solidFill>
                <a:latin typeface="Avenir Book" panose="02000503020000020003" pitchFamily="2" charset="0"/>
                <a:ea typeface="Avenir Medium" charset="0"/>
                <a:cs typeface="Avenir Medium" charset="0"/>
              </a:rPr>
              <a:t>÷</a:t>
            </a:r>
            <a:r>
              <a:rPr kumimoji="0" lang="en-US" sz="2000" b="0" u="none" strike="noStrike" kern="0" cap="none" spc="0" normalizeH="0" baseline="0" noProof="0" dirty="0">
                <a:ln>
                  <a:noFill/>
                </a:ln>
                <a:solidFill>
                  <a:srgbClr val="5DC387"/>
                </a:solidFill>
                <a:effectLst/>
                <a:uLnTx/>
                <a:uFillTx/>
                <a:latin typeface="Avenir Book" panose="02000503020000020003" pitchFamily="2" charset="0"/>
                <a:ea typeface="Avenir Medium" charset="0"/>
                <a:cs typeface="Avenir Medium" charset="0"/>
                <a:sym typeface="Calibri"/>
              </a:rPr>
              <a:t> 80 = 0.1 = 10%</a:t>
            </a:r>
          </a:p>
          <a:p>
            <a:pPr marL="0" marR="0" lvl="0" indent="0" algn="ctr" defTabSz="914400" rtl="0" eaLnBrk="1" fontAlgn="auto" latinLnBrk="0" hangingPunct="0">
              <a:lnSpc>
                <a:spcPct val="100000"/>
              </a:lnSpc>
              <a:spcBef>
                <a:spcPts val="0"/>
              </a:spcBef>
              <a:spcAft>
                <a:spcPts val="0"/>
              </a:spcAft>
              <a:buClrTx/>
              <a:buSzTx/>
              <a:buFontTx/>
              <a:buNone/>
              <a:tabLst/>
              <a:defRPr/>
            </a:pPr>
            <a:endParaRPr kumimoji="0" lang="en-US" sz="2000" b="0" u="none" strike="noStrike" kern="0" cap="none" spc="0" normalizeH="0" baseline="0" noProof="0" dirty="0">
              <a:ln>
                <a:noFill/>
              </a:ln>
              <a:solidFill>
                <a:srgbClr val="5DC387"/>
              </a:solidFill>
              <a:effectLst/>
              <a:uLnTx/>
              <a:uFillTx/>
              <a:latin typeface="Avenir Book" panose="02000503020000020003" pitchFamily="2" charset="0"/>
              <a:ea typeface="Avenir Medium" charset="0"/>
              <a:cs typeface="Avenir Medium" charset="0"/>
              <a:sym typeface="Calibri"/>
            </a:endParaRPr>
          </a:p>
          <a:p>
            <a:pPr marL="0" marR="0" lvl="0" indent="0" algn="ctr" defTabSz="914400" rtl="0" eaLnBrk="1" fontAlgn="auto" latinLnBrk="0" hangingPunct="0">
              <a:lnSpc>
                <a:spcPct val="100000"/>
              </a:lnSpc>
              <a:spcBef>
                <a:spcPts val="0"/>
              </a:spcBef>
              <a:spcAft>
                <a:spcPts val="0"/>
              </a:spcAft>
              <a:buClrTx/>
              <a:buSzTx/>
              <a:buFontTx/>
              <a:buNone/>
              <a:tabLst/>
              <a:defRPr/>
            </a:pPr>
            <a:r>
              <a:rPr kumimoji="0" lang="en-US" sz="2000" b="0" u="sng" strike="noStrike" kern="0" cap="none" spc="0" normalizeH="0" baseline="0" noProof="0" dirty="0">
                <a:ln>
                  <a:noFill/>
                </a:ln>
                <a:solidFill>
                  <a:srgbClr val="5DC387"/>
                </a:solidFill>
                <a:effectLst/>
                <a:uLnTx/>
                <a:uFillTx/>
                <a:latin typeface="Avenir Book" panose="02000503020000020003" pitchFamily="2" charset="0"/>
                <a:ea typeface="Avenir Medium" charset="0"/>
                <a:cs typeface="Avenir Medium" charset="0"/>
                <a:sym typeface="Calibri"/>
              </a:rPr>
              <a:t>Tax needed: $8</a:t>
            </a:r>
            <a:endParaRPr kumimoji="0" lang="en-US" sz="800" b="0" u="sng" strike="noStrike" kern="0" cap="none" spc="0" normalizeH="0" baseline="0" noProof="0" dirty="0">
              <a:ln>
                <a:noFill/>
              </a:ln>
              <a:solidFill>
                <a:srgbClr val="5DC387"/>
              </a:solidFill>
              <a:effectLst/>
              <a:uLnTx/>
              <a:uFillTx/>
              <a:latin typeface="Avenir Book" panose="02000503020000020003" pitchFamily="2" charset="0"/>
              <a:ea typeface="Avenir Medium" charset="0"/>
              <a:cs typeface="Avenir Medium" charset="0"/>
              <a:sym typeface="Calibri"/>
            </a:endParaRPr>
          </a:p>
        </p:txBody>
      </p:sp>
      <p:sp>
        <p:nvSpPr>
          <p:cNvPr id="2" name="Rectangle 1">
            <a:extLst>
              <a:ext uri="{FF2B5EF4-FFF2-40B4-BE49-F238E27FC236}">
                <a16:creationId xmlns:a16="http://schemas.microsoft.com/office/drawing/2014/main" id="{D472EDFB-B5B6-B88D-4D34-5039A5C9B562}"/>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sp>
        <p:nvSpPr>
          <p:cNvPr id="3" name="Rectangle 2">
            <a:extLst>
              <a:ext uri="{FF2B5EF4-FFF2-40B4-BE49-F238E27FC236}">
                <a16:creationId xmlns:a16="http://schemas.microsoft.com/office/drawing/2014/main" id="{CB3D54C7-A8CB-7535-E998-A7A2629AC5E9}"/>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Three-in-One Activity</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4" name="Straight Connector 3">
            <a:extLst>
              <a:ext uri="{FF2B5EF4-FFF2-40B4-BE49-F238E27FC236}">
                <a16:creationId xmlns:a16="http://schemas.microsoft.com/office/drawing/2014/main" id="{65EFC88C-7643-BE7F-E250-EDB3F123E2F9}"/>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hape 423">
            <a:extLst>
              <a:ext uri="{FF2B5EF4-FFF2-40B4-BE49-F238E27FC236}">
                <a16:creationId xmlns:a16="http://schemas.microsoft.com/office/drawing/2014/main" id="{07D5F65D-8753-AC1E-9DB1-3A7E230CCDD7}"/>
              </a:ext>
            </a:extLst>
          </p:cNvPr>
          <p:cNvSpPr/>
          <p:nvPr/>
        </p:nvSpPr>
        <p:spPr>
          <a:xfrm>
            <a:off x="4855" y="466395"/>
            <a:ext cx="9144000" cy="707886"/>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4000" u="none" strike="noStrike" kern="0" cap="none" spc="0" normalizeH="0" baseline="0" noProof="0" dirty="0">
                <a:ln>
                  <a:noFill/>
                </a:ln>
                <a:solidFill>
                  <a:srgbClr val="5EC287"/>
                </a:solidFill>
                <a:effectLst/>
                <a:uLnTx/>
                <a:uFillTx/>
                <a:latin typeface="Avenir Black" panose="02000503020000020003" pitchFamily="2" charset="0"/>
                <a:ea typeface="Avenir Medium" charset="0"/>
                <a:cs typeface="Avenir Medium" charset="0"/>
                <a:sym typeface="Helvetica Neue"/>
              </a:rPr>
              <a:t>Round V: Radical Perspective</a:t>
            </a:r>
            <a:endParaRPr kumimoji="0" sz="4000" u="none" strike="noStrike" kern="0" cap="none" spc="0" normalizeH="0" baseline="0" noProof="0" dirty="0">
              <a:ln>
                <a:noFill/>
              </a:ln>
              <a:solidFill>
                <a:srgbClr val="5EC287"/>
              </a:solidFill>
              <a:effectLst/>
              <a:uLnTx/>
              <a:uFillTx/>
              <a:latin typeface="Avenir Black" panose="02000503020000020003" pitchFamily="2" charset="0"/>
              <a:ea typeface="Avenir Medium" charset="0"/>
              <a:cs typeface="Avenir Medium" charset="0"/>
              <a:sym typeface="Helvetica Neue"/>
            </a:endParaRPr>
          </a:p>
        </p:txBody>
      </p:sp>
      <p:pic>
        <p:nvPicPr>
          <p:cNvPr id="9" name="Picture 8" descr="A stethoscope with a black circle&#10;&#10;Description automatically generated">
            <a:extLst>
              <a:ext uri="{FF2B5EF4-FFF2-40B4-BE49-F238E27FC236}">
                <a16:creationId xmlns:a16="http://schemas.microsoft.com/office/drawing/2014/main" id="{82A142C5-5A41-FF6B-6828-CAA5C55DA17B}"/>
              </a:ext>
            </a:extLst>
          </p:cNvPr>
          <p:cNvPicPr>
            <a:picLocks noChangeAspect="1"/>
          </p:cNvPicPr>
          <p:nvPr/>
        </p:nvPicPr>
        <p:blipFill rotWithShape="1">
          <a:blip r:embed="rId3">
            <a:extLst>
              <a:ext uri="{28A0092B-C50C-407E-A947-70E740481C1C}">
                <a14:useLocalDpi xmlns:a14="http://schemas.microsoft.com/office/drawing/2010/main" val="0"/>
              </a:ext>
            </a:extLst>
          </a:blip>
          <a:srcRect l="8371" r="9502" b="15541"/>
          <a:stretch/>
        </p:blipFill>
        <p:spPr>
          <a:xfrm rot="16710170">
            <a:off x="7699177" y="1340892"/>
            <a:ext cx="1371600" cy="944628"/>
          </a:xfrm>
          <a:prstGeom prst="rect">
            <a:avLst/>
          </a:prstGeom>
        </p:spPr>
      </p:pic>
    </p:spTree>
    <p:extLst>
      <p:ext uri="{BB962C8B-B14F-4D97-AF65-F5344CB8AC3E}">
        <p14:creationId xmlns:p14="http://schemas.microsoft.com/office/powerpoint/2010/main" val="19036312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46">
                                            <p:txEl>
                                              <p:pRg st="0" end="0"/>
                                            </p:txEl>
                                          </p:spTgt>
                                        </p:tgtEl>
                                        <p:attrNameLst>
                                          <p:attrName>style.visibility</p:attrName>
                                        </p:attrNameLst>
                                      </p:cBhvr>
                                      <p:to>
                                        <p:strVal val="visible"/>
                                      </p:to>
                                    </p:set>
                                    <p:animEffect transition="in" filter="fade">
                                      <p:cBhvr>
                                        <p:cTn id="7" dur="2000"/>
                                        <p:tgtEl>
                                          <p:spTgt spid="44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46">
                                            <p:txEl>
                                              <p:pRg st="2" end="2"/>
                                            </p:txEl>
                                          </p:spTgt>
                                        </p:tgtEl>
                                        <p:attrNameLst>
                                          <p:attrName>style.visibility</p:attrName>
                                        </p:attrNameLst>
                                      </p:cBhvr>
                                      <p:to>
                                        <p:strVal val="visible"/>
                                      </p:to>
                                    </p:set>
                                    <p:animEffect transition="in" filter="fade">
                                      <p:cBhvr>
                                        <p:cTn id="12" dur="2000"/>
                                        <p:tgtEl>
                                          <p:spTgt spid="446">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446">
                                            <p:txEl>
                                              <p:pRg st="3" end="3"/>
                                            </p:txEl>
                                          </p:spTgt>
                                        </p:tgtEl>
                                        <p:attrNameLst>
                                          <p:attrName>style.visibility</p:attrName>
                                        </p:attrNameLst>
                                      </p:cBhvr>
                                      <p:to>
                                        <p:strVal val="visible"/>
                                      </p:to>
                                    </p:set>
                                    <p:animEffect transition="in" filter="fade">
                                      <p:cBhvr>
                                        <p:cTn id="15" dur="2000"/>
                                        <p:tgtEl>
                                          <p:spTgt spid="446">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446">
                                            <p:txEl>
                                              <p:pRg st="4" end="4"/>
                                            </p:txEl>
                                          </p:spTgt>
                                        </p:tgtEl>
                                        <p:attrNameLst>
                                          <p:attrName>style.visibility</p:attrName>
                                        </p:attrNameLst>
                                      </p:cBhvr>
                                      <p:to>
                                        <p:strVal val="visible"/>
                                      </p:to>
                                    </p:set>
                                    <p:animEffect transition="in" filter="fade">
                                      <p:cBhvr>
                                        <p:cTn id="20" dur="2000"/>
                                        <p:tgtEl>
                                          <p:spTgt spid="446">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446">
                                            <p:txEl>
                                              <p:pRg st="5" end="5"/>
                                            </p:txEl>
                                          </p:spTgt>
                                        </p:tgtEl>
                                        <p:attrNameLst>
                                          <p:attrName>style.visibility</p:attrName>
                                        </p:attrNameLst>
                                      </p:cBhvr>
                                      <p:to>
                                        <p:strVal val="visible"/>
                                      </p:to>
                                    </p:set>
                                    <p:animEffect transition="in" filter="fade">
                                      <p:cBhvr>
                                        <p:cTn id="25" dur="2000"/>
                                        <p:tgtEl>
                                          <p:spTgt spid="446">
                                            <p:txEl>
                                              <p:pRg st="5" end="5"/>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446">
                                            <p:txEl>
                                              <p:pRg st="7" end="7"/>
                                            </p:txEl>
                                          </p:spTgt>
                                        </p:tgtEl>
                                        <p:attrNameLst>
                                          <p:attrName>style.visibility</p:attrName>
                                        </p:attrNameLst>
                                      </p:cBhvr>
                                      <p:to>
                                        <p:strVal val="visible"/>
                                      </p:to>
                                    </p:set>
                                    <p:animEffect transition="in" filter="fade">
                                      <p:cBhvr>
                                        <p:cTn id="30" dur="2000"/>
                                        <p:tgtEl>
                                          <p:spTgt spid="446">
                                            <p:txEl>
                                              <p:pRg st="7" end="7"/>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446">
                                            <p:txEl>
                                              <p:pRg st="9" end="9"/>
                                            </p:txEl>
                                          </p:spTgt>
                                        </p:tgtEl>
                                        <p:attrNameLst>
                                          <p:attrName>style.visibility</p:attrName>
                                        </p:attrNameLst>
                                      </p:cBhvr>
                                      <p:to>
                                        <p:strVal val="visible"/>
                                      </p:to>
                                    </p:set>
                                    <p:animEffect transition="in" filter="fade">
                                      <p:cBhvr>
                                        <p:cTn id="35" dur="2000"/>
                                        <p:tgtEl>
                                          <p:spTgt spid="446">
                                            <p:txEl>
                                              <p:pRg st="9" end="9"/>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446">
                                            <p:txEl>
                                              <p:pRg st="10" end="10"/>
                                            </p:txEl>
                                          </p:spTgt>
                                        </p:tgtEl>
                                        <p:attrNameLst>
                                          <p:attrName>style.visibility</p:attrName>
                                        </p:attrNameLst>
                                      </p:cBhvr>
                                      <p:to>
                                        <p:strVal val="visible"/>
                                      </p:to>
                                    </p:set>
                                    <p:animEffect transition="in" filter="fade">
                                      <p:cBhvr>
                                        <p:cTn id="38" dur="2000"/>
                                        <p:tgtEl>
                                          <p:spTgt spid="446">
                                            <p:txEl>
                                              <p:pRg st="10" end="10"/>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2000"/>
                                        <p:tgtEl>
                                          <p:spTgt spid="7"/>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7">
                                            <p:txEl>
                                              <p:pRg st="0" end="0"/>
                                            </p:txEl>
                                          </p:spTgt>
                                        </p:tgtEl>
                                        <p:attrNameLst>
                                          <p:attrName>style.visibility</p:attrName>
                                        </p:attrNameLst>
                                      </p:cBhvr>
                                      <p:to>
                                        <p:strVal val="visible"/>
                                      </p:to>
                                    </p:set>
                                    <p:animEffect transition="in" filter="fade">
                                      <p:cBhvr>
                                        <p:cTn id="48" dur="3000"/>
                                        <p:tgtEl>
                                          <p:spTgt spid="7">
                                            <p:txEl>
                                              <p:pRg st="0" end="0"/>
                                            </p:txEl>
                                          </p:spTgt>
                                        </p:tgtEl>
                                      </p:cBhvr>
                                    </p:animEffect>
                                  </p:childTnLst>
                                </p:cTn>
                              </p:par>
                              <p:par>
                                <p:cTn id="49" presetID="10" presetClass="entr" presetSubtype="0" fill="hold" nodeType="withEffect">
                                  <p:stCondLst>
                                    <p:cond delay="0"/>
                                  </p:stCondLst>
                                  <p:childTnLst>
                                    <p:set>
                                      <p:cBhvr>
                                        <p:cTn id="50" dur="1" fill="hold">
                                          <p:stCondLst>
                                            <p:cond delay="0"/>
                                          </p:stCondLst>
                                        </p:cTn>
                                        <p:tgtEl>
                                          <p:spTgt spid="7">
                                            <p:txEl>
                                              <p:pRg st="2" end="2"/>
                                            </p:txEl>
                                          </p:spTgt>
                                        </p:tgtEl>
                                        <p:attrNameLst>
                                          <p:attrName>style.visibility</p:attrName>
                                        </p:attrNameLst>
                                      </p:cBhvr>
                                      <p:to>
                                        <p:strVal val="visible"/>
                                      </p:to>
                                    </p:set>
                                    <p:animEffect transition="in" filter="fade">
                                      <p:cBhvr>
                                        <p:cTn id="51" dur="3000"/>
                                        <p:tgtEl>
                                          <p:spTgt spid="7">
                                            <p:txEl>
                                              <p:pRg st="2" end="2"/>
                                            </p:txEl>
                                          </p:spTgt>
                                        </p:tgtEl>
                                      </p:cBhvr>
                                    </p:animEffect>
                                  </p:childTnLst>
                                </p:cTn>
                              </p:par>
                              <p:par>
                                <p:cTn id="52" presetID="10" presetClass="entr" presetSubtype="0" fill="hold" nodeType="withEffect">
                                  <p:stCondLst>
                                    <p:cond delay="0"/>
                                  </p:stCondLst>
                                  <p:childTnLst>
                                    <p:set>
                                      <p:cBhvr>
                                        <p:cTn id="53" dur="1" fill="hold">
                                          <p:stCondLst>
                                            <p:cond delay="0"/>
                                          </p:stCondLst>
                                        </p:cTn>
                                        <p:tgtEl>
                                          <p:spTgt spid="7">
                                            <p:txEl>
                                              <p:pRg st="4" end="4"/>
                                            </p:txEl>
                                          </p:spTgt>
                                        </p:tgtEl>
                                        <p:attrNameLst>
                                          <p:attrName>style.visibility</p:attrName>
                                        </p:attrNameLst>
                                      </p:cBhvr>
                                      <p:to>
                                        <p:strVal val="visible"/>
                                      </p:to>
                                    </p:set>
                                    <p:animEffect transition="in" filter="fade">
                                      <p:cBhvr>
                                        <p:cTn id="54" dur="3000"/>
                                        <p:tgtEl>
                                          <p:spTgt spid="7">
                                            <p:txEl>
                                              <p:pRg st="4" end="4"/>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7">
                                            <p:txEl>
                                              <p:pRg st="6" end="6"/>
                                            </p:txEl>
                                          </p:spTgt>
                                        </p:tgtEl>
                                        <p:attrNameLst>
                                          <p:attrName>style.visibility</p:attrName>
                                        </p:attrNameLst>
                                      </p:cBhvr>
                                      <p:to>
                                        <p:strVal val="visible"/>
                                      </p:to>
                                    </p:set>
                                    <p:animEffect transition="in" filter="fade">
                                      <p:cBhvr>
                                        <p:cTn id="59" dur="3000"/>
                                        <p:tgtEl>
                                          <p:spTgt spid="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429251791"/>
              </p:ext>
            </p:extLst>
          </p:nvPr>
        </p:nvGraphicFramePr>
        <p:xfrm>
          <a:off x="313267" y="3048000"/>
          <a:ext cx="8686123" cy="1110774"/>
        </p:xfrm>
        <a:graphic>
          <a:graphicData uri="http://schemas.openxmlformats.org/drawingml/2006/table">
            <a:tbl>
              <a:tblPr firstRow="1" bandRow="1">
                <a:solidFill>
                  <a:srgbClr val="F8F4F3"/>
                </a:solidFill>
                <a:tableStyleId>{D7AC3CCA-C797-4891-BE02-D94E43425B78}</a:tableStyleId>
              </a:tblPr>
              <a:tblGrid>
                <a:gridCol w="1133856">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219200">
                  <a:extLst>
                    <a:ext uri="{9D8B030D-6E8A-4147-A177-3AD203B41FA5}">
                      <a16:colId xmlns:a16="http://schemas.microsoft.com/office/drawing/2014/main" val="20002"/>
                    </a:ext>
                  </a:extLst>
                </a:gridCol>
                <a:gridCol w="1219200">
                  <a:extLst>
                    <a:ext uri="{9D8B030D-6E8A-4147-A177-3AD203B41FA5}">
                      <a16:colId xmlns:a16="http://schemas.microsoft.com/office/drawing/2014/main" val="20003"/>
                    </a:ext>
                  </a:extLst>
                </a:gridCol>
                <a:gridCol w="1219200">
                  <a:extLst>
                    <a:ext uri="{9D8B030D-6E8A-4147-A177-3AD203B41FA5}">
                      <a16:colId xmlns:a16="http://schemas.microsoft.com/office/drawing/2014/main" val="20004"/>
                    </a:ext>
                  </a:extLst>
                </a:gridCol>
                <a:gridCol w="1219200">
                  <a:extLst>
                    <a:ext uri="{9D8B030D-6E8A-4147-A177-3AD203B41FA5}">
                      <a16:colId xmlns:a16="http://schemas.microsoft.com/office/drawing/2014/main" val="20005"/>
                    </a:ext>
                  </a:extLst>
                </a:gridCol>
                <a:gridCol w="846667">
                  <a:extLst>
                    <a:ext uri="{9D8B030D-6E8A-4147-A177-3AD203B41FA5}">
                      <a16:colId xmlns:a16="http://schemas.microsoft.com/office/drawing/2014/main" val="20006"/>
                    </a:ext>
                  </a:extLst>
                </a:gridCol>
              </a:tblGrid>
              <a:tr h="501174">
                <a:tc>
                  <a:txBody>
                    <a:bodyPr/>
                    <a:lstStyle/>
                    <a:p>
                      <a:pPr algn="ctr"/>
                      <a:endParaRPr lang="en-US" sz="1100" b="0" i="0" dirty="0">
                        <a:latin typeface="Avenir Book" panose="02000503020000020003" pitchFamily="2" charset="0"/>
                        <a:ea typeface="Avenir Medium" charset="0"/>
                        <a:cs typeface="Avenir Medium" charset="0"/>
                      </a:endParaRPr>
                    </a:p>
                    <a:p>
                      <a:pPr algn="ctr"/>
                      <a:endParaRPr lang="en-US" sz="1100" b="0" i="0" dirty="0">
                        <a:latin typeface="Avenir Book" panose="02000503020000020003" pitchFamily="2" charset="0"/>
                        <a:ea typeface="Avenir Medium" charset="0"/>
                        <a:cs typeface="Avenir Medium"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F4F2"/>
                    </a:solidFill>
                  </a:tcPr>
                </a:tc>
                <a:tc>
                  <a:txBody>
                    <a:bodyPr/>
                    <a:lstStyle/>
                    <a:p>
                      <a:pPr algn="ctr"/>
                      <a:r>
                        <a:rPr lang="en-US" sz="1100" b="0" i="0" dirty="0">
                          <a:latin typeface="Avenir Book" panose="02000503020000020003" pitchFamily="2" charset="0"/>
                          <a:ea typeface="Avenir Medium" charset="0"/>
                          <a:cs typeface="Avenir Medium" charset="0"/>
                        </a:rPr>
                        <a:t>Calculation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F4F2"/>
                    </a:solidFill>
                  </a:tcPr>
                </a:tc>
                <a:tc>
                  <a:txBody>
                    <a:bodyPr/>
                    <a:lstStyle/>
                    <a:p>
                      <a:pPr algn="ctr"/>
                      <a:r>
                        <a:rPr lang="en-US" sz="1100" b="0" i="0" dirty="0">
                          <a:latin typeface="Avenir Book" panose="02000503020000020003" pitchFamily="2" charset="0"/>
                          <a:ea typeface="Avenir Medium" charset="0"/>
                          <a:cs typeface="Avenir Medium" charset="0"/>
                        </a:rPr>
                        <a:t>Patient 1</a:t>
                      </a:r>
                    </a:p>
                  </a:txBody>
                  <a:tcPr>
                    <a:lnL w="12700" cap="flat" cmpd="sng" algn="ctr">
                      <a:solidFill>
                        <a:schemeClr val="tx1"/>
                      </a:solidFill>
                      <a:prstDash val="solid"/>
                      <a:round/>
                      <a:headEnd type="none" w="med" len="med"/>
                      <a:tailEnd type="none" w="med" len="med"/>
                    </a:lnL>
                    <a:solidFill>
                      <a:srgbClr val="F7F4F2"/>
                    </a:solidFill>
                  </a:tcPr>
                </a:tc>
                <a:tc>
                  <a:txBody>
                    <a:bodyPr/>
                    <a:lstStyle/>
                    <a:p>
                      <a:pPr algn="ctr"/>
                      <a:r>
                        <a:rPr lang="en-US" sz="1100" b="0" i="0" dirty="0">
                          <a:latin typeface="Avenir Book" panose="02000503020000020003" pitchFamily="2" charset="0"/>
                          <a:ea typeface="Avenir Medium" charset="0"/>
                          <a:cs typeface="Avenir Medium" charset="0"/>
                        </a:rPr>
                        <a:t>Patient 2</a:t>
                      </a:r>
                    </a:p>
                    <a:p>
                      <a:pPr algn="ctr"/>
                      <a:endParaRPr lang="en-US" sz="1100" b="0" i="0" dirty="0">
                        <a:latin typeface="Avenir Book" panose="02000503020000020003" pitchFamily="2" charset="0"/>
                        <a:ea typeface="Avenir Medium" charset="0"/>
                        <a:cs typeface="Avenir Medium" charset="0"/>
                      </a:endParaRPr>
                    </a:p>
                  </a:txBody>
                  <a:tcPr>
                    <a:solidFill>
                      <a:srgbClr val="F7F4F2"/>
                    </a:solidFill>
                  </a:tcPr>
                </a:tc>
                <a:tc>
                  <a:txBody>
                    <a:bodyPr/>
                    <a:lstStyle/>
                    <a:p>
                      <a:pPr algn="ctr"/>
                      <a:r>
                        <a:rPr lang="en-US" sz="1100" b="0" i="0" dirty="0">
                          <a:latin typeface="Avenir Book" panose="02000503020000020003" pitchFamily="2" charset="0"/>
                          <a:ea typeface="Avenir Medium" charset="0"/>
                          <a:cs typeface="Avenir Medium" charset="0"/>
                        </a:rPr>
                        <a:t>Patient 3</a:t>
                      </a:r>
                    </a:p>
                    <a:p>
                      <a:pPr algn="ctr"/>
                      <a:endParaRPr lang="en-US" sz="1100" b="0" i="0" dirty="0">
                        <a:latin typeface="Avenir Book" panose="02000503020000020003" pitchFamily="2" charset="0"/>
                        <a:ea typeface="Avenir Medium" charset="0"/>
                        <a:cs typeface="Avenir Medium" charset="0"/>
                      </a:endParaRPr>
                    </a:p>
                  </a:txBody>
                  <a:tcPr>
                    <a:solidFill>
                      <a:srgbClr val="F7F4F2"/>
                    </a:solidFill>
                  </a:tcPr>
                </a:tc>
                <a:tc>
                  <a:txBody>
                    <a:bodyPr/>
                    <a:lstStyle/>
                    <a:p>
                      <a:pPr algn="ctr"/>
                      <a:r>
                        <a:rPr lang="en-US" sz="1100" b="0" i="0" dirty="0">
                          <a:latin typeface="Avenir Book" panose="02000503020000020003" pitchFamily="2" charset="0"/>
                          <a:ea typeface="Avenir Medium" charset="0"/>
                          <a:cs typeface="Avenir Medium" charset="0"/>
                        </a:rPr>
                        <a:t>Patient 4</a:t>
                      </a:r>
                    </a:p>
                  </a:txBody>
                  <a:tcPr>
                    <a:solidFill>
                      <a:srgbClr val="F7F4F2"/>
                    </a:solidFill>
                  </a:tcPr>
                </a:tc>
                <a:tc>
                  <a:txBody>
                    <a:bodyPr/>
                    <a:lstStyle/>
                    <a:p>
                      <a:pPr algn="ctr"/>
                      <a:r>
                        <a:rPr lang="en-US" sz="1100" b="0" i="0" dirty="0">
                          <a:latin typeface="Avenir Book" panose="02000503020000020003" pitchFamily="2" charset="0"/>
                          <a:ea typeface="Avenir Medium" charset="0"/>
                          <a:cs typeface="Avenir Medium" charset="0"/>
                        </a:rPr>
                        <a:t>Number Treated</a:t>
                      </a:r>
                    </a:p>
                  </a:txBody>
                  <a:tcPr>
                    <a:solidFill>
                      <a:srgbClr val="F7F4F2"/>
                    </a:solidFill>
                  </a:tcPr>
                </a:tc>
                <a:extLst>
                  <a:ext uri="{0D108BD9-81ED-4DB2-BD59-A6C34878D82A}">
                    <a16:rowId xmlns:a16="http://schemas.microsoft.com/office/drawing/2014/main" val="10000"/>
                  </a:ext>
                </a:extLst>
              </a:tr>
              <a:tr h="501174">
                <a:tc>
                  <a:txBody>
                    <a:bodyPr/>
                    <a:lstStyle/>
                    <a:p>
                      <a:pPr algn="ctr"/>
                      <a:r>
                        <a:rPr lang="en-US" sz="1100" b="0" i="0" dirty="0">
                          <a:solidFill>
                            <a:srgbClr val="5DC387"/>
                          </a:solidFill>
                          <a:latin typeface="Avenir Book" panose="02000503020000020003" pitchFamily="2" charset="0"/>
                          <a:ea typeface="Avenir Medium" charset="0"/>
                          <a:cs typeface="Avenir Medium" charset="0"/>
                        </a:rPr>
                        <a:t>Round V</a:t>
                      </a:r>
                    </a:p>
                    <a:p>
                      <a:pPr algn="ctr"/>
                      <a:endParaRPr lang="en-US" sz="1100" b="0" i="0" dirty="0">
                        <a:solidFill>
                          <a:srgbClr val="5DC387"/>
                        </a:solidFill>
                        <a:latin typeface="Avenir Book" panose="02000503020000020003" pitchFamily="2" charset="0"/>
                        <a:ea typeface="Avenir Medium" charset="0"/>
                        <a:cs typeface="Avenir Medium" charset="0"/>
                      </a:endParaRPr>
                    </a:p>
                    <a:p>
                      <a:pPr algn="ctr"/>
                      <a:r>
                        <a:rPr lang="en-US" sz="1200" b="0" i="0" dirty="0">
                          <a:solidFill>
                            <a:srgbClr val="5DC387"/>
                          </a:solidFill>
                          <a:latin typeface="Avenir Book" panose="02000503020000020003" pitchFamily="2" charset="0"/>
                          <a:ea typeface="Avenir Medium" charset="0"/>
                          <a:cs typeface="Avenir Medium" charset="0"/>
                        </a:rPr>
                        <a:t>Radical</a:t>
                      </a:r>
                    </a:p>
                  </a:txBody>
                  <a:tcPr>
                    <a:lnT w="12700" cap="flat" cmpd="sng" algn="ctr">
                      <a:solidFill>
                        <a:schemeClr val="tx1"/>
                      </a:solidFill>
                      <a:prstDash val="solid"/>
                      <a:round/>
                      <a:headEnd type="none" w="med" len="med"/>
                      <a:tailEnd type="none" w="med" len="med"/>
                    </a:lnT>
                    <a:solidFill>
                      <a:srgbClr val="F7F4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b="0" i="0" u="sng" baseline="0" dirty="0">
                          <a:solidFill>
                            <a:srgbClr val="5DC387"/>
                          </a:solidFill>
                          <a:latin typeface="Avenir Book" panose="02000503020000020003" pitchFamily="2" charset="0"/>
                          <a:ea typeface="Avenir Medium" charset="0"/>
                          <a:cs typeface="Avenir Medium" charset="0"/>
                        </a:rPr>
                        <a:t>Affordability</a:t>
                      </a:r>
                    </a:p>
                    <a:p>
                      <a:pPr marL="0" marR="0" indent="0" algn="ctr" defTabSz="914400" rtl="0" eaLnBrk="1" fontAlgn="auto" latinLnBrk="0" hangingPunct="1">
                        <a:lnSpc>
                          <a:spcPct val="100000"/>
                        </a:lnSpc>
                        <a:spcBef>
                          <a:spcPts val="0"/>
                        </a:spcBef>
                        <a:spcAft>
                          <a:spcPts val="0"/>
                        </a:spcAft>
                        <a:buClrTx/>
                        <a:buSzTx/>
                        <a:buFontTx/>
                        <a:buNone/>
                        <a:tabLst/>
                        <a:defRPr/>
                      </a:pPr>
                      <a:endParaRPr lang="en-US" sz="1100" b="0" i="0" baseline="0" dirty="0">
                        <a:solidFill>
                          <a:srgbClr val="5DC387"/>
                        </a:solidFill>
                        <a:latin typeface="Avenir Book" panose="02000503020000020003" pitchFamily="2" charset="0"/>
                        <a:ea typeface="Avenir Medium" charset="0"/>
                        <a:cs typeface="Avenir Medium" charset="0"/>
                      </a:endParaRPr>
                    </a:p>
                    <a:p>
                      <a:pPr algn="ctr"/>
                      <a:r>
                        <a:rPr lang="en-US" sz="1100" b="0" i="0" baseline="0" dirty="0">
                          <a:solidFill>
                            <a:srgbClr val="5DC387"/>
                          </a:solidFill>
                          <a:latin typeface="Avenir Book" panose="02000503020000020003" pitchFamily="2" charset="0"/>
                          <a:ea typeface="Avenir Medium" charset="0"/>
                          <a:cs typeface="Avenir Medium" charset="0"/>
                        </a:rPr>
                        <a:t>Tax ÷ Income</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F4F2"/>
                    </a:solidFill>
                  </a:tcPr>
                </a:tc>
                <a:tc>
                  <a:txBody>
                    <a:bodyPr/>
                    <a:lstStyle/>
                    <a:p>
                      <a:pPr algn="ctr"/>
                      <a:r>
                        <a:rPr lang="en-US" sz="1100" b="0" i="0" dirty="0">
                          <a:solidFill>
                            <a:srgbClr val="5DC387"/>
                          </a:solidFill>
                          <a:latin typeface="Avenir Book" panose="02000503020000020003" pitchFamily="2" charset="0"/>
                          <a:ea typeface="Avenir Medium" charset="0"/>
                          <a:cs typeface="Avenir Medium" charset="0"/>
                        </a:rPr>
                        <a:t>10%</a:t>
                      </a:r>
                    </a:p>
                    <a:p>
                      <a:pPr algn="ctr"/>
                      <a:endParaRPr lang="en-US" sz="1100" b="0" i="0" dirty="0">
                        <a:solidFill>
                          <a:srgbClr val="5DC387"/>
                        </a:solidFill>
                        <a:latin typeface="Avenir Book" panose="02000503020000020003" pitchFamily="2" charset="0"/>
                        <a:ea typeface="Avenir Medium" charset="0"/>
                        <a:cs typeface="Avenir Medium"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1100" b="0" i="0" dirty="0">
                          <a:solidFill>
                            <a:srgbClr val="5DC387"/>
                          </a:solidFill>
                          <a:latin typeface="Avenir Book" panose="02000503020000020003" pitchFamily="2" charset="0"/>
                          <a:ea typeface="Avenir Medium" charset="0"/>
                          <a:cs typeface="Avenir Medium" charset="0"/>
                        </a:rPr>
                        <a:t> $10</a:t>
                      </a:r>
                      <a:r>
                        <a:rPr lang="en-US" sz="1100" b="0" i="0" baseline="0" dirty="0">
                          <a:solidFill>
                            <a:srgbClr val="5DC387"/>
                          </a:solidFill>
                          <a:latin typeface="Avenir Book" panose="02000503020000020003" pitchFamily="2" charset="0"/>
                          <a:ea typeface="Avenir Medium" charset="0"/>
                          <a:cs typeface="Avenir Medium" charset="0"/>
                        </a:rPr>
                        <a:t> ÷ </a:t>
                      </a:r>
                      <a:r>
                        <a:rPr lang="en-US" sz="1100" b="0" i="0" dirty="0">
                          <a:solidFill>
                            <a:srgbClr val="5DC387"/>
                          </a:solidFill>
                          <a:latin typeface="Avenir Book" panose="02000503020000020003" pitchFamily="2" charset="0"/>
                          <a:ea typeface="Avenir Medium" charset="0"/>
                          <a:cs typeface="Avenir Medium" charset="0"/>
                        </a:rPr>
                        <a:t>$100</a:t>
                      </a:r>
                    </a:p>
                  </a:txBody>
                  <a:tcPr>
                    <a:solidFill>
                      <a:srgbClr val="F7F4F2"/>
                    </a:solidFill>
                  </a:tcPr>
                </a:tc>
                <a:tc>
                  <a:txBody>
                    <a:bodyPr/>
                    <a:lstStyle/>
                    <a:p>
                      <a:pPr algn="ctr"/>
                      <a:r>
                        <a:rPr lang="en-US" sz="1100" b="0" i="0" dirty="0">
                          <a:solidFill>
                            <a:srgbClr val="5DC387"/>
                          </a:solidFill>
                          <a:latin typeface="Avenir Book" panose="02000503020000020003" pitchFamily="2" charset="0"/>
                          <a:ea typeface="Avenir Medium" charset="0"/>
                          <a:cs typeface="Avenir Medium" charset="0"/>
                        </a:rPr>
                        <a:t>10%</a:t>
                      </a:r>
                    </a:p>
                    <a:p>
                      <a:pPr algn="ctr"/>
                      <a:endParaRPr lang="en-US" sz="1100" b="0" i="0" dirty="0">
                        <a:solidFill>
                          <a:srgbClr val="5DC387"/>
                        </a:solidFill>
                        <a:latin typeface="Avenir Book" panose="02000503020000020003" pitchFamily="2" charset="0"/>
                        <a:ea typeface="Avenir Medium" charset="0"/>
                        <a:cs typeface="Avenir Medium"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1100" b="0" i="0" dirty="0">
                          <a:solidFill>
                            <a:srgbClr val="5DC387"/>
                          </a:solidFill>
                          <a:latin typeface="Avenir Book" panose="02000503020000020003" pitchFamily="2" charset="0"/>
                          <a:ea typeface="Avenir Medium" charset="0"/>
                          <a:cs typeface="Avenir Medium" charset="0"/>
                        </a:rPr>
                        <a:t> $6</a:t>
                      </a:r>
                      <a:r>
                        <a:rPr lang="en-US" sz="1100" b="0" i="0" baseline="0" dirty="0">
                          <a:solidFill>
                            <a:srgbClr val="5DC387"/>
                          </a:solidFill>
                          <a:latin typeface="Avenir Book" panose="02000503020000020003" pitchFamily="2" charset="0"/>
                          <a:ea typeface="Avenir Medium" charset="0"/>
                          <a:cs typeface="Avenir Medium" charset="0"/>
                        </a:rPr>
                        <a:t> ÷ </a:t>
                      </a:r>
                      <a:r>
                        <a:rPr lang="en-US" sz="1100" b="0" i="0" dirty="0">
                          <a:solidFill>
                            <a:srgbClr val="5DC387"/>
                          </a:solidFill>
                          <a:latin typeface="Avenir Book" panose="02000503020000020003" pitchFamily="2" charset="0"/>
                          <a:ea typeface="Avenir Medium" charset="0"/>
                          <a:cs typeface="Avenir Medium" charset="0"/>
                        </a:rPr>
                        <a:t>$60</a:t>
                      </a:r>
                    </a:p>
                  </a:txBody>
                  <a:tcPr>
                    <a:solidFill>
                      <a:srgbClr val="F7F4F2"/>
                    </a:solidFill>
                  </a:tcPr>
                </a:tc>
                <a:tc>
                  <a:txBody>
                    <a:bodyPr/>
                    <a:lstStyle/>
                    <a:p>
                      <a:pPr algn="ctr"/>
                      <a:r>
                        <a:rPr lang="en-US" sz="1100" b="0" i="0" dirty="0">
                          <a:solidFill>
                            <a:srgbClr val="5DC387"/>
                          </a:solidFill>
                          <a:latin typeface="Avenir Book" panose="02000503020000020003" pitchFamily="2" charset="0"/>
                          <a:ea typeface="Avenir Medium" charset="0"/>
                          <a:cs typeface="Avenir Medium" charset="0"/>
                        </a:rPr>
                        <a:t>10%</a:t>
                      </a:r>
                    </a:p>
                    <a:p>
                      <a:pPr algn="ctr"/>
                      <a:endParaRPr lang="en-US" sz="1100" b="0" i="0" dirty="0">
                        <a:solidFill>
                          <a:srgbClr val="5DC387"/>
                        </a:solidFill>
                        <a:latin typeface="Avenir Book" panose="02000503020000020003" pitchFamily="2" charset="0"/>
                        <a:ea typeface="Avenir Medium" charset="0"/>
                        <a:cs typeface="Avenir Medium"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1100" b="0" i="0" dirty="0">
                          <a:solidFill>
                            <a:srgbClr val="5DC387"/>
                          </a:solidFill>
                          <a:latin typeface="Avenir Book" panose="02000503020000020003" pitchFamily="2" charset="0"/>
                          <a:ea typeface="Avenir Medium" charset="0"/>
                          <a:cs typeface="Avenir Medium" charset="0"/>
                        </a:rPr>
                        <a:t> $4</a:t>
                      </a:r>
                      <a:r>
                        <a:rPr lang="en-US" sz="1100" b="0" i="0" baseline="0" dirty="0">
                          <a:solidFill>
                            <a:srgbClr val="5DC387"/>
                          </a:solidFill>
                          <a:latin typeface="Avenir Book" panose="02000503020000020003" pitchFamily="2" charset="0"/>
                          <a:ea typeface="Avenir Medium" charset="0"/>
                          <a:cs typeface="Avenir Medium" charset="0"/>
                        </a:rPr>
                        <a:t> ÷ </a:t>
                      </a:r>
                      <a:r>
                        <a:rPr lang="en-US" sz="1100" b="0" i="0" dirty="0">
                          <a:solidFill>
                            <a:srgbClr val="5DC387"/>
                          </a:solidFill>
                          <a:latin typeface="Avenir Book" panose="02000503020000020003" pitchFamily="2" charset="0"/>
                          <a:ea typeface="Avenir Medium" charset="0"/>
                          <a:cs typeface="Avenir Medium" charset="0"/>
                        </a:rPr>
                        <a:t>$40</a:t>
                      </a:r>
                    </a:p>
                  </a:txBody>
                  <a:tcPr>
                    <a:solidFill>
                      <a:srgbClr val="F7F4F2"/>
                    </a:solidFill>
                  </a:tcPr>
                </a:tc>
                <a:tc>
                  <a:txBody>
                    <a:bodyPr/>
                    <a:lstStyle/>
                    <a:p>
                      <a:pPr algn="ctr"/>
                      <a:r>
                        <a:rPr lang="en-US" sz="1100" b="0" i="0" dirty="0">
                          <a:solidFill>
                            <a:srgbClr val="5DC387"/>
                          </a:solidFill>
                          <a:latin typeface="Avenir Book" panose="02000503020000020003" pitchFamily="2" charset="0"/>
                          <a:ea typeface="Avenir Medium" charset="0"/>
                          <a:cs typeface="Avenir Medium" charset="0"/>
                        </a:rPr>
                        <a:t>10%</a:t>
                      </a:r>
                    </a:p>
                    <a:p>
                      <a:pPr algn="ctr"/>
                      <a:endParaRPr lang="en-US" sz="1100" b="0" i="0" dirty="0">
                        <a:solidFill>
                          <a:srgbClr val="5DC387"/>
                        </a:solidFill>
                        <a:latin typeface="Avenir Book" panose="02000503020000020003" pitchFamily="2" charset="0"/>
                        <a:ea typeface="Avenir Medium" charset="0"/>
                        <a:cs typeface="Avenir Medium"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1100" b="0" i="0" dirty="0">
                          <a:solidFill>
                            <a:srgbClr val="5DC387"/>
                          </a:solidFill>
                          <a:latin typeface="Avenir Book" panose="02000503020000020003" pitchFamily="2" charset="0"/>
                          <a:ea typeface="Avenir Medium" charset="0"/>
                          <a:cs typeface="Avenir Medium" charset="0"/>
                        </a:rPr>
                        <a:t> $1</a:t>
                      </a:r>
                      <a:r>
                        <a:rPr lang="en-US" sz="1100" b="0" i="0" baseline="0" dirty="0">
                          <a:solidFill>
                            <a:srgbClr val="5DC387"/>
                          </a:solidFill>
                          <a:latin typeface="Avenir Book" panose="02000503020000020003" pitchFamily="2" charset="0"/>
                          <a:ea typeface="Avenir Medium" charset="0"/>
                          <a:cs typeface="Avenir Medium" charset="0"/>
                        </a:rPr>
                        <a:t> ÷ </a:t>
                      </a:r>
                      <a:r>
                        <a:rPr lang="en-US" sz="1100" b="0" i="0" dirty="0">
                          <a:solidFill>
                            <a:srgbClr val="5DC387"/>
                          </a:solidFill>
                          <a:latin typeface="Avenir Book" panose="02000503020000020003" pitchFamily="2" charset="0"/>
                          <a:ea typeface="Avenir Medium" charset="0"/>
                          <a:cs typeface="Avenir Medium" charset="0"/>
                        </a:rPr>
                        <a:t>$10</a:t>
                      </a:r>
                    </a:p>
                  </a:txBody>
                  <a:tcPr>
                    <a:solidFill>
                      <a:srgbClr val="F7F4F2"/>
                    </a:solidFill>
                  </a:tcPr>
                </a:tc>
                <a:tc>
                  <a:txBody>
                    <a:bodyPr/>
                    <a:lstStyle/>
                    <a:p>
                      <a:pPr algn="ctr"/>
                      <a:r>
                        <a:rPr lang="en-US" sz="1100" b="0" i="0" dirty="0">
                          <a:solidFill>
                            <a:srgbClr val="5DC387"/>
                          </a:solidFill>
                          <a:latin typeface="Avenir Book" panose="02000503020000020003" pitchFamily="2" charset="0"/>
                          <a:ea typeface="Avenir Medium" charset="0"/>
                          <a:cs typeface="Avenir Medium" charset="0"/>
                        </a:rPr>
                        <a:t>4 out of 4</a:t>
                      </a:r>
                    </a:p>
                    <a:p>
                      <a:pPr algn="ctr"/>
                      <a:r>
                        <a:rPr lang="en-US" sz="1100" b="0" i="0" dirty="0">
                          <a:solidFill>
                            <a:srgbClr val="5DC387"/>
                          </a:solidFill>
                          <a:latin typeface="Avenir Book" panose="02000503020000020003" pitchFamily="2" charset="0"/>
                          <a:ea typeface="Avenir Medium" charset="0"/>
                          <a:cs typeface="Avenir Medium" charset="0"/>
                        </a:rPr>
                        <a:t>(100%)</a:t>
                      </a:r>
                    </a:p>
                    <a:p>
                      <a:pPr algn="ctr"/>
                      <a:r>
                        <a:rPr lang="en-US" sz="1100" b="0" i="0" dirty="0">
                          <a:solidFill>
                            <a:srgbClr val="5DC387"/>
                          </a:solidFill>
                          <a:latin typeface="Avenir Book" panose="02000503020000020003" pitchFamily="2" charset="0"/>
                          <a:ea typeface="Avenir Medium" charset="0"/>
                          <a:cs typeface="Avenir Medium" charset="0"/>
                        </a:rPr>
                        <a:t>Solved</a:t>
                      </a:r>
                    </a:p>
                  </a:txBody>
                  <a:tcPr>
                    <a:solidFill>
                      <a:srgbClr val="F7F4F2"/>
                    </a:solidFill>
                  </a:tcPr>
                </a:tc>
                <a:extLst>
                  <a:ext uri="{0D108BD9-81ED-4DB2-BD59-A6C34878D82A}">
                    <a16:rowId xmlns:a16="http://schemas.microsoft.com/office/drawing/2014/main" val="10001"/>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2878757375"/>
              </p:ext>
            </p:extLst>
          </p:nvPr>
        </p:nvGraphicFramePr>
        <p:xfrm>
          <a:off x="313267" y="1295400"/>
          <a:ext cx="8686800" cy="1278414"/>
        </p:xfrm>
        <a:graphic>
          <a:graphicData uri="http://schemas.openxmlformats.org/drawingml/2006/table">
            <a:tbl>
              <a:tblPr firstRow="1" bandRow="1">
                <a:solidFill>
                  <a:srgbClr val="F8F4F3"/>
                </a:solidFill>
                <a:tableStyleId>{D7AC3CCA-C797-4891-BE02-D94E43425B78}</a:tableStyleId>
              </a:tblPr>
              <a:tblGrid>
                <a:gridCol w="1134533">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219200">
                  <a:extLst>
                    <a:ext uri="{9D8B030D-6E8A-4147-A177-3AD203B41FA5}">
                      <a16:colId xmlns:a16="http://schemas.microsoft.com/office/drawing/2014/main" val="20002"/>
                    </a:ext>
                  </a:extLst>
                </a:gridCol>
                <a:gridCol w="1219200">
                  <a:extLst>
                    <a:ext uri="{9D8B030D-6E8A-4147-A177-3AD203B41FA5}">
                      <a16:colId xmlns:a16="http://schemas.microsoft.com/office/drawing/2014/main" val="20003"/>
                    </a:ext>
                  </a:extLst>
                </a:gridCol>
                <a:gridCol w="1219200">
                  <a:extLst>
                    <a:ext uri="{9D8B030D-6E8A-4147-A177-3AD203B41FA5}">
                      <a16:colId xmlns:a16="http://schemas.microsoft.com/office/drawing/2014/main" val="20004"/>
                    </a:ext>
                  </a:extLst>
                </a:gridCol>
                <a:gridCol w="1219200">
                  <a:extLst>
                    <a:ext uri="{9D8B030D-6E8A-4147-A177-3AD203B41FA5}">
                      <a16:colId xmlns:a16="http://schemas.microsoft.com/office/drawing/2014/main" val="20005"/>
                    </a:ext>
                  </a:extLst>
                </a:gridCol>
                <a:gridCol w="846667">
                  <a:extLst>
                    <a:ext uri="{9D8B030D-6E8A-4147-A177-3AD203B41FA5}">
                      <a16:colId xmlns:a16="http://schemas.microsoft.com/office/drawing/2014/main" val="20006"/>
                    </a:ext>
                  </a:extLst>
                </a:gridCol>
              </a:tblGrid>
              <a:tr h="501174">
                <a:tc>
                  <a:txBody>
                    <a:bodyPr/>
                    <a:lstStyle/>
                    <a:p>
                      <a:pPr algn="ctr"/>
                      <a:endParaRPr lang="en-US" sz="1100" b="0" i="0" dirty="0">
                        <a:latin typeface="Avenir Book" panose="02000503020000020003" pitchFamily="2" charset="0"/>
                        <a:ea typeface="Avenir Medium" charset="0"/>
                        <a:cs typeface="Avenir Medium" charset="0"/>
                      </a:endParaRPr>
                    </a:p>
                    <a:p>
                      <a:pPr algn="ctr"/>
                      <a:endParaRPr lang="en-US" sz="1100" b="0" i="0" dirty="0">
                        <a:latin typeface="Avenir Book" panose="02000503020000020003" pitchFamily="2" charset="0"/>
                        <a:ea typeface="Avenir Medium" charset="0"/>
                        <a:cs typeface="Avenir Medium"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F4F2"/>
                    </a:solidFill>
                  </a:tcPr>
                </a:tc>
                <a:tc>
                  <a:txBody>
                    <a:bodyPr/>
                    <a:lstStyle/>
                    <a:p>
                      <a:pPr algn="ctr"/>
                      <a:r>
                        <a:rPr lang="en-US" sz="1100" b="0" i="0" dirty="0">
                          <a:latin typeface="Avenir Book" panose="02000503020000020003" pitchFamily="2" charset="0"/>
                          <a:ea typeface="Avenir Medium" charset="0"/>
                          <a:cs typeface="Avenir Medium" charset="0"/>
                        </a:rPr>
                        <a:t>Calculation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F4F2"/>
                    </a:solidFill>
                  </a:tcPr>
                </a:tc>
                <a:tc>
                  <a:txBody>
                    <a:bodyPr/>
                    <a:lstStyle/>
                    <a:p>
                      <a:pPr algn="ctr"/>
                      <a:r>
                        <a:rPr lang="en-US" sz="1100" b="0" i="0" dirty="0">
                          <a:latin typeface="Avenir Book" panose="02000503020000020003" pitchFamily="2" charset="0"/>
                          <a:ea typeface="Avenir Medium" charset="0"/>
                          <a:cs typeface="Avenir Medium" charset="0"/>
                        </a:rPr>
                        <a:t>Patient 1</a:t>
                      </a:r>
                    </a:p>
                  </a:txBody>
                  <a:tcPr>
                    <a:lnL w="12700" cap="flat" cmpd="sng" algn="ctr">
                      <a:solidFill>
                        <a:schemeClr val="tx1"/>
                      </a:solidFill>
                      <a:prstDash val="solid"/>
                      <a:round/>
                      <a:headEnd type="none" w="med" len="med"/>
                      <a:tailEnd type="none" w="med" len="med"/>
                    </a:lnL>
                    <a:solidFill>
                      <a:srgbClr val="F7F4F2"/>
                    </a:solidFill>
                  </a:tcPr>
                </a:tc>
                <a:tc>
                  <a:txBody>
                    <a:bodyPr/>
                    <a:lstStyle/>
                    <a:p>
                      <a:pPr algn="ctr"/>
                      <a:r>
                        <a:rPr lang="en-US" sz="1100" b="0" i="0" dirty="0">
                          <a:latin typeface="Avenir Book" panose="02000503020000020003" pitchFamily="2" charset="0"/>
                          <a:ea typeface="Avenir Medium" charset="0"/>
                          <a:cs typeface="Avenir Medium" charset="0"/>
                        </a:rPr>
                        <a:t>Patient 2</a:t>
                      </a:r>
                    </a:p>
                  </a:txBody>
                  <a:tcPr>
                    <a:solidFill>
                      <a:srgbClr val="F7F4F2"/>
                    </a:solidFill>
                  </a:tcPr>
                </a:tc>
                <a:tc>
                  <a:txBody>
                    <a:bodyPr/>
                    <a:lstStyle/>
                    <a:p>
                      <a:pPr algn="ctr"/>
                      <a:r>
                        <a:rPr lang="en-US" sz="1100" b="0" i="0" dirty="0">
                          <a:latin typeface="Avenir Book" panose="02000503020000020003" pitchFamily="2" charset="0"/>
                          <a:ea typeface="Avenir Medium" charset="0"/>
                          <a:cs typeface="Avenir Medium" charset="0"/>
                        </a:rPr>
                        <a:t>Patient 3</a:t>
                      </a:r>
                    </a:p>
                  </a:txBody>
                  <a:tcPr>
                    <a:solidFill>
                      <a:srgbClr val="F7F4F2"/>
                    </a:solidFill>
                  </a:tcPr>
                </a:tc>
                <a:tc>
                  <a:txBody>
                    <a:bodyPr/>
                    <a:lstStyle/>
                    <a:p>
                      <a:pPr algn="ctr"/>
                      <a:r>
                        <a:rPr lang="en-US" sz="1100" b="0" i="0" dirty="0">
                          <a:latin typeface="Avenir Book" panose="02000503020000020003" pitchFamily="2" charset="0"/>
                          <a:ea typeface="Avenir Medium" charset="0"/>
                          <a:cs typeface="Avenir Medium" charset="0"/>
                        </a:rPr>
                        <a:t>Patient 4</a:t>
                      </a:r>
                    </a:p>
                  </a:txBody>
                  <a:tcPr>
                    <a:solidFill>
                      <a:srgbClr val="F7F4F2"/>
                    </a:solidFill>
                  </a:tcPr>
                </a:tc>
                <a:tc>
                  <a:txBody>
                    <a:bodyPr/>
                    <a:lstStyle/>
                    <a:p>
                      <a:pPr algn="ctr"/>
                      <a:r>
                        <a:rPr lang="en-US" sz="1100" b="0" i="0" dirty="0">
                          <a:latin typeface="Avenir Book" panose="02000503020000020003" pitchFamily="2" charset="0"/>
                          <a:ea typeface="Avenir Medium" charset="0"/>
                          <a:cs typeface="Avenir Medium" charset="0"/>
                        </a:rPr>
                        <a:t>Number Treated</a:t>
                      </a:r>
                    </a:p>
                  </a:txBody>
                  <a:tcPr>
                    <a:solidFill>
                      <a:srgbClr val="F7F4F2"/>
                    </a:solidFill>
                  </a:tcPr>
                </a:tc>
                <a:extLst>
                  <a:ext uri="{0D108BD9-81ED-4DB2-BD59-A6C34878D82A}">
                    <a16:rowId xmlns:a16="http://schemas.microsoft.com/office/drawing/2014/main" val="10000"/>
                  </a:ext>
                </a:extLst>
              </a:tr>
              <a:tr h="501174">
                <a:tc>
                  <a:txBody>
                    <a:bodyPr/>
                    <a:lstStyle/>
                    <a:p>
                      <a:pPr algn="ctr"/>
                      <a:r>
                        <a:rPr lang="en-US" sz="1100" b="0" i="0" dirty="0">
                          <a:solidFill>
                            <a:srgbClr val="5DC387"/>
                          </a:solidFill>
                          <a:latin typeface="Avenir Book" panose="02000503020000020003" pitchFamily="2" charset="0"/>
                          <a:ea typeface="Avenir Medium" charset="0"/>
                          <a:cs typeface="Avenir Medium" charset="0"/>
                        </a:rPr>
                        <a:t>Round V</a:t>
                      </a:r>
                    </a:p>
                    <a:p>
                      <a:pPr algn="ctr"/>
                      <a:endParaRPr lang="en-US" sz="1100" b="0" i="0" dirty="0">
                        <a:solidFill>
                          <a:srgbClr val="5DC387"/>
                        </a:solidFill>
                        <a:latin typeface="Avenir Book" panose="02000503020000020003" pitchFamily="2" charset="0"/>
                        <a:ea typeface="Avenir Medium" charset="0"/>
                        <a:cs typeface="Avenir Medium" charset="0"/>
                      </a:endParaRPr>
                    </a:p>
                    <a:p>
                      <a:pPr algn="ctr"/>
                      <a:r>
                        <a:rPr lang="en-US" sz="1200" b="0" i="0" dirty="0">
                          <a:solidFill>
                            <a:srgbClr val="5DC387"/>
                          </a:solidFill>
                          <a:latin typeface="Avenir Book" panose="02000503020000020003" pitchFamily="2" charset="0"/>
                          <a:ea typeface="Avenir Medium" charset="0"/>
                          <a:cs typeface="Avenir Medium" charset="0"/>
                        </a:rPr>
                        <a:t>Radical</a:t>
                      </a:r>
                    </a:p>
                    <a:p>
                      <a:pPr algn="ctr"/>
                      <a:endParaRPr lang="en-US" sz="1100" b="0" i="0" dirty="0">
                        <a:solidFill>
                          <a:srgbClr val="5DC387"/>
                        </a:solidFill>
                        <a:latin typeface="Avenir Book" panose="02000503020000020003" pitchFamily="2" charset="0"/>
                        <a:ea typeface="Avenir Medium" charset="0"/>
                        <a:cs typeface="Avenir Medium" charset="0"/>
                      </a:endParaRPr>
                    </a:p>
                  </a:txBody>
                  <a:tcPr>
                    <a:lnT w="12700" cap="flat" cmpd="sng" algn="ctr">
                      <a:solidFill>
                        <a:schemeClr val="tx1"/>
                      </a:solidFill>
                      <a:prstDash val="solid"/>
                      <a:round/>
                      <a:headEnd type="none" w="med" len="med"/>
                      <a:tailEnd type="none" w="med" len="med"/>
                    </a:lnT>
                    <a:solidFill>
                      <a:srgbClr val="F7F4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b="0" i="0" u="sng" baseline="0" dirty="0">
                          <a:solidFill>
                            <a:srgbClr val="5DC387"/>
                          </a:solidFill>
                          <a:latin typeface="Avenir Book" panose="02000503020000020003" pitchFamily="2" charset="0"/>
                          <a:ea typeface="Avenir Medium" charset="0"/>
                          <a:cs typeface="Avenir Medium" charset="0"/>
                        </a:rPr>
                        <a:t>Affordability</a:t>
                      </a:r>
                    </a:p>
                    <a:p>
                      <a:pPr marL="0" marR="0" indent="0" algn="ctr" defTabSz="914400" rtl="0" eaLnBrk="1" fontAlgn="auto" latinLnBrk="0" hangingPunct="1">
                        <a:lnSpc>
                          <a:spcPct val="100000"/>
                        </a:lnSpc>
                        <a:spcBef>
                          <a:spcPts val="0"/>
                        </a:spcBef>
                        <a:spcAft>
                          <a:spcPts val="0"/>
                        </a:spcAft>
                        <a:buClrTx/>
                        <a:buSzTx/>
                        <a:buFontTx/>
                        <a:buNone/>
                        <a:tabLst/>
                        <a:defRPr/>
                      </a:pPr>
                      <a:endParaRPr lang="en-US" sz="1100" b="0" i="0" baseline="0" dirty="0">
                        <a:solidFill>
                          <a:srgbClr val="5DC387"/>
                        </a:solidFill>
                        <a:latin typeface="Avenir Book" panose="02000503020000020003" pitchFamily="2" charset="0"/>
                        <a:ea typeface="Avenir Medium" charset="0"/>
                        <a:cs typeface="Avenir Medium" charset="0"/>
                      </a:endParaRPr>
                    </a:p>
                    <a:p>
                      <a:pPr algn="ctr"/>
                      <a:r>
                        <a:rPr lang="en-US" sz="1100" b="0" i="0" baseline="0" dirty="0">
                          <a:solidFill>
                            <a:srgbClr val="5DC387"/>
                          </a:solidFill>
                          <a:latin typeface="Avenir Book" panose="02000503020000020003" pitchFamily="2" charset="0"/>
                          <a:ea typeface="Avenir Medium" charset="0"/>
                          <a:cs typeface="Avenir Medium" charset="0"/>
                        </a:rPr>
                        <a:t>Tax ÷ Income</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F4F2"/>
                    </a:solidFill>
                  </a:tcPr>
                </a:tc>
                <a:tc>
                  <a:txBody>
                    <a:bodyPr/>
                    <a:lstStyle/>
                    <a:p>
                      <a:pPr algn="ctr"/>
                      <a:endParaRPr lang="en-US" sz="1100" b="0" i="0" dirty="0">
                        <a:latin typeface="Avenir Book" panose="02000503020000020003" pitchFamily="2" charset="0"/>
                        <a:ea typeface="Avenir Medium" charset="0"/>
                        <a:cs typeface="Avenir Medium" charset="0"/>
                      </a:endParaRPr>
                    </a:p>
                  </a:txBody>
                  <a:tcPr>
                    <a:solidFill>
                      <a:srgbClr val="F7F4F2"/>
                    </a:solidFill>
                  </a:tcPr>
                </a:tc>
                <a:tc>
                  <a:txBody>
                    <a:bodyPr/>
                    <a:lstStyle/>
                    <a:p>
                      <a:endParaRPr lang="en-US" sz="1100" b="0" i="0" dirty="0">
                        <a:latin typeface="Avenir Book" panose="02000503020000020003" pitchFamily="2" charset="0"/>
                        <a:ea typeface="Avenir Medium" charset="0"/>
                        <a:cs typeface="Avenir Medium" charset="0"/>
                      </a:endParaRPr>
                    </a:p>
                  </a:txBody>
                  <a:tcPr>
                    <a:solidFill>
                      <a:srgbClr val="F7F4F2"/>
                    </a:solidFill>
                  </a:tcPr>
                </a:tc>
                <a:tc>
                  <a:txBody>
                    <a:bodyPr/>
                    <a:lstStyle/>
                    <a:p>
                      <a:endParaRPr lang="en-US" sz="1100" b="0" i="0" dirty="0">
                        <a:latin typeface="Avenir Book" panose="02000503020000020003" pitchFamily="2" charset="0"/>
                        <a:ea typeface="Avenir Medium" charset="0"/>
                        <a:cs typeface="Avenir Medium" charset="0"/>
                      </a:endParaRPr>
                    </a:p>
                  </a:txBody>
                  <a:tcPr>
                    <a:solidFill>
                      <a:srgbClr val="F7F4F2"/>
                    </a:solidFill>
                  </a:tcPr>
                </a:tc>
                <a:tc>
                  <a:txBody>
                    <a:bodyPr/>
                    <a:lstStyle/>
                    <a:p>
                      <a:endParaRPr lang="en-US" sz="1100" b="0" i="0" dirty="0">
                        <a:latin typeface="Avenir Book" panose="02000503020000020003" pitchFamily="2" charset="0"/>
                        <a:ea typeface="Avenir Medium" charset="0"/>
                        <a:cs typeface="Avenir Medium" charset="0"/>
                      </a:endParaRPr>
                    </a:p>
                  </a:txBody>
                  <a:tcPr>
                    <a:solidFill>
                      <a:srgbClr val="F7F4F2"/>
                    </a:solidFill>
                  </a:tcPr>
                </a:tc>
                <a:tc>
                  <a:txBody>
                    <a:bodyPr/>
                    <a:lstStyle/>
                    <a:p>
                      <a:endParaRPr lang="en-US" sz="1100" b="0" i="0" dirty="0">
                        <a:latin typeface="Avenir Book" panose="02000503020000020003" pitchFamily="2" charset="0"/>
                        <a:ea typeface="Avenir Medium" charset="0"/>
                        <a:cs typeface="Avenir Medium" charset="0"/>
                      </a:endParaRPr>
                    </a:p>
                  </a:txBody>
                  <a:tcPr>
                    <a:solidFill>
                      <a:srgbClr val="F7F4F2"/>
                    </a:solidFill>
                  </a:tcPr>
                </a:tc>
                <a:extLst>
                  <a:ext uri="{0D108BD9-81ED-4DB2-BD59-A6C34878D82A}">
                    <a16:rowId xmlns:a16="http://schemas.microsoft.com/office/drawing/2014/main" val="10001"/>
                  </a:ext>
                </a:extLst>
              </a:tr>
            </a:tbl>
          </a:graphicData>
        </a:graphic>
      </p:graphicFrame>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67462" y="3560445"/>
            <a:ext cx="1083207" cy="587522"/>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90915" y="3560445"/>
            <a:ext cx="1083207" cy="587522"/>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41773" y="3570070"/>
            <a:ext cx="1083207" cy="495303"/>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55708" y="3570070"/>
            <a:ext cx="1083207" cy="495303"/>
          </a:xfrm>
          <a:prstGeom prst="rect">
            <a:avLst/>
          </a:prstGeo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88680" y="3570070"/>
            <a:ext cx="776315" cy="563990"/>
          </a:xfrm>
          <a:prstGeom prst="rect">
            <a:avLst/>
          </a:prstGeom>
        </p:spPr>
      </p:pic>
      <p:sp>
        <p:nvSpPr>
          <p:cNvPr id="10" name="Shape 423"/>
          <p:cNvSpPr/>
          <p:nvPr/>
        </p:nvSpPr>
        <p:spPr>
          <a:xfrm>
            <a:off x="0" y="4907373"/>
            <a:ext cx="9144000" cy="584775"/>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32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100% insured!</a:t>
            </a:r>
            <a:endParaRPr kumimoji="0" sz="32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endParaRPr>
          </a:p>
        </p:txBody>
      </p:sp>
      <p:sp>
        <p:nvSpPr>
          <p:cNvPr id="15" name="Shape 423"/>
          <p:cNvSpPr/>
          <p:nvPr/>
        </p:nvSpPr>
        <p:spPr>
          <a:xfrm>
            <a:off x="3542272" y="1860550"/>
            <a:ext cx="801128" cy="707886"/>
          </a:xfrm>
          <a:prstGeom prst="rect">
            <a:avLst/>
          </a:prstGeom>
          <a:ln w="12700">
            <a:miter lim="400000"/>
          </a:ln>
          <a:extLst>
            <a:ext uri="{C572A759-6A51-4108-AA02-DFA0A04FC94B}">
              <ma14:wrappingTextBoxFlag xmlns="" xmlns:ma14="http://schemas.microsoft.com/office/mac/drawingml/2011/main" val="1"/>
            </a:ext>
          </a:extLst>
        </p:spPr>
        <p:txBody>
          <a:bodyPr wrap="square" lIns="45719" rIns="45719">
            <a:spAutoFit/>
          </a:bodyPr>
          <a:lstStyle/>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Income:</a:t>
            </a:r>
          </a:p>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$100</a:t>
            </a:r>
          </a:p>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endParaRPr kumimoji="0" lang="en-US"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endParaRPr>
          </a:p>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10% Tax</a:t>
            </a:r>
          </a:p>
        </p:txBody>
      </p:sp>
      <p:sp>
        <p:nvSpPr>
          <p:cNvPr id="16" name="Shape 423"/>
          <p:cNvSpPr/>
          <p:nvPr/>
        </p:nvSpPr>
        <p:spPr>
          <a:xfrm>
            <a:off x="4724400" y="1860977"/>
            <a:ext cx="801128" cy="707886"/>
          </a:xfrm>
          <a:prstGeom prst="rect">
            <a:avLst/>
          </a:prstGeom>
          <a:ln w="12700">
            <a:miter lim="400000"/>
          </a:ln>
          <a:extLst>
            <a:ext uri="{C572A759-6A51-4108-AA02-DFA0A04FC94B}">
              <ma14:wrappingTextBoxFlag xmlns="" xmlns:ma14="http://schemas.microsoft.com/office/mac/drawingml/2011/main" val="1"/>
            </a:ext>
          </a:extLst>
        </p:spPr>
        <p:txBody>
          <a:bodyPr wrap="square" lIns="45719" rIns="45719">
            <a:spAutoFit/>
          </a:bodyPr>
          <a:lstStyle/>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Income:</a:t>
            </a:r>
          </a:p>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$60</a:t>
            </a:r>
          </a:p>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endParaRPr kumimoji="0" lang="en-US"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endParaRPr>
          </a:p>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10% Tax</a:t>
            </a:r>
          </a:p>
        </p:txBody>
      </p:sp>
      <p:sp>
        <p:nvSpPr>
          <p:cNvPr id="17" name="Shape 423"/>
          <p:cNvSpPr/>
          <p:nvPr/>
        </p:nvSpPr>
        <p:spPr>
          <a:xfrm>
            <a:off x="5943600" y="1840205"/>
            <a:ext cx="801128" cy="707886"/>
          </a:xfrm>
          <a:prstGeom prst="rect">
            <a:avLst/>
          </a:prstGeom>
          <a:ln w="12700">
            <a:miter lim="400000"/>
          </a:ln>
          <a:extLst>
            <a:ext uri="{C572A759-6A51-4108-AA02-DFA0A04FC94B}">
              <ma14:wrappingTextBoxFlag xmlns="" xmlns:ma14="http://schemas.microsoft.com/office/mac/drawingml/2011/main" val="1"/>
            </a:ext>
          </a:extLst>
        </p:spPr>
        <p:txBody>
          <a:bodyPr wrap="square" lIns="45719" rIns="45719">
            <a:spAutoFit/>
          </a:bodyPr>
          <a:lstStyle/>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Income:</a:t>
            </a:r>
          </a:p>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$40</a:t>
            </a:r>
          </a:p>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endParaRPr kumimoji="0" lang="en-US"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endParaRPr>
          </a:p>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10% Tax</a:t>
            </a:r>
          </a:p>
        </p:txBody>
      </p:sp>
      <p:sp>
        <p:nvSpPr>
          <p:cNvPr id="18" name="Shape 423"/>
          <p:cNvSpPr/>
          <p:nvPr/>
        </p:nvSpPr>
        <p:spPr>
          <a:xfrm>
            <a:off x="7199872" y="1828800"/>
            <a:ext cx="801128" cy="707886"/>
          </a:xfrm>
          <a:prstGeom prst="rect">
            <a:avLst/>
          </a:prstGeom>
          <a:ln w="12700">
            <a:miter lim="400000"/>
          </a:ln>
          <a:extLst>
            <a:ext uri="{C572A759-6A51-4108-AA02-DFA0A04FC94B}">
              <ma14:wrappingTextBoxFlag xmlns="" xmlns:ma14="http://schemas.microsoft.com/office/mac/drawingml/2011/main" val="1"/>
            </a:ext>
          </a:extLst>
        </p:spPr>
        <p:txBody>
          <a:bodyPr wrap="square" lIns="45719" rIns="45719">
            <a:spAutoFit/>
          </a:bodyPr>
          <a:lstStyle/>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Income:</a:t>
            </a:r>
          </a:p>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$10</a:t>
            </a:r>
          </a:p>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endParaRPr kumimoji="0" lang="en-US"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endParaRPr>
          </a:p>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1000" b="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rPr>
              <a:t>10% Tax</a:t>
            </a:r>
          </a:p>
        </p:txBody>
      </p:sp>
      <p:sp>
        <p:nvSpPr>
          <p:cNvPr id="11" name="Rectangle 10">
            <a:extLst>
              <a:ext uri="{FF2B5EF4-FFF2-40B4-BE49-F238E27FC236}">
                <a16:creationId xmlns:a16="http://schemas.microsoft.com/office/drawing/2014/main" id="{DC639077-6E35-496A-0231-B09272234B8A}"/>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sp>
        <p:nvSpPr>
          <p:cNvPr id="12" name="Rectangle 11">
            <a:extLst>
              <a:ext uri="{FF2B5EF4-FFF2-40B4-BE49-F238E27FC236}">
                <a16:creationId xmlns:a16="http://schemas.microsoft.com/office/drawing/2014/main" id="{65E61E57-6ECE-84F1-4579-1270A975D303}"/>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Three-in-One Activity</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13" name="Straight Connector 12">
            <a:extLst>
              <a:ext uri="{FF2B5EF4-FFF2-40B4-BE49-F238E27FC236}">
                <a16:creationId xmlns:a16="http://schemas.microsoft.com/office/drawing/2014/main" id="{D673EDB8-C746-2108-4348-BA2935A03072}"/>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Shape 423">
            <a:extLst>
              <a:ext uri="{FF2B5EF4-FFF2-40B4-BE49-F238E27FC236}">
                <a16:creationId xmlns:a16="http://schemas.microsoft.com/office/drawing/2014/main" id="{ABEB6024-ABC6-F01E-041D-A91C0485090B}"/>
              </a:ext>
            </a:extLst>
          </p:cNvPr>
          <p:cNvSpPr/>
          <p:nvPr/>
        </p:nvSpPr>
        <p:spPr>
          <a:xfrm>
            <a:off x="4855" y="466395"/>
            <a:ext cx="9144000" cy="707886"/>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4000" u="none" strike="noStrike" kern="0" cap="none" spc="0" normalizeH="0" baseline="0" noProof="0" dirty="0">
                <a:ln>
                  <a:noFill/>
                </a:ln>
                <a:solidFill>
                  <a:srgbClr val="5EC287"/>
                </a:solidFill>
                <a:effectLst/>
                <a:uLnTx/>
                <a:uFillTx/>
                <a:latin typeface="Avenir Black" panose="02000503020000020003" pitchFamily="2" charset="0"/>
                <a:ea typeface="Avenir Medium" charset="0"/>
                <a:cs typeface="Avenir Medium" charset="0"/>
                <a:sym typeface="Helvetica Neue"/>
              </a:rPr>
              <a:t>Round V: Radical Perspective</a:t>
            </a:r>
            <a:endParaRPr kumimoji="0" sz="4000" u="none" strike="noStrike" kern="0" cap="none" spc="0" normalizeH="0" baseline="0" noProof="0" dirty="0">
              <a:ln>
                <a:noFill/>
              </a:ln>
              <a:solidFill>
                <a:srgbClr val="5EC287"/>
              </a:solidFill>
              <a:effectLst/>
              <a:uLnTx/>
              <a:uFillTx/>
              <a:latin typeface="Avenir Black" panose="02000503020000020003" pitchFamily="2" charset="0"/>
              <a:ea typeface="Avenir Medium" charset="0"/>
              <a:cs typeface="Avenir Medium" charset="0"/>
              <a:sym typeface="Helvetica Neue"/>
            </a:endParaRPr>
          </a:p>
        </p:txBody>
      </p:sp>
      <p:sp>
        <p:nvSpPr>
          <p:cNvPr id="19" name="Shape 423">
            <a:extLst>
              <a:ext uri="{FF2B5EF4-FFF2-40B4-BE49-F238E27FC236}">
                <a16:creationId xmlns:a16="http://schemas.microsoft.com/office/drawing/2014/main" id="{2ED909F0-889D-0F1C-3233-BA00AE14806F}"/>
              </a:ext>
            </a:extLst>
          </p:cNvPr>
          <p:cNvSpPr/>
          <p:nvPr/>
        </p:nvSpPr>
        <p:spPr>
          <a:xfrm>
            <a:off x="8182554" y="1978929"/>
            <a:ext cx="801128" cy="400110"/>
          </a:xfrm>
          <a:prstGeom prst="rect">
            <a:avLst/>
          </a:prstGeom>
          <a:ln w="12700">
            <a:miter lim="400000"/>
          </a:ln>
          <a:extLst>
            <a:ext uri="{C572A759-6A51-4108-AA02-DFA0A04FC94B}">
              <ma14:wrappingTextBoxFlag xmlns:ma14="http://schemas.microsoft.com/office/mac/drawingml/2011/main" xmlns="" val="1"/>
            </a:ext>
          </a:extLst>
        </p:spPr>
        <p:txBody>
          <a:bodyPr wrap="square" lIns="45719" rIns="45719">
            <a:spAutoFit/>
          </a:bodyPr>
          <a:lstStyle/>
          <a:p>
            <a:pPr marL="0" marR="0" lvl="0" indent="0" algn="ctr" defTabSz="914400" rtl="0" eaLnBrk="1" fontAlgn="auto" latinLnBrk="0" hangingPunct="0">
              <a:lnSpc>
                <a:spcPct val="100000"/>
              </a:lnSpc>
              <a:spcBef>
                <a:spcPts val="0"/>
              </a:spcBef>
              <a:spcAft>
                <a:spcPts val="0"/>
              </a:spcAft>
              <a:buClrTx/>
              <a:buSzTx/>
              <a:buFontTx/>
              <a:buNone/>
              <a:tabLst/>
              <a:defRPr sz="4000">
                <a:latin typeface="+mn-lt"/>
                <a:ea typeface="+mn-ea"/>
                <a:cs typeface="+mn-cs"/>
                <a:sym typeface="Helvetica Neue"/>
              </a:defRPr>
            </a:pPr>
            <a:r>
              <a:rPr kumimoji="0" lang="en-US" sz="2000" b="0" u="none" strike="noStrike" kern="0" cap="none" spc="0" normalizeH="0" baseline="0" noProof="0" dirty="0">
                <a:ln>
                  <a:noFill/>
                </a:ln>
                <a:effectLst/>
                <a:uLnTx/>
                <a:uFillTx/>
                <a:latin typeface="Avenir Book" panose="02000503020000020003" pitchFamily="2" charset="0"/>
                <a:ea typeface="Avenir Medium" charset="0"/>
                <a:cs typeface="Avenir Medium" charset="0"/>
                <a:sym typeface="Helvetica Neue"/>
              </a:rPr>
              <a:t>?</a:t>
            </a:r>
            <a:endParaRPr kumimoji="0" sz="2000" b="0" u="none" strike="noStrike" kern="0" cap="none" spc="0" normalizeH="0" baseline="0" noProof="0" dirty="0">
              <a:ln>
                <a:noFill/>
              </a:ln>
              <a:effectLst/>
              <a:uLnTx/>
              <a:uFillTx/>
              <a:latin typeface="Avenir Book" panose="02000503020000020003" pitchFamily="2" charset="0"/>
              <a:ea typeface="Avenir Medium" charset="0"/>
              <a:cs typeface="Avenir Medium" charset="0"/>
              <a:sym typeface="Helvetica Neue"/>
            </a:endParaRPr>
          </a:p>
        </p:txBody>
      </p:sp>
    </p:spTree>
    <p:extLst>
      <p:ext uri="{BB962C8B-B14F-4D97-AF65-F5344CB8AC3E}">
        <p14:creationId xmlns:p14="http://schemas.microsoft.com/office/powerpoint/2010/main" val="3416873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6"/>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7"/>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8"/>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9"/>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29AB7F9-30DF-CBFE-6580-5A726D1CDF61}"/>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Three-in-One Activity</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4" name="Straight Connector 3">
            <a:extLst>
              <a:ext uri="{FF2B5EF4-FFF2-40B4-BE49-F238E27FC236}">
                <a16:creationId xmlns:a16="http://schemas.microsoft.com/office/drawing/2014/main" id="{0B1377D8-86C6-7334-F349-922F82E248F6}"/>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F8B677E5-4C87-8E75-BFB0-0D0109581039}"/>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pic>
        <p:nvPicPr>
          <p:cNvPr id="7" name="Picture 6" descr="A stethoscopes with different colors&#10;&#10;Description automatically generated">
            <a:extLst>
              <a:ext uri="{FF2B5EF4-FFF2-40B4-BE49-F238E27FC236}">
                <a16:creationId xmlns:a16="http://schemas.microsoft.com/office/drawing/2014/main" id="{64B6AC61-4EEE-3588-F9B3-EC4CCF8AA6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3759" y="466034"/>
            <a:ext cx="8336478" cy="6039608"/>
          </a:xfrm>
          <a:prstGeom prst="rect">
            <a:avLst/>
          </a:prstGeom>
        </p:spPr>
      </p:pic>
    </p:spTree>
    <p:extLst>
      <p:ext uri="{BB962C8B-B14F-4D97-AF65-F5344CB8AC3E}">
        <p14:creationId xmlns:p14="http://schemas.microsoft.com/office/powerpoint/2010/main" val="3085975799"/>
      </p:ext>
    </p:extLst>
  </p:cSld>
  <p:clrMapOvr>
    <a:masterClrMapping/>
  </p:clrMapOvr>
  <p:transition spd="slow"/>
</p:sld>
</file>

<file path=ppt/slides/slide110.xml><?xml version="1.0" encoding="utf-8"?>
<p:sld xmlns:a="http://schemas.openxmlformats.org/drawingml/2006/main" xmlns:r="http://schemas.openxmlformats.org/officeDocument/2006/relationships" xmlns:p="http://schemas.openxmlformats.org/presentationml/2006/main" showMasterSp="0" showMasterPhAnim="0">
  <p:cSld>
    <p:bg>
      <p:bgPr>
        <a:solidFill>
          <a:srgbClr val="542F17"/>
        </a:solidFill>
        <a:effectLst/>
      </p:bgPr>
    </p:bg>
    <p:spTree>
      <p:nvGrpSpPr>
        <p:cNvPr id="1" name="">
          <a:extLst>
            <a:ext uri="{FF2B5EF4-FFF2-40B4-BE49-F238E27FC236}">
              <a16:creationId xmlns:a16="http://schemas.microsoft.com/office/drawing/2014/main" id="{F53DE538-ECDD-C533-5997-1586C4D5FFB1}"/>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0D261F1C-E638-896E-5376-1E0EA536B3CC}"/>
              </a:ext>
            </a:extLst>
          </p:cNvPr>
          <p:cNvSpPr txBox="1"/>
          <p:nvPr/>
        </p:nvSpPr>
        <p:spPr>
          <a:xfrm>
            <a:off x="0" y="497342"/>
            <a:ext cx="9144000" cy="461665"/>
          </a:xfrm>
          <a:prstGeom prst="rect">
            <a:avLst/>
          </a:prstGeom>
          <a:noFill/>
        </p:spPr>
        <p:txBody>
          <a:bodyPr wrap="square" rtlCol="0">
            <a:spAutoFit/>
          </a:bodyPr>
          <a:lstStyle/>
          <a:p>
            <a:pPr marL="0" marR="0" lvl="0" indent="0" algn="ctr" defTabSz="914400" rtl="0" eaLnBrk="0" fontAlgn="base" latinLnBrk="0" hangingPunct="0">
              <a:lnSpc>
                <a:spcPct val="100000"/>
              </a:lnSpc>
              <a:spcBef>
                <a:spcPts val="600"/>
              </a:spcBef>
              <a:spcAft>
                <a:spcPct val="0"/>
              </a:spcAft>
              <a:buClrTx/>
              <a:buSzTx/>
              <a:buFontTx/>
              <a:buNone/>
              <a:tabLst>
                <a:tab pos="2449513" algn="l"/>
                <a:tab pos="2900363" algn="l"/>
              </a:tabLst>
              <a:defRPr/>
            </a:pPr>
            <a:r>
              <a:rPr kumimoji="0" lang="en-US" sz="2400" b="0" i="0" u="none" strike="noStrike" kern="1200" cap="none" spc="0" normalizeH="0" baseline="0" noProof="0" dirty="0">
                <a:ln>
                  <a:noFill/>
                </a:ln>
                <a:solidFill>
                  <a:srgbClr val="FFFFFF"/>
                </a:solidFill>
                <a:effectLst/>
                <a:uLnTx/>
                <a:uFillTx/>
                <a:latin typeface="Avenir Book" panose="02000503020000020003" pitchFamily="2" charset="0"/>
                <a:ea typeface="Avenir Medium" charset="0"/>
                <a:cs typeface="Avenir Medium" charset="0"/>
              </a:rPr>
              <a:t>Now you’ve heard the arguments from all three perspectives. </a:t>
            </a:r>
          </a:p>
        </p:txBody>
      </p:sp>
      <p:sp>
        <p:nvSpPr>
          <p:cNvPr id="2" name="Rectangle 1">
            <a:extLst>
              <a:ext uri="{FF2B5EF4-FFF2-40B4-BE49-F238E27FC236}">
                <a16:creationId xmlns:a16="http://schemas.microsoft.com/office/drawing/2014/main" id="{01FA7DFF-FBE1-C6A1-CFFA-0FA2DB40E058}"/>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FFFFFF"/>
              </a:solidFill>
              <a:effectLst/>
              <a:uLnTx/>
              <a:uFillTx/>
              <a:latin typeface="Avenir Book" panose="02000503020000020003" pitchFamily="2" charset="0"/>
              <a:ea typeface="ＭＳ Ｐゴシック" pitchFamily="-106" charset="-128"/>
              <a:cs typeface="Arial"/>
            </a:endParaRPr>
          </a:p>
        </p:txBody>
      </p:sp>
      <p:sp>
        <p:nvSpPr>
          <p:cNvPr id="4" name="Rectangle 3">
            <a:extLst>
              <a:ext uri="{FF2B5EF4-FFF2-40B4-BE49-F238E27FC236}">
                <a16:creationId xmlns:a16="http://schemas.microsoft.com/office/drawing/2014/main" id="{A5A9D983-7ED9-7483-F440-CBA5CF38AFAF}"/>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The Shared Outcome</a:t>
            </a:r>
          </a:p>
        </p:txBody>
      </p:sp>
      <p:cxnSp>
        <p:nvCxnSpPr>
          <p:cNvPr id="7" name="Straight Connector 6">
            <a:extLst>
              <a:ext uri="{FF2B5EF4-FFF2-40B4-BE49-F238E27FC236}">
                <a16:creationId xmlns:a16="http://schemas.microsoft.com/office/drawing/2014/main" id="{305975E7-AE9F-FBF9-DE14-7C9E6AA7ABB1}"/>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67B7950F-829A-90AC-CB3C-D58C7819D092}"/>
              </a:ext>
            </a:extLst>
          </p:cNvPr>
          <p:cNvSpPr txBox="1"/>
          <p:nvPr/>
        </p:nvSpPr>
        <p:spPr>
          <a:xfrm>
            <a:off x="5491625" y="3076682"/>
            <a:ext cx="3652373" cy="1569660"/>
          </a:xfrm>
          <a:prstGeom prst="rect">
            <a:avLst/>
          </a:prstGeom>
          <a:noFill/>
        </p:spPr>
        <p:txBody>
          <a:bodyPr wrap="square" rtlCol="0">
            <a:spAutoFit/>
          </a:bodyPr>
          <a:lstStyle/>
          <a:p>
            <a:pPr marL="0" marR="0" lvl="0" indent="0" algn="ctr" defTabSz="914400" rtl="0" eaLnBrk="0" fontAlgn="base" latinLnBrk="0" hangingPunct="0">
              <a:lnSpc>
                <a:spcPct val="100000"/>
              </a:lnSpc>
              <a:spcBef>
                <a:spcPts val="600"/>
              </a:spcBef>
              <a:spcAft>
                <a:spcPct val="0"/>
              </a:spcAft>
              <a:buClrTx/>
              <a:buSzTx/>
              <a:buFontTx/>
              <a:buNone/>
              <a:tabLst>
                <a:tab pos="2449513" algn="l"/>
                <a:tab pos="2900363" algn="l"/>
              </a:tabLst>
              <a:defRPr/>
            </a:pPr>
            <a:r>
              <a:rPr kumimoji="0" lang="en-US" sz="3200" b="0" i="0" u="none" strike="noStrike" kern="1200" cap="none" spc="0" normalizeH="0" baseline="0" noProof="0" dirty="0">
                <a:ln>
                  <a:noFill/>
                </a:ln>
                <a:solidFill>
                  <a:srgbClr val="FFFFFF"/>
                </a:solidFill>
                <a:effectLst/>
                <a:uLnTx/>
                <a:uFillTx/>
                <a:latin typeface="Avenir Book" panose="02000503020000020003" pitchFamily="2" charset="0"/>
                <a:ea typeface="Avenir Medium" charset="0"/>
                <a:cs typeface="Avenir Medium" charset="0"/>
              </a:rPr>
              <a:t>It’s time for you to join the conversation!  </a:t>
            </a:r>
          </a:p>
        </p:txBody>
      </p:sp>
      <p:sp>
        <p:nvSpPr>
          <p:cNvPr id="11" name="TextBox 10">
            <a:extLst>
              <a:ext uri="{FF2B5EF4-FFF2-40B4-BE49-F238E27FC236}">
                <a16:creationId xmlns:a16="http://schemas.microsoft.com/office/drawing/2014/main" id="{AF101A49-5E1F-29EE-0C45-726AEC59C614}"/>
              </a:ext>
            </a:extLst>
          </p:cNvPr>
          <p:cNvSpPr txBox="1"/>
          <p:nvPr/>
        </p:nvSpPr>
        <p:spPr>
          <a:xfrm>
            <a:off x="-2" y="994070"/>
            <a:ext cx="9144000" cy="800219"/>
          </a:xfrm>
          <a:prstGeom prst="rect">
            <a:avLst/>
          </a:prstGeom>
          <a:noFill/>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tab pos="2449513" algn="l"/>
                <a:tab pos="2900363" algn="l"/>
              </a:tabLst>
              <a:defRPr/>
            </a:pPr>
            <a:r>
              <a:rPr kumimoji="0" lang="en-US" sz="2300" b="0" i="0" u="none" strike="noStrike" kern="1200" cap="none" spc="0" normalizeH="0" baseline="0" noProof="0" dirty="0">
                <a:ln>
                  <a:noFill/>
                </a:ln>
                <a:solidFill>
                  <a:srgbClr val="FFFFFF"/>
                </a:solidFill>
                <a:effectLst/>
                <a:uLnTx/>
                <a:uFillTx/>
                <a:latin typeface="Avenir Book" panose="02000503020000020003" pitchFamily="2" charset="0"/>
                <a:ea typeface="Avenir Medium" charset="0"/>
                <a:cs typeface="Avenir Medium" charset="0"/>
              </a:rPr>
              <a:t>They all share the goal of </a:t>
            </a:r>
          </a:p>
          <a:p>
            <a:pPr marL="0" marR="0" lvl="0" indent="0" algn="ctr" defTabSz="914400" rtl="0" eaLnBrk="0" fontAlgn="base" latinLnBrk="0" hangingPunct="0">
              <a:lnSpc>
                <a:spcPct val="100000"/>
              </a:lnSpc>
              <a:spcBef>
                <a:spcPts val="0"/>
              </a:spcBef>
              <a:spcAft>
                <a:spcPct val="0"/>
              </a:spcAft>
              <a:buClrTx/>
              <a:buSzTx/>
              <a:buFontTx/>
              <a:buNone/>
              <a:tabLst>
                <a:tab pos="2449513" algn="l"/>
                <a:tab pos="2900363" algn="l"/>
              </a:tabLst>
              <a:defRPr/>
            </a:pPr>
            <a:r>
              <a:rPr lang="en-US" sz="2300" b="0" dirty="0">
                <a:solidFill>
                  <a:srgbClr val="FFFFFF"/>
                </a:solidFill>
                <a:latin typeface="Avenir Black" panose="02000503020000020003" pitchFamily="2" charset="0"/>
                <a:ea typeface="Avenir Medium" charset="0"/>
                <a:cs typeface="Avenir Medium" charset="0"/>
              </a:rPr>
              <a:t>health and well-being for all</a:t>
            </a:r>
            <a:r>
              <a:rPr kumimoji="0" lang="en-US" sz="2300" b="0" i="0" u="none" strike="noStrike" kern="1200" cap="none" spc="0" normalizeH="0" baseline="0" noProof="0" dirty="0">
                <a:ln>
                  <a:noFill/>
                </a:ln>
                <a:solidFill>
                  <a:srgbClr val="FFFFFF"/>
                </a:solidFill>
                <a:effectLst/>
                <a:uLnTx/>
                <a:uFillTx/>
                <a:latin typeface="Avenir Book" panose="02000503020000020003" pitchFamily="2" charset="0"/>
                <a:ea typeface="Avenir Medium" charset="0"/>
                <a:cs typeface="Avenir Medium" charset="0"/>
              </a:rPr>
              <a:t>. </a:t>
            </a:r>
          </a:p>
        </p:txBody>
      </p:sp>
      <p:pic>
        <p:nvPicPr>
          <p:cNvPr id="3" name="Picture 2">
            <a:extLst>
              <a:ext uri="{FF2B5EF4-FFF2-40B4-BE49-F238E27FC236}">
                <a16:creationId xmlns:a16="http://schemas.microsoft.com/office/drawing/2014/main" id="{589889B5-D01C-663E-EF67-5BFC0AD8023A}"/>
              </a:ext>
            </a:extLst>
          </p:cNvPr>
          <p:cNvPicPr>
            <a:picLocks noChangeAspect="1"/>
          </p:cNvPicPr>
          <p:nvPr/>
        </p:nvPicPr>
        <p:blipFill>
          <a:blip r:embed="rId3"/>
          <a:stretch>
            <a:fillRect/>
          </a:stretch>
        </p:blipFill>
        <p:spPr>
          <a:xfrm>
            <a:off x="296333" y="2067291"/>
            <a:ext cx="5198642" cy="3588443"/>
          </a:xfrm>
          <a:prstGeom prst="rect">
            <a:avLst/>
          </a:prstGeom>
          <a:ln>
            <a:solidFill>
              <a:srgbClr val="000000"/>
            </a:solidFill>
          </a:ln>
        </p:spPr>
      </p:pic>
    </p:spTree>
    <p:extLst>
      <p:ext uri="{BB962C8B-B14F-4D97-AF65-F5344CB8AC3E}">
        <p14:creationId xmlns:p14="http://schemas.microsoft.com/office/powerpoint/2010/main" val="28049691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2000"/>
                                        <p:tgtEl>
                                          <p:spTgt spid="11">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1">
                                            <p:txEl>
                                              <p:pRg st="1" end="1"/>
                                            </p:txEl>
                                          </p:spTgt>
                                        </p:tgtEl>
                                        <p:attrNameLst>
                                          <p:attrName>style.visibility</p:attrName>
                                        </p:attrNameLst>
                                      </p:cBhvr>
                                      <p:to>
                                        <p:strVal val="visible"/>
                                      </p:to>
                                    </p:set>
                                    <p:animEffect transition="in" filter="fade">
                                      <p:cBhvr>
                                        <p:cTn id="10" dur="2000"/>
                                        <p:tgtEl>
                                          <p:spTgt spid="11">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animEffect transition="in" filter="fade">
                                      <p:cBhvr>
                                        <p:cTn id="15" dur="20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showMasterSp="0">
  <p:cSld>
    <p:bg>
      <p:bgPr>
        <a:solidFill>
          <a:srgbClr val="F7F4F2"/>
        </a:solidFill>
        <a:effectLst/>
      </p:bgPr>
    </p:bg>
    <p:spTree>
      <p:nvGrpSpPr>
        <p:cNvPr id="1" name=""/>
        <p:cNvGrpSpPr/>
        <p:nvPr/>
      </p:nvGrpSpPr>
      <p:grpSpPr>
        <a:xfrm>
          <a:off x="0" y="0"/>
          <a:ext cx="0" cy="0"/>
          <a:chOff x="0" y="0"/>
          <a:chExt cx="0" cy="0"/>
        </a:xfrm>
      </p:grpSpPr>
      <p:sp>
        <p:nvSpPr>
          <p:cNvPr id="7" name="Rectangle 6"/>
          <p:cNvSpPr/>
          <p:nvPr/>
        </p:nvSpPr>
        <p:spPr bwMode="auto">
          <a:xfrm>
            <a:off x="228600" y="304800"/>
            <a:ext cx="8686800" cy="137160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venir Book" panose="02000503020000020003" pitchFamily="2" charset="0"/>
              <a:ea typeface="ＭＳ Ｐゴシック" charset="0"/>
              <a:cs typeface="ＭＳ Ｐゴシック" charset="0"/>
            </a:endParaRPr>
          </a:p>
        </p:txBody>
      </p:sp>
      <p:sp>
        <p:nvSpPr>
          <p:cNvPr id="10" name="TextBox 9"/>
          <p:cNvSpPr txBox="1">
            <a:spLocks noChangeArrowheads="1"/>
          </p:cNvSpPr>
          <p:nvPr/>
        </p:nvSpPr>
        <p:spPr bwMode="auto">
          <a:xfrm>
            <a:off x="-14652" y="371493"/>
            <a:ext cx="9158652" cy="646331"/>
          </a:xfrm>
          <a:prstGeom prst="rect">
            <a:avLst/>
          </a:prstGeom>
          <a:solidFill>
            <a:srgbClr val="A89988"/>
          </a:solidFill>
          <a:ln w="9525">
            <a:noFill/>
            <a:miter lim="800000"/>
            <a:headEnd/>
            <a:tailEnd/>
          </a:ln>
        </p:spPr>
        <p:txBody>
          <a:bodyPr wrap="square">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b="0" i="0" u="none" strike="noStrike" kern="1200" cap="none" spc="0" normalizeH="0" baseline="0" noProof="0" dirty="0">
                <a:ln>
                  <a:noFill/>
                </a:ln>
                <a:solidFill>
                  <a:srgbClr val="FFFFFF"/>
                </a:solidFill>
                <a:effectLst/>
                <a:uLnTx/>
                <a:uFillTx/>
                <a:latin typeface="Avenir Book" panose="02000503020000020003" pitchFamily="2" charset="0"/>
                <a:ea typeface=""/>
                <a:cs typeface=""/>
              </a:rPr>
              <a:t>Health Care Activity: </a:t>
            </a:r>
            <a:r>
              <a:rPr lang="en-US" sz="3600" b="0" dirty="0">
                <a:solidFill>
                  <a:srgbClr val="FFFFFF"/>
                </a:solidFill>
                <a:latin typeface="Avenir Book" panose="02000503020000020003" pitchFamily="2" charset="0"/>
                <a:ea typeface=""/>
                <a:cs typeface=""/>
              </a:rPr>
              <a:t>Skit</a:t>
            </a:r>
            <a:endParaRPr kumimoji="0" lang="en-US" sz="3600" b="0" i="0" u="none" strike="noStrike" kern="1200" cap="none" spc="0" normalizeH="0" baseline="0" noProof="0" dirty="0">
              <a:ln>
                <a:noFill/>
              </a:ln>
              <a:solidFill>
                <a:srgbClr val="FFFFFF"/>
              </a:solidFill>
              <a:effectLst/>
              <a:uLnTx/>
              <a:uFillTx/>
              <a:latin typeface="Avenir Book" panose="02000503020000020003" pitchFamily="2" charset="0"/>
              <a:ea typeface=""/>
              <a:cs typeface=""/>
            </a:endParaRPr>
          </a:p>
        </p:txBody>
      </p:sp>
      <p:sp>
        <p:nvSpPr>
          <p:cNvPr id="11" name="Rectangle 10"/>
          <p:cNvSpPr/>
          <p:nvPr/>
        </p:nvSpPr>
        <p:spPr>
          <a:xfrm>
            <a:off x="-14652" y="1017824"/>
            <a:ext cx="9155564" cy="523220"/>
          </a:xfrm>
          <a:prstGeom prst="rect">
            <a:avLst/>
          </a:prstGeom>
          <a:solidFill>
            <a:srgbClr val="A89988"/>
          </a:solidFill>
          <a:effectLst/>
        </p:spPr>
        <p:txBody>
          <a:bodyPr wrap="square">
            <a:spAutoFit/>
            <a:scene3d>
              <a:camera prst="orthographicFront">
                <a:rot lat="0" lon="0" rev="0"/>
              </a:camera>
              <a:lightRig rig="contrasting" dir="t">
                <a:rot lat="0" lon="0" rev="4500000"/>
              </a:lightRig>
            </a:scene3d>
            <a:sp3d contourW="6350" prstMaterial="metal">
              <a:contourClr>
                <a:schemeClr val="accent1">
                  <a:shade val="75000"/>
                </a:schemeClr>
              </a:contourClr>
            </a:sp3d>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venir Book" panose="02000503020000020003" pitchFamily="2" charset="0"/>
                <a:ea typeface="ＭＳ Ｐゴシック" charset="0"/>
                <a:cs typeface="ＭＳ Ｐゴシック" charset="0"/>
              </a:rPr>
              <a:t>“All the World’s a Stage”</a:t>
            </a:r>
          </a:p>
        </p:txBody>
      </p:sp>
      <p:sp>
        <p:nvSpPr>
          <p:cNvPr id="2" name="Rectangle 1">
            <a:extLst>
              <a:ext uri="{FF2B5EF4-FFF2-40B4-BE49-F238E27FC236}">
                <a16:creationId xmlns:a16="http://schemas.microsoft.com/office/drawing/2014/main" id="{198C46FD-6E57-EF43-4969-25AF868CBA9C}"/>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cxnSp>
        <p:nvCxnSpPr>
          <p:cNvPr id="5" name="Straight Connector 4">
            <a:extLst>
              <a:ext uri="{FF2B5EF4-FFF2-40B4-BE49-F238E27FC236}">
                <a16:creationId xmlns:a16="http://schemas.microsoft.com/office/drawing/2014/main" id="{79DD722A-73E1-69F0-7439-6335CAB04060}"/>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41E16B46-A08F-F129-4FC7-AB30785BA451}"/>
              </a:ext>
            </a:extLst>
          </p:cNvPr>
          <p:cNvSpPr/>
          <p:nvPr/>
        </p:nvSpPr>
        <p:spPr>
          <a:xfrm>
            <a:off x="-2" y="12449"/>
            <a:ext cx="9144001" cy="307777"/>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Suggested Additional Activity</a:t>
            </a:r>
          </a:p>
        </p:txBody>
      </p:sp>
      <p:pic>
        <p:nvPicPr>
          <p:cNvPr id="3" name="Picture 2">
            <a:extLst>
              <a:ext uri="{FF2B5EF4-FFF2-40B4-BE49-F238E27FC236}">
                <a16:creationId xmlns:a16="http://schemas.microsoft.com/office/drawing/2014/main" id="{A7930E9E-3693-B77F-7B92-F8C1B70A2AEC}"/>
              </a:ext>
            </a:extLst>
          </p:cNvPr>
          <p:cNvPicPr>
            <a:picLocks noChangeAspect="1"/>
          </p:cNvPicPr>
          <p:nvPr/>
        </p:nvPicPr>
        <p:blipFill>
          <a:blip r:embed="rId3"/>
          <a:stretch>
            <a:fillRect/>
          </a:stretch>
        </p:blipFill>
        <p:spPr>
          <a:xfrm>
            <a:off x="2677535" y="1743093"/>
            <a:ext cx="3788929" cy="4226639"/>
          </a:xfrm>
          <a:prstGeom prst="rect">
            <a:avLst/>
          </a:prstGeom>
        </p:spPr>
      </p:pic>
    </p:spTree>
    <p:extLst>
      <p:ext uri="{BB962C8B-B14F-4D97-AF65-F5344CB8AC3E}">
        <p14:creationId xmlns:p14="http://schemas.microsoft.com/office/powerpoint/2010/main" val="30563421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2.xml><?xml version="1.0" encoding="utf-8"?>
<p:sld xmlns:a="http://schemas.openxmlformats.org/drawingml/2006/main" xmlns:r="http://schemas.openxmlformats.org/officeDocument/2006/relationships" xmlns:p="http://schemas.openxmlformats.org/presentationml/2006/main" showMasterSp="0">
  <p:cSld>
    <p:bg>
      <p:bgPr>
        <a:solidFill>
          <a:srgbClr val="F7F4F2"/>
        </a:solidFill>
        <a:effectLst/>
      </p:bgPr>
    </p:bg>
    <p:spTree>
      <p:nvGrpSpPr>
        <p:cNvPr id="1" name=""/>
        <p:cNvGrpSpPr/>
        <p:nvPr/>
      </p:nvGrpSpPr>
      <p:grpSpPr>
        <a:xfrm>
          <a:off x="0" y="0"/>
          <a:ext cx="0" cy="0"/>
          <a:chOff x="0" y="0"/>
          <a:chExt cx="0" cy="0"/>
        </a:xfrm>
      </p:grpSpPr>
      <p:sp>
        <p:nvSpPr>
          <p:cNvPr id="7" name="Rectangle 6"/>
          <p:cNvSpPr/>
          <p:nvPr/>
        </p:nvSpPr>
        <p:spPr bwMode="auto">
          <a:xfrm>
            <a:off x="228600" y="381781"/>
            <a:ext cx="8686800" cy="137160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venir Book" panose="02000503020000020003" pitchFamily="2" charset="0"/>
              <a:ea typeface="ＭＳ Ｐゴシック" charset="0"/>
              <a:cs typeface="ＭＳ Ｐゴシック" charset="0"/>
            </a:endParaRPr>
          </a:p>
        </p:txBody>
      </p:sp>
      <p:sp>
        <p:nvSpPr>
          <p:cNvPr id="10" name="TextBox 9"/>
          <p:cNvSpPr txBox="1">
            <a:spLocks noChangeArrowheads="1"/>
          </p:cNvSpPr>
          <p:nvPr/>
        </p:nvSpPr>
        <p:spPr bwMode="auto">
          <a:xfrm>
            <a:off x="-11565" y="381801"/>
            <a:ext cx="9158652" cy="646331"/>
          </a:xfrm>
          <a:prstGeom prst="rect">
            <a:avLst/>
          </a:prstGeom>
          <a:solidFill>
            <a:srgbClr val="A89988"/>
          </a:solidFill>
          <a:ln w="9525">
            <a:noFill/>
            <a:miter lim="800000"/>
            <a:headEnd/>
            <a:tailEnd/>
          </a:ln>
        </p:spPr>
        <p:txBody>
          <a:bodyPr wrap="square">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b="0" i="0" u="none" strike="noStrike" kern="1200" cap="none" spc="0" normalizeH="0" baseline="0" noProof="0" dirty="0">
                <a:ln>
                  <a:noFill/>
                </a:ln>
                <a:solidFill>
                  <a:srgbClr val="FFFFFF"/>
                </a:solidFill>
                <a:effectLst/>
                <a:uLnTx/>
                <a:uFillTx/>
                <a:latin typeface="Avenir Book" panose="02000503020000020003" pitchFamily="2" charset="0"/>
                <a:ea typeface=""/>
                <a:cs typeface=""/>
              </a:rPr>
              <a:t>Health Care: Re-Vote</a:t>
            </a:r>
          </a:p>
        </p:txBody>
      </p:sp>
      <p:sp>
        <p:nvSpPr>
          <p:cNvPr id="2" name="Rectangle 1">
            <a:extLst>
              <a:ext uri="{FF2B5EF4-FFF2-40B4-BE49-F238E27FC236}">
                <a16:creationId xmlns:a16="http://schemas.microsoft.com/office/drawing/2014/main" id="{F8228B8F-BA02-48BD-7DD1-1563F5DB8C0B}"/>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sp>
        <p:nvSpPr>
          <p:cNvPr id="3" name="Rectangle 2">
            <a:extLst>
              <a:ext uri="{FF2B5EF4-FFF2-40B4-BE49-F238E27FC236}">
                <a16:creationId xmlns:a16="http://schemas.microsoft.com/office/drawing/2014/main" id="{D2E06D81-32D1-8957-7FF8-329324EB3B19}"/>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Three-in-One Activity</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4" name="Straight Connector 3">
            <a:extLst>
              <a:ext uri="{FF2B5EF4-FFF2-40B4-BE49-F238E27FC236}">
                <a16:creationId xmlns:a16="http://schemas.microsoft.com/office/drawing/2014/main" id="{7FDAAD33-B126-9F59-3FCE-00FABEE80273}"/>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pic>
        <p:nvPicPr>
          <p:cNvPr id="6" name="Picture 5" descr="A close-up of a card&#10;&#10;Description automatically generated">
            <a:extLst>
              <a:ext uri="{FF2B5EF4-FFF2-40B4-BE49-F238E27FC236}">
                <a16:creationId xmlns:a16="http://schemas.microsoft.com/office/drawing/2014/main" id="{514DF550-4B1B-B306-82BF-B741AD72114B}"/>
              </a:ext>
            </a:extLst>
          </p:cNvPr>
          <p:cNvPicPr>
            <a:picLocks noChangeAspect="1"/>
          </p:cNvPicPr>
          <p:nvPr/>
        </p:nvPicPr>
        <p:blipFill rotWithShape="1">
          <a:blip r:embed="rId3">
            <a:extLst>
              <a:ext uri="{28A0092B-C50C-407E-A947-70E740481C1C}">
                <a14:useLocalDpi xmlns:a14="http://schemas.microsoft.com/office/drawing/2010/main" val="0"/>
              </a:ext>
            </a:extLst>
          </a:blip>
          <a:srcRect l="523" t="2664" r="704" b="2973"/>
          <a:stretch/>
        </p:blipFill>
        <p:spPr>
          <a:xfrm>
            <a:off x="439387" y="1753381"/>
            <a:ext cx="8265226" cy="2660072"/>
          </a:xfrm>
          <a:prstGeom prst="rect">
            <a:avLst/>
          </a:prstGeom>
        </p:spPr>
      </p:pic>
    </p:spTree>
    <p:extLst>
      <p:ext uri="{BB962C8B-B14F-4D97-AF65-F5344CB8AC3E}">
        <p14:creationId xmlns:p14="http://schemas.microsoft.com/office/powerpoint/2010/main" val="13799006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bg>
      <p:bgPr>
        <a:solidFill>
          <a:srgbClr val="543018"/>
        </a:solid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73637" y="4726379"/>
            <a:ext cx="1600200" cy="1600200"/>
          </a:xfrm>
          <a:prstGeom prst="rect">
            <a:avLst/>
          </a:prstGeom>
        </p:spPr>
      </p:pic>
      <p:sp>
        <p:nvSpPr>
          <p:cNvPr id="8" name="Text Box 3">
            <a:extLst>
              <a:ext uri="{FF2B5EF4-FFF2-40B4-BE49-F238E27FC236}">
                <a16:creationId xmlns:a16="http://schemas.microsoft.com/office/drawing/2014/main" id="{FB5BC18A-6885-E04C-B647-EA8B2C27F818}"/>
              </a:ext>
            </a:extLst>
          </p:cNvPr>
          <p:cNvSpPr txBox="1">
            <a:spLocks noChangeArrowheads="1"/>
          </p:cNvSpPr>
          <p:nvPr/>
        </p:nvSpPr>
        <p:spPr bwMode="auto">
          <a:xfrm>
            <a:off x="0" y="15256"/>
            <a:ext cx="9144000" cy="2062103"/>
          </a:xfrm>
          <a:prstGeom prst="rect">
            <a:avLst/>
          </a:prstGeom>
          <a:noFill/>
          <a:ln w="9525">
            <a:noFill/>
            <a:miter lim="800000"/>
            <a:headEnd/>
            <a:tailEnd/>
          </a:ln>
          <a:effectLst/>
        </p:spPr>
        <p:txBody>
          <a:bodyPr>
            <a:prstTxWarp prst="textNoShape">
              <a:avLst/>
            </a:prstTxWarp>
            <a:spAutoFit/>
          </a:bodyPr>
          <a:lstStyle/>
          <a:p>
            <a:pPr marL="228600" marR="0" lvl="0" indent="-228600" algn="ctr" defTabSz="457200" rtl="0" eaLnBrk="0" fontAlgn="auto" latinLnBrk="0" hangingPunct="0">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endParaRPr>
          </a:p>
          <a:p>
            <a:pPr marL="228600" marR="0" lvl="0" indent="-228600" algn="ctr" defTabSz="457200" rtl="0" eaLnBrk="0" fontAlgn="auto" latinLnBrk="0" hangingPunct="0">
              <a:lnSpc>
                <a:spcPct val="100000"/>
              </a:lnSpc>
              <a:spcBef>
                <a:spcPts val="0"/>
              </a:spcBef>
              <a:spcAft>
                <a:spcPts val="0"/>
              </a:spcAft>
              <a:buClrTx/>
              <a:buSzTx/>
              <a:buFontTx/>
              <a:buNone/>
              <a:tabLst/>
              <a:defRPr/>
            </a:pPr>
            <a:r>
              <a:rPr kumimoji="0" lang="en-US" sz="4000" b="0" i="0" u="sng" strike="noStrike" kern="1200" cap="none" spc="0" normalizeH="0" baseline="0" noProof="0">
                <a:ln>
                  <a:noFill/>
                </a:ln>
                <a:solidFill>
                  <a:srgbClr val="FFFFFF"/>
                </a:solidFill>
                <a:effectLst/>
                <a:uLnTx/>
                <a:uFillTx/>
                <a:latin typeface="Avenir Book" panose="02000503020000020003" pitchFamily="2" charset="0"/>
                <a:ea typeface="Avenir Book" charset="0"/>
                <a:cs typeface="Avenir Book" charset="0"/>
              </a:rPr>
              <a:t>Chapter 15</a:t>
            </a:r>
            <a:endParaRPr kumimoji="0" lang="en-US" sz="4000" b="0" i="0" u="sng"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endParaRPr>
          </a:p>
          <a:p>
            <a:pPr marL="228600" marR="0" lvl="0" indent="-228600" algn="ctr" defTabSz="457200" rtl="0" eaLnBrk="0" fontAlgn="auto" latinLnBrk="0" hangingPunct="0">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endParaRPr>
          </a:p>
          <a:p>
            <a:pPr marL="228600" marR="0" lvl="0" indent="-228600" algn="ctr" defTabSz="457200" rtl="0" eaLnBrk="0" fontAlgn="auto" latinLnBrk="0" hangingPunct="0">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rPr>
              <a:t>Check out the book for more!</a:t>
            </a:r>
            <a:r>
              <a:rPr kumimoji="0" lang="en-US" sz="3200" b="0" i="0" u="none"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rPr>
              <a:t> </a:t>
            </a:r>
            <a:endParaRPr kumimoji="0" lang="en-US" sz="4000" b="0" i="0" u="none"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endParaRPr>
          </a:p>
          <a:p>
            <a:pPr marL="228600" marR="0" lvl="0" indent="-228600" algn="ctr" defTabSz="457200" rtl="0" eaLnBrk="0" fontAlgn="auto" latinLnBrk="0" hangingPunct="0">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endParaRPr>
          </a:p>
          <a:p>
            <a:pPr marL="228600" marR="0" lvl="0" indent="-228600" algn="ctr" defTabSz="457200" rtl="0" eaLnBrk="0" fontAlgn="auto" latinLnBrk="0" hangingPunct="0">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rPr>
              <a:t>Test Yourself • Key Terms • Answer Key</a:t>
            </a:r>
          </a:p>
        </p:txBody>
      </p:sp>
      <p:sp>
        <p:nvSpPr>
          <p:cNvPr id="2" name="Explosion 2 1">
            <a:extLst>
              <a:ext uri="{FF2B5EF4-FFF2-40B4-BE49-F238E27FC236}">
                <a16:creationId xmlns:a16="http://schemas.microsoft.com/office/drawing/2014/main" id="{D6DFFF8E-3D77-834E-915F-96B62A7E7324}"/>
              </a:ext>
            </a:extLst>
          </p:cNvPr>
          <p:cNvSpPr/>
          <p:nvPr/>
        </p:nvSpPr>
        <p:spPr>
          <a:xfrm rot="459845">
            <a:off x="1313475" y="1743801"/>
            <a:ext cx="6357958" cy="5270655"/>
          </a:xfrm>
          <a:prstGeom prst="irregularSeal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pic>
        <p:nvPicPr>
          <p:cNvPr id="6" name="Picture 5" descr="A picture containing clock&#10;&#10;Description automatically generated">
            <a:extLst>
              <a:ext uri="{FF2B5EF4-FFF2-40B4-BE49-F238E27FC236}">
                <a16:creationId xmlns:a16="http://schemas.microsoft.com/office/drawing/2014/main" id="{4EA5125E-17EC-ED4E-8911-1C34174CC0CA}"/>
              </a:ext>
            </a:extLst>
          </p:cNvPr>
          <p:cNvPicPr>
            <a:picLocks noChangeAspect="1"/>
          </p:cNvPicPr>
          <p:nvPr/>
        </p:nvPicPr>
        <p:blipFill>
          <a:blip r:embed="rId6"/>
          <a:stretch>
            <a:fillRect/>
          </a:stretch>
        </p:blipFill>
        <p:spPr>
          <a:xfrm>
            <a:off x="3379338" y="3208007"/>
            <a:ext cx="1796133" cy="2351772"/>
          </a:xfrm>
          <a:prstGeom prst="rect">
            <a:avLst/>
          </a:prstGeom>
        </p:spPr>
      </p:pic>
      <p:sp>
        <p:nvSpPr>
          <p:cNvPr id="4" name="Rectangle 3">
            <a:extLst>
              <a:ext uri="{FF2B5EF4-FFF2-40B4-BE49-F238E27FC236}">
                <a16:creationId xmlns:a16="http://schemas.microsoft.com/office/drawing/2014/main" id="{F2D3D8EA-D15F-6441-A07A-632BA5A08DA0}"/>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FFFFFF"/>
              </a:solidFill>
              <a:effectLst/>
              <a:uLnTx/>
              <a:uFillTx/>
              <a:latin typeface="Avenir Book" panose="02000503020000020003" pitchFamily="2" charset="0"/>
              <a:ea typeface="ＭＳ Ｐゴシック" pitchFamily="-106" charset="-128"/>
              <a:cs typeface="+mn-cs"/>
            </a:endParaRPr>
          </a:p>
        </p:txBody>
      </p:sp>
      <p:pic>
        <p:nvPicPr>
          <p:cNvPr id="5" name="VOTE Jingle.mp3">
            <a:hlinkClick r:id="" action="ppaction://media"/>
            <a:extLst>
              <a:ext uri="{FF2B5EF4-FFF2-40B4-BE49-F238E27FC236}">
                <a16:creationId xmlns:a16="http://schemas.microsoft.com/office/drawing/2014/main" id="{B0BEDF58-9A2A-E3E4-4E6D-D1E94EA1FE06}"/>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9144000" y="6045200"/>
            <a:ext cx="812800" cy="812800"/>
          </a:xfrm>
          <a:prstGeom prst="rect">
            <a:avLst/>
          </a:prstGeom>
        </p:spPr>
      </p:pic>
    </p:spTree>
    <p:extLst>
      <p:ext uri="{BB962C8B-B14F-4D97-AF65-F5344CB8AC3E}">
        <p14:creationId xmlns:p14="http://schemas.microsoft.com/office/powerpoint/2010/main" val="707584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3" end="3"/>
                                            </p:txEl>
                                          </p:spTgt>
                                        </p:tgtEl>
                                        <p:attrNameLst>
                                          <p:attrName>style.visibility</p:attrName>
                                        </p:attrNameLst>
                                      </p:cBhvr>
                                      <p:to>
                                        <p:strVal val="visible"/>
                                      </p:to>
                                    </p:set>
                                    <p:animEffect transition="in" filter="fade">
                                      <p:cBhvr>
                                        <p:cTn id="7" dur="2000"/>
                                        <p:tgtEl>
                                          <p:spTgt spid="8">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
                                            <p:txEl>
                                              <p:pRg st="5" end="5"/>
                                            </p:txEl>
                                          </p:spTgt>
                                        </p:tgtEl>
                                        <p:attrNameLst>
                                          <p:attrName>style.visibility</p:attrName>
                                        </p:attrNameLst>
                                      </p:cBhvr>
                                      <p:to>
                                        <p:strVal val="visible"/>
                                      </p:to>
                                    </p:set>
                                    <p:animEffect transition="in" filter="fade">
                                      <p:cBhvr>
                                        <p:cTn id="10" dur="2000"/>
                                        <p:tgtEl>
                                          <p:spTgt spid="8">
                                            <p:txEl>
                                              <p:pRg st="5" end="5"/>
                                            </p:txEl>
                                          </p:spTgt>
                                        </p:tgtEl>
                                      </p:cBhvr>
                                    </p:animEffect>
                                  </p:childTnLst>
                                </p:cTn>
                              </p:par>
                              <p:par>
                                <p:cTn id="11" presetID="1" presetClass="mediacall" presetSubtype="0" fill="hold" nodeType="withEffect">
                                  <p:stCondLst>
                                    <p:cond delay="0"/>
                                  </p:stCondLst>
                                  <p:childTnLst>
                                    <p:cmd type="call" cmd="playFrom(0.0)">
                                      <p:cBhvr>
                                        <p:cTn id="12" dur="3134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3" fill="hold" display="0">
                  <p:stCondLst>
                    <p:cond delay="indefinite"/>
                  </p:stCondLst>
                  <p:endCondLst>
                    <p:cond evt="onStopAudio" delay="0">
                      <p:tgtEl>
                        <p:sldTgt/>
                      </p:tgtEl>
                    </p:cond>
                  </p:endCondLst>
                </p:cTn>
                <p:tgtEl>
                  <p:spTgt spid="5"/>
                </p:tgtEl>
              </p:cMediaNode>
            </p:audio>
          </p:childTnLst>
        </p:cTn>
      </p:par>
    </p:tnLst>
  </p:timing>
</p:sld>
</file>

<file path=ppt/theme/theme1.xml><?xml version="1.0" encoding="utf-8"?>
<a:theme xmlns:a="http://schemas.openxmlformats.org/drawingml/2006/main" name="22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a:ln>
              <a:noFill/>
            </a:ln>
            <a:solidFill>
              <a:schemeClr val="tx1"/>
            </a:solidFill>
            <a:effectLst/>
            <a:latin typeface="Arial" pitchFamily="-112"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a:ln>
              <a:noFill/>
            </a:ln>
            <a:solidFill>
              <a:schemeClr val="tx1"/>
            </a:solidFill>
            <a:effectLst/>
            <a:latin typeface="Arial" pitchFamily="-112"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1_Globe">
  <a:themeElements>
    <a:clrScheme name="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fontScheme name="Globe">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Globe 1">
        <a:dk1>
          <a:srgbClr val="622100"/>
        </a:dk1>
        <a:lt1>
          <a:srgbClr val="FFFFFF"/>
        </a:lt1>
        <a:dk2>
          <a:srgbClr val="800000"/>
        </a:dk2>
        <a:lt2>
          <a:srgbClr val="FFFFCC"/>
        </a:lt2>
        <a:accent1>
          <a:srgbClr val="E42B00"/>
        </a:accent1>
        <a:accent2>
          <a:srgbClr val="996600"/>
        </a:accent2>
        <a:accent3>
          <a:srgbClr val="C0AAAA"/>
        </a:accent3>
        <a:accent4>
          <a:srgbClr val="DADADA"/>
        </a:accent4>
        <a:accent5>
          <a:srgbClr val="EFACAA"/>
        </a:accent5>
        <a:accent6>
          <a:srgbClr val="8A5C00"/>
        </a:accent6>
        <a:hlink>
          <a:srgbClr val="FADF6C"/>
        </a:hlink>
        <a:folHlink>
          <a:srgbClr val="FF9900"/>
        </a:folHlink>
      </a:clrScheme>
      <a:clrMap bg1="dk2" tx1="lt1" bg2="dk1" tx2="lt2" accent1="accent1" accent2="accent2" accent3="accent3" accent4="accent4" accent5="accent5" accent6="accent6" hlink="hlink" folHlink="folHlink"/>
    </a:extraClrScheme>
    <a:extraClrScheme>
      <a:clrScheme name="Globe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clrMap bg1="dk2" tx1="lt1" bg2="dk1" tx2="lt2" accent1="accent1" accent2="accent2" accent3="accent3" accent4="accent4" accent5="accent5" accent6="accent6" hlink="hlink" folHlink="folHlink"/>
    </a:extraClrScheme>
    <a:extraClrScheme>
      <a:clrScheme name="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Globe 4">
        <a:dk1>
          <a:srgbClr val="005856"/>
        </a:dk1>
        <a:lt1>
          <a:srgbClr val="FFFFFF"/>
        </a:lt1>
        <a:dk2>
          <a:srgbClr val="008080"/>
        </a:dk2>
        <a:lt2>
          <a:srgbClr val="FFFFCC"/>
        </a:lt2>
        <a:accent1>
          <a:srgbClr val="0099CC"/>
        </a:accent1>
        <a:accent2>
          <a:srgbClr val="00CCFF"/>
        </a:accent2>
        <a:accent3>
          <a:srgbClr val="AAC0C0"/>
        </a:accent3>
        <a:accent4>
          <a:srgbClr val="DADADA"/>
        </a:accent4>
        <a:accent5>
          <a:srgbClr val="AACAE2"/>
        </a:accent5>
        <a:accent6>
          <a:srgbClr val="00B9E7"/>
        </a:accent6>
        <a:hlink>
          <a:srgbClr val="1ACE9F"/>
        </a:hlink>
        <a:folHlink>
          <a:srgbClr val="948CCE"/>
        </a:folHlink>
      </a:clrScheme>
      <a:clrMap bg1="dk2" tx1="lt1" bg2="dk1" tx2="lt2" accent1="accent1" accent2="accent2" accent3="accent3" accent4="accent4" accent5="accent5" accent6="accent6" hlink="hlink" folHlink="folHlink"/>
    </a:extraClrScheme>
    <a:extraClrScheme>
      <a:clrScheme name="Globe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clrMap bg1="dk2" tx1="lt1" bg2="dk1" tx2="lt2" accent1="accent1" accent2="accent2" accent3="accent3" accent4="accent4" accent5="accent5" accent6="accent6" hlink="hlink" folHlink="folHlink"/>
    </a:extraClrScheme>
    <a:extraClrScheme>
      <a:clrScheme name="Globe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clrMap bg1="dk2" tx1="lt1" bg2="dk1" tx2="lt2" accent1="accent1" accent2="accent2" accent3="accent3" accent4="accent4" accent5="accent5" accent6="accent6" hlink="hlink" folHlink="folHlink"/>
    </a:extraClrScheme>
    <a:extraClrScheme>
      <a:clrScheme name="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clrMap bg1="dk2" tx1="lt1" bg2="dk1" tx2="lt2" accent1="accent1" accent2="accent2" accent3="accent3" accent4="accent4" accent5="accent5" accent6="accent6" hlink="hlink" folHlink="folHlink"/>
    </a:extraClrScheme>
    <a:extraClrScheme>
      <a:clrScheme name="Globe 8">
        <a:dk1>
          <a:srgbClr val="000000"/>
        </a:dk1>
        <a:lt1>
          <a:srgbClr val="FFFFDD"/>
        </a:lt1>
        <a:dk2>
          <a:srgbClr val="000000"/>
        </a:dk2>
        <a:lt2>
          <a:srgbClr val="98977A"/>
        </a:lt2>
        <a:accent1>
          <a:srgbClr val="BDCDA7"/>
        </a:accent1>
        <a:accent2>
          <a:srgbClr val="A0D060"/>
        </a:accent2>
        <a:accent3>
          <a:srgbClr val="FFFFEB"/>
        </a:accent3>
        <a:accent4>
          <a:srgbClr val="000000"/>
        </a:accent4>
        <a:accent5>
          <a:srgbClr val="DBE3D0"/>
        </a:accent5>
        <a:accent6>
          <a:srgbClr val="91BC56"/>
        </a:accent6>
        <a:hlink>
          <a:srgbClr val="FADD4E"/>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9_Blank Presentation">
  <a:themeElements>
    <a:clrScheme name="3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Blank Presentatio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24_Globe">
  <a:themeElements>
    <a:clrScheme name="Globe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fontScheme name="Globe">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Globe 1">
        <a:dk1>
          <a:srgbClr val="622100"/>
        </a:dk1>
        <a:lt1>
          <a:srgbClr val="FFFFFF"/>
        </a:lt1>
        <a:dk2>
          <a:srgbClr val="800000"/>
        </a:dk2>
        <a:lt2>
          <a:srgbClr val="FFFFCC"/>
        </a:lt2>
        <a:accent1>
          <a:srgbClr val="E42B00"/>
        </a:accent1>
        <a:accent2>
          <a:srgbClr val="996600"/>
        </a:accent2>
        <a:accent3>
          <a:srgbClr val="C0AAAA"/>
        </a:accent3>
        <a:accent4>
          <a:srgbClr val="DADADA"/>
        </a:accent4>
        <a:accent5>
          <a:srgbClr val="EFACAA"/>
        </a:accent5>
        <a:accent6>
          <a:srgbClr val="8A5C00"/>
        </a:accent6>
        <a:hlink>
          <a:srgbClr val="FADF6C"/>
        </a:hlink>
        <a:folHlink>
          <a:srgbClr val="FF9900"/>
        </a:folHlink>
      </a:clrScheme>
      <a:clrMap bg1="dk2" tx1="lt1" bg2="dk1" tx2="lt2" accent1="accent1" accent2="accent2" accent3="accent3" accent4="accent4" accent5="accent5" accent6="accent6" hlink="hlink" folHlink="folHlink"/>
    </a:extraClrScheme>
    <a:extraClrScheme>
      <a:clrScheme name="Globe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clrMap bg1="dk2" tx1="lt1" bg2="dk1" tx2="lt2" accent1="accent1" accent2="accent2" accent3="accent3" accent4="accent4" accent5="accent5" accent6="accent6" hlink="hlink" folHlink="folHlink"/>
    </a:extraClrScheme>
    <a:extraClrScheme>
      <a:clrScheme name="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Globe 4">
        <a:dk1>
          <a:srgbClr val="005856"/>
        </a:dk1>
        <a:lt1>
          <a:srgbClr val="FFFFFF"/>
        </a:lt1>
        <a:dk2>
          <a:srgbClr val="008080"/>
        </a:dk2>
        <a:lt2>
          <a:srgbClr val="FFFFCC"/>
        </a:lt2>
        <a:accent1>
          <a:srgbClr val="0099CC"/>
        </a:accent1>
        <a:accent2>
          <a:srgbClr val="00CCFF"/>
        </a:accent2>
        <a:accent3>
          <a:srgbClr val="AAC0C0"/>
        </a:accent3>
        <a:accent4>
          <a:srgbClr val="DADADA"/>
        </a:accent4>
        <a:accent5>
          <a:srgbClr val="AACAE2"/>
        </a:accent5>
        <a:accent6>
          <a:srgbClr val="00B9E7"/>
        </a:accent6>
        <a:hlink>
          <a:srgbClr val="1ACE9F"/>
        </a:hlink>
        <a:folHlink>
          <a:srgbClr val="948CCE"/>
        </a:folHlink>
      </a:clrScheme>
      <a:clrMap bg1="dk2" tx1="lt1" bg2="dk1" tx2="lt2" accent1="accent1" accent2="accent2" accent3="accent3" accent4="accent4" accent5="accent5" accent6="accent6" hlink="hlink" folHlink="folHlink"/>
    </a:extraClrScheme>
    <a:extraClrScheme>
      <a:clrScheme name="Globe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clrMap bg1="dk2" tx1="lt1" bg2="dk1" tx2="lt2" accent1="accent1" accent2="accent2" accent3="accent3" accent4="accent4" accent5="accent5" accent6="accent6" hlink="hlink" folHlink="folHlink"/>
    </a:extraClrScheme>
    <a:extraClrScheme>
      <a:clrScheme name="Globe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clrMap bg1="dk2" tx1="lt1" bg2="dk1" tx2="lt2" accent1="accent1" accent2="accent2" accent3="accent3" accent4="accent4" accent5="accent5" accent6="accent6" hlink="hlink" folHlink="folHlink"/>
    </a:extraClrScheme>
    <a:extraClrScheme>
      <a:clrScheme name="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clrMap bg1="dk2" tx1="lt1" bg2="dk1" tx2="lt2" accent1="accent1" accent2="accent2" accent3="accent3" accent4="accent4" accent5="accent5" accent6="accent6" hlink="hlink" folHlink="folHlink"/>
    </a:extraClrScheme>
    <a:extraClrScheme>
      <a:clrScheme name="Globe 8">
        <a:dk1>
          <a:srgbClr val="000000"/>
        </a:dk1>
        <a:lt1>
          <a:srgbClr val="FFFFDD"/>
        </a:lt1>
        <a:dk2>
          <a:srgbClr val="000000"/>
        </a:dk2>
        <a:lt2>
          <a:srgbClr val="98977A"/>
        </a:lt2>
        <a:accent1>
          <a:srgbClr val="BDCDA7"/>
        </a:accent1>
        <a:accent2>
          <a:srgbClr val="A0D060"/>
        </a:accent2>
        <a:accent3>
          <a:srgbClr val="FFFFEB"/>
        </a:accent3>
        <a:accent4>
          <a:srgbClr val="000000"/>
        </a:accent4>
        <a:accent5>
          <a:srgbClr val="DBE3D0"/>
        </a:accent5>
        <a:accent6>
          <a:srgbClr val="91BC56"/>
        </a:accent6>
        <a:hlink>
          <a:srgbClr val="FADD4E"/>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19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5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2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a:ln>
              <a:noFill/>
            </a:ln>
            <a:solidFill>
              <a:schemeClr val="tx1"/>
            </a:solidFill>
            <a:effectLst/>
            <a:latin typeface="Arial" pitchFamily="-112"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a:ln>
              <a:noFill/>
            </a:ln>
            <a:solidFill>
              <a:schemeClr val="tx1"/>
            </a:solidFill>
            <a:effectLst/>
            <a:latin typeface="Arial" pitchFamily="-112"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25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20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BE0E3"/>
        </a:solidFill>
        <a:ln w="127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Arial" charset="0"/>
            <a:ea typeface="ヒラギノ角ゴ Pro W3" pitchFamily="-80" charset="-128"/>
            <a:sym typeface="Arial" charset="0"/>
          </a:defRPr>
        </a:defPPr>
      </a:lstStyle>
    </a:spDef>
    <a:lnDef>
      <a:spPr bwMode="auto">
        <a:xfrm>
          <a:off x="0" y="0"/>
          <a:ext cx="1" cy="1"/>
        </a:xfrm>
        <a:custGeom>
          <a:avLst/>
          <a:gdLst/>
          <a:ahLst/>
          <a:cxnLst/>
          <a:rect l="0" t="0" r="0" b="0"/>
          <a:pathLst/>
        </a:custGeom>
        <a:solidFill>
          <a:srgbClr val="BBE0E3"/>
        </a:solidFill>
        <a:ln w="127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Arial" charset="0"/>
            <a:ea typeface="ヒラギノ角ゴ Pro W3" pitchFamily="-80" charset="-128"/>
            <a:sym typeface="Arial"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8_Globe">
  <a:themeElements>
    <a:clrScheme name="4_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fontScheme name="4_Globe">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Verdana" pitchFamily="34" charset="0"/>
          </a:defRPr>
        </a:defPPr>
      </a:lstStyle>
    </a:lnDef>
  </a:objectDefaults>
  <a:extraClrSchemeLst>
    <a:extraClrScheme>
      <a:clrScheme name="4_Globe 1">
        <a:dk1>
          <a:srgbClr val="622100"/>
        </a:dk1>
        <a:lt1>
          <a:srgbClr val="FFFFFF"/>
        </a:lt1>
        <a:dk2>
          <a:srgbClr val="800000"/>
        </a:dk2>
        <a:lt2>
          <a:srgbClr val="FFFFCC"/>
        </a:lt2>
        <a:accent1>
          <a:srgbClr val="E42B00"/>
        </a:accent1>
        <a:accent2>
          <a:srgbClr val="996600"/>
        </a:accent2>
        <a:accent3>
          <a:srgbClr val="C0AAAA"/>
        </a:accent3>
        <a:accent4>
          <a:srgbClr val="DADADA"/>
        </a:accent4>
        <a:accent5>
          <a:srgbClr val="EFACAA"/>
        </a:accent5>
        <a:accent6>
          <a:srgbClr val="8A5C00"/>
        </a:accent6>
        <a:hlink>
          <a:srgbClr val="FADF6C"/>
        </a:hlink>
        <a:folHlink>
          <a:srgbClr val="FF9900"/>
        </a:folHlink>
      </a:clrScheme>
      <a:clrMap bg1="dk2" tx1="lt1" bg2="dk1" tx2="lt2" accent1="accent1" accent2="accent2" accent3="accent3" accent4="accent4" accent5="accent5" accent6="accent6" hlink="hlink" folHlink="folHlink"/>
    </a:extraClrScheme>
    <a:extraClrScheme>
      <a:clrScheme name="4_Globe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clrMap bg1="dk2" tx1="lt1" bg2="dk1" tx2="lt2" accent1="accent1" accent2="accent2" accent3="accent3" accent4="accent4" accent5="accent5" accent6="accent6" hlink="hlink" folHlink="folHlink"/>
    </a:extraClrScheme>
    <a:extraClrScheme>
      <a:clrScheme name="4_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4_Globe 4">
        <a:dk1>
          <a:srgbClr val="005856"/>
        </a:dk1>
        <a:lt1>
          <a:srgbClr val="FFFFFF"/>
        </a:lt1>
        <a:dk2>
          <a:srgbClr val="008080"/>
        </a:dk2>
        <a:lt2>
          <a:srgbClr val="FFFFCC"/>
        </a:lt2>
        <a:accent1>
          <a:srgbClr val="0099CC"/>
        </a:accent1>
        <a:accent2>
          <a:srgbClr val="00CCFF"/>
        </a:accent2>
        <a:accent3>
          <a:srgbClr val="AAC0C0"/>
        </a:accent3>
        <a:accent4>
          <a:srgbClr val="DADADA"/>
        </a:accent4>
        <a:accent5>
          <a:srgbClr val="AACAE2"/>
        </a:accent5>
        <a:accent6>
          <a:srgbClr val="00B9E7"/>
        </a:accent6>
        <a:hlink>
          <a:srgbClr val="1ACE9F"/>
        </a:hlink>
        <a:folHlink>
          <a:srgbClr val="948CCE"/>
        </a:folHlink>
      </a:clrScheme>
      <a:clrMap bg1="dk2" tx1="lt1" bg2="dk1" tx2="lt2" accent1="accent1" accent2="accent2" accent3="accent3" accent4="accent4" accent5="accent5" accent6="accent6" hlink="hlink" folHlink="folHlink"/>
    </a:extraClrScheme>
    <a:extraClrScheme>
      <a:clrScheme name="4_Globe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clrMap bg1="dk2" tx1="lt1" bg2="dk1" tx2="lt2" accent1="accent1" accent2="accent2" accent3="accent3" accent4="accent4" accent5="accent5" accent6="accent6" hlink="hlink" folHlink="folHlink"/>
    </a:extraClrScheme>
    <a:extraClrScheme>
      <a:clrScheme name="4_Globe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clrMap bg1="dk2" tx1="lt1" bg2="dk1" tx2="lt2" accent1="accent1" accent2="accent2" accent3="accent3" accent4="accent4" accent5="accent5" accent6="accent6" hlink="hlink" folHlink="folHlink"/>
    </a:extraClrScheme>
    <a:extraClrScheme>
      <a:clrScheme name="4_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clrMap bg1="dk2" tx1="lt1" bg2="dk1" tx2="lt2" accent1="accent1" accent2="accent2" accent3="accent3" accent4="accent4" accent5="accent5" accent6="accent6" hlink="hlink" folHlink="folHlink"/>
    </a:extraClrScheme>
    <a:extraClrScheme>
      <a:clrScheme name="4_Globe 8">
        <a:dk1>
          <a:srgbClr val="000000"/>
        </a:dk1>
        <a:lt1>
          <a:srgbClr val="FFFFDD"/>
        </a:lt1>
        <a:dk2>
          <a:srgbClr val="000000"/>
        </a:dk2>
        <a:lt2>
          <a:srgbClr val="98977A"/>
        </a:lt2>
        <a:accent1>
          <a:srgbClr val="BDCDA7"/>
        </a:accent1>
        <a:accent2>
          <a:srgbClr val="A0D060"/>
        </a:accent2>
        <a:accent3>
          <a:srgbClr val="FFFFEB"/>
        </a:accent3>
        <a:accent4>
          <a:srgbClr val="000000"/>
        </a:accent4>
        <a:accent5>
          <a:srgbClr val="DBE3D0"/>
        </a:accent5>
        <a:accent6>
          <a:srgbClr val="91BC56"/>
        </a:accent6>
        <a:hlink>
          <a:srgbClr val="FADD4E"/>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2_Balance">
  <a:themeElements>
    <a:clrScheme name="Balance 1">
      <a:dk1>
        <a:srgbClr val="663300"/>
      </a:dk1>
      <a:lt1>
        <a:srgbClr val="FFFFFF"/>
      </a:lt1>
      <a:dk2>
        <a:srgbClr val="996600"/>
      </a:dk2>
      <a:lt2>
        <a:srgbClr val="DBBD71"/>
      </a:lt2>
      <a:accent1>
        <a:srgbClr val="F8A500"/>
      </a:accent1>
      <a:accent2>
        <a:srgbClr val="808000"/>
      </a:accent2>
      <a:accent3>
        <a:srgbClr val="CAB8AA"/>
      </a:accent3>
      <a:accent4>
        <a:srgbClr val="DADADA"/>
      </a:accent4>
      <a:accent5>
        <a:srgbClr val="FBCFAA"/>
      </a:accent5>
      <a:accent6>
        <a:srgbClr val="737300"/>
      </a:accent6>
      <a:hlink>
        <a:srgbClr val="FFCC66"/>
      </a:hlink>
      <a:folHlink>
        <a:srgbClr val="CCA500"/>
      </a:folHlink>
    </a:clrScheme>
    <a:fontScheme name="Balance">
      <a:majorFont>
        <a:latin typeface="Arial"/>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Balance 1">
        <a:dk1>
          <a:srgbClr val="663300"/>
        </a:dk1>
        <a:lt1>
          <a:srgbClr val="FFFFFF"/>
        </a:lt1>
        <a:dk2>
          <a:srgbClr val="996600"/>
        </a:dk2>
        <a:lt2>
          <a:srgbClr val="DBBD71"/>
        </a:lt2>
        <a:accent1>
          <a:srgbClr val="F8A500"/>
        </a:accent1>
        <a:accent2>
          <a:srgbClr val="808000"/>
        </a:accent2>
        <a:accent3>
          <a:srgbClr val="CAB8AA"/>
        </a:accent3>
        <a:accent4>
          <a:srgbClr val="DADADA"/>
        </a:accent4>
        <a:accent5>
          <a:srgbClr val="FBCFAA"/>
        </a:accent5>
        <a:accent6>
          <a:srgbClr val="737300"/>
        </a:accent6>
        <a:hlink>
          <a:srgbClr val="FFCC66"/>
        </a:hlink>
        <a:folHlink>
          <a:srgbClr val="CCA500"/>
        </a:folHlink>
      </a:clrScheme>
      <a:clrMap bg1="dk2" tx1="lt1" bg2="dk1" tx2="lt2" accent1="accent1" accent2="accent2" accent3="accent3" accent4="accent4" accent5="accent5" accent6="accent6" hlink="hlink" folHlink="folHlink"/>
    </a:extraClrScheme>
    <a:extraClrScheme>
      <a:clrScheme name="Balance 2">
        <a:dk1>
          <a:srgbClr val="660000"/>
        </a:dk1>
        <a:lt1>
          <a:srgbClr val="FFFFFF"/>
        </a:lt1>
        <a:dk2>
          <a:srgbClr val="800000"/>
        </a:dk2>
        <a:lt2>
          <a:srgbClr val="FFFFCC"/>
        </a:lt2>
        <a:accent1>
          <a:srgbClr val="CC6600"/>
        </a:accent1>
        <a:accent2>
          <a:srgbClr val="BE7960"/>
        </a:accent2>
        <a:accent3>
          <a:srgbClr val="C0AAAA"/>
        </a:accent3>
        <a:accent4>
          <a:srgbClr val="DADADA"/>
        </a:accent4>
        <a:accent5>
          <a:srgbClr val="E2B8AA"/>
        </a:accent5>
        <a:accent6>
          <a:srgbClr val="AC6D56"/>
        </a:accent6>
        <a:hlink>
          <a:srgbClr val="FFFF99"/>
        </a:hlink>
        <a:folHlink>
          <a:srgbClr val="E5B325"/>
        </a:folHlink>
      </a:clrScheme>
      <a:clrMap bg1="dk2" tx1="lt1" bg2="dk1" tx2="lt2" accent1="accent1" accent2="accent2" accent3="accent3" accent4="accent4" accent5="accent5" accent6="accent6" hlink="hlink" folHlink="folHlink"/>
    </a:extraClrScheme>
    <a:extraClrScheme>
      <a:clrScheme name="Balance 3">
        <a:dk1>
          <a:srgbClr val="003300"/>
        </a:dk1>
        <a:lt1>
          <a:srgbClr val="FFFFFF"/>
        </a:lt1>
        <a:dk2>
          <a:srgbClr val="4D6A2A"/>
        </a:dk2>
        <a:lt2>
          <a:srgbClr val="CCFF99"/>
        </a:lt2>
        <a:accent1>
          <a:srgbClr val="2EB62E"/>
        </a:accent1>
        <a:accent2>
          <a:srgbClr val="527C3A"/>
        </a:accent2>
        <a:accent3>
          <a:srgbClr val="B2B9AC"/>
        </a:accent3>
        <a:accent4>
          <a:srgbClr val="DADADA"/>
        </a:accent4>
        <a:accent5>
          <a:srgbClr val="ADD7AD"/>
        </a:accent5>
        <a:accent6>
          <a:srgbClr val="497034"/>
        </a:accent6>
        <a:hlink>
          <a:srgbClr val="DDD800"/>
        </a:hlink>
        <a:folHlink>
          <a:srgbClr val="009999"/>
        </a:folHlink>
      </a:clrScheme>
      <a:clrMap bg1="dk2" tx1="lt1" bg2="dk1" tx2="lt2" accent1="accent1" accent2="accent2" accent3="accent3" accent4="accent4" accent5="accent5" accent6="accent6" hlink="hlink" folHlink="folHlink"/>
    </a:extraClrScheme>
    <a:extraClrScheme>
      <a:clrScheme name="Balance 4">
        <a:dk1>
          <a:srgbClr val="005A58"/>
        </a:dk1>
        <a:lt1>
          <a:srgbClr val="FFFFFF"/>
        </a:lt1>
        <a:dk2>
          <a:srgbClr val="00716E"/>
        </a:dk2>
        <a:lt2>
          <a:srgbClr val="FFFF99"/>
        </a:lt2>
        <a:accent1>
          <a:srgbClr val="2DB3B0"/>
        </a:accent1>
        <a:accent2>
          <a:srgbClr val="6D6FC7"/>
        </a:accent2>
        <a:accent3>
          <a:srgbClr val="AABBBA"/>
        </a:accent3>
        <a:accent4>
          <a:srgbClr val="DADADA"/>
        </a:accent4>
        <a:accent5>
          <a:srgbClr val="ADD6D4"/>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alance 5">
        <a:dk1>
          <a:srgbClr val="003366"/>
        </a:dk1>
        <a:lt1>
          <a:srgbClr val="FFFFFF"/>
        </a:lt1>
        <a:dk2>
          <a:srgbClr val="2B5481"/>
        </a:dk2>
        <a:lt2>
          <a:srgbClr val="E5FFFF"/>
        </a:lt2>
        <a:accent1>
          <a:srgbClr val="336699"/>
        </a:accent1>
        <a:accent2>
          <a:srgbClr val="00B000"/>
        </a:accent2>
        <a:accent3>
          <a:srgbClr val="ACB3C1"/>
        </a:accent3>
        <a:accent4>
          <a:srgbClr val="DADADA"/>
        </a:accent4>
        <a:accent5>
          <a:srgbClr val="ADB8CA"/>
        </a:accent5>
        <a:accent6>
          <a:srgbClr val="009F00"/>
        </a:accent6>
        <a:hlink>
          <a:srgbClr val="00CCFF"/>
        </a:hlink>
        <a:folHlink>
          <a:srgbClr val="B5FFFB"/>
        </a:folHlink>
      </a:clrScheme>
      <a:clrMap bg1="dk2" tx1="lt1" bg2="dk1" tx2="lt2" accent1="accent1" accent2="accent2" accent3="accent3" accent4="accent4" accent5="accent5" accent6="accent6" hlink="hlink" folHlink="folHlink"/>
    </a:extraClrScheme>
    <a:extraClrScheme>
      <a:clrScheme name="Balance 6">
        <a:dk1>
          <a:srgbClr val="2F2D25"/>
        </a:dk1>
        <a:lt1>
          <a:srgbClr val="FFFFFF"/>
        </a:lt1>
        <a:dk2>
          <a:srgbClr val="656151"/>
        </a:dk2>
        <a:lt2>
          <a:srgbClr val="FFFFCC"/>
        </a:lt2>
        <a:accent1>
          <a:srgbClr val="818173"/>
        </a:accent1>
        <a:accent2>
          <a:srgbClr val="809EA8"/>
        </a:accent2>
        <a:accent3>
          <a:srgbClr val="B8B7B3"/>
        </a:accent3>
        <a:accent4>
          <a:srgbClr val="DADADA"/>
        </a:accent4>
        <a:accent5>
          <a:srgbClr val="C1C1BC"/>
        </a:accent5>
        <a:accent6>
          <a:srgbClr val="738F98"/>
        </a:accent6>
        <a:hlink>
          <a:srgbClr val="E2C86A"/>
        </a:hlink>
        <a:folHlink>
          <a:srgbClr val="B7B6A3"/>
        </a:folHlink>
      </a:clrScheme>
      <a:clrMap bg1="dk2" tx1="lt1" bg2="dk1" tx2="lt2" accent1="accent1" accent2="accent2" accent3="accent3" accent4="accent4" accent5="accent5" accent6="accent6" hlink="hlink" folHlink="folHlink"/>
    </a:extraClrScheme>
    <a:extraClrScheme>
      <a:clrScheme name="Balance 7">
        <a:dk1>
          <a:srgbClr val="B4AF80"/>
        </a:dk1>
        <a:lt1>
          <a:srgbClr val="FFFFFF"/>
        </a:lt1>
        <a:dk2>
          <a:srgbClr val="C8C6A2"/>
        </a:dk2>
        <a:lt2>
          <a:srgbClr val="827F4C"/>
        </a:lt2>
        <a:accent1>
          <a:srgbClr val="7C784E"/>
        </a:accent1>
        <a:accent2>
          <a:srgbClr val="A2A4AC"/>
        </a:accent2>
        <a:accent3>
          <a:srgbClr val="E0DFCE"/>
        </a:accent3>
        <a:accent4>
          <a:srgbClr val="DADADA"/>
        </a:accent4>
        <a:accent5>
          <a:srgbClr val="BFBEB2"/>
        </a:accent5>
        <a:accent6>
          <a:srgbClr val="92949B"/>
        </a:accent6>
        <a:hlink>
          <a:srgbClr val="33CCCC"/>
        </a:hlink>
        <a:folHlink>
          <a:srgbClr val="009999"/>
        </a:folHlink>
      </a:clrScheme>
      <a:clrMap bg1="dk2" tx1="lt1" bg2="dk1" tx2="lt2" accent1="accent1" accent2="accent2" accent3="accent3" accent4="accent4" accent5="accent5" accent6="accent6" hlink="hlink" folHlink="folHlink"/>
    </a:extraClrScheme>
    <a:extraClrScheme>
      <a:clrScheme name="Balance 8">
        <a:dk1>
          <a:srgbClr val="000000"/>
        </a:dk1>
        <a:lt1>
          <a:srgbClr val="DDDDDD"/>
        </a:lt1>
        <a:dk2>
          <a:srgbClr val="000000"/>
        </a:dk2>
        <a:lt2>
          <a:srgbClr val="B8B7D1"/>
        </a:lt2>
        <a:accent1>
          <a:srgbClr val="F1F0F4"/>
        </a:accent1>
        <a:accent2>
          <a:srgbClr val="C1BCFC"/>
        </a:accent2>
        <a:accent3>
          <a:srgbClr val="EBEBEB"/>
        </a:accent3>
        <a:accent4>
          <a:srgbClr val="000000"/>
        </a:accent4>
        <a:accent5>
          <a:srgbClr val="F7F6F8"/>
        </a:accent5>
        <a:accent6>
          <a:srgbClr val="AFAAE4"/>
        </a:accent6>
        <a:hlink>
          <a:srgbClr val="5454C6"/>
        </a:hlink>
        <a:folHlink>
          <a:srgbClr val="6A6F86"/>
        </a:folHlink>
      </a:clrScheme>
      <a:clrMap bg1="lt1" tx1="dk1" bg2="lt2" tx2="dk2" accent1="accent1" accent2="accent2" accent3="accent3" accent4="accent4" accent5="accent5" accent6="accent6" hlink="hlink" folHlink="folHlink"/>
    </a:extraClrScheme>
    <a:extraClrScheme>
      <a:clrScheme name="Balance 9">
        <a:dk1>
          <a:srgbClr val="000000"/>
        </a:dk1>
        <a:lt1>
          <a:srgbClr val="FFFFFF"/>
        </a:lt1>
        <a:dk2>
          <a:srgbClr val="00A29E"/>
        </a:dk2>
        <a:lt2>
          <a:srgbClr val="CBCBCB"/>
        </a:lt2>
        <a:accent1>
          <a:srgbClr val="E5E5FF"/>
        </a:accent1>
        <a:accent2>
          <a:srgbClr val="79CD6B"/>
        </a:accent2>
        <a:accent3>
          <a:srgbClr val="FFFFFF"/>
        </a:accent3>
        <a:accent4>
          <a:srgbClr val="000000"/>
        </a:accent4>
        <a:accent5>
          <a:srgbClr val="F0F0FF"/>
        </a:accent5>
        <a:accent6>
          <a:srgbClr val="6DBA60"/>
        </a:accent6>
        <a:hlink>
          <a:srgbClr val="4477DE"/>
        </a:hlink>
        <a:folHlink>
          <a:srgbClr val="65498F"/>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17_Office Theme">
  <a:themeElements>
    <a:clrScheme name="2_Office Theme">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2_Office Theme">
      <a:majorFont>
        <a:latin typeface="Helvetica"/>
        <a:ea typeface="Helvetica"/>
        <a:cs typeface="Helvetica"/>
      </a:majorFont>
      <a:minorFont>
        <a:latin typeface="Helvetica Neue"/>
        <a:ea typeface="Helvetica Neue"/>
        <a:cs typeface="Helvetica Neue"/>
      </a:minorFont>
    </a:fontScheme>
    <a:fmtScheme name="2_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ctr" defTabSz="914400" rtl="0" fontAlgn="auto" latinLnBrk="0" hangingPunct="0">
          <a:lnSpc>
            <a:spcPct val="100000"/>
          </a:lnSpc>
          <a:spcBef>
            <a:spcPts val="0"/>
          </a:spcBef>
          <a:spcAft>
            <a:spcPts val="0"/>
          </a:spcAft>
          <a:buClrTx/>
          <a:buSzTx/>
          <a:buFontTx/>
          <a:buNone/>
          <a:tabLst/>
          <a:defRPr kumimoji="0" sz="1800" b="1" i="0" u="none" strike="noStrike" cap="none" spc="0" normalizeH="0" baseline="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ctr" defTabSz="914400" rtl="0" fontAlgn="auto" latinLnBrk="0" hangingPunct="0">
          <a:lnSpc>
            <a:spcPct val="100000"/>
          </a:lnSpc>
          <a:spcBef>
            <a:spcPts val="0"/>
          </a:spcBef>
          <a:spcAft>
            <a:spcPts val="0"/>
          </a:spcAft>
          <a:buClrTx/>
          <a:buSzTx/>
          <a:buFontTx/>
          <a:buNone/>
          <a:tabLst/>
          <a:defRPr kumimoji="0" sz="1800" b="1" i="0" u="none" strike="noStrike" cap="none" spc="0" normalizeH="0" baseline="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14.xml><?xml version="1.0" encoding="utf-8"?>
<a:theme xmlns:a="http://schemas.openxmlformats.org/drawingml/2006/main" name="18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2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6.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7.xml><?xml version="1.0" encoding="utf-8"?>
<a:theme xmlns:a="http://schemas.openxmlformats.org/drawingml/2006/main" name="2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8.xml><?xml version="1.0" encoding="utf-8"?>
<a:theme xmlns:a="http://schemas.openxmlformats.org/drawingml/2006/main" name="19_Econ 391 Agricultural Subsidies Slides">
  <a:themeElements>
    <a:clrScheme name="Econ 391 Agricultural Subsidies Slides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fontScheme name="Econ 391 Agricultural Subsidies Slides">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Econ 391 Agricultural Subsidies Slides 1">
        <a:dk1>
          <a:srgbClr val="622100"/>
        </a:dk1>
        <a:lt1>
          <a:srgbClr val="FFFFFF"/>
        </a:lt1>
        <a:dk2>
          <a:srgbClr val="800000"/>
        </a:dk2>
        <a:lt2>
          <a:srgbClr val="FFFFCC"/>
        </a:lt2>
        <a:accent1>
          <a:srgbClr val="E42B00"/>
        </a:accent1>
        <a:accent2>
          <a:srgbClr val="996600"/>
        </a:accent2>
        <a:accent3>
          <a:srgbClr val="C0AAAA"/>
        </a:accent3>
        <a:accent4>
          <a:srgbClr val="DADADA"/>
        </a:accent4>
        <a:accent5>
          <a:srgbClr val="EFACAA"/>
        </a:accent5>
        <a:accent6>
          <a:srgbClr val="8A5C00"/>
        </a:accent6>
        <a:hlink>
          <a:srgbClr val="FADF6C"/>
        </a:hlink>
        <a:folHlink>
          <a:srgbClr val="FF9900"/>
        </a:folHlink>
      </a:clrScheme>
      <a:clrMap bg1="dk2" tx1="lt1" bg2="dk1" tx2="lt2" accent1="accent1" accent2="accent2" accent3="accent3" accent4="accent4" accent5="accent5" accent6="accent6" hlink="hlink" folHlink="folHlink"/>
    </a:extraClrScheme>
    <a:extraClrScheme>
      <a:clrScheme name="Econ 391 Agricultural Subsidies Slides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clrMap bg1="dk2" tx1="lt1" bg2="dk1" tx2="lt2" accent1="accent1" accent2="accent2" accent3="accent3" accent4="accent4" accent5="accent5" accent6="accent6" hlink="hlink" folHlink="folHlink"/>
    </a:extraClrScheme>
    <a:extraClrScheme>
      <a:clrScheme name="Econ 391 Agricultural Subsidies Slides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Econ 391 Agricultural Subsidies Slides 4">
        <a:dk1>
          <a:srgbClr val="005856"/>
        </a:dk1>
        <a:lt1>
          <a:srgbClr val="FFFFFF"/>
        </a:lt1>
        <a:dk2>
          <a:srgbClr val="008080"/>
        </a:dk2>
        <a:lt2>
          <a:srgbClr val="FFFFCC"/>
        </a:lt2>
        <a:accent1>
          <a:srgbClr val="0099CC"/>
        </a:accent1>
        <a:accent2>
          <a:srgbClr val="00CCFF"/>
        </a:accent2>
        <a:accent3>
          <a:srgbClr val="AAC0C0"/>
        </a:accent3>
        <a:accent4>
          <a:srgbClr val="DADADA"/>
        </a:accent4>
        <a:accent5>
          <a:srgbClr val="AACAE2"/>
        </a:accent5>
        <a:accent6>
          <a:srgbClr val="00B9E7"/>
        </a:accent6>
        <a:hlink>
          <a:srgbClr val="1ACE9F"/>
        </a:hlink>
        <a:folHlink>
          <a:srgbClr val="948CCE"/>
        </a:folHlink>
      </a:clrScheme>
      <a:clrMap bg1="dk2" tx1="lt1" bg2="dk1" tx2="lt2" accent1="accent1" accent2="accent2" accent3="accent3" accent4="accent4" accent5="accent5" accent6="accent6" hlink="hlink" folHlink="folHlink"/>
    </a:extraClrScheme>
    <a:extraClrScheme>
      <a:clrScheme name="Econ 391 Agricultural Subsidies Slides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clrMap bg1="dk2" tx1="lt1" bg2="dk1" tx2="lt2" accent1="accent1" accent2="accent2" accent3="accent3" accent4="accent4" accent5="accent5" accent6="accent6" hlink="hlink" folHlink="folHlink"/>
    </a:extraClrScheme>
    <a:extraClrScheme>
      <a:clrScheme name="Econ 391 Agricultural Subsidies Slides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clrMap bg1="dk2" tx1="lt1" bg2="dk1" tx2="lt2" accent1="accent1" accent2="accent2" accent3="accent3" accent4="accent4" accent5="accent5" accent6="accent6" hlink="hlink" folHlink="folHlink"/>
    </a:extraClrScheme>
    <a:extraClrScheme>
      <a:clrScheme name="Econ 391 Agricultural Subsidies Slides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clrMap bg1="dk2" tx1="lt1" bg2="dk1" tx2="lt2" accent1="accent1" accent2="accent2" accent3="accent3" accent4="accent4" accent5="accent5" accent6="accent6" hlink="hlink" folHlink="folHlink"/>
    </a:extraClrScheme>
    <a:extraClrScheme>
      <a:clrScheme name="Econ 391 Agricultural Subsidies Slides 8">
        <a:dk1>
          <a:srgbClr val="000000"/>
        </a:dk1>
        <a:lt1>
          <a:srgbClr val="FFFFDD"/>
        </a:lt1>
        <a:dk2>
          <a:srgbClr val="000000"/>
        </a:dk2>
        <a:lt2>
          <a:srgbClr val="98977A"/>
        </a:lt2>
        <a:accent1>
          <a:srgbClr val="BDCDA7"/>
        </a:accent1>
        <a:accent2>
          <a:srgbClr val="A0D060"/>
        </a:accent2>
        <a:accent3>
          <a:srgbClr val="FFFFEB"/>
        </a:accent3>
        <a:accent4>
          <a:srgbClr val="000000"/>
        </a:accent4>
        <a:accent5>
          <a:srgbClr val="DBE3D0"/>
        </a:accent5>
        <a:accent6>
          <a:srgbClr val="91BC56"/>
        </a:accent6>
        <a:hlink>
          <a:srgbClr val="FADD4E"/>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0.xml><?xml version="1.0" encoding="utf-8"?>
<a:theme xmlns:a="http://schemas.openxmlformats.org/drawingml/2006/main" name="24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BE0E3"/>
        </a:solidFill>
        <a:ln w="127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Arial" charset="0"/>
            <a:ea typeface="ヒラギノ角ゴ Pro W3" pitchFamily="-80" charset="-128"/>
            <a:sym typeface="Arial" charset="0"/>
          </a:defRPr>
        </a:defPPr>
      </a:lstStyle>
    </a:spDef>
    <a:lnDef>
      <a:spPr bwMode="auto">
        <a:xfrm>
          <a:off x="0" y="0"/>
          <a:ext cx="1" cy="1"/>
        </a:xfrm>
        <a:custGeom>
          <a:avLst/>
          <a:gdLst/>
          <a:ahLst/>
          <a:cxnLst/>
          <a:rect l="0" t="0" r="0" b="0"/>
          <a:pathLst/>
        </a:custGeom>
        <a:solidFill>
          <a:srgbClr val="BBE0E3"/>
        </a:solidFill>
        <a:ln w="127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Arial" charset="0"/>
            <a:ea typeface="ヒラギノ角ゴ Pro W3" pitchFamily="-80" charset="-128"/>
            <a:sym typeface="Arial"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11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BE0E3"/>
        </a:solidFill>
        <a:ln w="127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Arial" charset="0"/>
            <a:ea typeface="ヒラギノ角ゴ Pro W3" pitchFamily="-80" charset="-128"/>
            <a:sym typeface="Arial" charset="0"/>
          </a:defRPr>
        </a:defPPr>
      </a:lstStyle>
    </a:spDef>
    <a:lnDef>
      <a:spPr bwMode="auto">
        <a:xfrm>
          <a:off x="0" y="0"/>
          <a:ext cx="1" cy="1"/>
        </a:xfrm>
        <a:custGeom>
          <a:avLst/>
          <a:gdLst/>
          <a:ahLst/>
          <a:cxnLst/>
          <a:rect l="0" t="0" r="0" b="0"/>
          <a:pathLst/>
        </a:custGeom>
        <a:solidFill>
          <a:srgbClr val="BBE0E3"/>
        </a:solidFill>
        <a:ln w="127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Arial" charset="0"/>
            <a:ea typeface="ヒラギノ角ゴ Pro W3" pitchFamily="-80" charset="-128"/>
            <a:sym typeface="Arial"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4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1_Maple">
  <a:themeElements>
    <a:clrScheme name="Maple 10">
      <a:dk1>
        <a:srgbClr val="777777"/>
      </a:dk1>
      <a:lt1>
        <a:srgbClr val="FFFFFF"/>
      </a:lt1>
      <a:dk2>
        <a:srgbClr val="000000"/>
      </a:dk2>
      <a:lt2>
        <a:srgbClr val="FFFFFF"/>
      </a:lt2>
      <a:accent1>
        <a:srgbClr val="FFFFFF"/>
      </a:accent1>
      <a:accent2>
        <a:srgbClr val="FFFFFF"/>
      </a:accent2>
      <a:accent3>
        <a:srgbClr val="AAAAAA"/>
      </a:accent3>
      <a:accent4>
        <a:srgbClr val="DADADA"/>
      </a:accent4>
      <a:accent5>
        <a:srgbClr val="FFFFFF"/>
      </a:accent5>
      <a:accent6>
        <a:srgbClr val="E7E7E7"/>
      </a:accent6>
      <a:hlink>
        <a:srgbClr val="FFFFCC"/>
      </a:hlink>
      <a:folHlink>
        <a:srgbClr val="FFFFFF"/>
      </a:folHlink>
    </a:clrScheme>
    <a:fontScheme name="Maple">
      <a:majorFont>
        <a:latin typeface="Times New Roman"/>
        <a:ea typeface="Arial"/>
        <a:cs typeface="Arial"/>
      </a:majorFont>
      <a:minorFont>
        <a:latin typeface="Times New Roman"/>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Maple 1">
        <a:dk1>
          <a:srgbClr val="BB5F03"/>
        </a:dk1>
        <a:lt1>
          <a:srgbClr val="FFFFFF"/>
        </a:lt1>
        <a:dk2>
          <a:srgbClr val="993300"/>
        </a:dk2>
        <a:lt2>
          <a:srgbClr val="FEEC94"/>
        </a:lt2>
        <a:accent1>
          <a:srgbClr val="FF9900"/>
        </a:accent1>
        <a:accent2>
          <a:srgbClr val="B76A03"/>
        </a:accent2>
        <a:accent3>
          <a:srgbClr val="CAADAA"/>
        </a:accent3>
        <a:accent4>
          <a:srgbClr val="DADADA"/>
        </a:accent4>
        <a:accent5>
          <a:srgbClr val="FFCAAA"/>
        </a:accent5>
        <a:accent6>
          <a:srgbClr val="A65F02"/>
        </a:accent6>
        <a:hlink>
          <a:srgbClr val="FFFFCC"/>
        </a:hlink>
        <a:folHlink>
          <a:srgbClr val="CCCC00"/>
        </a:folHlink>
      </a:clrScheme>
      <a:clrMap bg1="dk2" tx1="lt1" bg2="dk1" tx2="lt2" accent1="accent1" accent2="accent2" accent3="accent3" accent4="accent4" accent5="accent5" accent6="accent6" hlink="hlink" folHlink="folHlink"/>
    </a:extraClrScheme>
    <a:extraClrScheme>
      <a:clrScheme name="Maple 2">
        <a:dk1>
          <a:srgbClr val="EA9306"/>
        </a:dk1>
        <a:lt1>
          <a:srgbClr val="FFFFFF"/>
        </a:lt1>
        <a:dk2>
          <a:srgbClr val="FAC120"/>
        </a:dk2>
        <a:lt2>
          <a:srgbClr val="FFFDD1"/>
        </a:lt2>
        <a:accent1>
          <a:srgbClr val="CC6600"/>
        </a:accent1>
        <a:accent2>
          <a:srgbClr val="FF9933"/>
        </a:accent2>
        <a:accent3>
          <a:srgbClr val="FCDDAB"/>
        </a:accent3>
        <a:accent4>
          <a:srgbClr val="DADADA"/>
        </a:accent4>
        <a:accent5>
          <a:srgbClr val="E2B8AA"/>
        </a:accent5>
        <a:accent6>
          <a:srgbClr val="E78A2D"/>
        </a:accent6>
        <a:hlink>
          <a:srgbClr val="A50021"/>
        </a:hlink>
        <a:folHlink>
          <a:srgbClr val="666633"/>
        </a:folHlink>
      </a:clrScheme>
      <a:clrMap bg1="dk2" tx1="lt1" bg2="dk1" tx2="lt2" accent1="accent1" accent2="accent2" accent3="accent3" accent4="accent4" accent5="accent5" accent6="accent6" hlink="hlink" folHlink="folHlink"/>
    </a:extraClrScheme>
    <a:extraClrScheme>
      <a:clrScheme name="Maple 3">
        <a:dk1>
          <a:srgbClr val="000000"/>
        </a:dk1>
        <a:lt1>
          <a:srgbClr val="FFFFCC"/>
        </a:lt1>
        <a:dk2>
          <a:srgbClr val="A26D18"/>
        </a:dk2>
        <a:lt2>
          <a:srgbClr val="F9D793"/>
        </a:lt2>
        <a:accent1>
          <a:srgbClr val="FFD05B"/>
        </a:accent1>
        <a:accent2>
          <a:srgbClr val="FEE1A8"/>
        </a:accent2>
        <a:accent3>
          <a:srgbClr val="FFFFE2"/>
        </a:accent3>
        <a:accent4>
          <a:srgbClr val="000000"/>
        </a:accent4>
        <a:accent5>
          <a:srgbClr val="FFE4B5"/>
        </a:accent5>
        <a:accent6>
          <a:srgbClr val="E6CC98"/>
        </a:accent6>
        <a:hlink>
          <a:srgbClr val="FF0000"/>
        </a:hlink>
        <a:folHlink>
          <a:srgbClr val="CC6600"/>
        </a:folHlink>
      </a:clrScheme>
      <a:clrMap bg1="lt1" tx1="dk1" bg2="lt2" tx2="dk2" accent1="accent1" accent2="accent2" accent3="accent3" accent4="accent4" accent5="accent5" accent6="accent6" hlink="hlink" folHlink="folHlink"/>
    </a:extraClrScheme>
    <a:extraClrScheme>
      <a:clrScheme name="Maple 4">
        <a:dk1>
          <a:srgbClr val="008000"/>
        </a:dk1>
        <a:lt1>
          <a:srgbClr val="FFFFFF"/>
        </a:lt1>
        <a:dk2>
          <a:srgbClr val="005800"/>
        </a:dk2>
        <a:lt2>
          <a:srgbClr val="FFFFCC"/>
        </a:lt2>
        <a:accent1>
          <a:srgbClr val="00CC99"/>
        </a:accent1>
        <a:accent2>
          <a:srgbClr val="007825"/>
        </a:accent2>
        <a:accent3>
          <a:srgbClr val="AAB4AA"/>
        </a:accent3>
        <a:accent4>
          <a:srgbClr val="DADADA"/>
        </a:accent4>
        <a:accent5>
          <a:srgbClr val="AAE2CA"/>
        </a:accent5>
        <a:accent6>
          <a:srgbClr val="006C20"/>
        </a:accent6>
        <a:hlink>
          <a:srgbClr val="9966FF"/>
        </a:hlink>
        <a:folHlink>
          <a:srgbClr val="99CCFF"/>
        </a:folHlink>
      </a:clrScheme>
      <a:clrMap bg1="dk2" tx1="lt1" bg2="dk1" tx2="lt2" accent1="accent1" accent2="accent2" accent3="accent3" accent4="accent4" accent5="accent5" accent6="accent6" hlink="hlink" folHlink="folHlink"/>
    </a:extraClrScheme>
    <a:extraClrScheme>
      <a:clrScheme name="Maple 5">
        <a:dk1>
          <a:srgbClr val="56925A"/>
        </a:dk1>
        <a:lt1>
          <a:srgbClr val="FFFFFF"/>
        </a:lt1>
        <a:dk2>
          <a:srgbClr val="6FB56D"/>
        </a:dk2>
        <a:lt2>
          <a:srgbClr val="FFFFCC"/>
        </a:lt2>
        <a:accent1>
          <a:srgbClr val="2B877C"/>
        </a:accent1>
        <a:accent2>
          <a:srgbClr val="5A9A5F"/>
        </a:accent2>
        <a:accent3>
          <a:srgbClr val="BBD7BA"/>
        </a:accent3>
        <a:accent4>
          <a:srgbClr val="DADADA"/>
        </a:accent4>
        <a:accent5>
          <a:srgbClr val="ACC3BF"/>
        </a:accent5>
        <a:accent6>
          <a:srgbClr val="518B55"/>
        </a:accent6>
        <a:hlink>
          <a:srgbClr val="99FF33"/>
        </a:hlink>
        <a:folHlink>
          <a:srgbClr val="CCFF99"/>
        </a:folHlink>
      </a:clrScheme>
      <a:clrMap bg1="dk2" tx1="lt1" bg2="dk1" tx2="lt2" accent1="accent1" accent2="accent2" accent3="accent3" accent4="accent4" accent5="accent5" accent6="accent6" hlink="hlink" folHlink="folHlink"/>
    </a:extraClrScheme>
    <a:extraClrScheme>
      <a:clrScheme name="Maple 6">
        <a:dk1>
          <a:srgbClr val="006699"/>
        </a:dk1>
        <a:lt1>
          <a:srgbClr val="FFFFFF"/>
        </a:lt1>
        <a:dk2>
          <a:srgbClr val="006666"/>
        </a:dk2>
        <a:lt2>
          <a:srgbClr val="CCECFF"/>
        </a:lt2>
        <a:accent1>
          <a:srgbClr val="00CCFF"/>
        </a:accent1>
        <a:accent2>
          <a:srgbClr val="017A83"/>
        </a:accent2>
        <a:accent3>
          <a:srgbClr val="AAB8B8"/>
        </a:accent3>
        <a:accent4>
          <a:srgbClr val="DADADA"/>
        </a:accent4>
        <a:accent5>
          <a:srgbClr val="AAE2FF"/>
        </a:accent5>
        <a:accent6>
          <a:srgbClr val="016E76"/>
        </a:accent6>
        <a:hlink>
          <a:srgbClr val="FFFFCC"/>
        </a:hlink>
        <a:folHlink>
          <a:srgbClr val="99FF99"/>
        </a:folHlink>
      </a:clrScheme>
      <a:clrMap bg1="dk2" tx1="lt1" bg2="dk1" tx2="lt2" accent1="accent1" accent2="accent2" accent3="accent3" accent4="accent4" accent5="accent5" accent6="accent6" hlink="hlink" folHlink="folHlink"/>
    </a:extraClrScheme>
    <a:extraClrScheme>
      <a:clrScheme name="Maple 7">
        <a:dk1>
          <a:srgbClr val="80ACC4"/>
        </a:dk1>
        <a:lt1>
          <a:srgbClr val="FFFFFF"/>
        </a:lt1>
        <a:dk2>
          <a:srgbClr val="B3D1DF"/>
        </a:dk2>
        <a:lt2>
          <a:srgbClr val="FFFFFF"/>
        </a:lt2>
        <a:accent1>
          <a:srgbClr val="5089A8"/>
        </a:accent1>
        <a:accent2>
          <a:srgbClr val="BBC6DB"/>
        </a:accent2>
        <a:accent3>
          <a:srgbClr val="D6E5EC"/>
        </a:accent3>
        <a:accent4>
          <a:srgbClr val="DADADA"/>
        </a:accent4>
        <a:accent5>
          <a:srgbClr val="B3C4D1"/>
        </a:accent5>
        <a:accent6>
          <a:srgbClr val="A9B3C6"/>
        </a:accent6>
        <a:hlink>
          <a:srgbClr val="0000FF"/>
        </a:hlink>
        <a:folHlink>
          <a:srgbClr val="006699"/>
        </a:folHlink>
      </a:clrScheme>
      <a:clrMap bg1="dk2" tx1="lt1" bg2="dk1" tx2="lt2" accent1="accent1" accent2="accent2" accent3="accent3" accent4="accent4" accent5="accent5" accent6="accent6" hlink="hlink" folHlink="folHlink"/>
    </a:extraClrScheme>
    <a:extraClrScheme>
      <a:clrScheme name="Maple 8">
        <a:dk1>
          <a:srgbClr val="5700AE"/>
        </a:dk1>
        <a:lt1>
          <a:srgbClr val="FFFFFF"/>
        </a:lt1>
        <a:dk2>
          <a:srgbClr val="7301CB"/>
        </a:dk2>
        <a:lt2>
          <a:srgbClr val="C5C5FF"/>
        </a:lt2>
        <a:accent1>
          <a:srgbClr val="9999FF"/>
        </a:accent1>
        <a:accent2>
          <a:srgbClr val="7000E0"/>
        </a:accent2>
        <a:accent3>
          <a:srgbClr val="BCAAE2"/>
        </a:accent3>
        <a:accent4>
          <a:srgbClr val="DADADA"/>
        </a:accent4>
        <a:accent5>
          <a:srgbClr val="CACAFF"/>
        </a:accent5>
        <a:accent6>
          <a:srgbClr val="6500CB"/>
        </a:accent6>
        <a:hlink>
          <a:srgbClr val="99F3FF"/>
        </a:hlink>
        <a:folHlink>
          <a:srgbClr val="CCCCFF"/>
        </a:folHlink>
      </a:clrScheme>
      <a:clrMap bg1="dk2" tx1="lt1" bg2="dk1" tx2="lt2" accent1="accent1" accent2="accent2" accent3="accent3" accent4="accent4" accent5="accent5" accent6="accent6" hlink="hlink" folHlink="folHlink"/>
    </a:extraClrScheme>
    <a:extraClrScheme>
      <a:clrScheme name="Maple 9">
        <a:dk1>
          <a:srgbClr val="003366"/>
        </a:dk1>
        <a:lt1>
          <a:srgbClr val="FFFFFF"/>
        </a:lt1>
        <a:dk2>
          <a:srgbClr val="003366"/>
        </a:dk2>
        <a:lt2>
          <a:srgbClr val="CBD5DF"/>
        </a:lt2>
        <a:accent1>
          <a:srgbClr val="A9BEE9"/>
        </a:accent1>
        <a:accent2>
          <a:srgbClr val="D6E4F2"/>
        </a:accent2>
        <a:accent3>
          <a:srgbClr val="FFFFFF"/>
        </a:accent3>
        <a:accent4>
          <a:srgbClr val="002A56"/>
        </a:accent4>
        <a:accent5>
          <a:srgbClr val="D1DBF2"/>
        </a:accent5>
        <a:accent6>
          <a:srgbClr val="C2CFDB"/>
        </a:accent6>
        <a:hlink>
          <a:srgbClr val="0000CC"/>
        </a:hlink>
        <a:folHlink>
          <a:srgbClr val="8668E8"/>
        </a:folHlink>
      </a:clrScheme>
      <a:clrMap bg1="lt1" tx1="dk1" bg2="lt2" tx2="dk2" accent1="accent1" accent2="accent2" accent3="accent3" accent4="accent4" accent5="accent5" accent6="accent6" hlink="hlink" folHlink="folHlink"/>
    </a:extraClrScheme>
    <a:extraClrScheme>
      <a:clrScheme name="Maple 10">
        <a:dk1>
          <a:srgbClr val="777777"/>
        </a:dk1>
        <a:lt1>
          <a:srgbClr val="FFFFFF"/>
        </a:lt1>
        <a:dk2>
          <a:srgbClr val="000000"/>
        </a:dk2>
        <a:lt2>
          <a:srgbClr val="FFFFFF"/>
        </a:lt2>
        <a:accent1>
          <a:srgbClr val="FFFFFF"/>
        </a:accent1>
        <a:accent2>
          <a:srgbClr val="FFFFFF"/>
        </a:accent2>
        <a:accent3>
          <a:srgbClr val="AAAAAA"/>
        </a:accent3>
        <a:accent4>
          <a:srgbClr val="DADADA"/>
        </a:accent4>
        <a:accent5>
          <a:srgbClr val="FFFFFF"/>
        </a:accent5>
        <a:accent6>
          <a:srgbClr val="E7E7E7"/>
        </a:accent6>
        <a:hlink>
          <a:srgbClr val="FFFFCC"/>
        </a:hlink>
        <a:folHlink>
          <a:srgbClr val="FFFFFF"/>
        </a:folHlink>
      </a:clrScheme>
      <a:clrMap bg1="dk2" tx1="lt1" bg2="dk1" tx2="lt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5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5.xml><?xml version="1.0" encoding="utf-8"?>
<a:theme xmlns:a="http://schemas.openxmlformats.org/drawingml/2006/main" name="28_Globe">
  <a:themeElements>
    <a:clrScheme name="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fontScheme name="Globe">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Globe 1">
        <a:dk1>
          <a:srgbClr val="622100"/>
        </a:dk1>
        <a:lt1>
          <a:srgbClr val="FFFFFF"/>
        </a:lt1>
        <a:dk2>
          <a:srgbClr val="800000"/>
        </a:dk2>
        <a:lt2>
          <a:srgbClr val="FFFFCC"/>
        </a:lt2>
        <a:accent1>
          <a:srgbClr val="E42B00"/>
        </a:accent1>
        <a:accent2>
          <a:srgbClr val="996600"/>
        </a:accent2>
        <a:accent3>
          <a:srgbClr val="C0AAAA"/>
        </a:accent3>
        <a:accent4>
          <a:srgbClr val="DADADA"/>
        </a:accent4>
        <a:accent5>
          <a:srgbClr val="EFACAA"/>
        </a:accent5>
        <a:accent6>
          <a:srgbClr val="8A5C00"/>
        </a:accent6>
        <a:hlink>
          <a:srgbClr val="FADF6C"/>
        </a:hlink>
        <a:folHlink>
          <a:srgbClr val="FF9900"/>
        </a:folHlink>
      </a:clrScheme>
      <a:clrMap bg1="dk2" tx1="lt1" bg2="dk1" tx2="lt2" accent1="accent1" accent2="accent2" accent3="accent3" accent4="accent4" accent5="accent5" accent6="accent6" hlink="hlink" folHlink="folHlink"/>
    </a:extraClrScheme>
    <a:extraClrScheme>
      <a:clrScheme name="Globe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clrMap bg1="dk2" tx1="lt1" bg2="dk1" tx2="lt2" accent1="accent1" accent2="accent2" accent3="accent3" accent4="accent4" accent5="accent5" accent6="accent6" hlink="hlink" folHlink="folHlink"/>
    </a:extraClrScheme>
    <a:extraClrScheme>
      <a:clrScheme name="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Globe 4">
        <a:dk1>
          <a:srgbClr val="005856"/>
        </a:dk1>
        <a:lt1>
          <a:srgbClr val="FFFFFF"/>
        </a:lt1>
        <a:dk2>
          <a:srgbClr val="008080"/>
        </a:dk2>
        <a:lt2>
          <a:srgbClr val="FFFFCC"/>
        </a:lt2>
        <a:accent1>
          <a:srgbClr val="0099CC"/>
        </a:accent1>
        <a:accent2>
          <a:srgbClr val="00CCFF"/>
        </a:accent2>
        <a:accent3>
          <a:srgbClr val="AAC0C0"/>
        </a:accent3>
        <a:accent4>
          <a:srgbClr val="DADADA"/>
        </a:accent4>
        <a:accent5>
          <a:srgbClr val="AACAE2"/>
        </a:accent5>
        <a:accent6>
          <a:srgbClr val="00B9E7"/>
        </a:accent6>
        <a:hlink>
          <a:srgbClr val="1ACE9F"/>
        </a:hlink>
        <a:folHlink>
          <a:srgbClr val="948CCE"/>
        </a:folHlink>
      </a:clrScheme>
      <a:clrMap bg1="dk2" tx1="lt1" bg2="dk1" tx2="lt2" accent1="accent1" accent2="accent2" accent3="accent3" accent4="accent4" accent5="accent5" accent6="accent6" hlink="hlink" folHlink="folHlink"/>
    </a:extraClrScheme>
    <a:extraClrScheme>
      <a:clrScheme name="Globe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clrMap bg1="dk2" tx1="lt1" bg2="dk1" tx2="lt2" accent1="accent1" accent2="accent2" accent3="accent3" accent4="accent4" accent5="accent5" accent6="accent6" hlink="hlink" folHlink="folHlink"/>
    </a:extraClrScheme>
    <a:extraClrScheme>
      <a:clrScheme name="Globe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clrMap bg1="dk2" tx1="lt1" bg2="dk1" tx2="lt2" accent1="accent1" accent2="accent2" accent3="accent3" accent4="accent4" accent5="accent5" accent6="accent6" hlink="hlink" folHlink="folHlink"/>
    </a:extraClrScheme>
    <a:extraClrScheme>
      <a:clrScheme name="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clrMap bg1="dk2" tx1="lt1" bg2="dk1" tx2="lt2" accent1="accent1" accent2="accent2" accent3="accent3" accent4="accent4" accent5="accent5" accent6="accent6" hlink="hlink" folHlink="folHlink"/>
    </a:extraClrScheme>
    <a:extraClrScheme>
      <a:clrScheme name="Globe 8">
        <a:dk1>
          <a:srgbClr val="000000"/>
        </a:dk1>
        <a:lt1>
          <a:srgbClr val="FFFFDD"/>
        </a:lt1>
        <a:dk2>
          <a:srgbClr val="000000"/>
        </a:dk2>
        <a:lt2>
          <a:srgbClr val="98977A"/>
        </a:lt2>
        <a:accent1>
          <a:srgbClr val="BDCDA7"/>
        </a:accent1>
        <a:accent2>
          <a:srgbClr val="A0D060"/>
        </a:accent2>
        <a:accent3>
          <a:srgbClr val="FFFFEB"/>
        </a:accent3>
        <a:accent4>
          <a:srgbClr val="000000"/>
        </a:accent4>
        <a:accent5>
          <a:srgbClr val="DBE3D0"/>
        </a:accent5>
        <a:accent6>
          <a:srgbClr val="91BC56"/>
        </a:accent6>
        <a:hlink>
          <a:srgbClr val="FADD4E"/>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19_Globe">
  <a:themeElements>
    <a:clrScheme name="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fontScheme name="Globe">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Globe 1">
        <a:dk1>
          <a:srgbClr val="622100"/>
        </a:dk1>
        <a:lt1>
          <a:srgbClr val="FFFFFF"/>
        </a:lt1>
        <a:dk2>
          <a:srgbClr val="800000"/>
        </a:dk2>
        <a:lt2>
          <a:srgbClr val="FFFFCC"/>
        </a:lt2>
        <a:accent1>
          <a:srgbClr val="E42B00"/>
        </a:accent1>
        <a:accent2>
          <a:srgbClr val="996600"/>
        </a:accent2>
        <a:accent3>
          <a:srgbClr val="C0AAAA"/>
        </a:accent3>
        <a:accent4>
          <a:srgbClr val="DADADA"/>
        </a:accent4>
        <a:accent5>
          <a:srgbClr val="EFACAA"/>
        </a:accent5>
        <a:accent6>
          <a:srgbClr val="8A5C00"/>
        </a:accent6>
        <a:hlink>
          <a:srgbClr val="FADF6C"/>
        </a:hlink>
        <a:folHlink>
          <a:srgbClr val="FF9900"/>
        </a:folHlink>
      </a:clrScheme>
      <a:clrMap bg1="dk2" tx1="lt1" bg2="dk1" tx2="lt2" accent1="accent1" accent2="accent2" accent3="accent3" accent4="accent4" accent5="accent5" accent6="accent6" hlink="hlink" folHlink="folHlink"/>
    </a:extraClrScheme>
    <a:extraClrScheme>
      <a:clrScheme name="Globe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clrMap bg1="dk2" tx1="lt1" bg2="dk1" tx2="lt2" accent1="accent1" accent2="accent2" accent3="accent3" accent4="accent4" accent5="accent5" accent6="accent6" hlink="hlink" folHlink="folHlink"/>
    </a:extraClrScheme>
    <a:extraClrScheme>
      <a:clrScheme name="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Globe 4">
        <a:dk1>
          <a:srgbClr val="005856"/>
        </a:dk1>
        <a:lt1>
          <a:srgbClr val="FFFFFF"/>
        </a:lt1>
        <a:dk2>
          <a:srgbClr val="008080"/>
        </a:dk2>
        <a:lt2>
          <a:srgbClr val="FFFFCC"/>
        </a:lt2>
        <a:accent1>
          <a:srgbClr val="0099CC"/>
        </a:accent1>
        <a:accent2>
          <a:srgbClr val="00CCFF"/>
        </a:accent2>
        <a:accent3>
          <a:srgbClr val="AAC0C0"/>
        </a:accent3>
        <a:accent4>
          <a:srgbClr val="DADADA"/>
        </a:accent4>
        <a:accent5>
          <a:srgbClr val="AACAE2"/>
        </a:accent5>
        <a:accent6>
          <a:srgbClr val="00B9E7"/>
        </a:accent6>
        <a:hlink>
          <a:srgbClr val="1ACE9F"/>
        </a:hlink>
        <a:folHlink>
          <a:srgbClr val="948CCE"/>
        </a:folHlink>
      </a:clrScheme>
      <a:clrMap bg1="dk2" tx1="lt1" bg2="dk1" tx2="lt2" accent1="accent1" accent2="accent2" accent3="accent3" accent4="accent4" accent5="accent5" accent6="accent6" hlink="hlink" folHlink="folHlink"/>
    </a:extraClrScheme>
    <a:extraClrScheme>
      <a:clrScheme name="Globe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clrMap bg1="dk2" tx1="lt1" bg2="dk1" tx2="lt2" accent1="accent1" accent2="accent2" accent3="accent3" accent4="accent4" accent5="accent5" accent6="accent6" hlink="hlink" folHlink="folHlink"/>
    </a:extraClrScheme>
    <a:extraClrScheme>
      <a:clrScheme name="Globe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clrMap bg1="dk2" tx1="lt1" bg2="dk1" tx2="lt2" accent1="accent1" accent2="accent2" accent3="accent3" accent4="accent4" accent5="accent5" accent6="accent6" hlink="hlink" folHlink="folHlink"/>
    </a:extraClrScheme>
    <a:extraClrScheme>
      <a:clrScheme name="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clrMap bg1="dk2" tx1="lt1" bg2="dk1" tx2="lt2" accent1="accent1" accent2="accent2" accent3="accent3" accent4="accent4" accent5="accent5" accent6="accent6" hlink="hlink" folHlink="folHlink"/>
    </a:extraClrScheme>
    <a:extraClrScheme>
      <a:clrScheme name="Globe 8">
        <a:dk1>
          <a:srgbClr val="000000"/>
        </a:dk1>
        <a:lt1>
          <a:srgbClr val="FFFFDD"/>
        </a:lt1>
        <a:dk2>
          <a:srgbClr val="000000"/>
        </a:dk2>
        <a:lt2>
          <a:srgbClr val="98977A"/>
        </a:lt2>
        <a:accent1>
          <a:srgbClr val="BDCDA7"/>
        </a:accent1>
        <a:accent2>
          <a:srgbClr val="A0D060"/>
        </a:accent2>
        <a:accent3>
          <a:srgbClr val="FFFFEB"/>
        </a:accent3>
        <a:accent4>
          <a:srgbClr val="000000"/>
        </a:accent4>
        <a:accent5>
          <a:srgbClr val="DBE3D0"/>
        </a:accent5>
        <a:accent6>
          <a:srgbClr val="91BC56"/>
        </a:accent6>
        <a:hlink>
          <a:srgbClr val="FADD4E"/>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35_Globe">
  <a:themeElements>
    <a:clrScheme name="2_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fontScheme name="2_Globe">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Globe 1">
        <a:dk1>
          <a:srgbClr val="622100"/>
        </a:dk1>
        <a:lt1>
          <a:srgbClr val="FFFFFF"/>
        </a:lt1>
        <a:dk2>
          <a:srgbClr val="800000"/>
        </a:dk2>
        <a:lt2>
          <a:srgbClr val="FFFFCC"/>
        </a:lt2>
        <a:accent1>
          <a:srgbClr val="E42B00"/>
        </a:accent1>
        <a:accent2>
          <a:srgbClr val="996600"/>
        </a:accent2>
        <a:accent3>
          <a:srgbClr val="C0AAAA"/>
        </a:accent3>
        <a:accent4>
          <a:srgbClr val="DADADA"/>
        </a:accent4>
        <a:accent5>
          <a:srgbClr val="EFACAA"/>
        </a:accent5>
        <a:accent6>
          <a:srgbClr val="8A5C00"/>
        </a:accent6>
        <a:hlink>
          <a:srgbClr val="FADF6C"/>
        </a:hlink>
        <a:folHlink>
          <a:srgbClr val="FF9900"/>
        </a:folHlink>
      </a:clrScheme>
      <a:clrMap bg1="dk2" tx1="lt1" bg2="dk1" tx2="lt2" accent1="accent1" accent2="accent2" accent3="accent3" accent4="accent4" accent5="accent5" accent6="accent6" hlink="hlink" folHlink="folHlink"/>
    </a:extraClrScheme>
    <a:extraClrScheme>
      <a:clrScheme name="2_Globe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clrMap bg1="dk2" tx1="lt1" bg2="dk1" tx2="lt2" accent1="accent1" accent2="accent2" accent3="accent3" accent4="accent4" accent5="accent5" accent6="accent6" hlink="hlink" folHlink="folHlink"/>
    </a:extraClrScheme>
    <a:extraClrScheme>
      <a:clrScheme name="2_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2_Globe 4">
        <a:dk1>
          <a:srgbClr val="005856"/>
        </a:dk1>
        <a:lt1>
          <a:srgbClr val="FFFFFF"/>
        </a:lt1>
        <a:dk2>
          <a:srgbClr val="008080"/>
        </a:dk2>
        <a:lt2>
          <a:srgbClr val="FFFFCC"/>
        </a:lt2>
        <a:accent1>
          <a:srgbClr val="0099CC"/>
        </a:accent1>
        <a:accent2>
          <a:srgbClr val="00CCFF"/>
        </a:accent2>
        <a:accent3>
          <a:srgbClr val="AAC0C0"/>
        </a:accent3>
        <a:accent4>
          <a:srgbClr val="DADADA"/>
        </a:accent4>
        <a:accent5>
          <a:srgbClr val="AACAE2"/>
        </a:accent5>
        <a:accent6>
          <a:srgbClr val="00B9E7"/>
        </a:accent6>
        <a:hlink>
          <a:srgbClr val="1ACE9F"/>
        </a:hlink>
        <a:folHlink>
          <a:srgbClr val="948CCE"/>
        </a:folHlink>
      </a:clrScheme>
      <a:clrMap bg1="dk2" tx1="lt1" bg2="dk1" tx2="lt2" accent1="accent1" accent2="accent2" accent3="accent3" accent4="accent4" accent5="accent5" accent6="accent6" hlink="hlink" folHlink="folHlink"/>
    </a:extraClrScheme>
    <a:extraClrScheme>
      <a:clrScheme name="2_Globe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clrMap bg1="dk2" tx1="lt1" bg2="dk1" tx2="lt2" accent1="accent1" accent2="accent2" accent3="accent3" accent4="accent4" accent5="accent5" accent6="accent6" hlink="hlink" folHlink="folHlink"/>
    </a:extraClrScheme>
    <a:extraClrScheme>
      <a:clrScheme name="2_Globe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clrMap bg1="dk2" tx1="lt1" bg2="dk1" tx2="lt2" accent1="accent1" accent2="accent2" accent3="accent3" accent4="accent4" accent5="accent5" accent6="accent6" hlink="hlink" folHlink="folHlink"/>
    </a:extraClrScheme>
    <a:extraClrScheme>
      <a:clrScheme name="2_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clrMap bg1="dk2" tx1="lt1" bg2="dk1" tx2="lt2" accent1="accent1" accent2="accent2" accent3="accent3" accent4="accent4" accent5="accent5" accent6="accent6" hlink="hlink" folHlink="folHlink"/>
    </a:extraClrScheme>
    <a:extraClrScheme>
      <a:clrScheme name="2_Globe 8">
        <a:dk1>
          <a:srgbClr val="000000"/>
        </a:dk1>
        <a:lt1>
          <a:srgbClr val="FFFFDD"/>
        </a:lt1>
        <a:dk2>
          <a:srgbClr val="000000"/>
        </a:dk2>
        <a:lt2>
          <a:srgbClr val="98977A"/>
        </a:lt2>
        <a:accent1>
          <a:srgbClr val="BDCDA7"/>
        </a:accent1>
        <a:accent2>
          <a:srgbClr val="A0D060"/>
        </a:accent2>
        <a:accent3>
          <a:srgbClr val="FFFFEB"/>
        </a:accent3>
        <a:accent4>
          <a:srgbClr val="000000"/>
        </a:accent4>
        <a:accent5>
          <a:srgbClr val="DBE3D0"/>
        </a:accent5>
        <a:accent6>
          <a:srgbClr val="91BC56"/>
        </a:accent6>
        <a:hlink>
          <a:srgbClr val="FADD4E"/>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32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15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2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1.xml><?xml version="1.0" encoding="utf-8"?>
<a:theme xmlns:a="http://schemas.openxmlformats.org/drawingml/2006/main" name="13_Econ 391 Agricultural Subsidies Slides">
  <a:themeElements>
    <a:clrScheme name="Econ 391 Agricultural Subsidies Slides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fontScheme name="Econ 391 Agricultural Subsidies Slides">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Econ 391 Agricultural Subsidies Slides 1">
        <a:dk1>
          <a:srgbClr val="622100"/>
        </a:dk1>
        <a:lt1>
          <a:srgbClr val="FFFFFF"/>
        </a:lt1>
        <a:dk2>
          <a:srgbClr val="800000"/>
        </a:dk2>
        <a:lt2>
          <a:srgbClr val="FFFFCC"/>
        </a:lt2>
        <a:accent1>
          <a:srgbClr val="E42B00"/>
        </a:accent1>
        <a:accent2>
          <a:srgbClr val="996600"/>
        </a:accent2>
        <a:accent3>
          <a:srgbClr val="C0AAAA"/>
        </a:accent3>
        <a:accent4>
          <a:srgbClr val="DADADA"/>
        </a:accent4>
        <a:accent5>
          <a:srgbClr val="EFACAA"/>
        </a:accent5>
        <a:accent6>
          <a:srgbClr val="8A5C00"/>
        </a:accent6>
        <a:hlink>
          <a:srgbClr val="FADF6C"/>
        </a:hlink>
        <a:folHlink>
          <a:srgbClr val="FF9900"/>
        </a:folHlink>
      </a:clrScheme>
      <a:clrMap bg1="dk2" tx1="lt1" bg2="dk1" tx2="lt2" accent1="accent1" accent2="accent2" accent3="accent3" accent4="accent4" accent5="accent5" accent6="accent6" hlink="hlink" folHlink="folHlink"/>
    </a:extraClrScheme>
    <a:extraClrScheme>
      <a:clrScheme name="Econ 391 Agricultural Subsidies Slides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clrMap bg1="dk2" tx1="lt1" bg2="dk1" tx2="lt2" accent1="accent1" accent2="accent2" accent3="accent3" accent4="accent4" accent5="accent5" accent6="accent6" hlink="hlink" folHlink="folHlink"/>
    </a:extraClrScheme>
    <a:extraClrScheme>
      <a:clrScheme name="Econ 391 Agricultural Subsidies Slides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Econ 391 Agricultural Subsidies Slides 4">
        <a:dk1>
          <a:srgbClr val="005856"/>
        </a:dk1>
        <a:lt1>
          <a:srgbClr val="FFFFFF"/>
        </a:lt1>
        <a:dk2>
          <a:srgbClr val="008080"/>
        </a:dk2>
        <a:lt2>
          <a:srgbClr val="FFFFCC"/>
        </a:lt2>
        <a:accent1>
          <a:srgbClr val="0099CC"/>
        </a:accent1>
        <a:accent2>
          <a:srgbClr val="00CCFF"/>
        </a:accent2>
        <a:accent3>
          <a:srgbClr val="AAC0C0"/>
        </a:accent3>
        <a:accent4>
          <a:srgbClr val="DADADA"/>
        </a:accent4>
        <a:accent5>
          <a:srgbClr val="AACAE2"/>
        </a:accent5>
        <a:accent6>
          <a:srgbClr val="00B9E7"/>
        </a:accent6>
        <a:hlink>
          <a:srgbClr val="1ACE9F"/>
        </a:hlink>
        <a:folHlink>
          <a:srgbClr val="948CCE"/>
        </a:folHlink>
      </a:clrScheme>
      <a:clrMap bg1="dk2" tx1="lt1" bg2="dk1" tx2="lt2" accent1="accent1" accent2="accent2" accent3="accent3" accent4="accent4" accent5="accent5" accent6="accent6" hlink="hlink" folHlink="folHlink"/>
    </a:extraClrScheme>
    <a:extraClrScheme>
      <a:clrScheme name="Econ 391 Agricultural Subsidies Slides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clrMap bg1="dk2" tx1="lt1" bg2="dk1" tx2="lt2" accent1="accent1" accent2="accent2" accent3="accent3" accent4="accent4" accent5="accent5" accent6="accent6" hlink="hlink" folHlink="folHlink"/>
    </a:extraClrScheme>
    <a:extraClrScheme>
      <a:clrScheme name="Econ 391 Agricultural Subsidies Slides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clrMap bg1="dk2" tx1="lt1" bg2="dk1" tx2="lt2" accent1="accent1" accent2="accent2" accent3="accent3" accent4="accent4" accent5="accent5" accent6="accent6" hlink="hlink" folHlink="folHlink"/>
    </a:extraClrScheme>
    <a:extraClrScheme>
      <a:clrScheme name="Econ 391 Agricultural Subsidies Slides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clrMap bg1="dk2" tx1="lt1" bg2="dk1" tx2="lt2" accent1="accent1" accent2="accent2" accent3="accent3" accent4="accent4" accent5="accent5" accent6="accent6" hlink="hlink" folHlink="folHlink"/>
    </a:extraClrScheme>
    <a:extraClrScheme>
      <a:clrScheme name="Econ 391 Agricultural Subsidies Slides 8">
        <a:dk1>
          <a:srgbClr val="000000"/>
        </a:dk1>
        <a:lt1>
          <a:srgbClr val="FFFFDD"/>
        </a:lt1>
        <a:dk2>
          <a:srgbClr val="000000"/>
        </a:dk2>
        <a:lt2>
          <a:srgbClr val="98977A"/>
        </a:lt2>
        <a:accent1>
          <a:srgbClr val="BDCDA7"/>
        </a:accent1>
        <a:accent2>
          <a:srgbClr val="A0D060"/>
        </a:accent2>
        <a:accent3>
          <a:srgbClr val="FFFFEB"/>
        </a:accent3>
        <a:accent4>
          <a:srgbClr val="000000"/>
        </a:accent4>
        <a:accent5>
          <a:srgbClr val="DBE3D0"/>
        </a:accent5>
        <a:accent6>
          <a:srgbClr val="91BC56"/>
        </a:accent6>
        <a:hlink>
          <a:srgbClr val="FADD4E"/>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9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26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a:ln>
              <a:noFill/>
            </a:ln>
            <a:solidFill>
              <a:schemeClr val="tx1"/>
            </a:solidFill>
            <a:effectLst/>
            <a:latin typeface="Arial" pitchFamily="-112"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a:ln>
              <a:noFill/>
            </a:ln>
            <a:solidFill>
              <a:schemeClr val="tx1"/>
            </a:solidFill>
            <a:effectLst/>
            <a:latin typeface="Arial" pitchFamily="-112"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10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25_Blank Presentation">
  <a:themeElements>
    <a:clrScheme name="3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Blank Presentatio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19_Office Theme">
  <a:themeElements>
    <a:clrScheme name="2_Office Theme">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2_Office Theme">
      <a:majorFont>
        <a:latin typeface="Helvetica"/>
        <a:ea typeface="Helvetica"/>
        <a:cs typeface="Helvetica"/>
      </a:majorFont>
      <a:minorFont>
        <a:latin typeface="Helvetica Neue"/>
        <a:ea typeface="Helvetica Neue"/>
        <a:cs typeface="Helvetica Neue"/>
      </a:minorFont>
    </a:fontScheme>
    <a:fmtScheme name="2_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ctr" defTabSz="914400" rtl="0" fontAlgn="auto" latinLnBrk="0" hangingPunct="0">
          <a:lnSpc>
            <a:spcPct val="100000"/>
          </a:lnSpc>
          <a:spcBef>
            <a:spcPts val="0"/>
          </a:spcBef>
          <a:spcAft>
            <a:spcPts val="0"/>
          </a:spcAft>
          <a:buClrTx/>
          <a:buSzTx/>
          <a:buFontTx/>
          <a:buNone/>
          <a:tabLst/>
          <a:defRPr kumimoji="0" sz="1800" b="1" i="0" u="none" strike="noStrike" cap="none" spc="0" normalizeH="0" baseline="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ctr" defTabSz="914400" rtl="0" fontAlgn="auto" latinLnBrk="0" hangingPunct="0">
          <a:lnSpc>
            <a:spcPct val="100000"/>
          </a:lnSpc>
          <a:spcBef>
            <a:spcPts val="0"/>
          </a:spcBef>
          <a:spcAft>
            <a:spcPts val="0"/>
          </a:spcAft>
          <a:buClrTx/>
          <a:buSzTx/>
          <a:buFontTx/>
          <a:buNone/>
          <a:tabLst/>
          <a:defRPr kumimoji="0" sz="1800" b="1" i="0" u="none" strike="noStrike" cap="none" spc="0" normalizeH="0" baseline="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7.xml><?xml version="1.0" encoding="utf-8"?>
<a:theme xmlns:a="http://schemas.openxmlformats.org/drawingml/2006/main" name="26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BE0E3"/>
        </a:solidFill>
        <a:ln w="127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Arial" charset="0"/>
            <a:ea typeface="ヒラギノ角ゴ Pro W3" pitchFamily="-80" charset="-128"/>
            <a:sym typeface="Arial" charset="0"/>
          </a:defRPr>
        </a:defPPr>
      </a:lstStyle>
    </a:spDef>
    <a:lnDef>
      <a:spPr bwMode="auto">
        <a:xfrm>
          <a:off x="0" y="0"/>
          <a:ext cx="1" cy="1"/>
        </a:xfrm>
        <a:custGeom>
          <a:avLst/>
          <a:gdLst/>
          <a:ahLst/>
          <a:cxnLst/>
          <a:rect l="0" t="0" r="0" b="0"/>
          <a:pathLst/>
        </a:custGeom>
        <a:solidFill>
          <a:srgbClr val="BBE0E3"/>
        </a:solidFill>
        <a:ln w="127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Arial" charset="0"/>
            <a:ea typeface="ヒラギノ角ゴ Pro W3" pitchFamily="-80" charset="-128"/>
            <a:sym typeface="Arial"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9.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Globe</Template>
  <TotalTime>40088</TotalTime>
  <Words>9614</Words>
  <Application>Microsoft Macintosh PowerPoint</Application>
  <PresentationFormat>On-screen Show (4:3)</PresentationFormat>
  <Paragraphs>1894</Paragraphs>
  <Slides>113</Slides>
  <Notes>107</Notes>
  <HiddenSlides>0</HiddenSlides>
  <MMClips>6</MMClips>
  <ScaleCrop>false</ScaleCrop>
  <HeadingPairs>
    <vt:vector size="6" baseType="variant">
      <vt:variant>
        <vt:lpstr>Fonts Used</vt:lpstr>
      </vt:variant>
      <vt:variant>
        <vt:i4>19</vt:i4>
      </vt:variant>
      <vt:variant>
        <vt:lpstr>Theme</vt:lpstr>
      </vt:variant>
      <vt:variant>
        <vt:i4>38</vt:i4>
      </vt:variant>
      <vt:variant>
        <vt:lpstr>Slide Titles</vt:lpstr>
      </vt:variant>
      <vt:variant>
        <vt:i4>113</vt:i4>
      </vt:variant>
    </vt:vector>
  </HeadingPairs>
  <TitlesOfParts>
    <vt:vector size="170" baseType="lpstr">
      <vt:lpstr>ＭＳ Ｐゴシック</vt:lpstr>
      <vt:lpstr>American Typewriter</vt:lpstr>
      <vt:lpstr>Arial</vt:lpstr>
      <vt:lpstr>Avenir Black</vt:lpstr>
      <vt:lpstr>Avenir Black Oblique</vt:lpstr>
      <vt:lpstr>Avenir Book</vt:lpstr>
      <vt:lpstr>Avenir LT Std 55 Roman</vt:lpstr>
      <vt:lpstr>Avenir Medium</vt:lpstr>
      <vt:lpstr>Ayuthaya</vt:lpstr>
      <vt:lpstr>Calibri</vt:lpstr>
      <vt:lpstr>Calibri Light</vt:lpstr>
      <vt:lpstr>Cambria Math</vt:lpstr>
      <vt:lpstr>Comic Sans MS</vt:lpstr>
      <vt:lpstr>Helvetica Neue</vt:lpstr>
      <vt:lpstr>Helvetica Neue Regular</vt:lpstr>
      <vt:lpstr>Times New Roman</vt:lpstr>
      <vt:lpstr>Tw Cen MT</vt:lpstr>
      <vt:lpstr>Verdana</vt:lpstr>
      <vt:lpstr>Wingdings</vt:lpstr>
      <vt:lpstr>22_Default Design</vt:lpstr>
      <vt:lpstr>11_Globe</vt:lpstr>
      <vt:lpstr>4_Default Design</vt:lpstr>
      <vt:lpstr>29_Blank Presentation</vt:lpstr>
      <vt:lpstr>24_Globe</vt:lpstr>
      <vt:lpstr>19_Default Design</vt:lpstr>
      <vt:lpstr>5_Default Design</vt:lpstr>
      <vt:lpstr>24_Default Design</vt:lpstr>
      <vt:lpstr>25_Default Design</vt:lpstr>
      <vt:lpstr>20_Blank Presentation</vt:lpstr>
      <vt:lpstr>8_Globe</vt:lpstr>
      <vt:lpstr>2_Balance</vt:lpstr>
      <vt:lpstr>17_Office Theme</vt:lpstr>
      <vt:lpstr>18_Office Theme</vt:lpstr>
      <vt:lpstr>24_Office Theme</vt:lpstr>
      <vt:lpstr>8_Office Theme</vt:lpstr>
      <vt:lpstr>29_Office Theme</vt:lpstr>
      <vt:lpstr>19_Econ 391 Agricultural Subsidies Slides</vt:lpstr>
      <vt:lpstr>3_Office Theme</vt:lpstr>
      <vt:lpstr>24_Blank Presentation</vt:lpstr>
      <vt:lpstr>11_Blank Presentation</vt:lpstr>
      <vt:lpstr>4_Blank Presentation</vt:lpstr>
      <vt:lpstr>1_Maple</vt:lpstr>
      <vt:lpstr>5_Office Theme</vt:lpstr>
      <vt:lpstr>28_Globe</vt:lpstr>
      <vt:lpstr>19_Globe</vt:lpstr>
      <vt:lpstr>35_Globe</vt:lpstr>
      <vt:lpstr>32_Default Design</vt:lpstr>
      <vt:lpstr>15_Default Design</vt:lpstr>
      <vt:lpstr>22_Office Theme</vt:lpstr>
      <vt:lpstr>13_Econ 391 Agricultural Subsidies Slides</vt:lpstr>
      <vt:lpstr>9_Default Design</vt:lpstr>
      <vt:lpstr>26_Default Design</vt:lpstr>
      <vt:lpstr>10_Default Design</vt:lpstr>
      <vt:lpstr>25_Blank Presentation</vt:lpstr>
      <vt:lpstr>19_Office Theme</vt:lpstr>
      <vt:lpstr>26_Blank Presentation</vt:lpstr>
      <vt:lpstr>11_Office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Trump Administration (2017 – 2020) pushed to repeal Obamacare. The law was upheld, in part due to Supreme Court rulings, but several provisions were overturned.   The Biden Administration (2021 – 2024) pushed to expand Obamacare with some success.   Going forward, the only certain thing is that health-care policy will continue to be a hotly debated issue.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Voices On The Economy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subject/>
  <dc:creator>Amy S. Cramer</dc:creator>
  <cp:keywords/>
  <dc:description/>
  <cp:lastModifiedBy>Amy S Cramer</cp:lastModifiedBy>
  <cp:revision>1133</cp:revision>
  <cp:lastPrinted>2021-03-27T05:23:22Z</cp:lastPrinted>
  <dcterms:created xsi:type="dcterms:W3CDTF">2012-04-24T17:59:09Z</dcterms:created>
  <dcterms:modified xsi:type="dcterms:W3CDTF">2024-07-02T21:39:23Z</dcterms:modified>
  <cp:category/>
</cp:coreProperties>
</file>