
<file path=[Content_Types].xml><?xml version="1.0" encoding="utf-8"?>
<Types xmlns="http://schemas.openxmlformats.org/package/2006/content-types">
  <Default Extension="emf" ContentType="image/x-emf"/>
  <Default Extension="jpeg" ContentType="image/jpeg"/>
  <Default Extension="jpg" ContentType="image/jpeg"/>
  <Default Extension="mp3" ContentType="audio/mpeg"/>
  <Default Extension="png" ContentType="image/png"/>
  <Default Extension="rels" ContentType="application/vnd.openxmlformats-package.relationships+xml"/>
  <Default Extension="tiff" ContentType="image/tiff"/>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theme/theme7.xml" ContentType="application/vnd.openxmlformats-officedocument.theme+xml"/>
  <Override PartName="/ppt/slideLayouts/slideLayout59.xml" ContentType="application/vnd.openxmlformats-officedocument.presentationml.slideLayout+xml"/>
  <Override PartName="/ppt/theme/theme8.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9.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10.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11.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2.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3.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4.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5.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6.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7.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18.xml" ContentType="application/vnd.openxmlformats-officedocument.theme+xml"/>
  <Override PartName="/ppt/slideLayouts/slideLayout171.xml" ContentType="application/vnd.openxmlformats-officedocument.presentationml.slideLayout+xml"/>
  <Override PartName="/ppt/theme/theme19.xml" ContentType="application/vnd.openxmlformats-officedocument.theme+xml"/>
  <Override PartName="/ppt/slideLayouts/slideLayout172.xml" ContentType="application/vnd.openxmlformats-officedocument.presentationml.slideLayout+xml"/>
  <Override PartName="/ppt/theme/theme20.xml" ContentType="application/vnd.openxmlformats-officedocument.theme+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theme/theme21.xml" ContentType="application/vnd.openxmlformats-officedocument.theme+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theme/theme22.xml" ContentType="application/vnd.openxmlformats-officedocument.theme+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theme/theme23.xml" ContentType="application/vnd.openxmlformats-officedocument.theme+xml"/>
  <Override PartName="/ppt/slideLayouts/slideLayout207.xml" ContentType="application/vnd.openxmlformats-officedocument.presentationml.slideLayout+xml"/>
  <Override PartName="/ppt/theme/theme24.xml" ContentType="application/vnd.openxmlformats-officedocument.theme+xml"/>
  <Override PartName="/ppt/theme/theme25.xml" ContentType="application/vnd.openxmlformats-officedocument.theme+xml"/>
  <Override PartName="/ppt/theme/theme2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2" r:id="rId2"/>
    <p:sldMasterId id="2147485296" r:id="rId3"/>
    <p:sldMasterId id="2147485308" r:id="rId4"/>
    <p:sldMasterId id="2147485320" r:id="rId5"/>
    <p:sldMasterId id="2147485333" r:id="rId6"/>
    <p:sldMasterId id="2147485346" r:id="rId7"/>
    <p:sldMasterId id="2147485349" r:id="rId8"/>
    <p:sldMasterId id="2147485351" r:id="rId9"/>
    <p:sldMasterId id="2147485363" r:id="rId10"/>
    <p:sldMasterId id="2147485375" r:id="rId11"/>
    <p:sldMasterId id="2147485393" r:id="rId12"/>
    <p:sldMasterId id="2147485405" r:id="rId13"/>
    <p:sldMasterId id="2147485421" r:id="rId14"/>
    <p:sldMasterId id="2147485433" r:id="rId15"/>
    <p:sldMasterId id="2147485695" r:id="rId16"/>
    <p:sldMasterId id="2147485838" r:id="rId17"/>
    <p:sldMasterId id="2147485948" r:id="rId18"/>
    <p:sldMasterId id="2147485973" r:id="rId19"/>
    <p:sldMasterId id="2147485975" r:id="rId20"/>
    <p:sldMasterId id="2147485981" r:id="rId21"/>
    <p:sldMasterId id="2147485993" r:id="rId22"/>
    <p:sldMasterId id="2147486018" r:id="rId23"/>
    <p:sldMasterId id="2147486030" r:id="rId24"/>
  </p:sldMasterIdLst>
  <p:notesMasterIdLst>
    <p:notesMasterId r:id="rId63"/>
  </p:notesMasterIdLst>
  <p:handoutMasterIdLst>
    <p:handoutMasterId r:id="rId64"/>
  </p:handoutMasterIdLst>
  <p:sldIdLst>
    <p:sldId id="3661" r:id="rId25"/>
    <p:sldId id="4236" r:id="rId26"/>
    <p:sldId id="4237" r:id="rId27"/>
    <p:sldId id="4238" r:id="rId28"/>
    <p:sldId id="4239" r:id="rId29"/>
    <p:sldId id="4240" r:id="rId30"/>
    <p:sldId id="857" r:id="rId31"/>
    <p:sldId id="2821" r:id="rId32"/>
    <p:sldId id="4244" r:id="rId33"/>
    <p:sldId id="1649" r:id="rId34"/>
    <p:sldId id="1651" r:id="rId35"/>
    <p:sldId id="1652" r:id="rId36"/>
    <p:sldId id="4263" r:id="rId37"/>
    <p:sldId id="4262" r:id="rId38"/>
    <p:sldId id="3641" r:id="rId39"/>
    <p:sldId id="3628" r:id="rId40"/>
    <p:sldId id="3651" r:id="rId41"/>
    <p:sldId id="4246" r:id="rId42"/>
    <p:sldId id="4247" r:id="rId43"/>
    <p:sldId id="1655" r:id="rId44"/>
    <p:sldId id="1657" r:id="rId45"/>
    <p:sldId id="1658" r:id="rId46"/>
    <p:sldId id="3629" r:id="rId47"/>
    <p:sldId id="4259" r:id="rId48"/>
    <p:sldId id="4264" r:id="rId49"/>
    <p:sldId id="1661" r:id="rId50"/>
    <p:sldId id="1662" r:id="rId51"/>
    <p:sldId id="1663" r:id="rId52"/>
    <p:sldId id="1669" r:id="rId53"/>
    <p:sldId id="1670" r:id="rId54"/>
    <p:sldId id="1671" r:id="rId55"/>
    <p:sldId id="1677" r:id="rId56"/>
    <p:sldId id="1678" r:id="rId57"/>
    <p:sldId id="1679" r:id="rId58"/>
    <p:sldId id="4243" r:id="rId59"/>
    <p:sldId id="2093" r:id="rId60"/>
    <p:sldId id="4261" r:id="rId61"/>
    <p:sldId id="277" r:id="rId62"/>
  </p:sldIdLst>
  <p:sldSz cx="9144000" cy="6858000" type="screen4x3"/>
  <p:notesSz cx="6997700" cy="9283700"/>
  <p:defaultTex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p:defaultTextStyle>
  <p:modifyVerifier cryptProviderType="rsaAES" cryptAlgorithmClass="hash" cryptAlgorithmType="typeAny" cryptAlgorithmSid="14" spinCount="100000" saltData="jaKBq31g87X15KgPuLlBDw==" hashData="/aM5Z+Qp05OTciE6Xiy/+uLd8M6Yklk49EGSiT8DR1r2aOmE/N8ik7/O6M1SVIIxd91LQZumg81IqMcUfkZ4ZQ=="/>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p15:clr>
            <a:srgbClr val="A4A3A4"/>
          </p15:clr>
        </p15:guide>
        <p15:guide id="2" pos="22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0000"/>
    <a:srgbClr val="001F75"/>
    <a:srgbClr val="B30024"/>
    <a:srgbClr val="5EC287"/>
    <a:srgbClr val="FFFFFF"/>
    <a:srgbClr val="543018"/>
    <a:srgbClr val="F7F4F2"/>
    <a:srgbClr val="292929"/>
    <a:srgbClr val="442B1C"/>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1348"/>
    <p:restoredTop sz="82449" autoAdjust="0"/>
  </p:normalViewPr>
  <p:slideViewPr>
    <p:cSldViewPr>
      <p:cViewPr varScale="1">
        <p:scale>
          <a:sx n="104" d="100"/>
          <a:sy n="104" d="100"/>
        </p:scale>
        <p:origin x="1416" y="2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200"/>
    </p:cViewPr>
  </p:sorterViewPr>
  <p:notesViewPr>
    <p:cSldViewPr snapToObjects="1">
      <p:cViewPr varScale="1">
        <p:scale>
          <a:sx n="70" d="100"/>
          <a:sy n="70" d="100"/>
        </p:scale>
        <p:origin x="-2616" y="-96"/>
      </p:cViewPr>
      <p:guideLst>
        <p:guide orient="horz" pos="2924"/>
        <p:guide pos="22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xml"/><Relationship Id="rId21" Type="http://schemas.openxmlformats.org/officeDocument/2006/relationships/slideMaster" Target="slideMasters/slideMaster21.xml"/><Relationship Id="rId34" Type="http://schemas.openxmlformats.org/officeDocument/2006/relationships/slide" Target="slides/slide10.xml"/><Relationship Id="rId42" Type="http://schemas.openxmlformats.org/officeDocument/2006/relationships/slide" Target="slides/slide18.xml"/><Relationship Id="rId47" Type="http://schemas.openxmlformats.org/officeDocument/2006/relationships/slide" Target="slides/slide23.xml"/><Relationship Id="rId50" Type="http://schemas.openxmlformats.org/officeDocument/2006/relationships/slide" Target="slides/slide26.xml"/><Relationship Id="rId55" Type="http://schemas.openxmlformats.org/officeDocument/2006/relationships/slide" Target="slides/slide31.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5.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 Target="slides/slide8.xml"/><Relationship Id="rId37" Type="http://schemas.openxmlformats.org/officeDocument/2006/relationships/slide" Target="slides/slide13.xml"/><Relationship Id="rId40" Type="http://schemas.openxmlformats.org/officeDocument/2006/relationships/slide" Target="slides/slide16.xml"/><Relationship Id="rId45" Type="http://schemas.openxmlformats.org/officeDocument/2006/relationships/slide" Target="slides/slide21.xml"/><Relationship Id="rId53" Type="http://schemas.openxmlformats.org/officeDocument/2006/relationships/slide" Target="slides/slide29.xml"/><Relationship Id="rId58" Type="http://schemas.openxmlformats.org/officeDocument/2006/relationships/slide" Target="slides/slide34.xml"/><Relationship Id="rId66"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37.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 Target="slides/slide3.xml"/><Relationship Id="rId30" Type="http://schemas.openxmlformats.org/officeDocument/2006/relationships/slide" Target="slides/slide6.xml"/><Relationship Id="rId35" Type="http://schemas.openxmlformats.org/officeDocument/2006/relationships/slide" Target="slides/slide11.xml"/><Relationship Id="rId43" Type="http://schemas.openxmlformats.org/officeDocument/2006/relationships/slide" Target="slides/slide19.xml"/><Relationship Id="rId48" Type="http://schemas.openxmlformats.org/officeDocument/2006/relationships/slide" Target="slides/slide24.xml"/><Relationship Id="rId56" Type="http://schemas.openxmlformats.org/officeDocument/2006/relationships/slide" Target="slides/slide32.xml"/><Relationship Id="rId64" Type="http://schemas.openxmlformats.org/officeDocument/2006/relationships/handoutMaster" Target="handoutMasters/handoutMaster1.xml"/><Relationship Id="rId8" Type="http://schemas.openxmlformats.org/officeDocument/2006/relationships/slideMaster" Target="slideMasters/slideMaster8.xml"/><Relationship Id="rId51" Type="http://schemas.openxmlformats.org/officeDocument/2006/relationships/slide" Target="slides/slide27.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1.xml"/><Relationship Id="rId33" Type="http://schemas.openxmlformats.org/officeDocument/2006/relationships/slide" Target="slides/slide9.xml"/><Relationship Id="rId38" Type="http://schemas.openxmlformats.org/officeDocument/2006/relationships/slide" Target="slides/slide14.xml"/><Relationship Id="rId46" Type="http://schemas.openxmlformats.org/officeDocument/2006/relationships/slide" Target="slides/slide22.xml"/><Relationship Id="rId59" Type="http://schemas.openxmlformats.org/officeDocument/2006/relationships/slide" Target="slides/slide35.xml"/><Relationship Id="rId67" Type="http://schemas.openxmlformats.org/officeDocument/2006/relationships/theme" Target="theme/theme1.xml"/><Relationship Id="rId20" Type="http://schemas.openxmlformats.org/officeDocument/2006/relationships/slideMaster" Target="slideMasters/slideMaster20.xml"/><Relationship Id="rId41" Type="http://schemas.openxmlformats.org/officeDocument/2006/relationships/slide" Target="slides/slide17.xml"/><Relationship Id="rId54" Type="http://schemas.openxmlformats.org/officeDocument/2006/relationships/slide" Target="slides/slide30.xml"/><Relationship Id="rId62"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 Target="slides/slide4.xml"/><Relationship Id="rId36" Type="http://schemas.openxmlformats.org/officeDocument/2006/relationships/slide" Target="slides/slide12.xml"/><Relationship Id="rId49" Type="http://schemas.openxmlformats.org/officeDocument/2006/relationships/slide" Target="slides/slide25.xml"/><Relationship Id="rId57" Type="http://schemas.openxmlformats.org/officeDocument/2006/relationships/slide" Target="slides/slide33.xml"/><Relationship Id="rId10" Type="http://schemas.openxmlformats.org/officeDocument/2006/relationships/slideMaster" Target="slideMasters/slideMaster10.xml"/><Relationship Id="rId31" Type="http://schemas.openxmlformats.org/officeDocument/2006/relationships/slide" Target="slides/slide7.xml"/><Relationship Id="rId44" Type="http://schemas.openxmlformats.org/officeDocument/2006/relationships/slide" Target="slides/slide20.xml"/><Relationship Id="rId52" Type="http://schemas.openxmlformats.org/officeDocument/2006/relationships/slide" Target="slides/slide28.xml"/><Relationship Id="rId60" Type="http://schemas.openxmlformats.org/officeDocument/2006/relationships/slide" Target="slides/slide36.xml"/><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032125" cy="463550"/>
          </a:xfrm>
          <a:prstGeom prst="rect">
            <a:avLst/>
          </a:prstGeom>
          <a:noFill/>
          <a:ln w="9525">
            <a:noFill/>
            <a:miter lim="800000"/>
            <a:headEnd/>
            <a:tailEnd/>
          </a:ln>
        </p:spPr>
        <p:txBody>
          <a:bodyPr vert="horz" wrap="square" lIns="91430" tIns="45716" rIns="91430" bIns="45716" numCol="1" anchor="t" anchorCtr="0" compatLnSpc="1">
            <a:prstTxWarp prst="textNoShape">
              <a:avLst/>
            </a:prstTxWarp>
          </a:bodyPr>
          <a:lstStyle>
            <a:lvl1pPr>
              <a:defRPr sz="1200"/>
            </a:lvl1pPr>
          </a:lstStyle>
          <a:p>
            <a:pPr>
              <a:defRPr/>
            </a:pPr>
            <a:endParaRPr lang="en-GB" dirty="0">
              <a:latin typeface="Avenir Book" panose="02000503020000020003" pitchFamily="2" charset="0"/>
            </a:endParaRPr>
          </a:p>
        </p:txBody>
      </p:sp>
      <p:sp>
        <p:nvSpPr>
          <p:cNvPr id="3" name="Date Placeholder 2"/>
          <p:cNvSpPr>
            <a:spLocks noGrp="1"/>
          </p:cNvSpPr>
          <p:nvPr>
            <p:ph type="dt" sz="quarter" idx="1"/>
          </p:nvPr>
        </p:nvSpPr>
        <p:spPr bwMode="auto">
          <a:xfrm>
            <a:off x="3963988" y="0"/>
            <a:ext cx="3032125" cy="463550"/>
          </a:xfrm>
          <a:prstGeom prst="rect">
            <a:avLst/>
          </a:prstGeom>
          <a:noFill/>
          <a:ln w="9525">
            <a:noFill/>
            <a:miter lim="800000"/>
            <a:headEnd/>
            <a:tailEnd/>
          </a:ln>
        </p:spPr>
        <p:txBody>
          <a:bodyPr vert="horz" wrap="square" lIns="91430" tIns="45716" rIns="91430" bIns="45716" numCol="1" anchor="t" anchorCtr="0" compatLnSpc="1">
            <a:prstTxWarp prst="textNoShape">
              <a:avLst/>
            </a:prstTxWarp>
          </a:bodyPr>
          <a:lstStyle>
            <a:lvl1pPr algn="r">
              <a:defRPr sz="1200"/>
            </a:lvl1pPr>
          </a:lstStyle>
          <a:p>
            <a:pPr>
              <a:defRPr/>
            </a:pPr>
            <a:fld id="{E266AC0B-B3A8-164A-BAE2-9BF137C10619}" type="datetime1">
              <a:rPr lang="en-US">
                <a:latin typeface="Avenir Book" panose="02000503020000020003" pitchFamily="2" charset="0"/>
              </a:rPr>
              <a:pPr>
                <a:defRPr/>
              </a:pPr>
              <a:t>7/2/24</a:t>
            </a:fld>
            <a:endParaRPr lang="en-GB" dirty="0">
              <a:latin typeface="Avenir Book" panose="02000503020000020003" pitchFamily="2" charset="0"/>
            </a:endParaRPr>
          </a:p>
        </p:txBody>
      </p:sp>
      <p:sp>
        <p:nvSpPr>
          <p:cNvPr id="4" name="Footer Placeholder 3"/>
          <p:cNvSpPr>
            <a:spLocks noGrp="1"/>
          </p:cNvSpPr>
          <p:nvPr>
            <p:ph type="ftr" sz="quarter" idx="2"/>
          </p:nvPr>
        </p:nvSpPr>
        <p:spPr bwMode="auto">
          <a:xfrm>
            <a:off x="0" y="8818563"/>
            <a:ext cx="3032125" cy="463550"/>
          </a:xfrm>
          <a:prstGeom prst="rect">
            <a:avLst/>
          </a:prstGeom>
          <a:noFill/>
          <a:ln w="9525">
            <a:noFill/>
            <a:miter lim="800000"/>
            <a:headEnd/>
            <a:tailEnd/>
          </a:ln>
        </p:spPr>
        <p:txBody>
          <a:bodyPr vert="horz" wrap="square" lIns="91430" tIns="45716" rIns="91430" bIns="45716" numCol="1" anchor="b" anchorCtr="0" compatLnSpc="1">
            <a:prstTxWarp prst="textNoShape">
              <a:avLst/>
            </a:prstTxWarp>
          </a:bodyPr>
          <a:lstStyle>
            <a:lvl1pPr>
              <a:defRPr sz="1200"/>
            </a:lvl1pPr>
          </a:lstStyle>
          <a:p>
            <a:pPr>
              <a:defRPr/>
            </a:pPr>
            <a:endParaRPr lang="en-GB" dirty="0">
              <a:latin typeface="Avenir Book" panose="02000503020000020003" pitchFamily="2" charset="0"/>
            </a:endParaRPr>
          </a:p>
        </p:txBody>
      </p:sp>
      <p:sp>
        <p:nvSpPr>
          <p:cNvPr id="5" name="Slide Number Placeholder 4"/>
          <p:cNvSpPr>
            <a:spLocks noGrp="1"/>
          </p:cNvSpPr>
          <p:nvPr>
            <p:ph type="sldNum" sz="quarter" idx="3"/>
          </p:nvPr>
        </p:nvSpPr>
        <p:spPr bwMode="auto">
          <a:xfrm>
            <a:off x="3963988" y="8818563"/>
            <a:ext cx="3032125" cy="463550"/>
          </a:xfrm>
          <a:prstGeom prst="rect">
            <a:avLst/>
          </a:prstGeom>
          <a:noFill/>
          <a:ln w="9525">
            <a:noFill/>
            <a:miter lim="800000"/>
            <a:headEnd/>
            <a:tailEnd/>
          </a:ln>
        </p:spPr>
        <p:txBody>
          <a:bodyPr vert="horz" wrap="square" lIns="91430" tIns="45716" rIns="91430" bIns="45716" numCol="1" anchor="b" anchorCtr="0" compatLnSpc="1">
            <a:prstTxWarp prst="textNoShape">
              <a:avLst/>
            </a:prstTxWarp>
          </a:bodyPr>
          <a:lstStyle>
            <a:lvl1pPr algn="r">
              <a:defRPr sz="1200"/>
            </a:lvl1pPr>
          </a:lstStyle>
          <a:p>
            <a:pPr>
              <a:defRPr/>
            </a:pPr>
            <a:fld id="{8194931A-D39D-C346-8DC2-781B45F44193}" type="slidenum">
              <a:rPr lang="en-GB">
                <a:latin typeface="Avenir Book" panose="02000503020000020003" pitchFamily="2" charset="0"/>
              </a:rPr>
              <a:pPr>
                <a:defRPr/>
              </a:pPr>
              <a:t>‹#›</a:t>
            </a:fld>
            <a:endParaRPr lang="en-GB" dirty="0">
              <a:latin typeface="Avenir Book" panose="02000503020000020003" pitchFamily="2" charset="0"/>
            </a:endParaRPr>
          </a:p>
        </p:txBody>
      </p:sp>
    </p:spTree>
    <p:extLst>
      <p:ext uri="{BB962C8B-B14F-4D97-AF65-F5344CB8AC3E}">
        <p14:creationId xmlns:p14="http://schemas.microsoft.com/office/powerpoint/2010/main" val="26754042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3550"/>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lvl1pPr>
              <a:defRPr sz="1200" b="0" i="0">
                <a:latin typeface="Avenir Book" panose="02000503020000020003" pitchFamily="2" charset="0"/>
              </a:defRPr>
            </a:lvl1pPr>
          </a:lstStyle>
          <a:p>
            <a:pPr>
              <a:defRPr/>
            </a:pPr>
            <a:endParaRPr lang="en-US" dirty="0"/>
          </a:p>
        </p:txBody>
      </p:sp>
      <p:sp>
        <p:nvSpPr>
          <p:cNvPr id="3075" name="Rectangle 3"/>
          <p:cNvSpPr>
            <a:spLocks noGrp="1" noChangeArrowheads="1"/>
          </p:cNvSpPr>
          <p:nvPr>
            <p:ph type="dt" idx="1"/>
          </p:nvPr>
        </p:nvSpPr>
        <p:spPr bwMode="auto">
          <a:xfrm>
            <a:off x="3963988" y="0"/>
            <a:ext cx="3032125" cy="463550"/>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lvl1pPr algn="r">
              <a:defRPr sz="1200" b="0" i="0">
                <a:latin typeface="Avenir Book" panose="02000503020000020003" pitchFamily="2" charset="0"/>
              </a:defRPr>
            </a:lvl1pPr>
          </a:lstStyle>
          <a:p>
            <a:pPr>
              <a:defRPr/>
            </a:pPr>
            <a:endParaRPr lang="en-US" dirty="0"/>
          </a:p>
        </p:txBody>
      </p:sp>
      <p:sp>
        <p:nvSpPr>
          <p:cNvPr id="276484" name="Rectangle 4"/>
          <p:cNvSpPr>
            <a:spLocks noGrp="1" noRot="1" noChangeAspect="1" noChangeArrowheads="1" noTextEdit="1"/>
          </p:cNvSpPr>
          <p:nvPr>
            <p:ph type="sldImg" idx="2"/>
          </p:nvPr>
        </p:nvSpPr>
        <p:spPr bwMode="auto">
          <a:xfrm>
            <a:off x="1177925" y="695325"/>
            <a:ext cx="4643438" cy="3482975"/>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078" name="Rectangle 6"/>
          <p:cNvSpPr>
            <a:spLocks noGrp="1" noChangeArrowheads="1"/>
          </p:cNvSpPr>
          <p:nvPr>
            <p:ph type="ftr" sz="quarter" idx="4"/>
          </p:nvPr>
        </p:nvSpPr>
        <p:spPr bwMode="auto">
          <a:xfrm>
            <a:off x="0" y="8818563"/>
            <a:ext cx="3032125" cy="463550"/>
          </a:xfrm>
          <a:prstGeom prst="rect">
            <a:avLst/>
          </a:prstGeom>
          <a:noFill/>
          <a:ln w="9525">
            <a:noFill/>
            <a:miter lim="800000"/>
            <a:headEnd/>
            <a:tailEnd/>
          </a:ln>
        </p:spPr>
        <p:txBody>
          <a:bodyPr vert="horz" wrap="square" lIns="93016" tIns="46508" rIns="93016" bIns="46508" numCol="1" anchor="b" anchorCtr="0" compatLnSpc="1">
            <a:prstTxWarp prst="textNoShape">
              <a:avLst/>
            </a:prstTxWarp>
          </a:bodyPr>
          <a:lstStyle>
            <a:lvl1pPr>
              <a:defRPr sz="1200" b="0" i="0">
                <a:latin typeface="Avenir Book" panose="02000503020000020003" pitchFamily="2" charset="0"/>
              </a:defRPr>
            </a:lvl1pPr>
          </a:lstStyle>
          <a:p>
            <a:pPr>
              <a:defRPr/>
            </a:pPr>
            <a:endParaRPr lang="en-US" dirty="0"/>
          </a:p>
        </p:txBody>
      </p:sp>
      <p:sp>
        <p:nvSpPr>
          <p:cNvPr id="3079" name="Rectangle 7"/>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p:spPr>
        <p:txBody>
          <a:bodyPr vert="horz" wrap="square" lIns="93016" tIns="46508" rIns="93016" bIns="46508" numCol="1" anchor="b" anchorCtr="0" compatLnSpc="1">
            <a:prstTxWarp prst="textNoShape">
              <a:avLst/>
            </a:prstTxWarp>
          </a:bodyPr>
          <a:lstStyle>
            <a:lvl1pPr algn="r">
              <a:defRPr sz="1200" b="0" i="0">
                <a:latin typeface="Avenir Book" panose="02000503020000020003" pitchFamily="2" charset="0"/>
              </a:defRPr>
            </a:lvl1pPr>
          </a:lstStyle>
          <a:p>
            <a:pPr>
              <a:defRPr/>
            </a:pPr>
            <a:fld id="{F8ED5F03-7BA7-314F-8145-8D2ED49A0D99}" type="slidenum">
              <a:rPr lang="en-US" smtClean="0"/>
              <a:pPr>
                <a:defRPr/>
              </a:pPr>
              <a:t>‹#›</a:t>
            </a:fld>
            <a:endParaRPr lang="en-US" dirty="0"/>
          </a:p>
        </p:txBody>
      </p:sp>
    </p:spTree>
    <p:extLst>
      <p:ext uri="{BB962C8B-B14F-4D97-AF65-F5344CB8AC3E}">
        <p14:creationId xmlns:p14="http://schemas.microsoft.com/office/powerpoint/2010/main" val="25957317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4572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2pPr>
    <a:lvl3pPr marL="9144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3pPr>
    <a:lvl4pPr marL="13716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4pPr>
    <a:lvl5pPr marL="18288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b="0" i="0" u="none" strike="noStrike" kern="1200" cap="none" spc="0" normalizeH="0" baseline="0" noProof="0" smtClean="0">
                <a:ln>
                  <a:noFill/>
                </a:ln>
                <a:solidFill>
                  <a:prstClr val="black"/>
                </a:solidFill>
                <a:effectLst/>
                <a:uLnTx/>
                <a:uFillTx/>
                <a:latin typeface="Avenir Book" panose="02000503020000020003" pitchFamily="2" charset="0"/>
                <a:ea typeface="ＭＳ Ｐゴシック" pitchFamily="-106"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276950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C821D754-E8A4-F143-8230-9DC62A688C34}"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2</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sym typeface="Arial" charset="0"/>
            </a:endParaRPr>
          </a:p>
        </p:txBody>
      </p:sp>
      <p:sp>
        <p:nvSpPr>
          <p:cNvPr id="131074"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47BBC940-3033-E440-983B-63FA76CC7CCB}"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2</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sym typeface="Arial"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609600" indent="-609600" eaLnBrk="1" hangingPunct="1"/>
            <a:endParaRPr lang="en-US" dirty="0"/>
          </a:p>
        </p:txBody>
      </p:sp>
    </p:spTree>
    <p:extLst>
      <p:ext uri="{BB962C8B-B14F-4D97-AF65-F5344CB8AC3E}">
        <p14:creationId xmlns:p14="http://schemas.microsoft.com/office/powerpoint/2010/main" val="1033222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2070478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699908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1457438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33C02E5-794F-D24B-879A-7B171EEC558F}"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sz="1000" dirty="0">
              <a:solidFill>
                <a:srgbClr val="000000"/>
              </a:solidFill>
            </a:endParaRPr>
          </a:p>
        </p:txBody>
      </p:sp>
    </p:spTree>
    <p:extLst>
      <p:ext uri="{BB962C8B-B14F-4D97-AF65-F5344CB8AC3E}">
        <p14:creationId xmlns:p14="http://schemas.microsoft.com/office/powerpoint/2010/main" val="3462196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u="none" strike="noStrike" kern="1200" dirty="0">
              <a:solidFill>
                <a:schemeClr val="tx1"/>
              </a:solidFill>
              <a:effectLst/>
              <a:ea typeface="Avenir Medium" charset="0"/>
              <a:cs typeface="Avenir Medium"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2044718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C821D754-E8A4-F143-8230-9DC62A688C3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Arial" charset="0"/>
            </a:endParaRPr>
          </a:p>
        </p:txBody>
      </p:sp>
      <p:sp>
        <p:nvSpPr>
          <p:cNvPr id="131074"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47BBC940-3033-E440-983B-63FA76CC7CC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Arial" charset="0"/>
            </a:endParaRPr>
          </a:p>
        </p:txBody>
      </p:sp>
      <p:sp>
        <p:nvSpPr>
          <p:cNvPr id="131075" name="Rectangle 2"/>
          <p:cNvSpPr>
            <a:spLocks noGrp="1" noRot="1" noChangeAspect="1" noChangeArrowheads="1" noTextEdit="1"/>
          </p:cNvSpPr>
          <p:nvPr>
            <p:ph type="sldImg"/>
          </p:nvPr>
        </p:nvSpPr>
        <p:spPr>
          <a:xfrm>
            <a:off x="1177925" y="696913"/>
            <a:ext cx="4641850" cy="3481387"/>
          </a:xfrm>
          <a:ln/>
        </p:spPr>
      </p:sp>
      <p:sp>
        <p:nvSpPr>
          <p:cNvPr id="131076"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609600" indent="-609600" eaLnBrk="1" hangingPunct="1"/>
            <a:endParaRPr lang="en-US" dirty="0"/>
          </a:p>
        </p:txBody>
      </p:sp>
    </p:spTree>
    <p:extLst>
      <p:ext uri="{BB962C8B-B14F-4D97-AF65-F5344CB8AC3E}">
        <p14:creationId xmlns:p14="http://schemas.microsoft.com/office/powerpoint/2010/main" val="3137850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ＭＳ Ｐゴシック" charset="0"/>
                <a:cs typeface="ＭＳ Ｐゴシック" charset="0"/>
              </a:defRPr>
            </a:lvl1pPr>
            <a:lvl2pPr marL="38591737" indent="-38126582">
              <a:defRPr sz="2400">
                <a:solidFill>
                  <a:schemeClr val="tx1"/>
                </a:solidFill>
                <a:latin typeface="Verdana" charset="0"/>
                <a:ea typeface="ＭＳ Ｐゴシック" charset="0"/>
              </a:defRPr>
            </a:lvl2pPr>
            <a:lvl3pPr>
              <a:defRPr sz="2400">
                <a:solidFill>
                  <a:schemeClr val="tx1"/>
                </a:solidFill>
                <a:latin typeface="Verdana" charset="0"/>
                <a:ea typeface="ＭＳ Ｐゴシック" charset="0"/>
              </a:defRPr>
            </a:lvl3pPr>
            <a:lvl4pPr>
              <a:defRPr sz="2400">
                <a:solidFill>
                  <a:schemeClr val="tx1"/>
                </a:solidFill>
                <a:latin typeface="Verdana" charset="0"/>
                <a:ea typeface="ＭＳ Ｐゴシック" charset="0"/>
              </a:defRPr>
            </a:lvl4pPr>
            <a:lvl5pPr>
              <a:defRPr sz="2400">
                <a:solidFill>
                  <a:schemeClr val="tx1"/>
                </a:solidFill>
                <a:latin typeface="Verdana" charset="0"/>
                <a:ea typeface="ＭＳ Ｐゴシック" charset="0"/>
              </a:defRPr>
            </a:lvl5pPr>
            <a:lvl6pPr marL="465155" eaLnBrk="0" fontAlgn="base" hangingPunct="0">
              <a:spcBef>
                <a:spcPct val="0"/>
              </a:spcBef>
              <a:spcAft>
                <a:spcPct val="0"/>
              </a:spcAft>
              <a:defRPr sz="2400">
                <a:solidFill>
                  <a:schemeClr val="tx1"/>
                </a:solidFill>
                <a:latin typeface="Verdana" charset="0"/>
                <a:ea typeface="ＭＳ Ｐゴシック" charset="0"/>
              </a:defRPr>
            </a:lvl6pPr>
            <a:lvl7pPr marL="930311" eaLnBrk="0" fontAlgn="base" hangingPunct="0">
              <a:spcBef>
                <a:spcPct val="0"/>
              </a:spcBef>
              <a:spcAft>
                <a:spcPct val="0"/>
              </a:spcAft>
              <a:defRPr sz="2400">
                <a:solidFill>
                  <a:schemeClr val="tx1"/>
                </a:solidFill>
                <a:latin typeface="Verdana" charset="0"/>
                <a:ea typeface="ＭＳ Ｐゴシック" charset="0"/>
              </a:defRPr>
            </a:lvl7pPr>
            <a:lvl8pPr marL="1395466" eaLnBrk="0" fontAlgn="base" hangingPunct="0">
              <a:spcBef>
                <a:spcPct val="0"/>
              </a:spcBef>
              <a:spcAft>
                <a:spcPct val="0"/>
              </a:spcAft>
              <a:defRPr sz="2400">
                <a:solidFill>
                  <a:schemeClr val="tx1"/>
                </a:solidFill>
                <a:latin typeface="Verdana" charset="0"/>
                <a:ea typeface="ＭＳ Ｐゴシック" charset="0"/>
              </a:defRPr>
            </a:lvl8pPr>
            <a:lvl9pPr marL="1860621" eaLnBrk="0" fontAlgn="base" hangingPunct="0">
              <a:spcBef>
                <a:spcPct val="0"/>
              </a:spcBef>
              <a:spcAft>
                <a:spcPct val="0"/>
              </a:spcAft>
              <a:defRPr sz="2400">
                <a:solidFill>
                  <a:schemeClr val="tx1"/>
                </a:solidFill>
                <a:latin typeface="Verdana" charset="0"/>
                <a:ea typeface="ＭＳ Ｐゴシック" charset="0"/>
              </a:defRPr>
            </a:lvl9pPr>
          </a:lstStyle>
          <a:p>
            <a:fld id="{D87F8D6D-A6BA-EB4F-B774-D6A373657469}" type="slidenum">
              <a:rPr lang="en-US" sz="1200">
                <a:solidFill>
                  <a:prstClr val="black"/>
                </a:solidFill>
                <a:latin typeface="Avenir Book" panose="02000503020000020003" pitchFamily="2" charset="0"/>
                <a:ea typeface="Avenir Medium" charset="0"/>
                <a:cs typeface="Avenir Medium" charset="0"/>
              </a:rPr>
              <a:pPr/>
              <a:t>9</a:t>
            </a:fld>
            <a:endParaRPr lang="en-US" sz="1200" dirty="0">
              <a:solidFill>
                <a:prstClr val="black"/>
              </a:solidFill>
              <a:latin typeface="Avenir Book" panose="02000503020000020003" pitchFamily="2" charset="0"/>
              <a:ea typeface="Avenir Medium" charset="0"/>
              <a:cs typeface="Avenir Medium" charset="0"/>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6" tIns="45713" rIns="91426" bIns="45713"/>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12957920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Verdana" charset="0"/>
                <a:ea typeface="ＭＳ Ｐゴシック" charset="0"/>
                <a:cs typeface="ＭＳ Ｐゴシック" charset="0"/>
              </a:defRPr>
            </a:lvl1pPr>
            <a:lvl2pPr marL="38591737" indent="-38126582">
              <a:defRPr sz="2400">
                <a:solidFill>
                  <a:schemeClr val="tx1"/>
                </a:solidFill>
                <a:latin typeface="Verdana" charset="0"/>
                <a:ea typeface="ＭＳ Ｐゴシック" charset="0"/>
              </a:defRPr>
            </a:lvl2pPr>
            <a:lvl3pPr>
              <a:defRPr sz="2400">
                <a:solidFill>
                  <a:schemeClr val="tx1"/>
                </a:solidFill>
                <a:latin typeface="Verdana" charset="0"/>
                <a:ea typeface="ＭＳ Ｐゴシック" charset="0"/>
              </a:defRPr>
            </a:lvl3pPr>
            <a:lvl4pPr>
              <a:defRPr sz="2400">
                <a:solidFill>
                  <a:schemeClr val="tx1"/>
                </a:solidFill>
                <a:latin typeface="Verdana" charset="0"/>
                <a:ea typeface="ＭＳ Ｐゴシック" charset="0"/>
              </a:defRPr>
            </a:lvl4pPr>
            <a:lvl5pPr>
              <a:defRPr sz="2400">
                <a:solidFill>
                  <a:schemeClr val="tx1"/>
                </a:solidFill>
                <a:latin typeface="Verdana" charset="0"/>
                <a:ea typeface="ＭＳ Ｐゴシック" charset="0"/>
              </a:defRPr>
            </a:lvl5pPr>
            <a:lvl6pPr marL="465155" eaLnBrk="0" fontAlgn="base" hangingPunct="0">
              <a:spcBef>
                <a:spcPct val="0"/>
              </a:spcBef>
              <a:spcAft>
                <a:spcPct val="0"/>
              </a:spcAft>
              <a:defRPr sz="2400">
                <a:solidFill>
                  <a:schemeClr val="tx1"/>
                </a:solidFill>
                <a:latin typeface="Verdana" charset="0"/>
                <a:ea typeface="ＭＳ Ｐゴシック" charset="0"/>
              </a:defRPr>
            </a:lvl6pPr>
            <a:lvl7pPr marL="930311" eaLnBrk="0" fontAlgn="base" hangingPunct="0">
              <a:spcBef>
                <a:spcPct val="0"/>
              </a:spcBef>
              <a:spcAft>
                <a:spcPct val="0"/>
              </a:spcAft>
              <a:defRPr sz="2400">
                <a:solidFill>
                  <a:schemeClr val="tx1"/>
                </a:solidFill>
                <a:latin typeface="Verdana" charset="0"/>
                <a:ea typeface="ＭＳ Ｐゴシック" charset="0"/>
              </a:defRPr>
            </a:lvl7pPr>
            <a:lvl8pPr marL="1395466" eaLnBrk="0" fontAlgn="base" hangingPunct="0">
              <a:spcBef>
                <a:spcPct val="0"/>
              </a:spcBef>
              <a:spcAft>
                <a:spcPct val="0"/>
              </a:spcAft>
              <a:defRPr sz="2400">
                <a:solidFill>
                  <a:schemeClr val="tx1"/>
                </a:solidFill>
                <a:latin typeface="Verdana" charset="0"/>
                <a:ea typeface="ＭＳ Ｐゴシック" charset="0"/>
              </a:defRPr>
            </a:lvl8pPr>
            <a:lvl9pPr marL="1860621" eaLnBrk="0" fontAlgn="base" hangingPunct="0">
              <a:spcBef>
                <a:spcPct val="0"/>
              </a:spcBef>
              <a:spcAft>
                <a:spcPct val="0"/>
              </a:spcAft>
              <a:defRPr sz="2400">
                <a:solidFill>
                  <a:schemeClr val="tx1"/>
                </a:solidFill>
                <a:latin typeface="Verdana" charset="0"/>
                <a:ea typeface="ＭＳ Ｐゴシック" charset="0"/>
              </a:defRPr>
            </a:lvl9pPr>
          </a:lstStyle>
          <a:p>
            <a:fld id="{D87F8D6D-A6BA-EB4F-B774-D6A373657469}" type="slidenum">
              <a:rPr lang="en-US" sz="1200">
                <a:solidFill>
                  <a:prstClr val="black"/>
                </a:solidFill>
                <a:latin typeface="Avenir Book" panose="02000503020000020003" pitchFamily="2" charset="0"/>
                <a:ea typeface="Avenir Medium" charset="0"/>
                <a:cs typeface="Avenir Medium" charset="0"/>
              </a:rPr>
              <a:pPr/>
              <a:t>10</a:t>
            </a:fld>
            <a:endParaRPr lang="en-US" sz="1200" dirty="0">
              <a:solidFill>
                <a:prstClr val="black"/>
              </a:solidFill>
              <a:latin typeface="Avenir Book" panose="02000503020000020003" pitchFamily="2" charset="0"/>
              <a:ea typeface="Avenir Medium" charset="0"/>
              <a:cs typeface="Avenir Medium" charset="0"/>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6" tIns="45713" rIns="91426" bIns="45713"/>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12588314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fld id="{766C5436-9C2B-3149-94F6-1141C52BECAE}" type="slidenum">
              <a:rPr lang="en-US">
                <a:solidFill>
                  <a:prstClr val="black"/>
                </a:solidFill>
              </a:rPr>
              <a:pPr/>
              <a:t>11</a:t>
            </a:fld>
            <a:endParaRPr lang="en-US" dirty="0">
              <a:solidFill>
                <a:prstClr val="black"/>
              </a:solidFill>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p:spPr>
        <p:txBody>
          <a:bodyPr/>
          <a:lstStyle/>
          <a:p>
            <a:pPr eaLnBrk="1" hangingPunct="1"/>
            <a:endParaRPr lang="en-US" dirty="0">
              <a:ea typeface="ＭＳ Ｐゴシック" charset="-128"/>
              <a:cs typeface="ＭＳ Ｐゴシック" charset="-128"/>
            </a:endParaRPr>
          </a:p>
        </p:txBody>
      </p:sp>
    </p:spTree>
    <p:extLst>
      <p:ext uri="{BB962C8B-B14F-4D97-AF65-F5344CB8AC3E}">
        <p14:creationId xmlns:p14="http://schemas.microsoft.com/office/powerpoint/2010/main" val="12783719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7A8786DD-F5AF-3B45-ADA9-C977817AD1CB}" type="slidenum">
              <a:rPr lang="en-US">
                <a:solidFill>
                  <a:srgbClr val="000000"/>
                </a:solidFill>
              </a:rPr>
              <a:pPr/>
              <a:t>12</a:t>
            </a:fld>
            <a:endParaRPr lang="en-US" dirty="0">
              <a:solidFill>
                <a:srgbClr val="000000"/>
              </a:solidFill>
            </a:endParaRPr>
          </a:p>
        </p:txBody>
      </p:sp>
      <p:sp>
        <p:nvSpPr>
          <p:cNvPr id="95235" name="Rectangle 1026"/>
          <p:cNvSpPr>
            <a:spLocks noGrp="1" noRot="1" noChangeAspect="1" noChangeArrowheads="1" noTextEdit="1"/>
          </p:cNvSpPr>
          <p:nvPr>
            <p:ph type="sldImg"/>
          </p:nvPr>
        </p:nvSpPr>
        <p:spPr>
          <a:ln/>
        </p:spPr>
      </p:sp>
      <p:sp>
        <p:nvSpPr>
          <p:cNvPr id="95236" name="Rectangle 1027"/>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7381174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7A8786DD-F5AF-3B45-ADA9-C977817AD1CB}" type="slidenum">
              <a:rPr lang="en-US">
                <a:solidFill>
                  <a:srgbClr val="000000"/>
                </a:solidFill>
              </a:rPr>
              <a:pPr/>
              <a:t>13</a:t>
            </a:fld>
            <a:endParaRPr lang="en-US" dirty="0">
              <a:solidFill>
                <a:srgbClr val="000000"/>
              </a:solidFill>
            </a:endParaRPr>
          </a:p>
        </p:txBody>
      </p:sp>
      <p:sp>
        <p:nvSpPr>
          <p:cNvPr id="95235" name="Rectangle 1026"/>
          <p:cNvSpPr>
            <a:spLocks noGrp="1" noRot="1" noChangeAspect="1" noChangeArrowheads="1" noTextEdit="1"/>
          </p:cNvSpPr>
          <p:nvPr>
            <p:ph type="sldImg"/>
          </p:nvPr>
        </p:nvSpPr>
        <p:spPr>
          <a:ln/>
        </p:spPr>
      </p:sp>
      <p:sp>
        <p:nvSpPr>
          <p:cNvPr id="95236" name="Rectangle 1027"/>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1972273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7A8786DD-F5AF-3B45-ADA9-C977817AD1CB}" type="slidenum">
              <a:rPr lang="en-US">
                <a:solidFill>
                  <a:srgbClr val="000000"/>
                </a:solidFill>
              </a:rPr>
              <a:pPr/>
              <a:t>14</a:t>
            </a:fld>
            <a:endParaRPr lang="en-US" dirty="0">
              <a:solidFill>
                <a:srgbClr val="000000"/>
              </a:solidFill>
            </a:endParaRPr>
          </a:p>
        </p:txBody>
      </p:sp>
      <p:sp>
        <p:nvSpPr>
          <p:cNvPr id="95235" name="Rectangle 1026"/>
          <p:cNvSpPr>
            <a:spLocks noGrp="1" noRot="1" noChangeAspect="1" noChangeArrowheads="1" noTextEdit="1"/>
          </p:cNvSpPr>
          <p:nvPr>
            <p:ph type="sldImg"/>
          </p:nvPr>
        </p:nvSpPr>
        <p:spPr>
          <a:xfrm>
            <a:off x="1177925" y="695325"/>
            <a:ext cx="4643438" cy="3482975"/>
          </a:xfrm>
          <a:ln/>
        </p:spPr>
      </p:sp>
      <p:sp>
        <p:nvSpPr>
          <p:cNvPr id="95236" name="Rectangle 1027"/>
          <p:cNvSpPr>
            <a:spLocks noGrp="1" noChangeArrowheads="1"/>
          </p:cNvSpPr>
          <p:nvPr>
            <p:ph type="body" idx="1"/>
          </p:nvPr>
        </p:nvSpPr>
        <p:spPr>
          <a:noFill/>
          <a:ln/>
        </p:spPr>
        <p:txBody>
          <a:bodyPr/>
          <a:lstStyle/>
          <a:p>
            <a:endParaRPr lang="en-US" dirty="0">
              <a:ea typeface="+mn-ea"/>
              <a:cs typeface="+mn-cs"/>
            </a:endParaRPr>
          </a:p>
        </p:txBody>
      </p:sp>
    </p:spTree>
    <p:extLst>
      <p:ext uri="{BB962C8B-B14F-4D97-AF65-F5344CB8AC3E}">
        <p14:creationId xmlns:p14="http://schemas.microsoft.com/office/powerpoint/2010/main" val="28690686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A8786DD-F5AF-3B45-ADA9-C977817AD1CB}" type="slidenum">
              <a:rPr kumimoji="0" lang="en-US" sz="1200" u="none" strike="noStrike" kern="1200" cap="none" spc="0" normalizeH="0" baseline="0" noProof="0">
                <a:ln>
                  <a:noFill/>
                </a:ln>
                <a:solidFill>
                  <a:srgbClr val="000000"/>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u="none" strike="noStrike" kern="1200" cap="none" spc="0" normalizeH="0" baseline="0" noProof="0" dirty="0">
              <a:ln>
                <a:noFill/>
              </a:ln>
              <a:solidFill>
                <a:srgbClr val="000000"/>
              </a:solidFill>
              <a:effectLst/>
              <a:uLnTx/>
              <a:uFillTx/>
              <a:ea typeface="ＭＳ Ｐゴシック" pitchFamily="-106" charset="-128"/>
            </a:endParaRPr>
          </a:p>
        </p:txBody>
      </p:sp>
      <p:sp>
        <p:nvSpPr>
          <p:cNvPr id="95235" name="Rectangle 1026"/>
          <p:cNvSpPr>
            <a:spLocks noGrp="1" noRot="1" noChangeAspect="1" noChangeArrowheads="1" noTextEdit="1"/>
          </p:cNvSpPr>
          <p:nvPr>
            <p:ph type="sldImg"/>
          </p:nvPr>
        </p:nvSpPr>
        <p:spPr>
          <a:ln/>
        </p:spPr>
      </p:sp>
      <p:sp>
        <p:nvSpPr>
          <p:cNvPr id="95236" name="Rectangle 1027"/>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951277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7A8786DD-F5AF-3B45-ADA9-C977817AD1CB}" type="slidenum">
              <a:rPr lang="en-US">
                <a:solidFill>
                  <a:srgbClr val="000000"/>
                </a:solidFill>
              </a:rPr>
              <a:pPr/>
              <a:t>16</a:t>
            </a:fld>
            <a:endParaRPr lang="en-US" dirty="0">
              <a:solidFill>
                <a:srgbClr val="000000"/>
              </a:solidFill>
            </a:endParaRPr>
          </a:p>
        </p:txBody>
      </p:sp>
      <p:sp>
        <p:nvSpPr>
          <p:cNvPr id="95235" name="Rectangle 1026"/>
          <p:cNvSpPr>
            <a:spLocks noGrp="1" noRot="1" noChangeAspect="1" noChangeArrowheads="1" noTextEdit="1"/>
          </p:cNvSpPr>
          <p:nvPr>
            <p:ph type="sldImg"/>
          </p:nvPr>
        </p:nvSpPr>
        <p:spPr>
          <a:ln/>
        </p:spPr>
      </p:sp>
      <p:sp>
        <p:nvSpPr>
          <p:cNvPr id="95236" name="Rectangle 1027"/>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7478004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7A8786DD-F5AF-3B45-ADA9-C977817AD1CB}" type="slidenum">
              <a:rPr lang="en-US">
                <a:solidFill>
                  <a:srgbClr val="000000"/>
                </a:solidFill>
              </a:rPr>
              <a:pPr/>
              <a:t>17</a:t>
            </a:fld>
            <a:endParaRPr lang="en-US" dirty="0">
              <a:solidFill>
                <a:srgbClr val="000000"/>
              </a:solidFill>
            </a:endParaRPr>
          </a:p>
        </p:txBody>
      </p:sp>
      <p:sp>
        <p:nvSpPr>
          <p:cNvPr id="95235" name="Rectangle 1026"/>
          <p:cNvSpPr>
            <a:spLocks noGrp="1" noRot="1" noChangeAspect="1" noChangeArrowheads="1" noTextEdit="1"/>
          </p:cNvSpPr>
          <p:nvPr>
            <p:ph type="sldImg"/>
          </p:nvPr>
        </p:nvSpPr>
        <p:spPr>
          <a:ln/>
        </p:spPr>
      </p:sp>
      <p:sp>
        <p:nvSpPr>
          <p:cNvPr id="95236" name="Rectangle 1027"/>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9123553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7A8786DD-F5AF-3B45-ADA9-C977817AD1CB}" type="slidenum">
              <a:rPr lang="en-US">
                <a:solidFill>
                  <a:srgbClr val="000000"/>
                </a:solidFill>
              </a:rPr>
              <a:pPr/>
              <a:t>18</a:t>
            </a:fld>
            <a:endParaRPr lang="en-US" dirty="0">
              <a:solidFill>
                <a:srgbClr val="000000"/>
              </a:solidFill>
            </a:endParaRPr>
          </a:p>
        </p:txBody>
      </p:sp>
      <p:sp>
        <p:nvSpPr>
          <p:cNvPr id="95235" name="Rectangle 1026"/>
          <p:cNvSpPr>
            <a:spLocks noGrp="1" noRot="1" noChangeAspect="1" noChangeArrowheads="1" noTextEdit="1"/>
          </p:cNvSpPr>
          <p:nvPr>
            <p:ph type="sldImg"/>
          </p:nvPr>
        </p:nvSpPr>
        <p:spPr>
          <a:ln/>
        </p:spPr>
      </p:sp>
      <p:sp>
        <p:nvSpPr>
          <p:cNvPr id="95236" name="Rectangle 1027"/>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1891286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7A8786DD-F5AF-3B45-ADA9-C977817AD1CB}" type="slidenum">
              <a:rPr lang="en-US">
                <a:solidFill>
                  <a:srgbClr val="000000"/>
                </a:solidFill>
              </a:rPr>
              <a:pPr/>
              <a:t>19</a:t>
            </a:fld>
            <a:endParaRPr lang="en-US" dirty="0">
              <a:solidFill>
                <a:srgbClr val="000000"/>
              </a:solidFill>
            </a:endParaRPr>
          </a:p>
        </p:txBody>
      </p:sp>
      <p:sp>
        <p:nvSpPr>
          <p:cNvPr id="95235" name="Rectangle 1026"/>
          <p:cNvSpPr>
            <a:spLocks noGrp="1" noRot="1" noChangeAspect="1" noChangeArrowheads="1" noTextEdit="1"/>
          </p:cNvSpPr>
          <p:nvPr>
            <p:ph type="sldImg"/>
          </p:nvPr>
        </p:nvSpPr>
        <p:spPr>
          <a:ln/>
        </p:spPr>
      </p:sp>
      <p:sp>
        <p:nvSpPr>
          <p:cNvPr id="95236" name="Rectangle 1027"/>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6538075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7A8786DD-F5AF-3B45-ADA9-C977817AD1CB}" type="slidenum">
              <a:rPr lang="en-US">
                <a:solidFill>
                  <a:srgbClr val="000000"/>
                </a:solidFill>
              </a:rPr>
              <a:pPr/>
              <a:t>20</a:t>
            </a:fld>
            <a:endParaRPr lang="en-US" dirty="0">
              <a:solidFill>
                <a:srgbClr val="000000"/>
              </a:solidFill>
            </a:endParaRPr>
          </a:p>
        </p:txBody>
      </p:sp>
      <p:sp>
        <p:nvSpPr>
          <p:cNvPr id="95235" name="Rectangle 1026"/>
          <p:cNvSpPr>
            <a:spLocks noGrp="1" noRot="1" noChangeAspect="1" noChangeArrowheads="1" noTextEdit="1"/>
          </p:cNvSpPr>
          <p:nvPr>
            <p:ph type="sldImg"/>
          </p:nvPr>
        </p:nvSpPr>
        <p:spPr>
          <a:ln/>
        </p:spPr>
      </p:sp>
      <p:sp>
        <p:nvSpPr>
          <p:cNvPr id="95236" name="Rectangle 1027"/>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0907134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7A8786DD-F5AF-3B45-ADA9-C977817AD1CB}" type="slidenum">
              <a:rPr lang="en-US">
                <a:solidFill>
                  <a:srgbClr val="000000"/>
                </a:solidFill>
              </a:rPr>
              <a:pPr/>
              <a:t>21</a:t>
            </a:fld>
            <a:endParaRPr lang="en-US" dirty="0">
              <a:solidFill>
                <a:srgbClr val="000000"/>
              </a:solidFill>
            </a:endParaRPr>
          </a:p>
        </p:txBody>
      </p:sp>
      <p:sp>
        <p:nvSpPr>
          <p:cNvPr id="95235" name="Rectangle 1026"/>
          <p:cNvSpPr>
            <a:spLocks noGrp="1" noRot="1" noChangeAspect="1" noChangeArrowheads="1" noTextEdit="1"/>
          </p:cNvSpPr>
          <p:nvPr>
            <p:ph type="sldImg"/>
          </p:nvPr>
        </p:nvSpPr>
        <p:spPr>
          <a:ln/>
        </p:spPr>
      </p:sp>
      <p:sp>
        <p:nvSpPr>
          <p:cNvPr id="95236" name="Rectangle 1027"/>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24475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7A8786DD-F5AF-3B45-ADA9-C977817AD1CB}" type="slidenum">
              <a:rPr lang="en-US">
                <a:solidFill>
                  <a:srgbClr val="000000"/>
                </a:solidFill>
              </a:rPr>
              <a:pPr/>
              <a:t>22</a:t>
            </a:fld>
            <a:endParaRPr lang="en-US" dirty="0">
              <a:solidFill>
                <a:srgbClr val="000000"/>
              </a:solidFill>
            </a:endParaRPr>
          </a:p>
        </p:txBody>
      </p:sp>
      <p:sp>
        <p:nvSpPr>
          <p:cNvPr id="95235" name="Rectangle 1026"/>
          <p:cNvSpPr>
            <a:spLocks noGrp="1" noRot="1" noChangeAspect="1" noChangeArrowheads="1" noTextEdit="1"/>
          </p:cNvSpPr>
          <p:nvPr>
            <p:ph type="sldImg"/>
          </p:nvPr>
        </p:nvSpPr>
        <p:spPr>
          <a:ln/>
        </p:spPr>
      </p:sp>
      <p:sp>
        <p:nvSpPr>
          <p:cNvPr id="95236" name="Rectangle 1027"/>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544153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7A8786DD-F5AF-3B45-ADA9-C977817AD1CB}" type="slidenum">
              <a:rPr lang="en-US">
                <a:solidFill>
                  <a:srgbClr val="000000"/>
                </a:solidFill>
              </a:rPr>
              <a:pPr/>
              <a:t>23</a:t>
            </a:fld>
            <a:endParaRPr lang="en-US" dirty="0">
              <a:solidFill>
                <a:srgbClr val="000000"/>
              </a:solidFill>
            </a:endParaRPr>
          </a:p>
        </p:txBody>
      </p:sp>
      <p:sp>
        <p:nvSpPr>
          <p:cNvPr id="95235" name="Rectangle 1026"/>
          <p:cNvSpPr>
            <a:spLocks noGrp="1" noRot="1" noChangeAspect="1" noChangeArrowheads="1" noTextEdit="1"/>
          </p:cNvSpPr>
          <p:nvPr>
            <p:ph type="sldImg"/>
          </p:nvPr>
        </p:nvSpPr>
        <p:spPr>
          <a:ln/>
        </p:spPr>
      </p:sp>
      <p:sp>
        <p:nvSpPr>
          <p:cNvPr id="95236" name="Rectangle 1027"/>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4942506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A4059-DA31-BA64-7F6C-9FC7A9770472}"/>
            </a:ext>
          </a:extLst>
        </p:cNvPr>
        <p:cNvGrpSpPr/>
        <p:nvPr/>
      </p:nvGrpSpPr>
      <p:grpSpPr>
        <a:xfrm>
          <a:off x="0" y="0"/>
          <a:ext cx="0" cy="0"/>
          <a:chOff x="0" y="0"/>
          <a:chExt cx="0" cy="0"/>
        </a:xfrm>
      </p:grpSpPr>
      <p:sp>
        <p:nvSpPr>
          <p:cNvPr id="175106" name="Rectangle 2">
            <a:extLst>
              <a:ext uri="{FF2B5EF4-FFF2-40B4-BE49-F238E27FC236}">
                <a16:creationId xmlns:a16="http://schemas.microsoft.com/office/drawing/2014/main" id="{CEFD8D32-C4FD-1046-BC0E-9B6DD3186FC2}"/>
              </a:ext>
            </a:extLst>
          </p:cNvPr>
          <p:cNvSpPr>
            <a:spLocks noGrp="1" noRot="1" noChangeAspect="1" noChangeArrowheads="1" noTextEdit="1"/>
          </p:cNvSpPr>
          <p:nvPr>
            <p:ph type="sldImg"/>
          </p:nvPr>
        </p:nvSpPr>
        <p:spPr>
          <a:xfrm>
            <a:off x="1176338" y="695325"/>
            <a:ext cx="4645025" cy="3482975"/>
          </a:xfrm>
          <a:ln/>
        </p:spPr>
      </p:sp>
      <p:sp>
        <p:nvSpPr>
          <p:cNvPr id="175107" name="Rectangle 3">
            <a:extLst>
              <a:ext uri="{FF2B5EF4-FFF2-40B4-BE49-F238E27FC236}">
                <a16:creationId xmlns:a16="http://schemas.microsoft.com/office/drawing/2014/main" id="{44478CB1-EA53-C2F7-52D3-1B491FE77147}"/>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dirty="0">
              <a:solidFill>
                <a:srgbClr val="000000"/>
              </a:solidFill>
            </a:endParaRPr>
          </a:p>
        </p:txBody>
      </p:sp>
    </p:spTree>
    <p:extLst>
      <p:ext uri="{BB962C8B-B14F-4D97-AF65-F5344CB8AC3E}">
        <p14:creationId xmlns:p14="http://schemas.microsoft.com/office/powerpoint/2010/main" val="2120236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b="0" i="0" u="none" strike="noStrike" kern="1200" cap="none" spc="0" normalizeH="0" baseline="0" noProof="0" smtClean="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7700542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F8ED5F03-7BA7-314F-8145-8D2ED49A0D99}" type="slidenum">
              <a:rPr lang="en-US" smtClean="0">
                <a:solidFill>
                  <a:srgbClr val="000000"/>
                </a:solidFill>
              </a:rPr>
              <a:pPr>
                <a:defRPr/>
              </a:pPr>
              <a:t>26</a:t>
            </a:fld>
            <a:endParaRPr lang="en-US" dirty="0">
              <a:solidFill>
                <a:srgbClr val="000000"/>
              </a:solidFill>
            </a:endParaRPr>
          </a:p>
        </p:txBody>
      </p:sp>
    </p:spTree>
    <p:extLst>
      <p:ext uri="{BB962C8B-B14F-4D97-AF65-F5344CB8AC3E}">
        <p14:creationId xmlns:p14="http://schemas.microsoft.com/office/powerpoint/2010/main" val="20614547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ED5F03-7BA7-314F-8145-8D2ED49A0D99}" type="slidenum">
              <a:rPr lang="en-US" smtClean="0">
                <a:solidFill>
                  <a:srgbClr val="000000"/>
                </a:solidFill>
              </a:rPr>
              <a:pPr>
                <a:defRPr/>
              </a:pPr>
              <a:t>27</a:t>
            </a:fld>
            <a:endParaRPr lang="en-US" dirty="0">
              <a:solidFill>
                <a:srgbClr val="000000"/>
              </a:solidFill>
            </a:endParaRPr>
          </a:p>
        </p:txBody>
      </p:sp>
    </p:spTree>
    <p:extLst>
      <p:ext uri="{BB962C8B-B14F-4D97-AF65-F5344CB8AC3E}">
        <p14:creationId xmlns:p14="http://schemas.microsoft.com/office/powerpoint/2010/main" val="21165946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F8ED5F03-7BA7-314F-8145-8D2ED49A0D99}" type="slidenum">
              <a:rPr lang="en-US" smtClean="0">
                <a:solidFill>
                  <a:srgbClr val="000000"/>
                </a:solidFill>
              </a:rPr>
              <a:pPr>
                <a:defRPr/>
              </a:pPr>
              <a:t>29</a:t>
            </a:fld>
            <a:endParaRPr lang="en-US" dirty="0">
              <a:solidFill>
                <a:srgbClr val="000000"/>
              </a:solidFill>
            </a:endParaRPr>
          </a:p>
        </p:txBody>
      </p:sp>
    </p:spTree>
    <p:extLst>
      <p:ext uri="{BB962C8B-B14F-4D97-AF65-F5344CB8AC3E}">
        <p14:creationId xmlns:p14="http://schemas.microsoft.com/office/powerpoint/2010/main" val="8036664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ED5F03-7BA7-314F-8145-8D2ED49A0D99}" type="slidenum">
              <a:rPr lang="en-US" smtClean="0">
                <a:solidFill>
                  <a:srgbClr val="000000"/>
                </a:solidFill>
              </a:rPr>
              <a:pPr>
                <a:defRPr/>
              </a:pPr>
              <a:t>30</a:t>
            </a:fld>
            <a:endParaRPr lang="en-US" dirty="0">
              <a:solidFill>
                <a:srgbClr val="000000"/>
              </a:solidFill>
            </a:endParaRPr>
          </a:p>
        </p:txBody>
      </p:sp>
    </p:spTree>
    <p:extLst>
      <p:ext uri="{BB962C8B-B14F-4D97-AF65-F5344CB8AC3E}">
        <p14:creationId xmlns:p14="http://schemas.microsoft.com/office/powerpoint/2010/main" val="1034320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ED5F03-7BA7-314F-8145-8D2ED49A0D99}" type="slidenum">
              <a:rPr lang="en-US" smtClean="0">
                <a:solidFill>
                  <a:srgbClr val="000000"/>
                </a:solidFill>
              </a:rPr>
              <a:pPr>
                <a:defRPr/>
              </a:pPr>
              <a:t>31</a:t>
            </a:fld>
            <a:endParaRPr lang="en-US" dirty="0">
              <a:solidFill>
                <a:srgbClr val="000000"/>
              </a:solidFill>
            </a:endParaRPr>
          </a:p>
        </p:txBody>
      </p:sp>
    </p:spTree>
    <p:extLst>
      <p:ext uri="{BB962C8B-B14F-4D97-AF65-F5344CB8AC3E}">
        <p14:creationId xmlns:p14="http://schemas.microsoft.com/office/powerpoint/2010/main" val="193540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ED5F03-7BA7-314F-8145-8D2ED49A0D99}" type="slidenum">
              <a:rPr lang="en-US" smtClean="0">
                <a:solidFill>
                  <a:srgbClr val="000000"/>
                </a:solidFill>
              </a:rPr>
              <a:pPr>
                <a:defRPr/>
              </a:pPr>
              <a:t>32</a:t>
            </a:fld>
            <a:endParaRPr lang="en-US" dirty="0">
              <a:solidFill>
                <a:srgbClr val="000000"/>
              </a:solidFill>
            </a:endParaRPr>
          </a:p>
        </p:txBody>
      </p:sp>
    </p:spTree>
    <p:extLst>
      <p:ext uri="{BB962C8B-B14F-4D97-AF65-F5344CB8AC3E}">
        <p14:creationId xmlns:p14="http://schemas.microsoft.com/office/powerpoint/2010/main" val="1100393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ED5F03-7BA7-314F-8145-8D2ED49A0D99}" type="slidenum">
              <a:rPr lang="en-US" smtClean="0">
                <a:solidFill>
                  <a:srgbClr val="000000"/>
                </a:solidFill>
              </a:rPr>
              <a:pPr>
                <a:defRPr/>
              </a:pPr>
              <a:t>33</a:t>
            </a:fld>
            <a:endParaRPr lang="en-US" dirty="0">
              <a:solidFill>
                <a:srgbClr val="000000"/>
              </a:solidFill>
            </a:endParaRPr>
          </a:p>
        </p:txBody>
      </p:sp>
    </p:spTree>
    <p:extLst>
      <p:ext uri="{BB962C8B-B14F-4D97-AF65-F5344CB8AC3E}">
        <p14:creationId xmlns:p14="http://schemas.microsoft.com/office/powerpoint/2010/main" val="10622940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ED5F03-7BA7-314F-8145-8D2ED49A0D99}" type="slidenum">
              <a:rPr lang="en-US" smtClean="0"/>
              <a:pPr>
                <a:defRPr/>
              </a:pPr>
              <a:t>34</a:t>
            </a:fld>
            <a:endParaRPr lang="en-US" dirty="0"/>
          </a:p>
        </p:txBody>
      </p:sp>
    </p:spTree>
    <p:extLst>
      <p:ext uri="{BB962C8B-B14F-4D97-AF65-F5344CB8AC3E}">
        <p14:creationId xmlns:p14="http://schemas.microsoft.com/office/powerpoint/2010/main" val="3983361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A5EE9-344D-638A-FB96-E8523B355CF6}"/>
            </a:ext>
          </a:extLst>
        </p:cNvPr>
        <p:cNvGrpSpPr/>
        <p:nvPr/>
      </p:nvGrpSpPr>
      <p:grpSpPr>
        <a:xfrm>
          <a:off x="0" y="0"/>
          <a:ext cx="0" cy="0"/>
          <a:chOff x="0" y="0"/>
          <a:chExt cx="0" cy="0"/>
        </a:xfrm>
      </p:grpSpPr>
      <p:sp>
        <p:nvSpPr>
          <p:cNvPr id="117762" name="Rectangle 7">
            <a:extLst>
              <a:ext uri="{FF2B5EF4-FFF2-40B4-BE49-F238E27FC236}">
                <a16:creationId xmlns:a16="http://schemas.microsoft.com/office/drawing/2014/main" id="{39F8042A-DBFF-E020-2E03-502A29264142}"/>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922573C-6184-4F44-9E53-E5F3DBC4499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endParaRPr>
          </a:p>
        </p:txBody>
      </p:sp>
      <p:sp>
        <p:nvSpPr>
          <p:cNvPr id="117763" name="Rectangle 2">
            <a:extLst>
              <a:ext uri="{FF2B5EF4-FFF2-40B4-BE49-F238E27FC236}">
                <a16:creationId xmlns:a16="http://schemas.microsoft.com/office/drawing/2014/main" id="{934A63EA-14DF-4E6A-50F5-F658D999657D}"/>
              </a:ext>
            </a:extLst>
          </p:cNvPr>
          <p:cNvSpPr>
            <a:spLocks noGrp="1" noRot="1" noChangeAspect="1" noChangeArrowheads="1" noTextEdit="1"/>
          </p:cNvSpPr>
          <p:nvPr>
            <p:ph type="sldImg"/>
          </p:nvPr>
        </p:nvSpPr>
        <p:spPr>
          <a:ln/>
        </p:spPr>
      </p:sp>
      <p:sp>
        <p:nvSpPr>
          <p:cNvPr id="117764" name="Rectangle 3">
            <a:extLst>
              <a:ext uri="{FF2B5EF4-FFF2-40B4-BE49-F238E27FC236}">
                <a16:creationId xmlns:a16="http://schemas.microsoft.com/office/drawing/2014/main" id="{22E5978C-736C-F446-C511-1BF615EFD7E5}"/>
              </a:ext>
            </a:extLst>
          </p:cNvPr>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4221019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p:spPr>
        <p:txBody>
          <a:bodyPr/>
          <a:lstStyle/>
          <a:p>
            <a:pPr marL="0" indent="0" eaLnBrk="1" hangingPunct="1">
              <a:buFontTx/>
              <a:buNone/>
            </a:pPr>
            <a:endParaRPr lang="en-US" dirty="0"/>
          </a:p>
        </p:txBody>
      </p:sp>
    </p:spTree>
    <p:extLst>
      <p:ext uri="{BB962C8B-B14F-4D97-AF65-F5344CB8AC3E}">
        <p14:creationId xmlns:p14="http://schemas.microsoft.com/office/powerpoint/2010/main" val="13367872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p:spPr>
        <p:txBody>
          <a:bodyPr/>
          <a:lstStyle/>
          <a:p>
            <a:pPr marL="0" indent="0" eaLnBrk="1" hangingPunct="1">
              <a:buFontTx/>
              <a:buNone/>
            </a:pPr>
            <a:endParaRPr lang="en-US" dirty="0"/>
          </a:p>
        </p:txBody>
      </p:sp>
    </p:spTree>
    <p:extLst>
      <p:ext uri="{BB962C8B-B14F-4D97-AF65-F5344CB8AC3E}">
        <p14:creationId xmlns:p14="http://schemas.microsoft.com/office/powerpoint/2010/main" val="39714366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Avenir Book" panose="02000503020000020003" pitchFamily="2" charset="0"/>
                <a:ea typeface="ＭＳ Ｐゴシック" pitchFamily="-106"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1859573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B84B1985-1251-304A-8740-248AE3457190}" type="slidenum">
              <a:rPr lang="en-US"/>
              <a:pPr>
                <a:defRPr/>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48F234DC-9E23-1442-96F7-A97D139B502B}"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5"/>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5"/>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AE913F99-277B-3A40-BD92-F885C85E77F7}"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endParaRPr lang="en-US"/>
          </a:p>
        </p:txBody>
      </p:sp>
      <p:sp>
        <p:nvSpPr>
          <p:cNvPr id="8" name="Rectangle 41"/>
          <p:cNvSpPr>
            <a:spLocks noGrp="1" noChangeArrowheads="1"/>
          </p:cNvSpPr>
          <p:nvPr>
            <p:ph type="ftr" sz="quarter" idx="11"/>
          </p:nvPr>
        </p:nvSpPr>
        <p:spPr>
          <a:ln/>
        </p:spPr>
        <p:txBody>
          <a:bodyPr/>
          <a:lstStyle>
            <a:lvl1pPr>
              <a:defRPr/>
            </a:lvl1pPr>
          </a:lstStyle>
          <a:p>
            <a:pPr>
              <a:defRPr/>
            </a:pPr>
            <a:endParaRPr lang="en-US"/>
          </a:p>
        </p:txBody>
      </p:sp>
      <p:sp>
        <p:nvSpPr>
          <p:cNvPr id="9" name="Rectangle 42"/>
          <p:cNvSpPr>
            <a:spLocks noGrp="1" noChangeArrowheads="1"/>
          </p:cNvSpPr>
          <p:nvPr>
            <p:ph type="sldNum" sz="quarter" idx="12"/>
          </p:nvPr>
        </p:nvSpPr>
        <p:spPr>
          <a:ln/>
        </p:spPr>
        <p:txBody>
          <a:bodyPr/>
          <a:lstStyle>
            <a:lvl1pPr>
              <a:defRPr/>
            </a:lvl1pPr>
          </a:lstStyle>
          <a:p>
            <a:pPr>
              <a:defRPr/>
            </a:pPr>
            <a:fld id="{B4266743-AB09-3F4A-A971-977242EA0372}"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p>
        </p:txBody>
      </p:sp>
      <p:sp>
        <p:nvSpPr>
          <p:cNvPr id="4" name="Rectangle 41"/>
          <p:cNvSpPr>
            <a:spLocks noGrp="1" noChangeArrowheads="1"/>
          </p:cNvSpPr>
          <p:nvPr>
            <p:ph type="ftr" sz="quarter" idx="11"/>
          </p:nvPr>
        </p:nvSpPr>
        <p:spPr>
          <a:ln/>
        </p:spPr>
        <p:txBody>
          <a:bodyPr/>
          <a:lstStyle>
            <a:lvl1pPr>
              <a:defRPr/>
            </a:lvl1pPr>
          </a:lstStyle>
          <a:p>
            <a:pPr>
              <a:defRPr/>
            </a:pPr>
            <a:endParaRPr lang="en-US"/>
          </a:p>
        </p:txBody>
      </p:sp>
      <p:sp>
        <p:nvSpPr>
          <p:cNvPr id="5" name="Rectangle 42"/>
          <p:cNvSpPr>
            <a:spLocks noGrp="1" noChangeArrowheads="1"/>
          </p:cNvSpPr>
          <p:nvPr>
            <p:ph type="sldNum" sz="quarter" idx="12"/>
          </p:nvPr>
        </p:nvSpPr>
        <p:spPr>
          <a:ln/>
        </p:spPr>
        <p:txBody>
          <a:bodyPr/>
          <a:lstStyle>
            <a:lvl1pPr>
              <a:defRPr/>
            </a:lvl1pPr>
          </a:lstStyle>
          <a:p>
            <a:pPr>
              <a:defRPr/>
            </a:pPr>
            <a:fld id="{E2AE00E6-FEAE-AD48-A6F8-687FBBA649BD}"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p>
        </p:txBody>
      </p:sp>
      <p:sp>
        <p:nvSpPr>
          <p:cNvPr id="3" name="Rectangle 41"/>
          <p:cNvSpPr>
            <a:spLocks noGrp="1" noChangeArrowheads="1"/>
          </p:cNvSpPr>
          <p:nvPr>
            <p:ph type="ftr" sz="quarter" idx="11"/>
          </p:nvPr>
        </p:nvSpPr>
        <p:spPr>
          <a:ln/>
        </p:spPr>
        <p:txBody>
          <a:bodyPr/>
          <a:lstStyle>
            <a:lvl1pPr>
              <a:defRPr/>
            </a:lvl1pPr>
          </a:lstStyle>
          <a:p>
            <a:pPr>
              <a:defRPr/>
            </a:pPr>
            <a:endParaRPr lang="en-US"/>
          </a:p>
        </p:txBody>
      </p:sp>
      <p:sp>
        <p:nvSpPr>
          <p:cNvPr id="4" name="Rectangle 42"/>
          <p:cNvSpPr>
            <a:spLocks noGrp="1" noChangeArrowheads="1"/>
          </p:cNvSpPr>
          <p:nvPr>
            <p:ph type="sldNum" sz="quarter" idx="12"/>
          </p:nvPr>
        </p:nvSpPr>
        <p:spPr>
          <a:ln/>
        </p:spPr>
        <p:txBody>
          <a:bodyPr/>
          <a:lstStyle>
            <a:lvl1pPr>
              <a:defRPr/>
            </a:lvl1pPr>
          </a:lstStyle>
          <a:p>
            <a:pPr>
              <a:defRPr/>
            </a:pPr>
            <a:fld id="{7B501870-B538-184C-940B-B3753F6BFEE7}"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1754622D-35B3-684C-98EB-3BCE859B45D0}"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41EC6976-CAAB-084C-9798-7D8A0DC27BDD}"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95718F3C-C19B-934C-A3D5-19C26FD083B1}"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5"/>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5"/>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173D446D-876F-B849-941F-DE20F002E9CD}"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2"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3"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5"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6"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sp>
        <p:nvSpPr>
          <p:cNvPr id="512039" name="Rectangle 39"/>
          <p:cNvSpPr>
            <a:spLocks noGrp="1" noChangeArrowheads="1"/>
          </p:cNvSpPr>
          <p:nvPr>
            <p:ph type="ctrTitle" sz="quarter"/>
          </p:nvPr>
        </p:nvSpPr>
        <p:spPr>
          <a:xfrm>
            <a:off x="685800" y="1692280"/>
            <a:ext cx="7772400" cy="1736725"/>
          </a:xfrm>
        </p:spPr>
        <p:txBody>
          <a:bodyPr anchor="b"/>
          <a:lstStyle>
            <a:lvl1pPr>
              <a:defRPr sz="5400"/>
            </a:lvl1pPr>
          </a:lstStyle>
          <a:p>
            <a:r>
              <a:rPr lang="en-US"/>
              <a:t>Click to edit Master title style</a:t>
            </a:r>
          </a:p>
        </p:txBody>
      </p:sp>
      <p:sp>
        <p:nvSpPr>
          <p:cNvPr id="512040"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pPr>
              <a:defRPr/>
            </a:pPr>
            <a:fld id="{BC518161-6403-FD49-ACC3-B1E06E5DAA2A}" type="datetime1">
              <a:rPr lang="en-US"/>
              <a:pPr>
                <a:defRPr/>
              </a:pPr>
              <a:t>7/2/24</a:t>
            </a:fld>
            <a:endParaRPr lang="en-US"/>
          </a:p>
        </p:txBody>
      </p:sp>
      <p:sp>
        <p:nvSpPr>
          <p:cNvPr id="42" name="Rectangle 42"/>
          <p:cNvSpPr>
            <a:spLocks noGrp="1" noChangeArrowheads="1"/>
          </p:cNvSpPr>
          <p:nvPr>
            <p:ph type="ftr" sz="quarter" idx="11"/>
          </p:nvPr>
        </p:nvSpPr>
        <p:spPr/>
        <p:txBody>
          <a:bodyPr/>
          <a:lstStyle>
            <a:lvl1pPr>
              <a:defRPr/>
            </a:lvl1pPr>
          </a:lstStyle>
          <a:p>
            <a:pPr>
              <a:defRPr/>
            </a:pPr>
            <a:endParaRPr lang="en-US"/>
          </a:p>
        </p:txBody>
      </p:sp>
      <p:sp>
        <p:nvSpPr>
          <p:cNvPr id="43" name="Rectangle 43"/>
          <p:cNvSpPr>
            <a:spLocks noGrp="1" noChangeArrowheads="1"/>
          </p:cNvSpPr>
          <p:nvPr>
            <p:ph type="sldNum" sz="quarter" idx="12"/>
          </p:nvPr>
        </p:nvSpPr>
        <p:spPr/>
        <p:txBody>
          <a:bodyPr/>
          <a:lstStyle>
            <a:lvl1pPr>
              <a:defRPr/>
            </a:lvl1pPr>
          </a:lstStyle>
          <a:p>
            <a:pPr>
              <a:defRPr/>
            </a:pPr>
            <a:fld id="{56FA8057-9D5E-2C42-838F-62E1B1B70E76}" type="slidenum">
              <a:rPr lang="en-US"/>
              <a:pPr>
                <a:defRPr/>
              </a:pPr>
              <a:t>‹#›</a:t>
            </a:fld>
            <a:endParaRPr lang="en-US"/>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fld id="{F475A87C-C641-4444-AACF-9102C38FD626}"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083C34D-FEC5-324D-BCF8-807CD02905B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3B5B5104-B463-6A41-91D2-A55E17401851}"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28CB196-CD54-1B44-9D90-FE2D976972D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FC8DB7FA-34D1-0A43-BB45-25DE7D76002A}"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68E196A-4E3F-EE4C-893D-4919BB801D43}"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00BE2004-1175-534D-ABFC-1CFFE065D014}"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EFD59C2-387E-7240-B451-E2DDBE85C0CD}"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33AAA0A5-421E-CE47-9436-57AAD4B99361}" type="datetime1">
              <a:rPr lang="en-US">
                <a:solidFill>
                  <a:srgbClr val="000000"/>
                </a:solidFill>
              </a:rPr>
              <a:pPr/>
              <a:t>7/2/24</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A654408-AA4A-4845-8AE1-8FB55F691BFF}"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554763D7-63C3-434C-8C53-891C2D86A3C6}" type="datetime1">
              <a:rPr lang="en-US">
                <a:solidFill>
                  <a:srgbClr val="000000"/>
                </a:solidFill>
              </a:rPr>
              <a:pPr/>
              <a:t>7/2/24</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4BFBB11-7C3A-E748-A3BE-2A33CAD58972}"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C358D577-EE32-C846-9CCC-40DEBC007F2A}" type="datetime1">
              <a:rPr lang="en-US">
                <a:solidFill>
                  <a:srgbClr val="000000"/>
                </a:solidFill>
              </a:rPr>
              <a:pPr/>
              <a:t>7/2/24</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30C7439D-BFFE-F14C-8832-F0BDA95B1554}"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8F3CB678-DCB2-694D-BE83-EDDD1C597789}"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D8B3D76-75E3-9147-BB4D-373A613505AD}"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E6BFE38F-DA1C-D443-892D-836F882B9D68}"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EE9E83A-4AD7-0E4B-A573-98618DACD684}"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A736E2F4-C883-954D-AC51-379D007CAF39}"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7F4DE3E-9669-BC45-A86F-812FF0308CA3}"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B6E1C109-8290-0841-B7D8-02F2C69BCDF6}"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4E29F2B-501A-D54F-A419-33B68EB736B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2"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3"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6"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113703" name="Rectangle 39"/>
          <p:cNvSpPr>
            <a:spLocks noGrp="1" noChangeArrowheads="1"/>
          </p:cNvSpPr>
          <p:nvPr>
            <p:ph type="ctrTitle" sz="quarter"/>
          </p:nvPr>
        </p:nvSpPr>
        <p:spPr>
          <a:xfrm>
            <a:off x="685800" y="1692275"/>
            <a:ext cx="7772400" cy="1736725"/>
          </a:xfrm>
        </p:spPr>
        <p:txBody>
          <a:bodyPr anchor="b"/>
          <a:lstStyle>
            <a:lvl1pPr>
              <a:defRPr sz="5400"/>
            </a:lvl1pPr>
          </a:lstStyle>
          <a:p>
            <a:r>
              <a:rPr lang="en-US"/>
              <a:t>Click to edit Master title style</a:t>
            </a:r>
          </a:p>
        </p:txBody>
      </p:sp>
      <p:sp>
        <p:nvSpPr>
          <p:cNvPr id="113704"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pPr>
              <a:defRPr/>
            </a:pPr>
            <a:endParaRPr lang="en-US">
              <a:solidFill>
                <a:srgbClr val="FFFFFF"/>
              </a:solidFill>
            </a:endParaRPr>
          </a:p>
        </p:txBody>
      </p:sp>
      <p:sp>
        <p:nvSpPr>
          <p:cNvPr id="42" name="Rectangle 42"/>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43" name="Rectangle 43"/>
          <p:cNvSpPr>
            <a:spLocks noGrp="1" noChangeArrowheads="1"/>
          </p:cNvSpPr>
          <p:nvPr>
            <p:ph type="sldNum" sz="quarter" idx="12"/>
          </p:nvPr>
        </p:nvSpPr>
        <p:spPr/>
        <p:txBody>
          <a:bodyPr/>
          <a:lstStyle>
            <a:lvl1pPr>
              <a:defRPr/>
            </a:lvl1pPr>
          </a:lstStyle>
          <a:p>
            <a:fld id="{50D3D296-9613-7B49-8591-4BF7DB850A72}" type="slidenum">
              <a:rPr lang="en-US">
                <a:solidFill>
                  <a:srgbClr val="FFFFFF"/>
                </a:solidFill>
              </a:rPr>
              <a:pPr/>
              <a:t>‹#›</a:t>
            </a:fld>
            <a:endParaRPr lang="en-US">
              <a:solidFill>
                <a:srgbClr val="FFFFFF"/>
              </a:solidFill>
            </a:endParaRPr>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fld id="{ED2F4A65-06BB-0744-A301-5A6379FDE432}" type="slidenum">
              <a:rPr lang="en-US">
                <a:solidFill>
                  <a:srgbClr val="FFFFFF"/>
                </a:solidFill>
              </a:rPr>
              <a:pPr/>
              <a:t>‹#›</a:t>
            </a:fld>
            <a:endParaRPr lang="en-US">
              <a:solidFill>
                <a:srgbClr val="FFFFFF"/>
              </a:solidFill>
            </a:endParaRPr>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fld id="{54051674-1E87-C848-8D8B-AB3BDA688087}" type="slidenum">
              <a:rPr lang="en-US">
                <a:solidFill>
                  <a:srgbClr val="FFFFFF"/>
                </a:solidFill>
              </a:rPr>
              <a:pPr/>
              <a:t>‹#›</a:t>
            </a:fld>
            <a:endParaRPr lang="en-US">
              <a:solidFill>
                <a:srgbClr val="FFFFFF"/>
              </a:solidFill>
            </a:endParaRPr>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fld id="{A94EBD41-9928-4546-9C79-0CEEF82597FA}" type="slidenum">
              <a:rPr lang="en-US">
                <a:solidFill>
                  <a:srgbClr val="FFFFFF"/>
                </a:solidFill>
              </a:rPr>
              <a:pPr/>
              <a:t>‹#›</a:t>
            </a:fld>
            <a:endParaRPr lang="en-US">
              <a:solidFill>
                <a:srgbClr val="FFFFFF"/>
              </a:solidFill>
            </a:endParaRPr>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2"/>
          <p:cNvSpPr>
            <a:spLocks noGrp="1" noChangeArrowheads="1"/>
          </p:cNvSpPr>
          <p:nvPr>
            <p:ph type="sldNum" sz="quarter" idx="12"/>
          </p:nvPr>
        </p:nvSpPr>
        <p:spPr>
          <a:ln/>
        </p:spPr>
        <p:txBody>
          <a:bodyPr/>
          <a:lstStyle>
            <a:lvl1pPr>
              <a:defRPr/>
            </a:lvl1pPr>
          </a:lstStyle>
          <a:p>
            <a:fld id="{E0CB4A9F-EB5D-DF4E-AD23-238BB648918A}" type="slidenum">
              <a:rPr lang="en-US">
                <a:solidFill>
                  <a:srgbClr val="FFFFFF"/>
                </a:solidFill>
              </a:rPr>
              <a:pPr/>
              <a:t>‹#›</a:t>
            </a:fld>
            <a:endParaRPr lang="en-US">
              <a:solidFill>
                <a:srgbClr val="FFFFFF"/>
              </a:solidFill>
            </a:endParaRPr>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fld id="{BCCBAE65-7FFF-DC4E-A48F-C6ADF7997353}" type="slidenum">
              <a:rPr lang="en-US">
                <a:solidFill>
                  <a:srgbClr val="FFFFFF"/>
                </a:solidFill>
              </a:rPr>
              <a:pPr/>
              <a:t>‹#›</a:t>
            </a:fld>
            <a:endParaRPr lang="en-US">
              <a:solidFill>
                <a:srgbClr val="FFFFFF"/>
              </a:solidFill>
            </a:endParaRPr>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2"/>
          <p:cNvSpPr>
            <a:spLocks noGrp="1" noChangeArrowheads="1"/>
          </p:cNvSpPr>
          <p:nvPr>
            <p:ph type="sldNum" sz="quarter" idx="12"/>
          </p:nvPr>
        </p:nvSpPr>
        <p:spPr>
          <a:ln/>
        </p:spPr>
        <p:txBody>
          <a:bodyPr/>
          <a:lstStyle>
            <a:lvl1pPr>
              <a:defRPr/>
            </a:lvl1pPr>
          </a:lstStyle>
          <a:p>
            <a:fld id="{CE8C50B8-2D4A-354D-AEDB-F4FA754CBE8E}" type="slidenum">
              <a:rPr lang="en-US">
                <a:solidFill>
                  <a:srgbClr val="FFFFFF"/>
                </a:solidFill>
              </a:rPr>
              <a:pPr/>
              <a:t>‹#›</a:t>
            </a:fld>
            <a:endParaRPr lang="en-US">
              <a:solidFill>
                <a:srgbClr val="FFFFFF"/>
              </a:solidFill>
            </a:endParaRPr>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fld id="{0E979530-D065-AC49-9F4C-6F41B1FA7A2A}" type="slidenum">
              <a:rPr lang="en-US">
                <a:solidFill>
                  <a:srgbClr val="FFFFFF"/>
                </a:solidFill>
              </a:rPr>
              <a:pPr/>
              <a:t>‹#›</a:t>
            </a:fld>
            <a:endParaRPr lang="en-US">
              <a:solidFill>
                <a:srgbClr val="FFFFFF"/>
              </a:solidFill>
            </a:endParaRPr>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fld id="{7B5933AF-CA23-8544-953C-05ABD50C4841}" type="slidenum">
              <a:rPr lang="en-US">
                <a:solidFill>
                  <a:srgbClr val="FFFFFF"/>
                </a:solidFill>
              </a:rPr>
              <a:pPr/>
              <a:t>‹#›</a:t>
            </a:fld>
            <a:endParaRPr lang="en-US">
              <a:solidFill>
                <a:srgbClr val="FFFFFF"/>
              </a:solidFill>
            </a:endParaRPr>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fld id="{E5206619-08B9-AF46-AE57-74CE7940BBB0}" type="slidenum">
              <a:rPr lang="en-US">
                <a:solidFill>
                  <a:srgbClr val="FFFFFF"/>
                </a:solidFill>
              </a:rPr>
              <a:pPr/>
              <a:t>‹#›</a:t>
            </a:fld>
            <a:endParaRPr lang="en-US">
              <a:solidFill>
                <a:srgbClr val="FFFFFF"/>
              </a:solidFill>
            </a:endParaRPr>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fld id="{DB12C95A-049D-294B-84EA-F33D5D00AD7F}" type="slidenum">
              <a:rPr lang="en-US">
                <a:solidFill>
                  <a:srgbClr val="FFFFFF"/>
                </a:solidFill>
              </a:rPr>
              <a:pPr/>
              <a:t>‹#›</a:t>
            </a:fld>
            <a:endParaRPr lang="en-US">
              <a:solidFill>
                <a:srgbClr val="FFFFFF"/>
              </a:solidFill>
            </a:endParaRPr>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245EBF73-4F43-CE4C-B3D1-110BB4817551}"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9C15B0E5-FEF5-2C42-A9D1-B8A2F7D53C7B}"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1BD32027-112E-EA4C-8CA2-C8FCB819BD2B}"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391647CF-DF11-CD4E-A525-D53BFE34CCC4}"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2"/>
          <p:cNvSpPr>
            <a:spLocks noGrp="1" noChangeArrowheads="1"/>
          </p:cNvSpPr>
          <p:nvPr>
            <p:ph type="sldNum" sz="quarter" idx="12"/>
          </p:nvPr>
        </p:nvSpPr>
        <p:spPr>
          <a:ln/>
        </p:spPr>
        <p:txBody>
          <a:bodyPr/>
          <a:lstStyle>
            <a:lvl1pPr>
              <a:defRPr/>
            </a:lvl1pPr>
          </a:lstStyle>
          <a:p>
            <a:pPr>
              <a:defRPr/>
            </a:pPr>
            <a:fld id="{ACFDE141-1E1B-C441-ADCD-5B6D47EE1E57}"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B537B5DF-AB9D-654E-9717-CD8F57A7A68B}"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2"/>
          <p:cNvSpPr>
            <a:spLocks noGrp="1" noChangeArrowheads="1"/>
          </p:cNvSpPr>
          <p:nvPr>
            <p:ph type="sldNum" sz="quarter" idx="12"/>
          </p:nvPr>
        </p:nvSpPr>
        <p:spPr>
          <a:ln/>
        </p:spPr>
        <p:txBody>
          <a:bodyPr/>
          <a:lstStyle>
            <a:lvl1pPr>
              <a:defRPr/>
            </a:lvl1pPr>
          </a:lstStyle>
          <a:p>
            <a:pPr>
              <a:defRPr/>
            </a:pPr>
            <a:fld id="{7EFFF1F1-320E-5E4C-9DA9-E0FC270BAAF3}"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A780CA79-E6D0-654D-9FFC-6B56D20FA8C3}"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0A0B53AA-F57C-B247-A4C5-7025F2DA38E7}"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ED59502A-7940-8C4E-9D29-622C9A148BB8}"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ED8A8D83-4802-2A46-8580-03AF40E70CFE}"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6641AC9B-0F01-EF47-8A65-6D3513B6C546}"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E773901-F986-D440-A8DC-698A177B8E93}"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5CD8B2C-7018-874E-8B22-FAE71075A7A3}"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098F5DB-1CCB-B24A-B2AE-336D049D18A5}"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BF0D1A-0074-9F43-A515-8E97EE97D0D5}"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E7CFFE7F-09AF-484B-BDFB-3FE959CF1C85}"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F5EA22F-5B84-AF4D-BEF9-50CAB57C66EF}"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4DD5CCC-5F4C-2A43-8EE0-42744F92F29D}"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8EDDB91-46A5-5D4B-8226-7A22724FBC71}"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BAB4149-6F02-E441-AB5C-E1F744211389}"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701955-3DFC-5241-A8FF-937CFCE5FAE4}"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2A9BC31-1E83-DD45-A313-F833EB486C66}"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5A937E2-7AC9-5443-8379-9FAA38EB5067}"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A502AB0F-CB0E-F442-98A8-27F81F53BF3E}"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A502AB0F-CB0E-F442-98A8-27F81F53BF3E}"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fld id="{F475A87C-C641-4444-AACF-9102C38FD626}"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083C34D-FEC5-324D-BCF8-807CD02905B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3B5B5104-B463-6A41-91D2-A55E17401851}"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28CB196-CD54-1B44-9D90-FE2D976972D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FC8DB7FA-34D1-0A43-BB45-25DE7D76002A}"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68E196A-4E3F-EE4C-893D-4919BB801D43}"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00BE2004-1175-534D-ABFC-1CFFE065D014}"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EFD59C2-387E-7240-B451-E2DDBE85C0CD}"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33AAA0A5-421E-CE47-9436-57AAD4B99361}" type="datetime1">
              <a:rPr lang="en-US">
                <a:solidFill>
                  <a:srgbClr val="000000"/>
                </a:solidFill>
              </a:rPr>
              <a:pPr/>
              <a:t>7/2/24</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A654408-AA4A-4845-8AE1-8FB55F691BFF}"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554763D7-63C3-434C-8C53-891C2D86A3C6}" type="datetime1">
              <a:rPr lang="en-US">
                <a:solidFill>
                  <a:srgbClr val="000000"/>
                </a:solidFill>
              </a:rPr>
              <a:pPr/>
              <a:t>7/2/24</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4BFBB11-7C3A-E748-A3BE-2A33CAD58972}"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C358D577-EE32-C846-9CCC-40DEBC007F2A}" type="datetime1">
              <a:rPr lang="en-US">
                <a:solidFill>
                  <a:srgbClr val="000000"/>
                </a:solidFill>
              </a:rPr>
              <a:pPr/>
              <a:t>7/2/24</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30C7439D-BFFE-F14C-8832-F0BDA95B1554}"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8F3CB678-DCB2-694D-BE83-EDDD1C597789}"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D8B3D76-75E3-9147-BB4D-373A613505AD}"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E6BFE38F-DA1C-D443-892D-836F882B9D68}"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EE9E83A-4AD7-0E4B-A573-98618DACD684}"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A736E2F4-C883-954D-AC51-379D007CAF39}"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7F4DE3E-9669-BC45-A86F-812FF0308CA3}"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B6E1C109-8290-0841-B7D8-02F2C69BCDF6}"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4E29F2B-501A-D54F-A419-33B68EB736B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fld id="{F475A87C-C641-4444-AACF-9102C38FD626}"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083C34D-FEC5-324D-BCF8-807CD02905B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3B5B5104-B463-6A41-91D2-A55E17401851}"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28CB196-CD54-1B44-9D90-FE2D976972D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FC8DB7FA-34D1-0A43-BB45-25DE7D76002A}"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68E196A-4E3F-EE4C-893D-4919BB801D43}"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00BE2004-1175-534D-ABFC-1CFFE065D014}"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EFD59C2-387E-7240-B451-E2DDBE85C0CD}"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33AAA0A5-421E-CE47-9436-57AAD4B99361}" type="datetime1">
              <a:rPr lang="en-US">
                <a:solidFill>
                  <a:srgbClr val="000000"/>
                </a:solidFill>
              </a:rPr>
              <a:pPr/>
              <a:t>7/2/24</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A654408-AA4A-4845-8AE1-8FB55F691BFF}"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554763D7-63C3-434C-8C53-891C2D86A3C6}" type="datetime1">
              <a:rPr lang="en-US">
                <a:solidFill>
                  <a:srgbClr val="000000"/>
                </a:solidFill>
              </a:rPr>
              <a:pPr/>
              <a:t>7/2/24</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4BFBB11-7C3A-E748-A3BE-2A33CAD58972}"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C358D577-EE32-C846-9CCC-40DEBC007F2A}" type="datetime1">
              <a:rPr lang="en-US">
                <a:solidFill>
                  <a:srgbClr val="000000"/>
                </a:solidFill>
              </a:rPr>
              <a:pPr/>
              <a:t>7/2/24</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30C7439D-BFFE-F14C-8832-F0BDA95B1554}"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8F3CB678-DCB2-694D-BE83-EDDD1C597789}"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D8B3D76-75E3-9147-BB4D-373A613505AD}"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E6BFE38F-DA1C-D443-892D-836F882B9D68}"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EE9E83A-4AD7-0E4B-A573-98618DACD684}"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A736E2F4-C883-954D-AC51-379D007CAF39}"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7F4DE3E-9669-BC45-A86F-812FF0308CA3}"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B6E1C109-8290-0841-B7D8-02F2C69BCDF6}"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4E29F2B-501A-D54F-A419-33B68EB736B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fld id="{F475A87C-C641-4444-AACF-9102C38FD626}"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083C34D-FEC5-324D-BCF8-807CD02905B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3B5B5104-B463-6A41-91D2-A55E17401851}"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28CB196-CD54-1B44-9D90-FE2D976972D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FC8DB7FA-34D1-0A43-BB45-25DE7D76002A}"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68E196A-4E3F-EE4C-893D-4919BB801D43}"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00BE2004-1175-534D-ABFC-1CFFE065D014}"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EFD59C2-387E-7240-B451-E2DDBE85C0CD}"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33AAA0A5-421E-CE47-9436-57AAD4B99361}" type="datetime1">
              <a:rPr lang="en-US">
                <a:solidFill>
                  <a:srgbClr val="000000"/>
                </a:solidFill>
              </a:rPr>
              <a:pPr/>
              <a:t>7/2/24</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A654408-AA4A-4845-8AE1-8FB55F691BFF}"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554763D7-63C3-434C-8C53-891C2D86A3C6}" type="datetime1">
              <a:rPr lang="en-US">
                <a:solidFill>
                  <a:srgbClr val="000000"/>
                </a:solidFill>
              </a:rPr>
              <a:pPr/>
              <a:t>7/2/24</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4BFBB11-7C3A-E748-A3BE-2A33CAD58972}"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C358D577-EE32-C846-9CCC-40DEBC007F2A}" type="datetime1">
              <a:rPr lang="en-US">
                <a:solidFill>
                  <a:srgbClr val="000000"/>
                </a:solidFill>
              </a:rPr>
              <a:pPr/>
              <a:t>7/2/24</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30C7439D-BFFE-F14C-8832-F0BDA95B1554}"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8F3CB678-DCB2-694D-BE83-EDDD1C597789}"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D8B3D76-75E3-9147-BB4D-373A613505AD}"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E6BFE38F-DA1C-D443-892D-836F882B9D68}"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EE9E83A-4AD7-0E4B-A573-98618DACD684}"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A736E2F4-C883-954D-AC51-379D007CAF39}"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7F4DE3E-9669-BC45-A86F-812FF0308CA3}"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B6E1C109-8290-0841-B7D8-02F2C69BCDF6}"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4E29F2B-501A-D54F-A419-33B68EB736B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fld id="{F475A87C-C641-4444-AACF-9102C38FD626}"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083C34D-FEC5-324D-BCF8-807CD02905B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3B5B5104-B463-6A41-91D2-A55E17401851}"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28CB196-CD54-1B44-9D90-FE2D976972D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FC8DB7FA-34D1-0A43-BB45-25DE7D76002A}"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68E196A-4E3F-EE4C-893D-4919BB801D43}"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00BE2004-1175-534D-ABFC-1CFFE065D014}"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EFD59C2-387E-7240-B451-E2DDBE85C0CD}"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33AAA0A5-421E-CE47-9436-57AAD4B99361}" type="datetime1">
              <a:rPr lang="en-US">
                <a:solidFill>
                  <a:srgbClr val="000000"/>
                </a:solidFill>
              </a:rPr>
              <a:pPr/>
              <a:t>7/2/24</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A654408-AA4A-4845-8AE1-8FB55F691BFF}"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554763D7-63C3-434C-8C53-891C2D86A3C6}" type="datetime1">
              <a:rPr lang="en-US">
                <a:solidFill>
                  <a:srgbClr val="000000"/>
                </a:solidFill>
              </a:rPr>
              <a:pPr/>
              <a:t>7/2/24</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4BFBB11-7C3A-E748-A3BE-2A33CAD58972}"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C358D577-EE32-C846-9CCC-40DEBC007F2A}" type="datetime1">
              <a:rPr lang="en-US">
                <a:solidFill>
                  <a:srgbClr val="000000"/>
                </a:solidFill>
              </a:rPr>
              <a:pPr/>
              <a:t>7/2/24</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30C7439D-BFFE-F14C-8832-F0BDA95B1554}"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8F3CB678-DCB2-694D-BE83-EDDD1C597789}"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D8B3D76-75E3-9147-BB4D-373A613505AD}"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E6BFE38F-DA1C-D443-892D-836F882B9D68}"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EE9E83A-4AD7-0E4B-A573-98618DACD684}"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A736E2F4-C883-954D-AC51-379D007CAF39}"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7F4DE3E-9669-BC45-A86F-812FF0308CA3}"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B6E1C109-8290-0841-B7D8-02F2C69BCDF6}"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4E29F2B-501A-D54F-A419-33B68EB736B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53"/>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vl1pPr>
          </a:lstStyle>
          <a:p>
            <a:fld id="{5DD18AB1-9A28-4E4A-9414-BD23F83D1BE4}"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EB0E1715-0148-4E4A-8715-F9A2C4091A09}" type="slidenum">
              <a:rPr lang="en-US" smtClean="0">
                <a:solidFill>
                  <a:srgbClr val="000000"/>
                </a:solidFill>
              </a:rPr>
              <a:pPr/>
              <a:t>‹#›</a:t>
            </a:fld>
            <a:endParaRPr lang="en-US" dirty="0">
              <a:solidFill>
                <a:srgbClr val="000000"/>
              </a:solidFill>
            </a:endParaRPr>
          </a:p>
        </p:txBody>
      </p:sp>
    </p:spTree>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B5304892-B807-5F4C-8FAE-DD2AE45993D5}"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A2A7F312-572F-AB41-8711-4849A7135DB7}" type="slidenum">
              <a:rPr lang="en-US" smtClean="0">
                <a:solidFill>
                  <a:srgbClr val="000000"/>
                </a:solidFill>
              </a:rPr>
              <a:pPr/>
              <a:t>‹#›</a:t>
            </a:fld>
            <a:endParaRPr lang="en-US" dirty="0">
              <a:solidFill>
                <a:srgbClr val="000000"/>
              </a:solidFill>
            </a:endParaRPr>
          </a:p>
        </p:txBody>
      </p:sp>
    </p:spTree>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28"/>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0" i="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b="0" i="0"/>
            </a:lvl1pPr>
          </a:lstStyle>
          <a:p>
            <a:fld id="{642754BF-8C0C-9446-B7A6-5E8D949CB84D}"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1CB9722F-ECA8-7444-838D-2C3ECD3013C0}" type="slidenum">
              <a:rPr lang="en-US" smtClean="0">
                <a:solidFill>
                  <a:srgbClr val="000000"/>
                </a:solidFill>
              </a:rPr>
              <a:pPr/>
              <a:t>‹#›</a:t>
            </a:fld>
            <a:endParaRPr lang="en-US" dirty="0">
              <a:solidFill>
                <a:srgbClr val="000000"/>
              </a:solidFill>
            </a:endParaRPr>
          </a:p>
        </p:txBody>
      </p:sp>
    </p:spTree>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b="0" i="0"/>
            </a:lvl1pPr>
          </a:lstStyle>
          <a:p>
            <a:fld id="{270258B2-508B-464E-B072-C5C608353337}"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FF4E5F49-A8F8-DC42-BE0F-0B9AF75FBC0F}" type="slidenum">
              <a:rPr lang="en-US" smtClean="0">
                <a:solidFill>
                  <a:srgbClr val="000000"/>
                </a:solidFill>
              </a:rPr>
              <a:pPr/>
              <a:t>‹#›</a:t>
            </a:fld>
            <a:endParaRPr lang="en-US" dirty="0">
              <a:solidFill>
                <a:srgbClr val="000000"/>
              </a:solidFill>
            </a:endParaRPr>
          </a:p>
        </p:txBody>
      </p:sp>
    </p:spTree>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89" y="1535113"/>
            <a:ext cx="4041775"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89" y="2174875"/>
            <a:ext cx="4041775"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b="0" i="0"/>
            </a:lvl1pPr>
          </a:lstStyle>
          <a:p>
            <a:fld id="{B2FFFB93-141E-B44F-B2F1-C9FE5F73302F}" type="datetime1">
              <a:rPr lang="en-US" smtClean="0">
                <a:solidFill>
                  <a:srgbClr val="000000"/>
                </a:solidFill>
              </a:rPr>
              <a:pPr/>
              <a:t>7/2/24</a:t>
            </a:fld>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b="0" i="0"/>
            </a:lvl1pPr>
          </a:lstStyle>
          <a:p>
            <a:fld id="{55997777-F7BB-8844-8201-55B19482B22E}" type="slidenum">
              <a:rPr lang="en-US" smtClean="0">
                <a:solidFill>
                  <a:srgbClr val="000000"/>
                </a:solidFill>
              </a:rPr>
              <a:pPr/>
              <a:t>‹#›</a:t>
            </a:fld>
            <a:endParaRPr lang="en-US" dirty="0">
              <a:solidFill>
                <a:srgbClr val="000000"/>
              </a:solidFill>
            </a:endParaRPr>
          </a:p>
        </p:txBody>
      </p:sp>
    </p:spTree>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b="0" i="0"/>
            </a:lvl1pPr>
          </a:lstStyle>
          <a:p>
            <a:fld id="{1C49F8F2-99CC-DF49-918C-2C58E6953C0F}" type="datetime1">
              <a:rPr lang="en-US" smtClean="0">
                <a:solidFill>
                  <a:srgbClr val="000000"/>
                </a:solidFill>
              </a:rPr>
              <a:pPr/>
              <a:t>7/2/24</a:t>
            </a:fld>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fld id="{B2E692B3-68EA-6C4C-AB4D-592370CADE11}" type="slidenum">
              <a:rPr lang="en-US" smtClean="0">
                <a:solidFill>
                  <a:srgbClr val="000000"/>
                </a:solidFill>
              </a:rPr>
              <a:pPr/>
              <a:t>‹#›</a:t>
            </a:fld>
            <a:endParaRPr lang="en-US" dirty="0">
              <a:solidFill>
                <a:srgbClr val="000000"/>
              </a:solidFill>
            </a:endParaRPr>
          </a:p>
        </p:txBody>
      </p:sp>
    </p:spTree>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fld id="{9250B0F0-A169-894D-87BF-DCEFD6D4AEFC}" type="datetime1">
              <a:rPr lang="en-US" smtClean="0">
                <a:solidFill>
                  <a:srgbClr val="000000"/>
                </a:solidFill>
              </a:rPr>
              <a:pPr/>
              <a:t>7/2/24</a:t>
            </a:fld>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vl1pPr>
          </a:lstStyle>
          <a:p>
            <a:fld id="{BFA315BF-1FC6-D94F-9600-BD482A7F27C5}" type="slidenum">
              <a:rPr lang="en-US" smtClean="0">
                <a:solidFill>
                  <a:srgbClr val="000000"/>
                </a:solidFill>
              </a:rPr>
              <a:pPr/>
              <a:t>‹#›</a:t>
            </a:fld>
            <a:endParaRPr lang="en-US" dirty="0">
              <a:solidFill>
                <a:srgbClr val="000000"/>
              </a:solidFill>
            </a:endParaRPr>
          </a:p>
        </p:txBody>
      </p:sp>
    </p:spTree>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0" i="0"/>
            </a:lvl1pPr>
          </a:lstStyle>
          <a:p>
            <a:r>
              <a:rPr lang="en-US" dirty="0"/>
              <a:t>Click to edit Master title style</a:t>
            </a:r>
          </a:p>
        </p:txBody>
      </p:sp>
      <p:sp>
        <p:nvSpPr>
          <p:cNvPr id="3" name="Content Placeholder 2"/>
          <p:cNvSpPr>
            <a:spLocks noGrp="1"/>
          </p:cNvSpPr>
          <p:nvPr>
            <p:ph idx="1"/>
          </p:nvPr>
        </p:nvSpPr>
        <p:spPr>
          <a:xfrm>
            <a:off x="3575050" y="273178"/>
            <a:ext cx="5111750" cy="5853113"/>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DB12C30E-6BB0-354C-9C94-F072A2881EFF}"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0B59080E-DA74-3A47-80D9-0B109BF6D5F2}" type="slidenum">
              <a:rPr lang="en-US" smtClean="0">
                <a:solidFill>
                  <a:srgbClr val="000000"/>
                </a:solidFill>
              </a:rPr>
              <a:pPr/>
              <a:t>‹#›</a:t>
            </a:fld>
            <a:endParaRPr lang="en-US" dirty="0">
              <a:solidFill>
                <a:srgbClr val="000000"/>
              </a:solidFill>
            </a:endParaRPr>
          </a:p>
        </p:txBody>
      </p:sp>
    </p:spTree>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149CDFBC-A2A2-3D44-8D90-430C4EA4DCE3}"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AAD6AA30-A7C5-0242-ABD8-A28D56004005}" type="slidenum">
              <a:rPr lang="en-US" smtClean="0">
                <a:solidFill>
                  <a:srgbClr val="000000"/>
                </a:solidFill>
              </a:rPr>
              <a:pPr/>
              <a:t>‹#›</a:t>
            </a:fld>
            <a:endParaRPr lang="en-US" dirty="0">
              <a:solidFill>
                <a:srgbClr val="000000"/>
              </a:solidFill>
            </a:endParaRPr>
          </a:p>
        </p:txBody>
      </p:sp>
    </p:spTree>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FA49C951-AB97-B645-9296-672AF586FF1A}"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C413D0FC-A80C-6049-B5B3-E90C69240243}" type="slidenum">
              <a:rPr lang="en-US" smtClean="0">
                <a:solidFill>
                  <a:srgbClr val="000000"/>
                </a:solidFill>
              </a:rPr>
              <a:pPr/>
              <a:t>‹#›</a:t>
            </a:fld>
            <a:endParaRPr lang="en-US" dirty="0">
              <a:solidFill>
                <a:srgbClr val="000000"/>
              </a:solidFill>
            </a:endParaRPr>
          </a:p>
        </p:txBody>
      </p:sp>
    </p:spTree>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B3B8AAA6-5A01-D74B-B1FB-A1C310711FE1}"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E2FB9350-1529-5648-9B38-107F5923A322}" type="slidenum">
              <a:rPr lang="en-US" smtClean="0">
                <a:solidFill>
                  <a:srgbClr val="000000"/>
                </a:solidFill>
              </a:rPr>
              <a:pPr/>
              <a:t>‹#›</a:t>
            </a:fld>
            <a:endParaRPr lang="en-US" dirty="0">
              <a:solidFill>
                <a:srgbClr val="000000"/>
              </a:solidFill>
            </a:endParaRPr>
          </a:p>
        </p:txBody>
      </p:sp>
    </p:spTree>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400453674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6876295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412858222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72255994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A2FCBB9-B23C-6F44-AF90-3DB73D2169F1}" type="datetimeFigureOut">
              <a:rPr lang="en-US" smtClean="0"/>
              <a:t>7/2/24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80271533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A2FCBB9-B23C-6F44-AF90-3DB73D2169F1}" type="datetimeFigureOut">
              <a:rPr lang="en-US" smtClean="0"/>
              <a:t>7/2/24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16108439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2FCBB9-B23C-6F44-AF90-3DB73D2169F1}" type="datetimeFigureOut">
              <a:rPr lang="en-US" smtClean="0"/>
              <a:t>7/2/24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61325688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353135509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34568464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56315343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27077670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A338B19C-CA18-5D4A-BB21-45A0217043A5}"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42104509"/>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6ADE6A3C-6580-2F42-BE50-21DFC71C2EF1}"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69080066"/>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0" i="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8FBBDB10-5186-8640-A2F2-86012CCEF752}"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267677244"/>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C2DBA1E4-85A8-6D43-AA89-4C2BF6BC2C28}"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96259562"/>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b="0" i="0"/>
            </a:lvl1pPr>
          </a:lstStyle>
          <a:p>
            <a:pPr>
              <a:defRPr/>
            </a:pPr>
            <a:fld id="{A95D832C-6412-424C-B4A2-9DD236878758}"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175022843"/>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pPr>
              <a:defRPr/>
            </a:pPr>
            <a:fld id="{4D23E0B9-F86E-B747-9521-BBC1E38490E9}"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865820941"/>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vl1pPr>
          </a:lstStyle>
          <a:p>
            <a:pPr>
              <a:defRPr/>
            </a:pPr>
            <a:fld id="{EF0690DD-3567-D74F-B6ED-383E09AFC285}"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8912499"/>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0" i="0"/>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698F4DEE-2CE6-9840-979B-CE31AE9334DF}"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313741810"/>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42659D89-4E22-2643-8000-59D046A59377}"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75791977"/>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5867C9A2-E465-714F-A77D-1CE1B73045AE}"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66708842"/>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0B11EDC5-A7B2-C34D-8194-22793C8BCF3B}"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661009002"/>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pPr>
              <a:defRPr/>
            </a:pPr>
            <a:fld id="{EB4B7C31-2F51-7042-99F4-9B82AC81CD90}"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65000915"/>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b="0" i="0"/>
            </a:lvl1pPr>
          </a:lstStyle>
          <a:p>
            <a:pPr>
              <a:defRPr/>
            </a:pPr>
            <a:fld id="{51F977AA-6EEB-F747-977A-21C20DE1D44F}" type="slidenum">
              <a:rPr lang="en-US" smtClean="0"/>
              <a:pPr>
                <a:defRPr/>
              </a:pPr>
              <a:t>‹#›</a:t>
            </a:fld>
            <a:endParaRPr lang="en-US" dirty="0"/>
          </a:p>
        </p:txBody>
      </p:sp>
    </p:spTree>
    <p:extLst>
      <p:ext uri="{BB962C8B-B14F-4D97-AF65-F5344CB8AC3E}">
        <p14:creationId xmlns:p14="http://schemas.microsoft.com/office/powerpoint/2010/main" val="199979031"/>
      </p:ext>
    </p:extLst>
  </p:cSld>
  <p:clrMapOvr>
    <a:masterClrMapping/>
  </p:clrMapOvr>
  <p:transition spd="slow"/>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b="0" i="0"/>
            </a:lvl1pPr>
          </a:lstStyle>
          <a:p>
            <a:fld id="{4EF4F0C3-4583-D447-BC95-B1C7BE1432B8}" type="slidenum">
              <a:rPr lang="en-US" smtClean="0"/>
              <a:pPr/>
              <a:t>‹#›</a:t>
            </a:fld>
            <a:endParaRPr lang="en-US" dirty="0"/>
          </a:p>
        </p:txBody>
      </p:sp>
    </p:spTree>
    <p:extLst>
      <p:ext uri="{BB962C8B-B14F-4D97-AF65-F5344CB8AC3E}">
        <p14:creationId xmlns:p14="http://schemas.microsoft.com/office/powerpoint/2010/main" val="253512314"/>
      </p:ext>
    </p:extLst>
  </p:cSld>
  <p:clrMapOvr>
    <a:masterClrMapping/>
  </p:clrMapOvr>
  <p:transition spd="slow"/>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b="0" i="0">
                <a:latin typeface="Avenir Book" panose="02000503020000020003" pitchFamily="2" charset="0"/>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b="0" i="0">
                <a:latin typeface="Avenir Book" panose="020005030200000200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469668785"/>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628650" y="1825625"/>
            <a:ext cx="78867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01945106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b="0" i="0">
                <a:solidFill>
                  <a:schemeClr val="tx1"/>
                </a:solidFill>
                <a:latin typeface="Avenir Book" panose="02000503020000020003"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19619194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sz="half" idx="1"/>
          </p:nvPr>
        </p:nvSpPr>
        <p:spPr>
          <a:xfrm>
            <a:off x="628650" y="1825625"/>
            <a:ext cx="38862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96637363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0" i="0">
                <a:latin typeface="Avenir Book"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0" i="0">
                <a:latin typeface="Avenir Book"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76349053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Date Placeholder 2"/>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580112764"/>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057923392"/>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b="0" i="0">
                <a:latin typeface="Avenir Book" panose="02000503020000020003" pitchFamily="2" charset="0"/>
              </a:defRPr>
            </a:lvl1pPr>
            <a:lvl2pPr>
              <a:defRPr sz="2800" b="0" i="0">
                <a:latin typeface="Avenir Book" panose="02000503020000020003" pitchFamily="2" charset="0"/>
              </a:defRPr>
            </a:lvl2pPr>
            <a:lvl3pPr>
              <a:defRPr sz="2400" b="0" i="0">
                <a:latin typeface="Avenir Book" panose="02000503020000020003" pitchFamily="2" charset="0"/>
              </a:defRPr>
            </a:lvl3pPr>
            <a:lvl4pPr>
              <a:defRPr sz="2000" b="0" i="0">
                <a:latin typeface="Avenir Book" panose="02000503020000020003" pitchFamily="2" charset="0"/>
              </a:defRPr>
            </a:lvl4pPr>
            <a:lvl5pPr>
              <a:defRPr sz="2000" b="0" i="0">
                <a:latin typeface="Avenir Book" panose="02000503020000020003" pitchFamily="2"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b="0" i="0">
                <a:latin typeface="Avenir Book" panose="02000503020000020003"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804842350"/>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b="0" i="0">
                <a:latin typeface="Avenir Book" panose="02000503020000020003" pitchFamily="2" charset="0"/>
              </a:defRPr>
            </a:lvl1pPr>
          </a:lstStyle>
          <a:p>
            <a:r>
              <a:rPr lang="en-US" dirty="0"/>
              <a:t>Click to edit Master title style</a:t>
            </a:r>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b="0" i="0">
                <a:latin typeface="Avenir Book" panose="02000503020000020003"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b="0" i="0">
                <a:latin typeface="Avenir Book" panose="02000503020000020003"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428722302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146379264"/>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364881476"/>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0"/>
          <p:cNvSpPr>
            <a:spLocks noGrp="1" noChangeArrowheads="1"/>
          </p:cNvSpPr>
          <p:nvPr>
            <p:ph type="dt" sz="half" idx="10"/>
          </p:nvPr>
        </p:nvSpPr>
        <p:spPr>
          <a:ln/>
        </p:spPr>
        <p:txBody>
          <a:bodyPr/>
          <a:lstStyle>
            <a:lvl1pPr>
              <a:defRPr/>
            </a:lvl1pPr>
          </a:lstStyle>
          <a:p>
            <a:pPr>
              <a:defRPr/>
            </a:pPr>
            <a:fld id="{B59CFF7E-AB63-7C40-8FAA-722078443B5C}"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51BD3E7F-D1B0-8D49-A61F-40C8BB10558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610271451"/>
      </p:ext>
    </p:extLst>
  </p:cSld>
  <p:clrMapOvr>
    <a:masterClrMapping/>
  </p:clrMapOvr>
  <p:transition>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fld id="{811BCE5B-D1CD-3F4C-B1FA-5A93BF8B190A}"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87779B4A-7F96-1B4C-89DD-61C4ECED47EE}"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014808437"/>
      </p:ext>
    </p:extLst>
  </p:cSld>
  <p:clrMapOvr>
    <a:masterClrMapping/>
  </p:clrMapOvr>
  <p:transition>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fld id="{3A90E0CD-0AD8-AF4F-AD7A-72653C154292}"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E304D6E4-F738-7648-9B36-767D6645AEA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628786416"/>
      </p:ext>
    </p:extLst>
  </p:cSld>
  <p:clrMapOvr>
    <a:masterClrMapping/>
  </p:clrMapOvr>
  <p:transition>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fld id="{A1955F90-432C-824E-8F5A-19EC52A671BD}" type="datetime1">
              <a:rPr lang="en-US" smtClean="0">
                <a:solidFill>
                  <a:srgbClr val="FFFFFF"/>
                </a:solidFill>
              </a:rPr>
              <a:pPr>
                <a:defRPr/>
              </a:pPr>
              <a:t>7/2/24</a:t>
            </a:fld>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E1116EAB-1170-8F4E-A702-5A5890730465}"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045543242"/>
      </p:ext>
    </p:extLst>
  </p:cSld>
  <p:clrMapOvr>
    <a:masterClrMapping/>
  </p:clrMapOvr>
  <p:transition>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fld id="{03B59564-019D-3A4F-8D10-899C59693AC7}" type="datetime1">
              <a:rPr lang="en-US" smtClean="0">
                <a:solidFill>
                  <a:srgbClr val="FFFFFF"/>
                </a:solidFill>
              </a:rPr>
              <a:pPr>
                <a:defRPr/>
              </a:pPr>
              <a:t>7/2/24</a:t>
            </a:fld>
            <a:endParaRPr lang="en-US">
              <a:solidFill>
                <a:srgbClr val="FFFFFF"/>
              </a:solidFill>
            </a:endParaRPr>
          </a:p>
        </p:txBody>
      </p:sp>
      <p:sp>
        <p:nvSpPr>
          <p:cNvPr id="8"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2"/>
          <p:cNvSpPr>
            <a:spLocks noGrp="1" noChangeArrowheads="1"/>
          </p:cNvSpPr>
          <p:nvPr>
            <p:ph type="sldNum" sz="quarter" idx="12"/>
          </p:nvPr>
        </p:nvSpPr>
        <p:spPr>
          <a:ln/>
        </p:spPr>
        <p:txBody>
          <a:bodyPr/>
          <a:lstStyle>
            <a:lvl1pPr>
              <a:defRPr/>
            </a:lvl1pPr>
          </a:lstStyle>
          <a:p>
            <a:pPr>
              <a:defRPr/>
            </a:pPr>
            <a:fld id="{C04884A2-8DE2-B54B-B495-61AC7A246AF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04148100"/>
      </p:ext>
    </p:extLst>
  </p:cSld>
  <p:clrMapOvr>
    <a:masterClrMapping/>
  </p:clrMapOvr>
  <p:transition>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fld id="{7FF37EFD-74A9-B64F-B12E-DA7F2C211117}" type="datetime1">
              <a:rPr lang="en-US" smtClean="0">
                <a:solidFill>
                  <a:srgbClr val="FFFFFF"/>
                </a:solidFill>
              </a:rPr>
              <a:pPr>
                <a:defRPr/>
              </a:pPr>
              <a:t>7/2/24</a:t>
            </a:fld>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367F4AD2-D0D9-A04E-AF72-F2D9AEC307B0}"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76100057"/>
      </p:ext>
    </p:extLst>
  </p:cSld>
  <p:clrMapOvr>
    <a:masterClrMapping/>
  </p:clrMapOvr>
  <p:transition>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fld id="{417844BB-15B4-D948-B419-9FE2B189059C}" type="datetime1">
              <a:rPr lang="en-US" smtClean="0">
                <a:solidFill>
                  <a:srgbClr val="FFFFFF"/>
                </a:solidFill>
              </a:rPr>
              <a:pPr>
                <a:defRPr/>
              </a:pPr>
              <a:t>7/2/24</a:t>
            </a:fld>
            <a:endParaRPr lang="en-US">
              <a:solidFill>
                <a:srgbClr val="FFFFFF"/>
              </a:solidFill>
            </a:endParaRPr>
          </a:p>
        </p:txBody>
      </p:sp>
      <p:sp>
        <p:nvSpPr>
          <p:cNvPr id="3"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2"/>
          <p:cNvSpPr>
            <a:spLocks noGrp="1" noChangeArrowheads="1"/>
          </p:cNvSpPr>
          <p:nvPr>
            <p:ph type="sldNum" sz="quarter" idx="12"/>
          </p:nvPr>
        </p:nvSpPr>
        <p:spPr>
          <a:ln/>
        </p:spPr>
        <p:txBody>
          <a:bodyPr/>
          <a:lstStyle>
            <a:lvl1pPr>
              <a:defRPr/>
            </a:lvl1pPr>
          </a:lstStyle>
          <a:p>
            <a:pPr>
              <a:defRPr/>
            </a:pPr>
            <a:fld id="{E47FD6DB-31F2-9242-B8AB-0C52AA62C29E}"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579288122"/>
      </p:ext>
    </p:extLst>
  </p:cSld>
  <p:clrMapOvr>
    <a:masterClrMapping/>
  </p:clrMapOvr>
  <p:transition>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fld id="{1198D847-1B7F-5943-AF9F-4D308AE20A3A}" type="datetime1">
              <a:rPr lang="en-US" smtClean="0">
                <a:solidFill>
                  <a:srgbClr val="FFFFFF"/>
                </a:solidFill>
              </a:rPr>
              <a:pPr>
                <a:defRPr/>
              </a:pPr>
              <a:t>7/2/24</a:t>
            </a:fld>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87E6AAC7-7934-1140-AFF0-959BE5EA8F6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753496503"/>
      </p:ext>
    </p:extLst>
  </p:cSld>
  <p:clrMapOvr>
    <a:masterClrMapping/>
  </p:clrMapOvr>
  <p:transition>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fld id="{EA041969-B969-4342-8023-24FC057FF06A}" type="datetime1">
              <a:rPr lang="en-US" smtClean="0">
                <a:solidFill>
                  <a:srgbClr val="FFFFFF"/>
                </a:solidFill>
              </a:rPr>
              <a:pPr>
                <a:defRPr/>
              </a:pPr>
              <a:t>7/2/24</a:t>
            </a:fld>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615E5A6F-32A3-0940-B46A-4403C32BB073}"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023418646"/>
      </p:ext>
    </p:extLst>
  </p:cSld>
  <p:clrMapOvr>
    <a:masterClrMapping/>
  </p:clrMapOvr>
  <p:transition>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fld id="{74640615-46E7-5D45-81CE-542EA62B5458}"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71398CE0-D000-0B4F-8A51-F30EAA8A50EE}"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137073816"/>
      </p:ext>
    </p:extLst>
  </p:cSld>
  <p:clrMapOvr>
    <a:masterClrMapping/>
  </p:clrMapOvr>
  <p:transition>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fld id="{C1A9C689-C21C-074D-BDA5-6E69810559F3}"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2A93D7C1-DDC8-5D44-B599-4EB1D5325800}"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037468155"/>
      </p:ext>
    </p:extLst>
  </p:cSld>
  <p:clrMapOvr>
    <a:masterClrMapping/>
  </p:clrMapOvr>
  <p:transition>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0"/>
          <p:cNvSpPr>
            <a:spLocks noGrp="1" noChangeArrowheads="1"/>
          </p:cNvSpPr>
          <p:nvPr>
            <p:ph type="dt" sz="half" idx="10"/>
          </p:nvPr>
        </p:nvSpPr>
        <p:spPr>
          <a:ln/>
        </p:spPr>
        <p:txBody>
          <a:bodyPr/>
          <a:lstStyle>
            <a:lvl1pPr>
              <a:defRPr/>
            </a:lvl1pPr>
          </a:lstStyle>
          <a:p>
            <a:pPr>
              <a:defRPr/>
            </a:pPr>
            <a:fld id="{A92CB8A8-B01C-B54F-A051-2A6D3844093F}" type="datetime1">
              <a:rPr lang="en-US" smtClean="0">
                <a:solidFill>
                  <a:srgbClr val="FFFFFF"/>
                </a:solidFill>
              </a:rPr>
              <a:pPr>
                <a:defRPr/>
              </a:pPr>
              <a:t>7/2/24</a:t>
            </a:fld>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D925D5A3-73EC-6148-B1D7-D8181DC8A15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123054933"/>
      </p:ext>
    </p:extLst>
  </p:cSld>
  <p:clrMapOvr>
    <a:masterClrMapping/>
  </p:clrMapOvr>
  <p:transition>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vl1pPr>
          </a:lstStyle>
          <a:p>
            <a:fld id="{F475A87C-C641-4444-AACF-9102C38FD626}"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6083C34D-FEC5-324D-BCF8-807CD02905B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2473048619"/>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3B5B5104-B463-6A41-91D2-A55E17401851}"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128CB196-CD54-1B44-9D90-FE2D976972D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4240438939"/>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0" i="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b="0" i="0"/>
            </a:lvl1pPr>
          </a:lstStyle>
          <a:p>
            <a:fld id="{FC8DB7FA-34D1-0A43-BB45-25DE7D76002A}"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A68E196A-4E3F-EE4C-893D-4919BB801D43}"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2963504698"/>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b="0" i="0"/>
            </a:lvl1pPr>
          </a:lstStyle>
          <a:p>
            <a:fld id="{00BE2004-1175-534D-ABFC-1CFFE065D014}"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0EFD59C2-387E-7240-B451-E2DDBE85C0CD}"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3260694989"/>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b="0" i="0"/>
            </a:lvl1pPr>
          </a:lstStyle>
          <a:p>
            <a:fld id="{33AAA0A5-421E-CE47-9436-57AAD4B99361}"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8"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b="0" i="0"/>
            </a:lvl1pPr>
          </a:lstStyle>
          <a:p>
            <a:fld id="{5A654408-AA4A-4845-8AE1-8FB55F691BFF}"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4244345165"/>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b="0" i="0"/>
            </a:lvl1pPr>
          </a:lstStyle>
          <a:p>
            <a:fld id="{554763D7-63C3-434C-8C53-891C2D86A3C6}"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fld id="{C4BFBB11-7C3A-E748-A3BE-2A33CAD58972}"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3175734387"/>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fld id="{C358D577-EE32-C846-9CCC-40DEBC007F2A}"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vl1pPr>
          </a:lstStyle>
          <a:p>
            <a:fld id="{30C7439D-BFFE-F14C-8832-F0BDA95B1554}"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1315078618"/>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0" i="0"/>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8F3CB678-DCB2-694D-BE83-EDDD1C597789}"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8D8B3D76-75E3-9147-BB4D-373A613505AD}"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2619008194"/>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E6BFE38F-DA1C-D443-892D-836F882B9D68}"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4EE9E83A-4AD7-0E4B-A573-98618DACD684}"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2886248500"/>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A736E2F4-C883-954D-AC51-379D007CAF39}"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07F4DE3E-9669-BC45-A86F-812FF0308CA3}"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2809186604"/>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B6E1C109-8290-0841-B7D8-02F2C69BCDF6}"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94E29F2B-501A-D54F-A419-33B68EB736B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1765740138"/>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1F977AA-6EEB-F747-977A-21C20DE1D44F}" type="slidenum">
              <a:rPr lang="en-US"/>
              <a:pPr>
                <a:defRPr/>
              </a:pPr>
              <a:t>‹#›</a:t>
            </a:fld>
            <a:endParaRPr lang="en-US"/>
          </a:p>
        </p:txBody>
      </p:sp>
    </p:spTree>
    <p:extLst>
      <p:ext uri="{BB962C8B-B14F-4D97-AF65-F5344CB8AC3E}">
        <p14:creationId xmlns:p14="http://schemas.microsoft.com/office/powerpoint/2010/main" val="108819941"/>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5.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6.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58.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5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9.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10.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11.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0.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theme" Target="../theme/theme12.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1.xml"/><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3.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22.xml"/><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theme" Target="../theme/theme14.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33.xml"/><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theme" Target="../theme/theme15.xml"/><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0" Type="http://schemas.openxmlformats.org/officeDocument/2006/relationships/slideLayout" Target="../slideLayouts/slideLayout135.xml"/><Relationship Id="rId4" Type="http://schemas.openxmlformats.org/officeDocument/2006/relationships/slideLayout" Target="../slideLayouts/slideLayout129.xml"/><Relationship Id="rId9" Type="http://schemas.openxmlformats.org/officeDocument/2006/relationships/slideLayout" Target="../slideLayouts/slideLayout13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44.xml"/><Relationship Id="rId3" Type="http://schemas.openxmlformats.org/officeDocument/2006/relationships/slideLayout" Target="../slideLayouts/slideLayout139.xml"/><Relationship Id="rId7" Type="http://schemas.openxmlformats.org/officeDocument/2006/relationships/slideLayout" Target="../slideLayouts/slideLayout143.xml"/><Relationship Id="rId12" Type="http://schemas.openxmlformats.org/officeDocument/2006/relationships/theme" Target="../theme/theme16.xml"/><Relationship Id="rId2" Type="http://schemas.openxmlformats.org/officeDocument/2006/relationships/slideLayout" Target="../slideLayouts/slideLayout138.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5" Type="http://schemas.openxmlformats.org/officeDocument/2006/relationships/slideLayout" Target="../slideLayouts/slideLayout141.xml"/><Relationship Id="rId10" Type="http://schemas.openxmlformats.org/officeDocument/2006/relationships/slideLayout" Target="../slideLayouts/slideLayout146.xml"/><Relationship Id="rId4" Type="http://schemas.openxmlformats.org/officeDocument/2006/relationships/slideLayout" Target="../slideLayouts/slideLayout140.xml"/><Relationship Id="rId9" Type="http://schemas.openxmlformats.org/officeDocument/2006/relationships/slideLayout" Target="../slideLayouts/slideLayout14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55.xml"/><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theme" Target="../theme/theme17.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66.xml"/><Relationship Id="rId13" Type="http://schemas.openxmlformats.org/officeDocument/2006/relationships/theme" Target="../theme/theme18.xml"/><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slideLayout" Target="../slideLayouts/slideLayout170.xml"/><Relationship Id="rId2" Type="http://schemas.openxmlformats.org/officeDocument/2006/relationships/slideLayout" Target="../slideLayouts/slideLayout160.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s>
</file>

<file path=ppt/slideMasters/_rels/slideMaster19.xml.rels><?xml version="1.0" encoding="UTF-8" standalone="yes"?>
<Relationships xmlns="http://schemas.openxmlformats.org/package/2006/relationships"><Relationship Id="rId2" Type="http://schemas.openxmlformats.org/officeDocument/2006/relationships/theme" Target="../theme/theme19.xml"/><Relationship Id="rId1" Type="http://schemas.openxmlformats.org/officeDocument/2006/relationships/slideLayout" Target="../slideLayouts/slideLayout171.xml"/></Relationships>
</file>

<file path=ppt/slideMasters/_rels/slideMaster20.xml.rels><?xml version="1.0" encoding="UTF-8" standalone="yes"?>
<Relationships xmlns="http://schemas.openxmlformats.org/package/2006/relationships"><Relationship Id="rId2" Type="http://schemas.openxmlformats.org/officeDocument/2006/relationships/theme" Target="../theme/theme20.xml"/><Relationship Id="rId1" Type="http://schemas.openxmlformats.org/officeDocument/2006/relationships/slideLayout" Target="../slideLayouts/slideLayout172.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180.xml"/><Relationship Id="rId3" Type="http://schemas.openxmlformats.org/officeDocument/2006/relationships/slideLayout" Target="../slideLayouts/slideLayout175.xml"/><Relationship Id="rId7" Type="http://schemas.openxmlformats.org/officeDocument/2006/relationships/slideLayout" Target="../slideLayouts/slideLayout179.xml"/><Relationship Id="rId12" Type="http://schemas.openxmlformats.org/officeDocument/2006/relationships/theme" Target="../theme/theme21.xml"/><Relationship Id="rId2" Type="http://schemas.openxmlformats.org/officeDocument/2006/relationships/slideLayout" Target="../slideLayouts/slideLayout174.xml"/><Relationship Id="rId1" Type="http://schemas.openxmlformats.org/officeDocument/2006/relationships/slideLayout" Target="../slideLayouts/slideLayout173.xml"/><Relationship Id="rId6" Type="http://schemas.openxmlformats.org/officeDocument/2006/relationships/slideLayout" Target="../slideLayouts/slideLayout178.xml"/><Relationship Id="rId11" Type="http://schemas.openxmlformats.org/officeDocument/2006/relationships/slideLayout" Target="../slideLayouts/slideLayout183.xml"/><Relationship Id="rId5" Type="http://schemas.openxmlformats.org/officeDocument/2006/relationships/slideLayout" Target="../slideLayouts/slideLayout177.xml"/><Relationship Id="rId10" Type="http://schemas.openxmlformats.org/officeDocument/2006/relationships/slideLayout" Target="../slideLayouts/slideLayout182.xml"/><Relationship Id="rId4" Type="http://schemas.openxmlformats.org/officeDocument/2006/relationships/slideLayout" Target="../slideLayouts/slideLayout176.xml"/><Relationship Id="rId9" Type="http://schemas.openxmlformats.org/officeDocument/2006/relationships/slideLayout" Target="../slideLayouts/slideLayout18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191.xml"/><Relationship Id="rId13" Type="http://schemas.openxmlformats.org/officeDocument/2006/relationships/theme" Target="../theme/theme22.xml"/><Relationship Id="rId3" Type="http://schemas.openxmlformats.org/officeDocument/2006/relationships/slideLayout" Target="../slideLayouts/slideLayout186.xml"/><Relationship Id="rId7" Type="http://schemas.openxmlformats.org/officeDocument/2006/relationships/slideLayout" Target="../slideLayouts/slideLayout190.xml"/><Relationship Id="rId12" Type="http://schemas.openxmlformats.org/officeDocument/2006/relationships/slideLayout" Target="../slideLayouts/slideLayout195.xml"/><Relationship Id="rId2" Type="http://schemas.openxmlformats.org/officeDocument/2006/relationships/slideLayout" Target="../slideLayouts/slideLayout185.xml"/><Relationship Id="rId1" Type="http://schemas.openxmlformats.org/officeDocument/2006/relationships/slideLayout" Target="../slideLayouts/slideLayout184.xml"/><Relationship Id="rId6" Type="http://schemas.openxmlformats.org/officeDocument/2006/relationships/slideLayout" Target="../slideLayouts/slideLayout189.xml"/><Relationship Id="rId11" Type="http://schemas.openxmlformats.org/officeDocument/2006/relationships/slideLayout" Target="../slideLayouts/slideLayout194.xml"/><Relationship Id="rId5" Type="http://schemas.openxmlformats.org/officeDocument/2006/relationships/slideLayout" Target="../slideLayouts/slideLayout188.xml"/><Relationship Id="rId10" Type="http://schemas.openxmlformats.org/officeDocument/2006/relationships/slideLayout" Target="../slideLayouts/slideLayout193.xml"/><Relationship Id="rId4" Type="http://schemas.openxmlformats.org/officeDocument/2006/relationships/slideLayout" Target="../slideLayouts/slideLayout187.xml"/><Relationship Id="rId9" Type="http://schemas.openxmlformats.org/officeDocument/2006/relationships/slideLayout" Target="../slideLayouts/slideLayout19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03.xml"/><Relationship Id="rId3" Type="http://schemas.openxmlformats.org/officeDocument/2006/relationships/slideLayout" Target="../slideLayouts/slideLayout198.xml"/><Relationship Id="rId7" Type="http://schemas.openxmlformats.org/officeDocument/2006/relationships/slideLayout" Target="../slideLayouts/slideLayout202.xml"/><Relationship Id="rId12" Type="http://schemas.openxmlformats.org/officeDocument/2006/relationships/theme" Target="../theme/theme23.xml"/><Relationship Id="rId2" Type="http://schemas.openxmlformats.org/officeDocument/2006/relationships/slideLayout" Target="../slideLayouts/slideLayout197.xml"/><Relationship Id="rId1" Type="http://schemas.openxmlformats.org/officeDocument/2006/relationships/slideLayout" Target="../slideLayouts/slideLayout196.xml"/><Relationship Id="rId6" Type="http://schemas.openxmlformats.org/officeDocument/2006/relationships/slideLayout" Target="../slideLayouts/slideLayout201.xml"/><Relationship Id="rId11" Type="http://schemas.openxmlformats.org/officeDocument/2006/relationships/slideLayout" Target="../slideLayouts/slideLayout206.xml"/><Relationship Id="rId5" Type="http://schemas.openxmlformats.org/officeDocument/2006/relationships/slideLayout" Target="../slideLayouts/slideLayout200.xml"/><Relationship Id="rId10" Type="http://schemas.openxmlformats.org/officeDocument/2006/relationships/slideLayout" Target="../slideLayouts/slideLayout205.xml"/><Relationship Id="rId4" Type="http://schemas.openxmlformats.org/officeDocument/2006/relationships/slideLayout" Target="../slideLayouts/slideLayout199.xml"/><Relationship Id="rId9" Type="http://schemas.openxmlformats.org/officeDocument/2006/relationships/slideLayout" Target="../slideLayouts/slideLayout204.xml"/></Relationships>
</file>

<file path=ppt/slideMasters/_rels/slideMaster24.xml.rels><?xml version="1.0" encoding="UTF-8" standalone="yes"?>
<Relationships xmlns="http://schemas.openxmlformats.org/package/2006/relationships"><Relationship Id="rId2" Type="http://schemas.openxmlformats.org/officeDocument/2006/relationships/theme" Target="../theme/theme24.xml"/><Relationship Id="rId1" Type="http://schemas.openxmlformats.org/officeDocument/2006/relationships/slideLayout" Target="../slideLayouts/slideLayout20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33FF"/>
        </a:solidFill>
        <a:effectLst/>
      </p:bgPr>
    </p:bg>
    <p:spTree>
      <p:nvGrpSpPr>
        <p:cNvPr id="1" name=""/>
        <p:cNvGrpSpPr/>
        <p:nvPr/>
      </p:nvGrpSpPr>
      <p:grpSpPr>
        <a:xfrm>
          <a:off x="0" y="0"/>
          <a:ext cx="0" cy="0"/>
          <a:chOff x="0" y="0"/>
          <a:chExt cx="0" cy="0"/>
        </a:xfrm>
      </p:grpSpPr>
      <p:grpSp>
        <p:nvGrpSpPr>
          <p:cNvPr id="51202" name="Group 2"/>
          <p:cNvGrpSpPr>
            <a:grpSpLocks/>
          </p:cNvGrpSpPr>
          <p:nvPr/>
        </p:nvGrpSpPr>
        <p:grpSpPr bwMode="auto">
          <a:xfrm>
            <a:off x="1589" y="0"/>
            <a:ext cx="9148763" cy="6851650"/>
            <a:chOff x="1" y="0"/>
            <a:chExt cx="5763" cy="4316"/>
          </a:xfrm>
        </p:grpSpPr>
        <p:sp>
          <p:nvSpPr>
            <p:cNvPr id="42291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1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1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grpSp>
          <p:nvGrpSpPr>
            <p:cNvPr id="51211" name="Group 6"/>
            <p:cNvGrpSpPr>
              <a:grpSpLocks/>
            </p:cNvGrpSpPr>
            <p:nvPr/>
          </p:nvGrpSpPr>
          <p:grpSpPr bwMode="auto">
            <a:xfrm>
              <a:off x="288" y="0"/>
              <a:ext cx="5098" cy="4316"/>
              <a:chOff x="288" y="0"/>
              <a:chExt cx="5098" cy="4316"/>
            </a:xfrm>
          </p:grpSpPr>
          <p:sp>
            <p:nvSpPr>
              <p:cNvPr id="422919"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0"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1"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2"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3"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4"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5"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6"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7"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8"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9"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0"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1"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grpSp>
        <p:sp>
          <p:nvSpPr>
            <p:cNvPr id="422932"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3"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4"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5"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6"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7"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8"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9"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40"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41"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42"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nvGrpSpPr>
            <p:cNvPr id="51223" name="Group 31"/>
            <p:cNvGrpSpPr>
              <a:grpSpLocks/>
            </p:cNvGrpSpPr>
            <p:nvPr/>
          </p:nvGrpSpPr>
          <p:grpSpPr bwMode="auto">
            <a:xfrm>
              <a:off x="1" y="392"/>
              <a:ext cx="5758" cy="1571"/>
              <a:chOff x="1" y="392"/>
              <a:chExt cx="5758" cy="1571"/>
            </a:xfrm>
          </p:grpSpPr>
          <p:sp>
            <p:nvSpPr>
              <p:cNvPr id="422944"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45"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46"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47"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48"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sp>
          <p:nvSpPr>
            <p:cNvPr id="422949"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50"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sp>
        <p:nvSpPr>
          <p:cNvPr id="422951" name="Rectangle 39"/>
          <p:cNvSpPr>
            <a:spLocks noGrp="1" noChangeArrowheads="1"/>
          </p:cNvSpPr>
          <p:nvPr>
            <p:ph type="title"/>
          </p:nvPr>
        </p:nvSpPr>
        <p:spPr bwMode="auto">
          <a:xfrm>
            <a:off x="457200" y="277818"/>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22952"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i="0">
                <a:effectLst>
                  <a:outerShdw blurRad="38100" dist="38100" dir="2700000" algn="tl">
                    <a:srgbClr val="000000"/>
                  </a:outerShdw>
                </a:effectLst>
                <a:latin typeface="Avenir Book" panose="02000503020000020003" pitchFamily="2" charset="0"/>
              </a:defRPr>
            </a:lvl1pPr>
          </a:lstStyle>
          <a:p>
            <a:pPr>
              <a:defRPr/>
            </a:pPr>
            <a:endParaRPr lang="en-US" dirty="0"/>
          </a:p>
        </p:txBody>
      </p:sp>
      <p:sp>
        <p:nvSpPr>
          <p:cNvPr id="422953"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b="0" i="0">
                <a:effectLst>
                  <a:outerShdw blurRad="38100" dist="38100" dir="2700000" algn="tl">
                    <a:srgbClr val="000000"/>
                  </a:outerShdw>
                </a:effectLst>
                <a:latin typeface="Avenir Book" panose="02000503020000020003" pitchFamily="2" charset="0"/>
              </a:defRPr>
            </a:lvl1pPr>
          </a:lstStyle>
          <a:p>
            <a:pPr>
              <a:defRPr/>
            </a:pPr>
            <a:endParaRPr lang="en-US" dirty="0"/>
          </a:p>
        </p:txBody>
      </p:sp>
      <p:sp>
        <p:nvSpPr>
          <p:cNvPr id="422954"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i="0">
                <a:effectLst>
                  <a:outerShdw blurRad="38100" dist="38100" dir="2700000" algn="tl">
                    <a:srgbClr val="000000"/>
                  </a:outerShdw>
                </a:effectLst>
                <a:latin typeface="Avenir Book" panose="02000503020000020003" pitchFamily="2" charset="0"/>
              </a:defRPr>
            </a:lvl1pPr>
          </a:lstStyle>
          <a:p>
            <a:pPr>
              <a:defRPr/>
            </a:pPr>
            <a:fld id="{D61F656E-11DA-D74D-B2D0-8B4194B072E2}" type="slidenum">
              <a:rPr lang="en-US" smtClean="0"/>
              <a:pPr>
                <a:defRPr/>
              </a:pPr>
              <a:t>‹#›</a:t>
            </a:fld>
            <a:endParaRPr lang="en-US" dirty="0"/>
          </a:p>
        </p:txBody>
      </p:sp>
      <p:sp>
        <p:nvSpPr>
          <p:cNvPr id="422955" name="Rectangle 43"/>
          <p:cNvSpPr>
            <a:spLocks noGrp="1" noChangeArrowheads="1"/>
          </p:cNvSpPr>
          <p:nvPr>
            <p:ph type="body" idx="1"/>
          </p:nvPr>
        </p:nvSpPr>
        <p:spPr bwMode="auto">
          <a:xfrm>
            <a:off x="457200" y="1600205"/>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dk2" tx1="lt1" bg2="dk1"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106" charset="2"/>
        <a:buChar char="n"/>
        <a:defRPr sz="32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2pPr>
      <a:lvl3pPr marL="1143000" indent="-228600" algn="l" rtl="0" eaLnBrk="0" fontAlgn="base" hangingPunct="0">
        <a:spcBef>
          <a:spcPct val="20000"/>
        </a:spcBef>
        <a:spcAft>
          <a:spcPct val="0"/>
        </a:spcAft>
        <a:buClr>
          <a:schemeClr val="accent2"/>
        </a:buClr>
        <a:buSzPct val="60000"/>
        <a:buFont typeface="Wingdings" pitchFamily="-106" charset="2"/>
        <a:buChar char="n"/>
        <a:defRPr sz="24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4pPr>
      <a:lvl5pPr marL="2057400" indent="-228600" algn="l" rtl="0" eaLnBrk="0" fontAlgn="base" hangingPunct="0">
        <a:spcBef>
          <a:spcPct val="20000"/>
        </a:spcBef>
        <a:spcAft>
          <a:spcPct val="0"/>
        </a:spcAft>
        <a:buClr>
          <a:schemeClr val="folHlink"/>
        </a:buClr>
        <a:buSzPct val="60000"/>
        <a:buFont typeface="Wingdings" pitchFamily="-106" charset="2"/>
        <a:buChar char="n"/>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CC00"/>
            </a:gs>
            <a:gs pos="100000">
              <a:srgbClr val="475E00"/>
            </a:gs>
          </a:gsLst>
          <a:lin ang="5400000" scaled="1"/>
        </a:gradFill>
        <a:effectLst/>
      </p:bgPr>
    </p:bg>
    <p:spTree>
      <p:nvGrpSpPr>
        <p:cNvPr id="1" name=""/>
        <p:cNvGrpSpPr/>
        <p:nvPr/>
      </p:nvGrpSpPr>
      <p:grpSpPr>
        <a:xfrm>
          <a:off x="0" y="0"/>
          <a:ext cx="0" cy="0"/>
          <a:chOff x="0" y="0"/>
          <a:chExt cx="0" cy="0"/>
        </a:xfrm>
      </p:grpSpPr>
      <p:sp>
        <p:nvSpPr>
          <p:cNvPr id="511015" name="Rectangle 39"/>
          <p:cNvSpPr>
            <a:spLocks noGrp="1" noChangeArrowheads="1"/>
          </p:cNvSpPr>
          <p:nvPr>
            <p:ph type="title"/>
          </p:nvPr>
        </p:nvSpPr>
        <p:spPr bwMode="auto">
          <a:xfrm>
            <a:off x="457200" y="277818"/>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511019" name="Rectangle 43"/>
          <p:cNvSpPr>
            <a:spLocks noGrp="1" noChangeArrowheads="1"/>
          </p:cNvSpPr>
          <p:nvPr>
            <p:ph type="body" idx="1"/>
          </p:nvPr>
        </p:nvSpPr>
        <p:spPr bwMode="auto">
          <a:xfrm>
            <a:off x="457200" y="1600205"/>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1" name="Rectangle 41"/>
          <p:cNvSpPr>
            <a:spLocks noGrp="1" noChangeArrowheads="1"/>
          </p:cNvSpPr>
          <p:nvPr>
            <p:ph type="dt" sz="quarter" idx="2"/>
          </p:nvPr>
        </p:nvSpPr>
        <p:spPr bwMode="auto">
          <a:xfrm>
            <a:off x="457200" y="6243638"/>
            <a:ext cx="2133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defRPr sz="1000" b="0" i="0">
                <a:effectLst>
                  <a:outerShdw blurRad="38100" dist="38100" dir="2700000" algn="tl">
                    <a:srgbClr val="000000"/>
                  </a:outerShdw>
                </a:effectLst>
                <a:latin typeface="Avenir Book" panose="02000503020000020003" pitchFamily="2" charset="0"/>
              </a:defRPr>
            </a:lvl1pPr>
          </a:lstStyle>
          <a:p>
            <a:pPr>
              <a:defRPr/>
            </a:pPr>
            <a:fld id="{FD72D302-D068-5848-8B8C-A30365F1F9FB}" type="datetime1">
              <a:rPr lang="en-US" smtClean="0"/>
              <a:pPr>
                <a:defRPr/>
              </a:pPr>
              <a:t>7/2/24</a:t>
            </a:fld>
            <a:endParaRPr lang="en-US" dirty="0"/>
          </a:p>
        </p:txBody>
      </p:sp>
      <p:sp>
        <p:nvSpPr>
          <p:cNvPr id="82" name="Rectangle 42"/>
          <p:cNvSpPr>
            <a:spLocks noGrp="1" noChangeArrowheads="1"/>
          </p:cNvSpPr>
          <p:nvPr>
            <p:ph type="ftr" sz="quarter" idx="3"/>
          </p:nvPr>
        </p:nvSpPr>
        <p:spPr bwMode="auto">
          <a:xfrm>
            <a:off x="3124200" y="6248400"/>
            <a:ext cx="2895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ctr">
              <a:defRPr sz="1000" b="0" i="0">
                <a:effectLst>
                  <a:outerShdw blurRad="38100" dist="38100" dir="2700000" algn="tl">
                    <a:srgbClr val="000000"/>
                  </a:outerShdw>
                </a:effectLst>
                <a:latin typeface="Avenir Book" panose="02000503020000020003" pitchFamily="2" charset="0"/>
              </a:defRPr>
            </a:lvl1pPr>
          </a:lstStyle>
          <a:p>
            <a:pPr>
              <a:defRPr/>
            </a:pPr>
            <a:endParaRPr lang="en-US" dirty="0"/>
          </a:p>
        </p:txBody>
      </p:sp>
      <p:sp>
        <p:nvSpPr>
          <p:cNvPr id="83" name="Rectangle 43"/>
          <p:cNvSpPr>
            <a:spLocks noGrp="1" noChangeArrowheads="1"/>
          </p:cNvSpPr>
          <p:nvPr>
            <p:ph type="sldNum" sz="quarter" idx="4"/>
          </p:nvPr>
        </p:nvSpPr>
        <p:spPr bwMode="auto">
          <a:xfrm>
            <a:off x="6553200" y="6243638"/>
            <a:ext cx="2133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r">
              <a:defRPr sz="1000" b="0" i="0">
                <a:effectLst>
                  <a:outerShdw blurRad="38100" dist="38100" dir="2700000" algn="tl">
                    <a:srgbClr val="000000"/>
                  </a:outerShdw>
                </a:effectLst>
                <a:latin typeface="Avenir Book" panose="02000503020000020003" pitchFamily="2" charset="0"/>
              </a:defRPr>
            </a:lvl1pPr>
          </a:lstStyle>
          <a:p>
            <a:pPr>
              <a:defRPr/>
            </a:pPr>
            <a:fld id="{0337A8D8-9C6E-7D4C-A0C3-DE1F32579CE3}" type="slidenum">
              <a:rPr lang="en-US" smtClean="0"/>
              <a:pPr>
                <a:defRPr/>
              </a:pPr>
              <a:t>‹#›</a:t>
            </a:fld>
            <a:endParaRPr lang="en-US" dirty="0"/>
          </a:p>
        </p:txBody>
      </p:sp>
    </p:spTree>
  </p:cSld>
  <p:clrMap bg1="dk2" tx1="lt1" bg2="dk1" tx2="lt2" accent1="accent1" accent2="accent2" accent3="accent3" accent4="accent4" accent5="accent5" accent6="accent6" hlink="hlink" folHlink="folHlink"/>
  <p:sldLayoutIdLst>
    <p:sldLayoutId id="2147483673" r:id="rId1"/>
  </p:sldLayoutIdLst>
  <p:transition spd="med">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106" charset="2"/>
        <a:buChar char="n"/>
        <a:defRPr sz="32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2pPr>
      <a:lvl3pPr marL="1143000" indent="-228600" algn="l" rtl="0" eaLnBrk="0" fontAlgn="base" hangingPunct="0">
        <a:spcBef>
          <a:spcPct val="20000"/>
        </a:spcBef>
        <a:spcAft>
          <a:spcPct val="0"/>
        </a:spcAft>
        <a:buClr>
          <a:schemeClr val="accent2"/>
        </a:buClr>
        <a:buSzPct val="60000"/>
        <a:buFont typeface="Wingdings" pitchFamily="-106" charset="2"/>
        <a:buChar char="n"/>
        <a:defRPr sz="24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4pPr>
      <a:lvl5pPr marL="2057400" indent="-228600" algn="l" rtl="0" eaLnBrk="0" fontAlgn="base" hangingPunct="0">
        <a:spcBef>
          <a:spcPct val="20000"/>
        </a:spcBef>
        <a:spcAft>
          <a:spcPct val="0"/>
        </a:spcAft>
        <a:buClr>
          <a:schemeClr val="folHlink"/>
        </a:buClr>
        <a:buSzPct val="60000"/>
        <a:buFont typeface="Wingdings" pitchFamily="-106" charset="2"/>
        <a:buChar char="n"/>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69635"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cs typeface="Avenir Book" panose="02000503020000020003" pitchFamily="2" charset="0"/>
              </a:defRPr>
            </a:lvl1pPr>
          </a:lstStyle>
          <a:p>
            <a:pPr algn="ctr"/>
            <a:fld id="{2150B3A5-C02E-F841-B13D-B078A2C9F546}" type="datetime1">
              <a:rPr lang="en-US" smtClean="0">
                <a:solidFill>
                  <a:srgbClr val="000000"/>
                </a:solidFill>
                <a:ea typeface="ＭＳ Ｐゴシック"/>
              </a:rPr>
              <a:pPr algn="ctr"/>
              <a:t>7/2/24</a:t>
            </a:fld>
            <a:endParaRPr lang="en-US" dirty="0">
              <a:solidFill>
                <a:srgbClr val="000000"/>
              </a:solidFill>
              <a:ea typeface="ＭＳ Ｐゴシック"/>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Avenir Book" panose="02000503020000020003" pitchFamily="2" charset="0"/>
                <a:cs typeface="Avenir Book" panose="02000503020000020003" pitchFamily="2" charset="0"/>
              </a:defRPr>
            </a:lvl1pPr>
          </a:lstStyle>
          <a:p>
            <a:pPr algn="ct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cs typeface="Avenir Book" panose="02000503020000020003" pitchFamily="2" charset="0"/>
              </a:defRPr>
            </a:lvl1pPr>
          </a:lstStyle>
          <a:p>
            <a:fld id="{894B8E6A-DF06-AD4D-AD6C-51FC4C84F82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1430144934"/>
      </p:ext>
    </p:extLst>
  </p:cSld>
  <p:clrMap bg1="lt1" tx1="dk1" bg2="lt2" tx2="dk2" accent1="accent1" accent2="accent2" accent3="accent3" accent4="accent4" accent5="accent5" accent6="accent6" hlink="hlink" folHlink="folHlink"/>
  <p:sldLayoutIdLst>
    <p:sldLayoutId id="2147485297" r:id="rId1"/>
    <p:sldLayoutId id="2147485298" r:id="rId2"/>
    <p:sldLayoutId id="2147485299" r:id="rId3"/>
    <p:sldLayoutId id="2147485300" r:id="rId4"/>
    <p:sldLayoutId id="2147485301" r:id="rId5"/>
    <p:sldLayoutId id="2147485302" r:id="rId6"/>
    <p:sldLayoutId id="2147485303" r:id="rId7"/>
    <p:sldLayoutId id="2147485304" r:id="rId8"/>
    <p:sldLayoutId id="2147485305" r:id="rId9"/>
    <p:sldLayoutId id="2147485306" r:id="rId10"/>
    <p:sldLayoutId id="2147485307"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Avenir Book" panose="02000503020000020003" pitchFamily="2"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Avenir Book" panose="02000503020000020003" pitchFamily="2"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9933FF"/>
        </a:solidFill>
        <a:effectLst/>
      </p:bgPr>
    </p:bg>
    <p:spTree>
      <p:nvGrpSpPr>
        <p:cNvPr id="1" name=""/>
        <p:cNvGrpSpPr/>
        <p:nvPr/>
      </p:nvGrpSpPr>
      <p:grpSpPr>
        <a:xfrm>
          <a:off x="0" y="0"/>
          <a:ext cx="0" cy="0"/>
          <a:chOff x="0" y="0"/>
          <a:chExt cx="0" cy="0"/>
        </a:xfrm>
      </p:grpSpPr>
      <p:grpSp>
        <p:nvGrpSpPr>
          <p:cNvPr id="93186" name="Group 2"/>
          <p:cNvGrpSpPr>
            <a:grpSpLocks/>
          </p:cNvGrpSpPr>
          <p:nvPr/>
        </p:nvGrpSpPr>
        <p:grpSpPr bwMode="auto">
          <a:xfrm>
            <a:off x="1588" y="0"/>
            <a:ext cx="9148762" cy="6851650"/>
            <a:chOff x="1" y="0"/>
            <a:chExt cx="5763" cy="4316"/>
          </a:xfrm>
        </p:grpSpPr>
        <p:sp>
          <p:nvSpPr>
            <p:cNvPr id="112643"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44"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45"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93195" name="Group 6"/>
            <p:cNvGrpSpPr>
              <a:grpSpLocks/>
            </p:cNvGrpSpPr>
            <p:nvPr/>
          </p:nvGrpSpPr>
          <p:grpSpPr bwMode="auto">
            <a:xfrm>
              <a:off x="288" y="0"/>
              <a:ext cx="5098" cy="4316"/>
              <a:chOff x="288" y="0"/>
              <a:chExt cx="5098" cy="4316"/>
            </a:xfrm>
          </p:grpSpPr>
          <p:sp>
            <p:nvSpPr>
              <p:cNvPr id="112647"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48"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49"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0"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1"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2"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3"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4"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5"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6"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7"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8"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9"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112660"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1"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2"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3"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4"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5"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6"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7"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8"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9"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70"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93207" name="Group 31"/>
            <p:cNvGrpSpPr>
              <a:grpSpLocks/>
            </p:cNvGrpSpPr>
            <p:nvPr/>
          </p:nvGrpSpPr>
          <p:grpSpPr bwMode="auto">
            <a:xfrm>
              <a:off x="1" y="392"/>
              <a:ext cx="5758" cy="1571"/>
              <a:chOff x="1" y="392"/>
              <a:chExt cx="5758" cy="1571"/>
            </a:xfrm>
          </p:grpSpPr>
          <p:sp>
            <p:nvSpPr>
              <p:cNvPr id="112672"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73"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74"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75"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76"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112677"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78"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112679"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112680"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i="0">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eaLnBrk="0" hangingPunct="0">
              <a:defRPr/>
            </a:pPr>
            <a:endParaRPr lang="en-US" dirty="0">
              <a:solidFill>
                <a:srgbClr val="FFFFFF"/>
              </a:solidFill>
            </a:endParaRPr>
          </a:p>
        </p:txBody>
      </p:sp>
      <p:sp>
        <p:nvSpPr>
          <p:cNvPr id="112681"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b="0" i="0">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eaLnBrk="0" hangingPunct="0">
              <a:defRPr/>
            </a:pPr>
            <a:endParaRPr lang="en-US" dirty="0">
              <a:solidFill>
                <a:srgbClr val="FFFFFF"/>
              </a:solidFill>
            </a:endParaRPr>
          </a:p>
        </p:txBody>
      </p:sp>
      <p:sp>
        <p:nvSpPr>
          <p:cNvPr id="112682"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i="0">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eaLnBrk="0" hangingPunct="0"/>
            <a:fld id="{7099A80E-70BE-3045-8A07-6297A829DF42}" type="slidenum">
              <a:rPr lang="en-US" smtClean="0">
                <a:solidFill>
                  <a:srgbClr val="FFFFFF"/>
                </a:solidFill>
              </a:rPr>
              <a:pPr eaLnBrk="0" hangingPunct="0"/>
              <a:t>‹#›</a:t>
            </a:fld>
            <a:endParaRPr lang="en-US" dirty="0">
              <a:solidFill>
                <a:srgbClr val="FFFFFF"/>
              </a:solidFill>
            </a:endParaRPr>
          </a:p>
        </p:txBody>
      </p:sp>
      <p:sp>
        <p:nvSpPr>
          <p:cNvPr id="112683"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75816601"/>
      </p:ext>
    </p:extLst>
  </p:cSld>
  <p:clrMap bg1="dk2" tx1="lt1" bg2="dk1" tx2="lt2" accent1="accent1" accent2="accent2" accent3="accent3" accent4="accent4" accent5="accent5" accent6="accent6" hlink="hlink" folHlink="folHlink"/>
  <p:sldLayoutIdLst>
    <p:sldLayoutId id="2147485309" r:id="rId1"/>
    <p:sldLayoutId id="2147485310" r:id="rId2"/>
    <p:sldLayoutId id="2147485311" r:id="rId3"/>
    <p:sldLayoutId id="2147485312" r:id="rId4"/>
    <p:sldLayoutId id="2147485313" r:id="rId5"/>
    <p:sldLayoutId id="2147485314" r:id="rId6"/>
    <p:sldLayoutId id="2147485315" r:id="rId7"/>
    <p:sldLayoutId id="2147485316" r:id="rId8"/>
    <p:sldLayoutId id="2147485317" r:id="rId9"/>
    <p:sldLayoutId id="2147485318" r:id="rId10"/>
    <p:sldLayoutId id="2147485319" r:id="rId11"/>
  </p:sldLayoutIdLst>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charset="0"/>
        <a:buChar char="n"/>
        <a:defRPr sz="32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lr>
          <a:schemeClr val="accent2"/>
        </a:buClr>
        <a:buSzPct val="60000"/>
        <a:buFont typeface="Wingdings" charset="0"/>
        <a:buChar char="n"/>
        <a:defRPr sz="24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lr>
          <a:schemeClr val="folHlink"/>
        </a:buClr>
        <a:buSzPct val="60000"/>
        <a:buFont typeface="Wingdings" charset="0"/>
        <a:buChar char="n"/>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1588" y="0"/>
            <a:ext cx="9148762" cy="6851650"/>
            <a:chOff x="1" y="0"/>
            <a:chExt cx="5763" cy="4316"/>
          </a:xfrm>
        </p:grpSpPr>
        <p:sp>
          <p:nvSpPr>
            <p:cNvPr id="4099"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0"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1"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nvGrpSpPr>
            <p:cNvPr id="3" name="Group 6"/>
            <p:cNvGrpSpPr>
              <a:grpSpLocks/>
            </p:cNvGrpSpPr>
            <p:nvPr/>
          </p:nvGrpSpPr>
          <p:grpSpPr bwMode="auto">
            <a:xfrm>
              <a:off x="288" y="0"/>
              <a:ext cx="5098" cy="4316"/>
              <a:chOff x="288" y="0"/>
              <a:chExt cx="5098" cy="4316"/>
            </a:xfrm>
          </p:grpSpPr>
          <p:sp>
            <p:nvSpPr>
              <p:cNvPr id="4103"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4"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5"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6"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7"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8"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9"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0"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1"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2"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3"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4"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5"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116"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7"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8"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9"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0"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1"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2"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3"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4"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5"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6"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nvGrpSpPr>
            <p:cNvPr id="4" name="Group 31"/>
            <p:cNvGrpSpPr>
              <a:grpSpLocks/>
            </p:cNvGrpSpPr>
            <p:nvPr/>
          </p:nvGrpSpPr>
          <p:grpSpPr bwMode="auto">
            <a:xfrm>
              <a:off x="1" y="392"/>
              <a:ext cx="5758" cy="1571"/>
              <a:chOff x="1" y="392"/>
              <a:chExt cx="5758" cy="1571"/>
            </a:xfrm>
          </p:grpSpPr>
          <p:sp>
            <p:nvSpPr>
              <p:cNvPr id="4128"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9"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30"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31"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32"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133"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34"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135"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136"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effectLst>
                  <a:outerShdw blurRad="38100" dist="38100" dir="2700000" algn="tl">
                    <a:srgbClr val="000000"/>
                  </a:outerShdw>
                </a:effectLst>
                <a:latin typeface="Avenir Book" panose="02000503020000020003" pitchFamily="2" charset="0"/>
              </a:defRPr>
            </a:lvl1pPr>
          </a:lstStyle>
          <a:p>
            <a:pPr>
              <a:defRPr/>
            </a:pPr>
            <a:endParaRPr lang="en-US" dirty="0">
              <a:solidFill>
                <a:srgbClr val="FFFFFF"/>
              </a:solidFill>
              <a:ea typeface=""/>
              <a:cs typeface=""/>
            </a:endParaRPr>
          </a:p>
        </p:txBody>
      </p:sp>
      <p:sp>
        <p:nvSpPr>
          <p:cNvPr id="4137"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i="0">
                <a:effectLst>
                  <a:outerShdw blurRad="38100" dist="38100" dir="2700000" algn="tl">
                    <a:srgbClr val="000000"/>
                  </a:outerShdw>
                </a:effectLst>
                <a:latin typeface="Avenir Book" panose="02000503020000020003" pitchFamily="2" charset="0"/>
              </a:defRPr>
            </a:lvl1pPr>
          </a:lstStyle>
          <a:p>
            <a:pPr>
              <a:defRPr/>
            </a:pPr>
            <a:endParaRPr lang="en-US" dirty="0">
              <a:solidFill>
                <a:srgbClr val="FFFFFF"/>
              </a:solidFill>
              <a:ea typeface=""/>
              <a:cs typeface=""/>
            </a:endParaRPr>
          </a:p>
        </p:txBody>
      </p:sp>
      <p:sp>
        <p:nvSpPr>
          <p:cNvPr id="4138"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effectLst>
                  <a:outerShdw blurRad="38100" dist="38100" dir="2700000" algn="tl">
                    <a:srgbClr val="000000"/>
                  </a:outerShdw>
                </a:effectLst>
                <a:latin typeface="Avenir Book" panose="02000503020000020003" pitchFamily="2" charset="0"/>
              </a:defRPr>
            </a:lvl1pPr>
          </a:lstStyle>
          <a:p>
            <a:pPr>
              <a:defRPr/>
            </a:pPr>
            <a:fld id="{9D5B30B5-DC15-624F-9332-74C8A0D52990}" type="slidenum">
              <a:rPr lang="en-US" smtClean="0">
                <a:solidFill>
                  <a:srgbClr val="FFFFFF"/>
                </a:solidFill>
                <a:ea typeface=""/>
                <a:cs typeface=""/>
              </a:rPr>
              <a:pPr>
                <a:defRPr/>
              </a:pPr>
              <a:t>‹#›</a:t>
            </a:fld>
            <a:endParaRPr lang="en-US" dirty="0">
              <a:solidFill>
                <a:srgbClr val="FFFFFF"/>
              </a:solidFill>
              <a:ea typeface=""/>
              <a:cs typeface=""/>
            </a:endParaRPr>
          </a:p>
        </p:txBody>
      </p:sp>
      <p:sp>
        <p:nvSpPr>
          <p:cNvPr id="413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55786571"/>
      </p:ext>
    </p:extLst>
  </p:cSld>
  <p:clrMap bg1="dk2" tx1="lt1" bg2="dk1" tx2="lt2" accent1="accent1" accent2="accent2" accent3="accent3" accent4="accent4" accent5="accent5" accent6="accent6" hlink="hlink" folHlink="folHlink"/>
  <p:sldLayoutIdLst>
    <p:sldLayoutId id="2147485321" r:id="rId1"/>
    <p:sldLayoutId id="2147485322" r:id="rId2"/>
    <p:sldLayoutId id="2147485323" r:id="rId3"/>
    <p:sldLayoutId id="2147485324" r:id="rId4"/>
    <p:sldLayoutId id="2147485325" r:id="rId5"/>
    <p:sldLayoutId id="2147485326" r:id="rId6"/>
    <p:sldLayoutId id="2147485327" r:id="rId7"/>
    <p:sldLayoutId id="2147485328" r:id="rId8"/>
    <p:sldLayoutId id="2147485329" r:id="rId9"/>
    <p:sldLayoutId id="2147485330" r:id="rId10"/>
    <p:sldLayoutId id="2147485331" r:id="rId11"/>
    <p:sldLayoutId id="2147485332" r:id="rId12"/>
  </p:sldLayoutIdLst>
  <p:transition>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charset="2"/>
        <a:buChar char="n"/>
        <a:defRPr sz="32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lr>
          <a:schemeClr val="accent2"/>
        </a:buClr>
        <a:buSzPct val="60000"/>
        <a:buFont typeface="Wingdings" charset="2"/>
        <a:buChar char="n"/>
        <a:defRPr sz="24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lr>
          <a:schemeClr val="folHlink"/>
        </a:buClr>
        <a:buSzPct val="60000"/>
        <a:buFont typeface="Wingdings" charset="2"/>
        <a:buChar char="n"/>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lgn="ct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ea typeface="Avenir Book" panose="02000503020000020003" pitchFamily="2" charset="0"/>
                <a:cs typeface="Avenir Book" panose="02000503020000020003" pitchFamily="2" charset="0"/>
              </a:defRPr>
            </a:lvl1pPr>
          </a:lstStyle>
          <a:p>
            <a:pPr>
              <a:defRPr/>
            </a:pPr>
            <a:fld id="{D0B2FE4D-2C54-A740-A5FC-8D2DE487E7B0}"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121597616"/>
      </p:ext>
    </p:extLst>
  </p:cSld>
  <p:clrMap bg1="lt1" tx1="dk1" bg2="lt2" tx2="dk2" accent1="accent1" accent2="accent2" accent3="accent3" accent4="accent4" accent5="accent5" accent6="accent6" hlink="hlink" folHlink="folHlink"/>
  <p:sldLayoutIdLst>
    <p:sldLayoutId id="2147485334" r:id="rId1"/>
    <p:sldLayoutId id="2147485335" r:id="rId2"/>
    <p:sldLayoutId id="2147485336" r:id="rId3"/>
    <p:sldLayoutId id="2147485337" r:id="rId4"/>
    <p:sldLayoutId id="2147485338" r:id="rId5"/>
    <p:sldLayoutId id="2147485339" r:id="rId6"/>
    <p:sldLayoutId id="2147485340" r:id="rId7"/>
    <p:sldLayoutId id="2147485341" r:id="rId8"/>
    <p:sldLayoutId id="2147485342" r:id="rId9"/>
    <p:sldLayoutId id="2147485343" r:id="rId10"/>
    <p:sldLayoutId id="2147485344" r:id="rId11"/>
    <p:sldLayoutId id="2147485345" r:id="rId12"/>
  </p:sldLayoutIdLst>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ppt_x</p:attrName>
                                        </p:attrNameLst>
                                      </p:cBhvr>
                                      <p:tavLst>
                                        <p:tav tm="0">
                                          <p:val>
                                            <p:strVal val="#ppt_x-.2"/>
                                          </p:val>
                                        </p:tav>
                                        <p:tav tm="100000">
                                          <p:val>
                                            <p:strVal val="#ppt_x"/>
                                          </p:val>
                                        </p:tav>
                                      </p:tavLst>
                                    </p:anim>
                                    <p:anim calcmode="lin" valueType="num">
                                      <p:cBhvr>
                                        <p:cTn id="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027">
                                            <p:txEl>
                                              <p:pRg st="0" end="0"/>
                                            </p:txEl>
                                          </p:spTgt>
                                        </p:tgtEl>
                                        <p:attrNameLst>
                                          <p:attrName>style.visibility</p:attrName>
                                        </p:attrNameLst>
                                      </p:cBhvr>
                                      <p:to>
                                        <p:strVal val="visible"/>
                                      </p:to>
                                    </p:set>
                                    <p:animEffect transition="in" filter="fade">
                                      <p:cBhvr>
                                        <p:cTn id="14" dur="500"/>
                                        <p:tgtEl>
                                          <p:spTgt spid="1027">
                                            <p:txEl>
                                              <p:pRg st="0" end="0"/>
                                            </p:txEl>
                                          </p:spTgt>
                                        </p:tgtEl>
                                      </p:cBhvr>
                                    </p:animEffect>
                                    <p:anim calcmode="lin" valueType="num">
                                      <p:cBhvr>
                                        <p:cTn id="15" dur="500" fill="hold"/>
                                        <p:tgtEl>
                                          <p:spTgt spid="102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027">
                                            <p:txEl>
                                              <p:pRg st="0" end="0"/>
                                            </p:txEl>
                                          </p:spTgt>
                                        </p:tgtEl>
                                        <p:attrNameLst>
                                          <p:attrName>ppt_y</p:attrName>
                                        </p:attrNameLst>
                                      </p:cBhvr>
                                      <p:tavLst>
                                        <p:tav tm="0">
                                          <p:val>
                                            <p:strVal val="#ppt_y+.05"/>
                                          </p:val>
                                        </p:tav>
                                        <p:tav tm="100000">
                                          <p:val>
                                            <p:strVal val="#ppt_y"/>
                                          </p:val>
                                        </p:tav>
                                      </p:tavLst>
                                    </p:anim>
                                  </p:childTnLst>
                                </p:cTn>
                              </p:par>
                              <p:par>
                                <p:cTn id="17" presetID="44" presetClass="entr" presetSubtype="0" fill="hold" grpId="0" nodeType="withEffect">
                                  <p:stCondLst>
                                    <p:cond delay="0"/>
                                  </p:stCondLst>
                                  <p:childTnLst>
                                    <p:set>
                                      <p:cBhvr>
                                        <p:cTn id="18" dur="1" fill="hold">
                                          <p:stCondLst>
                                            <p:cond delay="0"/>
                                          </p:stCondLst>
                                        </p:cTn>
                                        <p:tgtEl>
                                          <p:spTgt spid="1027">
                                            <p:txEl>
                                              <p:pRg st="1" end="1"/>
                                            </p:txEl>
                                          </p:spTgt>
                                        </p:tgtEl>
                                        <p:attrNameLst>
                                          <p:attrName>style.visibility</p:attrName>
                                        </p:attrNameLst>
                                      </p:cBhvr>
                                      <p:to>
                                        <p:strVal val="visible"/>
                                      </p:to>
                                    </p:set>
                                    <p:animEffect transition="in" filter="fade">
                                      <p:cBhvr>
                                        <p:cTn id="19" dur="500"/>
                                        <p:tgtEl>
                                          <p:spTgt spid="1027">
                                            <p:txEl>
                                              <p:pRg st="1" end="1"/>
                                            </p:txEl>
                                          </p:spTgt>
                                        </p:tgtEl>
                                      </p:cBhvr>
                                    </p:animEffect>
                                    <p:anim calcmode="lin" valueType="num">
                                      <p:cBhvr>
                                        <p:cTn id="20" dur="500" fill="hold"/>
                                        <p:tgtEl>
                                          <p:spTgt spid="1027">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1027">
                                            <p:txEl>
                                              <p:pRg st="1" end="1"/>
                                            </p:txEl>
                                          </p:spTgt>
                                        </p:tgtEl>
                                        <p:attrNameLst>
                                          <p:attrName>ppt_y</p:attrName>
                                        </p:attrNameLst>
                                      </p:cBhvr>
                                      <p:tavLst>
                                        <p:tav tm="0">
                                          <p:val>
                                            <p:strVal val="#ppt_y+.05"/>
                                          </p:val>
                                        </p:tav>
                                        <p:tav tm="100000">
                                          <p:val>
                                            <p:strVal val="#ppt_y"/>
                                          </p:val>
                                        </p:tav>
                                      </p:tavLst>
                                    </p:anim>
                                  </p:childTnLst>
                                </p:cTn>
                              </p:par>
                              <p:par>
                                <p:cTn id="22" presetID="44" presetClass="entr" presetSubtype="0" fill="hold" grpId="0" nodeType="withEffect">
                                  <p:stCondLst>
                                    <p:cond delay="0"/>
                                  </p:stCondLst>
                                  <p:childTnLst>
                                    <p:set>
                                      <p:cBhvr>
                                        <p:cTn id="23" dur="1" fill="hold">
                                          <p:stCondLst>
                                            <p:cond delay="0"/>
                                          </p:stCondLst>
                                        </p:cTn>
                                        <p:tgtEl>
                                          <p:spTgt spid="1027">
                                            <p:txEl>
                                              <p:pRg st="2" end="2"/>
                                            </p:txEl>
                                          </p:spTgt>
                                        </p:tgtEl>
                                        <p:attrNameLst>
                                          <p:attrName>style.visibility</p:attrName>
                                        </p:attrNameLst>
                                      </p:cBhvr>
                                      <p:to>
                                        <p:strVal val="visible"/>
                                      </p:to>
                                    </p:set>
                                    <p:animEffect transition="in" filter="fade">
                                      <p:cBhvr>
                                        <p:cTn id="24" dur="500"/>
                                        <p:tgtEl>
                                          <p:spTgt spid="1027">
                                            <p:txEl>
                                              <p:pRg st="2" end="2"/>
                                            </p:txEl>
                                          </p:spTgt>
                                        </p:tgtEl>
                                      </p:cBhvr>
                                    </p:animEffect>
                                    <p:anim calcmode="lin" valueType="num">
                                      <p:cBhvr>
                                        <p:cTn id="25" dur="500" fill="hold"/>
                                        <p:tgtEl>
                                          <p:spTgt spid="1027">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1027">
                                            <p:txEl>
                                              <p:pRg st="2" end="2"/>
                                            </p:txEl>
                                          </p:spTgt>
                                        </p:tgtEl>
                                        <p:attrNameLst>
                                          <p:attrName>ppt_y</p:attrName>
                                        </p:attrNameLst>
                                      </p:cBhvr>
                                      <p:tavLst>
                                        <p:tav tm="0">
                                          <p:val>
                                            <p:strVal val="#ppt_y+.05"/>
                                          </p:val>
                                        </p:tav>
                                        <p:tav tm="100000">
                                          <p:val>
                                            <p:strVal val="#ppt_y"/>
                                          </p:val>
                                        </p:tav>
                                      </p:tavLst>
                                    </p:anim>
                                  </p:childTnLst>
                                </p:cTn>
                              </p:par>
                              <p:par>
                                <p:cTn id="27" presetID="44" presetClass="entr" presetSubtype="0" fill="hold" grpId="0" nodeType="withEffect">
                                  <p:stCondLst>
                                    <p:cond delay="0"/>
                                  </p:stCondLst>
                                  <p:childTnLst>
                                    <p:set>
                                      <p:cBhvr>
                                        <p:cTn id="28" dur="1" fill="hold">
                                          <p:stCondLst>
                                            <p:cond delay="0"/>
                                          </p:stCondLst>
                                        </p:cTn>
                                        <p:tgtEl>
                                          <p:spTgt spid="1027">
                                            <p:txEl>
                                              <p:pRg st="3" end="3"/>
                                            </p:txEl>
                                          </p:spTgt>
                                        </p:tgtEl>
                                        <p:attrNameLst>
                                          <p:attrName>style.visibility</p:attrName>
                                        </p:attrNameLst>
                                      </p:cBhvr>
                                      <p:to>
                                        <p:strVal val="visible"/>
                                      </p:to>
                                    </p:set>
                                    <p:animEffect transition="in" filter="fade">
                                      <p:cBhvr>
                                        <p:cTn id="29" dur="500"/>
                                        <p:tgtEl>
                                          <p:spTgt spid="1027">
                                            <p:txEl>
                                              <p:pRg st="3" end="3"/>
                                            </p:txEl>
                                          </p:spTgt>
                                        </p:tgtEl>
                                      </p:cBhvr>
                                    </p:animEffect>
                                    <p:anim calcmode="lin" valueType="num">
                                      <p:cBhvr>
                                        <p:cTn id="30" dur="500" fill="hold"/>
                                        <p:tgtEl>
                                          <p:spTgt spid="1027">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1027">
                                            <p:txEl>
                                              <p:pRg st="3" end="3"/>
                                            </p:txEl>
                                          </p:spTgt>
                                        </p:tgtEl>
                                        <p:attrNameLst>
                                          <p:attrName>ppt_y</p:attrName>
                                        </p:attrNameLst>
                                      </p:cBhvr>
                                      <p:tavLst>
                                        <p:tav tm="0">
                                          <p:val>
                                            <p:strVal val="#ppt_y+.05"/>
                                          </p:val>
                                        </p:tav>
                                        <p:tav tm="100000">
                                          <p:val>
                                            <p:strVal val="#ppt_y"/>
                                          </p:val>
                                        </p:tav>
                                      </p:tavLst>
                                    </p:anim>
                                  </p:childTnLst>
                                </p:cTn>
                              </p:par>
                              <p:par>
                                <p:cTn id="32" presetID="44" presetClass="entr" presetSubtype="0" fill="hold" grpId="0" nodeType="withEffect">
                                  <p:stCondLst>
                                    <p:cond delay="0"/>
                                  </p:stCondLst>
                                  <p:childTnLst>
                                    <p:set>
                                      <p:cBhvr>
                                        <p:cTn id="33" dur="1" fill="hold">
                                          <p:stCondLst>
                                            <p:cond delay="0"/>
                                          </p:stCondLst>
                                        </p:cTn>
                                        <p:tgtEl>
                                          <p:spTgt spid="1027">
                                            <p:txEl>
                                              <p:pRg st="4" end="4"/>
                                            </p:txEl>
                                          </p:spTgt>
                                        </p:tgtEl>
                                        <p:attrNameLst>
                                          <p:attrName>style.visibility</p:attrName>
                                        </p:attrNameLst>
                                      </p:cBhvr>
                                      <p:to>
                                        <p:strVal val="visible"/>
                                      </p:to>
                                    </p:set>
                                    <p:animEffect transition="in" filter="fade">
                                      <p:cBhvr>
                                        <p:cTn id="34" dur="500"/>
                                        <p:tgtEl>
                                          <p:spTgt spid="1027">
                                            <p:txEl>
                                              <p:pRg st="4" end="4"/>
                                            </p:txEl>
                                          </p:spTgt>
                                        </p:tgtEl>
                                      </p:cBhvr>
                                    </p:animEffect>
                                    <p:anim calcmode="lin" valueType="num">
                                      <p:cBhvr>
                                        <p:cTn id="35" dur="500" fill="hold"/>
                                        <p:tgtEl>
                                          <p:spTgt spid="1027">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1027">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44"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2">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3">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4">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5">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1588" y="0"/>
            <a:ext cx="9148762" cy="6851650"/>
            <a:chOff x="1" y="0"/>
            <a:chExt cx="5763" cy="4316"/>
          </a:xfrm>
        </p:grpSpPr>
        <p:sp>
          <p:nvSpPr>
            <p:cNvPr id="41987"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88"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89"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grpSp>
          <p:nvGrpSpPr>
            <p:cNvPr id="3" name="Group 6"/>
            <p:cNvGrpSpPr>
              <a:grpSpLocks/>
            </p:cNvGrpSpPr>
            <p:nvPr/>
          </p:nvGrpSpPr>
          <p:grpSpPr bwMode="auto">
            <a:xfrm>
              <a:off x="288" y="0"/>
              <a:ext cx="5098" cy="4316"/>
              <a:chOff x="288" y="0"/>
              <a:chExt cx="5098" cy="4316"/>
            </a:xfrm>
          </p:grpSpPr>
          <p:sp>
            <p:nvSpPr>
              <p:cNvPr id="41991"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92"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93"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94"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95"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96"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97"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98"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99"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0"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1"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2"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3"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2004"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5"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6"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7"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8"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9"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10"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11"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12"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13"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14"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nvGrpSpPr>
            <p:cNvPr id="4" name="Group 31"/>
            <p:cNvGrpSpPr>
              <a:grpSpLocks/>
            </p:cNvGrpSpPr>
            <p:nvPr/>
          </p:nvGrpSpPr>
          <p:grpSpPr bwMode="auto">
            <a:xfrm>
              <a:off x="1" y="392"/>
              <a:ext cx="5758" cy="1571"/>
              <a:chOff x="1" y="392"/>
              <a:chExt cx="5758" cy="1571"/>
            </a:xfrm>
          </p:grpSpPr>
          <p:sp>
            <p:nvSpPr>
              <p:cNvPr id="42016"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17"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18"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19"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20"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20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2023"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2024"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solidFill>
                  <a:schemeClr val="tx1"/>
                </a:solidFill>
                <a:effectLst>
                  <a:outerShdw blurRad="38100" dist="38100" dir="2700000" algn="tl">
                    <a:srgbClr val="000000"/>
                  </a:outerShdw>
                </a:effectLst>
                <a:latin typeface="Avenir Book" panose="02000503020000020003" pitchFamily="2" charset="0"/>
              </a:defRPr>
            </a:lvl1pPr>
          </a:lstStyle>
          <a:p>
            <a:pPr>
              <a:defRPr/>
            </a:pPr>
            <a:endParaRPr lang="en-US" dirty="0">
              <a:solidFill>
                <a:srgbClr val="FFFFFF"/>
              </a:solidFill>
              <a:ea typeface=""/>
              <a:cs typeface=""/>
            </a:endParaRPr>
          </a:p>
        </p:txBody>
      </p:sp>
      <p:sp>
        <p:nvSpPr>
          <p:cNvPr id="42025"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i="0">
                <a:solidFill>
                  <a:schemeClr val="tx1"/>
                </a:solidFill>
                <a:effectLst>
                  <a:outerShdw blurRad="38100" dist="38100" dir="2700000" algn="tl">
                    <a:srgbClr val="000000"/>
                  </a:outerShdw>
                </a:effectLst>
                <a:latin typeface="Avenir Book" panose="02000503020000020003" pitchFamily="2" charset="0"/>
              </a:defRPr>
            </a:lvl1pPr>
          </a:lstStyle>
          <a:p>
            <a:pPr>
              <a:defRPr/>
            </a:pPr>
            <a:endParaRPr lang="en-US" dirty="0">
              <a:solidFill>
                <a:srgbClr val="FFFFFF"/>
              </a:solidFill>
              <a:ea typeface=""/>
              <a:cs typeface=""/>
            </a:endParaRPr>
          </a:p>
        </p:txBody>
      </p:sp>
      <p:sp>
        <p:nvSpPr>
          <p:cNvPr id="42026"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solidFill>
                  <a:schemeClr val="tx1"/>
                </a:solidFill>
                <a:effectLst>
                  <a:outerShdw blurRad="38100" dist="38100" dir="2700000" algn="tl">
                    <a:srgbClr val="000000"/>
                  </a:outerShdw>
                </a:effectLst>
                <a:latin typeface="Avenir Book" panose="02000503020000020003" pitchFamily="2" charset="0"/>
              </a:defRPr>
            </a:lvl1pPr>
          </a:lstStyle>
          <a:p>
            <a:pPr>
              <a:defRPr/>
            </a:pPr>
            <a:fld id="{21AAD2F4-573A-D548-AACD-5425E427E0B9}" type="slidenum">
              <a:rPr lang="en-US" smtClean="0">
                <a:solidFill>
                  <a:srgbClr val="FFFFFF"/>
                </a:solidFill>
                <a:ea typeface=""/>
                <a:cs typeface=""/>
              </a:rPr>
              <a:pPr>
                <a:defRPr/>
              </a:pPr>
              <a:t>‹#›</a:t>
            </a:fld>
            <a:endParaRPr lang="en-US" dirty="0">
              <a:solidFill>
                <a:srgbClr val="FFFFFF"/>
              </a:solidFill>
              <a:ea typeface=""/>
              <a:cs typeface=""/>
            </a:endParaRPr>
          </a:p>
        </p:txBody>
      </p:sp>
      <p:sp>
        <p:nvSpPr>
          <p:cNvPr id="42027"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41389641"/>
      </p:ext>
    </p:extLst>
  </p:cSld>
  <p:clrMap bg1="dk2" tx1="lt1" bg2="dk1" tx2="lt2" accent1="accent1" accent2="accent2" accent3="accent3" accent4="accent4" accent5="accent5" accent6="accent6" hlink="hlink" folHlink="folHlink"/>
  <p:sldLayoutIdLst>
    <p:sldLayoutId id="2147485347" r:id="rId1"/>
  </p:sldLayoutIdLst>
  <p:transition>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charset="2"/>
        <a:buChar char="n"/>
        <a:defRPr sz="32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lr>
          <a:schemeClr val="accent2"/>
        </a:buClr>
        <a:buSzPct val="60000"/>
        <a:buFont typeface="Wingdings" charset="2"/>
        <a:buChar char="n"/>
        <a:defRPr sz="24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lr>
          <a:schemeClr val="folHlink"/>
        </a:buClr>
        <a:buSzPct val="60000"/>
        <a:buFont typeface="Wingdings" charset="2"/>
        <a:buChar char="n"/>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1589" y="0"/>
            <a:ext cx="9148763" cy="6851650"/>
            <a:chOff x="1" y="0"/>
            <a:chExt cx="5763" cy="4316"/>
          </a:xfrm>
        </p:grpSpPr>
        <p:sp>
          <p:nvSpPr>
            <p:cNvPr id="41987"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88"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89"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grpSp>
          <p:nvGrpSpPr>
            <p:cNvPr id="3" name="Group 6"/>
            <p:cNvGrpSpPr>
              <a:grpSpLocks/>
            </p:cNvGrpSpPr>
            <p:nvPr/>
          </p:nvGrpSpPr>
          <p:grpSpPr bwMode="auto">
            <a:xfrm>
              <a:off x="288" y="0"/>
              <a:ext cx="5098" cy="4316"/>
              <a:chOff x="288" y="0"/>
              <a:chExt cx="5098" cy="4316"/>
            </a:xfrm>
          </p:grpSpPr>
          <p:sp>
            <p:nvSpPr>
              <p:cNvPr id="41991"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92"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93"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94"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95"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96"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97"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98"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99"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0"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1"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2"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3"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2004"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5"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6"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7"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8"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9"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10"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11"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12"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13"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14"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nvGrpSpPr>
            <p:cNvPr id="4" name="Group 31"/>
            <p:cNvGrpSpPr>
              <a:grpSpLocks/>
            </p:cNvGrpSpPr>
            <p:nvPr/>
          </p:nvGrpSpPr>
          <p:grpSpPr bwMode="auto">
            <a:xfrm>
              <a:off x="1" y="392"/>
              <a:ext cx="5758" cy="1571"/>
              <a:chOff x="1" y="392"/>
              <a:chExt cx="5758" cy="1571"/>
            </a:xfrm>
          </p:grpSpPr>
          <p:sp>
            <p:nvSpPr>
              <p:cNvPr id="42016"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17"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18"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19"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20"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20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2023" name="Rectangle 39"/>
          <p:cNvSpPr>
            <a:spLocks noGrp="1" noChangeArrowheads="1"/>
          </p:cNvSpPr>
          <p:nvPr>
            <p:ph type="title"/>
          </p:nvPr>
        </p:nvSpPr>
        <p:spPr bwMode="auto">
          <a:xfrm>
            <a:off x="457200" y="277818"/>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2024"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solidFill>
                  <a:schemeClr val="tx1"/>
                </a:solidFill>
                <a:effectLst>
                  <a:outerShdw blurRad="38100" dist="38100" dir="2700000" algn="tl">
                    <a:srgbClr val="000000"/>
                  </a:outerShdw>
                </a:effectLst>
                <a:latin typeface="Avenir Book" panose="02000503020000020003" pitchFamily="2" charset="0"/>
              </a:defRPr>
            </a:lvl1pPr>
          </a:lstStyle>
          <a:p>
            <a:pPr>
              <a:defRPr/>
            </a:pPr>
            <a:endParaRPr lang="en-US" dirty="0">
              <a:solidFill>
                <a:srgbClr val="FFFFFF"/>
              </a:solidFill>
              <a:ea typeface=""/>
              <a:cs typeface=""/>
            </a:endParaRPr>
          </a:p>
        </p:txBody>
      </p:sp>
      <p:sp>
        <p:nvSpPr>
          <p:cNvPr id="42025"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i="0">
                <a:solidFill>
                  <a:schemeClr val="tx1"/>
                </a:solidFill>
                <a:effectLst>
                  <a:outerShdw blurRad="38100" dist="38100" dir="2700000" algn="tl">
                    <a:srgbClr val="000000"/>
                  </a:outerShdw>
                </a:effectLst>
                <a:latin typeface="Avenir Book" panose="02000503020000020003" pitchFamily="2" charset="0"/>
              </a:defRPr>
            </a:lvl1pPr>
          </a:lstStyle>
          <a:p>
            <a:pPr>
              <a:defRPr/>
            </a:pPr>
            <a:endParaRPr lang="en-US" dirty="0">
              <a:solidFill>
                <a:srgbClr val="FFFFFF"/>
              </a:solidFill>
              <a:ea typeface=""/>
              <a:cs typeface=""/>
            </a:endParaRPr>
          </a:p>
        </p:txBody>
      </p:sp>
      <p:sp>
        <p:nvSpPr>
          <p:cNvPr id="42026"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solidFill>
                  <a:schemeClr val="tx1"/>
                </a:solidFill>
                <a:effectLst>
                  <a:outerShdw blurRad="38100" dist="38100" dir="2700000" algn="tl">
                    <a:srgbClr val="000000"/>
                  </a:outerShdw>
                </a:effectLst>
                <a:latin typeface="Avenir Book" panose="02000503020000020003" pitchFamily="2" charset="0"/>
              </a:defRPr>
            </a:lvl1pPr>
          </a:lstStyle>
          <a:p>
            <a:pPr>
              <a:defRPr/>
            </a:pPr>
            <a:fld id="{21AAD2F4-573A-D548-AACD-5425E427E0B9}" type="slidenum">
              <a:rPr lang="en-US" smtClean="0">
                <a:solidFill>
                  <a:srgbClr val="FFFFFF"/>
                </a:solidFill>
                <a:ea typeface=""/>
                <a:cs typeface=""/>
              </a:rPr>
              <a:pPr>
                <a:defRPr/>
              </a:pPr>
              <a:t>‹#›</a:t>
            </a:fld>
            <a:endParaRPr lang="en-US" dirty="0">
              <a:solidFill>
                <a:srgbClr val="FFFFFF"/>
              </a:solidFill>
              <a:ea typeface=""/>
              <a:cs typeface=""/>
            </a:endParaRPr>
          </a:p>
        </p:txBody>
      </p:sp>
      <p:sp>
        <p:nvSpPr>
          <p:cNvPr id="42027" name="Rectangle 43"/>
          <p:cNvSpPr>
            <a:spLocks noGrp="1" noChangeArrowheads="1"/>
          </p:cNvSpPr>
          <p:nvPr>
            <p:ph type="body" idx="1"/>
          </p:nvPr>
        </p:nvSpPr>
        <p:spPr bwMode="auto">
          <a:xfrm>
            <a:off x="457200" y="1600205"/>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2776175"/>
      </p:ext>
    </p:extLst>
  </p:cSld>
  <p:clrMap bg1="dk2" tx1="lt1" bg2="dk1" tx2="lt2" accent1="accent1" accent2="accent2" accent3="accent3" accent4="accent4" accent5="accent5" accent6="accent6" hlink="hlink" folHlink="folHlink"/>
  <p:sldLayoutIdLst>
    <p:sldLayoutId id="2147485350" r:id="rId1"/>
  </p:sldLayoutIdLst>
  <p:transition>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charset="2"/>
        <a:buChar char="n"/>
        <a:defRPr sz="32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lr>
          <a:schemeClr val="accent2"/>
        </a:buClr>
        <a:buSzPct val="60000"/>
        <a:buFont typeface="Wingdings" charset="2"/>
        <a:buChar char="n"/>
        <a:defRPr sz="24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lr>
          <a:schemeClr val="folHlink"/>
        </a:buClr>
        <a:buSzPct val="60000"/>
        <a:buFont typeface="Wingdings" charset="2"/>
        <a:buChar char="n"/>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69635"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cs typeface="Avenir Book" panose="02000503020000020003" pitchFamily="2" charset="0"/>
              </a:defRPr>
            </a:lvl1pPr>
          </a:lstStyle>
          <a:p>
            <a:pPr algn="ctr"/>
            <a:fld id="{2150B3A5-C02E-F841-B13D-B078A2C9F546}" type="datetime1">
              <a:rPr lang="en-US" smtClean="0">
                <a:solidFill>
                  <a:srgbClr val="000000"/>
                </a:solidFill>
                <a:ea typeface="ＭＳ Ｐゴシック"/>
              </a:rPr>
              <a:pPr algn="ctr"/>
              <a:t>7/2/24</a:t>
            </a:fld>
            <a:endParaRPr lang="en-US" dirty="0">
              <a:solidFill>
                <a:srgbClr val="000000"/>
              </a:solidFill>
              <a:ea typeface="ＭＳ Ｐゴシック"/>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Avenir Book" panose="02000503020000020003" pitchFamily="2" charset="0"/>
                <a:cs typeface="Avenir Book" panose="02000503020000020003" pitchFamily="2" charset="0"/>
              </a:defRPr>
            </a:lvl1pPr>
          </a:lstStyle>
          <a:p>
            <a:pPr algn="ct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cs typeface="Avenir Book" panose="02000503020000020003" pitchFamily="2" charset="0"/>
              </a:defRPr>
            </a:lvl1pPr>
          </a:lstStyle>
          <a:p>
            <a:fld id="{894B8E6A-DF06-AD4D-AD6C-51FC4C84F82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576331374"/>
      </p:ext>
    </p:extLst>
  </p:cSld>
  <p:clrMap bg1="lt1" tx1="dk1" bg2="lt2" tx2="dk2" accent1="accent1" accent2="accent2" accent3="accent3" accent4="accent4" accent5="accent5" accent6="accent6" hlink="hlink" folHlink="folHlink"/>
  <p:sldLayoutIdLst>
    <p:sldLayoutId id="2147485352" r:id="rId1"/>
    <p:sldLayoutId id="2147485353" r:id="rId2"/>
    <p:sldLayoutId id="2147485354" r:id="rId3"/>
    <p:sldLayoutId id="2147485355" r:id="rId4"/>
    <p:sldLayoutId id="2147485356" r:id="rId5"/>
    <p:sldLayoutId id="2147485357" r:id="rId6"/>
    <p:sldLayoutId id="2147485358" r:id="rId7"/>
    <p:sldLayoutId id="2147485359" r:id="rId8"/>
    <p:sldLayoutId id="2147485360" r:id="rId9"/>
    <p:sldLayoutId id="2147485361" r:id="rId10"/>
    <p:sldLayoutId id="2147485362"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Avenir Book" panose="02000503020000020003" pitchFamily="2"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Avenir Book" panose="02000503020000020003" pitchFamily="2"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69635"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cs typeface="Avenir Book" panose="02000503020000020003" pitchFamily="2" charset="0"/>
              </a:defRPr>
            </a:lvl1pPr>
          </a:lstStyle>
          <a:p>
            <a:pPr algn="ctr"/>
            <a:fld id="{2150B3A5-C02E-F841-B13D-B078A2C9F546}" type="datetime1">
              <a:rPr lang="en-US" smtClean="0">
                <a:solidFill>
                  <a:srgbClr val="000000"/>
                </a:solidFill>
                <a:ea typeface="ＭＳ Ｐゴシック"/>
              </a:rPr>
              <a:pPr algn="ctr"/>
              <a:t>7/2/24</a:t>
            </a:fld>
            <a:endParaRPr lang="en-US" dirty="0">
              <a:solidFill>
                <a:srgbClr val="000000"/>
              </a:solidFill>
              <a:ea typeface="ＭＳ Ｐゴシック"/>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Avenir Book" panose="02000503020000020003" pitchFamily="2" charset="0"/>
                <a:cs typeface="Avenir Book" panose="02000503020000020003" pitchFamily="2" charset="0"/>
              </a:defRPr>
            </a:lvl1pPr>
          </a:lstStyle>
          <a:p>
            <a:pPr algn="ct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cs typeface="Avenir Book" panose="02000503020000020003" pitchFamily="2" charset="0"/>
              </a:defRPr>
            </a:lvl1pPr>
          </a:lstStyle>
          <a:p>
            <a:fld id="{894B8E6A-DF06-AD4D-AD6C-51FC4C84F82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70521727"/>
      </p:ext>
    </p:extLst>
  </p:cSld>
  <p:clrMap bg1="lt1" tx1="dk1" bg2="lt2" tx2="dk2" accent1="accent1" accent2="accent2" accent3="accent3" accent4="accent4" accent5="accent5" accent6="accent6" hlink="hlink" folHlink="folHlink"/>
  <p:sldLayoutIdLst>
    <p:sldLayoutId id="2147485364" r:id="rId1"/>
    <p:sldLayoutId id="2147485365" r:id="rId2"/>
    <p:sldLayoutId id="2147485366" r:id="rId3"/>
    <p:sldLayoutId id="2147485367" r:id="rId4"/>
    <p:sldLayoutId id="2147485368" r:id="rId5"/>
    <p:sldLayoutId id="2147485369" r:id="rId6"/>
    <p:sldLayoutId id="2147485370" r:id="rId7"/>
    <p:sldLayoutId id="2147485371" r:id="rId8"/>
    <p:sldLayoutId id="2147485372" r:id="rId9"/>
    <p:sldLayoutId id="2147485373" r:id="rId10"/>
    <p:sldLayoutId id="2147485374"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Avenir Book" panose="02000503020000020003" pitchFamily="2"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Avenir Book" panose="02000503020000020003" pitchFamily="2"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07D6A11F-CA40-C640-93ED-7AADEA2626E4}" type="datetimeFigureOut">
              <a:rPr lang="en-US" smtClean="0">
                <a:solidFill>
                  <a:prstClr val="black">
                    <a:tint val="75000"/>
                  </a:prstClr>
                </a:solidFill>
                <a:ea typeface=""/>
                <a:cs typeface=""/>
              </a:rPr>
              <a:pPr defTabSz="457200" fontAlgn="auto">
                <a:spcBef>
                  <a:spcPts val="0"/>
                </a:spcBef>
                <a:spcAft>
                  <a:spcPts val="0"/>
                </a:spcAft>
              </a:pPr>
              <a:t>7/2/24</a:t>
            </a:fld>
            <a:endParaRPr lang="en-US" dirty="0">
              <a:solidFill>
                <a:prstClr val="black">
                  <a:tint val="75000"/>
                </a:prstClr>
              </a:solidFill>
              <a:ea typeface=""/>
              <a:cs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D6F46D6D-AD0E-DA43-ACD4-785676A5A34C}" type="slidenum">
              <a:rPr lang="en-US" smtClean="0">
                <a:solidFill>
                  <a:prstClr val="black">
                    <a:tint val="75000"/>
                  </a:prstClr>
                </a:solidFill>
                <a:ea typeface=""/>
                <a:cs typeface=""/>
              </a:rPr>
              <a:pPr defTabSz="457200" fontAlgn="auto">
                <a:spcBef>
                  <a:spcPts val="0"/>
                </a:spcBef>
                <a:spcAft>
                  <a:spcPts val="0"/>
                </a:spcAft>
              </a:pPr>
              <a:t>‹#›</a:t>
            </a:fld>
            <a:endParaRPr lang="en-US" dirty="0">
              <a:solidFill>
                <a:prstClr val="black">
                  <a:tint val="75000"/>
                </a:prstClr>
              </a:solidFill>
              <a:ea typeface=""/>
              <a:cs typeface=""/>
            </a:endParaRPr>
          </a:p>
        </p:txBody>
      </p:sp>
    </p:spTree>
    <p:extLst>
      <p:ext uri="{BB962C8B-B14F-4D97-AF65-F5344CB8AC3E}">
        <p14:creationId xmlns:p14="http://schemas.microsoft.com/office/powerpoint/2010/main" val="1441659855"/>
      </p:ext>
    </p:extLst>
  </p:cSld>
  <p:clrMap bg1="lt1" tx1="dk1" bg2="lt2" tx2="dk2" accent1="accent1" accent2="accent2" accent3="accent3" accent4="accent4" accent5="accent5" accent6="accent6" hlink="hlink" folHlink="folHlink"/>
  <p:sldLayoutIdLst>
    <p:sldLayoutId id="2147485376" r:id="rId1"/>
    <p:sldLayoutId id="2147485377" r:id="rId2"/>
    <p:sldLayoutId id="2147485378" r:id="rId3"/>
    <p:sldLayoutId id="2147485379" r:id="rId4"/>
    <p:sldLayoutId id="2147485380" r:id="rId5"/>
    <p:sldLayoutId id="2147485381" r:id="rId6"/>
    <p:sldLayoutId id="2147485382" r:id="rId7"/>
    <p:sldLayoutId id="2147485383" r:id="rId8"/>
    <p:sldLayoutId id="2147485384" r:id="rId9"/>
    <p:sldLayoutId id="2147485385" r:id="rId10"/>
    <p:sldLayoutId id="2147485386" r:id="rId11"/>
  </p:sldLayoutIdLst>
  <p:txStyles>
    <p:titleStyle>
      <a:lvl1pPr algn="ctr" defTabSz="457200" rtl="0" eaLnBrk="1" latinLnBrk="0" hangingPunct="1">
        <a:spcBef>
          <a:spcPct val="0"/>
        </a:spcBef>
        <a:buNone/>
        <a:defRPr sz="4400" b="0" i="0" kern="1200">
          <a:solidFill>
            <a:schemeClr val="tx1"/>
          </a:solidFill>
          <a:latin typeface="Avenir Book" panose="02000503020000020003" pitchFamily="2" charset="0"/>
          <a:ea typeface="+mj-ea"/>
          <a:cs typeface="+mj-cs"/>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Avenir Book" panose="02000503020000020003" pitchFamily="2" charset="0"/>
          <a:ea typeface="+mn-ea"/>
          <a:cs typeface="+mn-cs"/>
        </a:defRPr>
      </a:lvl1pPr>
      <a:lvl2pPr marL="742950" indent="-285750" algn="l" defTabSz="457200" rtl="0" eaLnBrk="1" latinLnBrk="0" hangingPunct="1">
        <a:spcBef>
          <a:spcPct val="20000"/>
        </a:spcBef>
        <a:buFont typeface="Arial"/>
        <a:buChar char="–"/>
        <a:defRPr sz="2800" b="0" i="0" kern="1200">
          <a:solidFill>
            <a:schemeClr val="tx1"/>
          </a:solidFill>
          <a:latin typeface="Avenir Book" panose="02000503020000020003" pitchFamily="2" charset="0"/>
          <a:ea typeface="+mn-ea"/>
          <a:cs typeface="+mn-cs"/>
        </a:defRPr>
      </a:lvl2pPr>
      <a:lvl3pPr marL="1143000" indent="-228600" algn="l" defTabSz="457200" rtl="0" eaLnBrk="1" latinLnBrk="0" hangingPunct="1">
        <a:spcBef>
          <a:spcPct val="20000"/>
        </a:spcBef>
        <a:buFont typeface="Arial"/>
        <a:buChar char="•"/>
        <a:defRPr sz="2400" b="0" i="0" kern="1200">
          <a:solidFill>
            <a:schemeClr val="tx1"/>
          </a:solidFill>
          <a:latin typeface="Avenir Book" panose="02000503020000020003" pitchFamily="2" charset="0"/>
          <a:ea typeface="+mn-ea"/>
          <a:cs typeface="+mn-cs"/>
        </a:defRPr>
      </a:lvl3pPr>
      <a:lvl4pPr marL="16002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4pPr>
      <a:lvl5pPr marL="20574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69635"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cs typeface="Avenir Book" panose="02000503020000020003" pitchFamily="2" charset="0"/>
              </a:defRPr>
            </a:lvl1pPr>
          </a:lstStyle>
          <a:p>
            <a:pPr algn="ctr"/>
            <a:fld id="{2150B3A5-C02E-F841-B13D-B078A2C9F546}" type="datetime1">
              <a:rPr lang="en-US" smtClean="0">
                <a:solidFill>
                  <a:srgbClr val="000000"/>
                </a:solidFill>
                <a:ea typeface="ＭＳ Ｐゴシック"/>
              </a:rPr>
              <a:pPr algn="ctr"/>
              <a:t>7/2/24</a:t>
            </a:fld>
            <a:endParaRPr lang="en-US" dirty="0">
              <a:solidFill>
                <a:srgbClr val="000000"/>
              </a:solidFill>
              <a:ea typeface="ＭＳ Ｐゴシック"/>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Avenir Book" panose="02000503020000020003" pitchFamily="2" charset="0"/>
                <a:cs typeface="Avenir Book" panose="02000503020000020003" pitchFamily="2" charset="0"/>
              </a:defRPr>
            </a:lvl1pPr>
          </a:lstStyle>
          <a:p>
            <a:pPr algn="ct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cs typeface="Avenir Book" panose="02000503020000020003" pitchFamily="2" charset="0"/>
              </a:defRPr>
            </a:lvl1pPr>
          </a:lstStyle>
          <a:p>
            <a:fld id="{894B8E6A-DF06-AD4D-AD6C-51FC4C84F82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2146314356"/>
      </p:ext>
    </p:extLst>
  </p:cSld>
  <p:clrMap bg1="lt1" tx1="dk1" bg2="lt2" tx2="dk2" accent1="accent1" accent2="accent2" accent3="accent3" accent4="accent4" accent5="accent5" accent6="accent6" hlink="hlink" folHlink="folHlink"/>
  <p:sldLayoutIdLst>
    <p:sldLayoutId id="2147485394" r:id="rId1"/>
    <p:sldLayoutId id="2147485395" r:id="rId2"/>
    <p:sldLayoutId id="2147485396" r:id="rId3"/>
    <p:sldLayoutId id="2147485397" r:id="rId4"/>
    <p:sldLayoutId id="2147485398" r:id="rId5"/>
    <p:sldLayoutId id="2147485399" r:id="rId6"/>
    <p:sldLayoutId id="2147485400" r:id="rId7"/>
    <p:sldLayoutId id="2147485401" r:id="rId8"/>
    <p:sldLayoutId id="2147485402" r:id="rId9"/>
    <p:sldLayoutId id="2147485403" r:id="rId10"/>
    <p:sldLayoutId id="2147485404"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Avenir Book" panose="02000503020000020003" pitchFamily="2"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Avenir Book" panose="02000503020000020003" pitchFamily="2"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07D6A11F-CA40-C640-93ED-7AADEA2626E4}" type="datetimeFigureOut">
              <a:rPr lang="en-US" smtClean="0">
                <a:solidFill>
                  <a:prstClr val="black">
                    <a:tint val="75000"/>
                  </a:prstClr>
                </a:solidFill>
                <a:ea typeface=""/>
                <a:cs typeface=""/>
              </a:rPr>
              <a:pPr defTabSz="457200" fontAlgn="auto">
                <a:spcBef>
                  <a:spcPts val="0"/>
                </a:spcBef>
                <a:spcAft>
                  <a:spcPts val="0"/>
                </a:spcAft>
              </a:pPr>
              <a:t>7/2/24</a:t>
            </a:fld>
            <a:endParaRPr lang="en-US" dirty="0">
              <a:solidFill>
                <a:prstClr val="black">
                  <a:tint val="75000"/>
                </a:prstClr>
              </a:solidFill>
              <a:ea typeface=""/>
              <a:cs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D6F46D6D-AD0E-DA43-ACD4-785676A5A34C}" type="slidenum">
              <a:rPr lang="en-US" smtClean="0">
                <a:solidFill>
                  <a:prstClr val="black">
                    <a:tint val="75000"/>
                  </a:prstClr>
                </a:solidFill>
                <a:ea typeface=""/>
                <a:cs typeface=""/>
              </a:rPr>
              <a:pPr defTabSz="457200" fontAlgn="auto">
                <a:spcBef>
                  <a:spcPts val="0"/>
                </a:spcBef>
                <a:spcAft>
                  <a:spcPts val="0"/>
                </a:spcAft>
              </a:pPr>
              <a:t>‹#›</a:t>
            </a:fld>
            <a:endParaRPr lang="en-US" dirty="0">
              <a:solidFill>
                <a:prstClr val="black">
                  <a:tint val="75000"/>
                </a:prstClr>
              </a:solidFill>
              <a:ea typeface=""/>
              <a:cs typeface=""/>
            </a:endParaRPr>
          </a:p>
        </p:txBody>
      </p:sp>
    </p:spTree>
    <p:extLst>
      <p:ext uri="{BB962C8B-B14F-4D97-AF65-F5344CB8AC3E}">
        <p14:creationId xmlns:p14="http://schemas.microsoft.com/office/powerpoint/2010/main" val="1280648279"/>
      </p:ext>
    </p:extLst>
  </p:cSld>
  <p:clrMap bg1="lt1" tx1="dk1" bg2="lt2" tx2="dk2" accent1="accent1" accent2="accent2" accent3="accent3" accent4="accent4" accent5="accent5" accent6="accent6" hlink="hlink" folHlink="folHlink"/>
  <p:sldLayoutIdLst>
    <p:sldLayoutId id="2147485406" r:id="rId1"/>
    <p:sldLayoutId id="2147485407" r:id="rId2"/>
    <p:sldLayoutId id="2147485408" r:id="rId3"/>
    <p:sldLayoutId id="2147485409" r:id="rId4"/>
    <p:sldLayoutId id="2147485410" r:id="rId5"/>
    <p:sldLayoutId id="2147485411" r:id="rId6"/>
    <p:sldLayoutId id="2147485412" r:id="rId7"/>
    <p:sldLayoutId id="2147485413" r:id="rId8"/>
    <p:sldLayoutId id="2147485414" r:id="rId9"/>
    <p:sldLayoutId id="2147485415" r:id="rId10"/>
    <p:sldLayoutId id="2147485416" r:id="rId11"/>
  </p:sldLayoutIdLst>
  <p:txStyles>
    <p:titleStyle>
      <a:lvl1pPr algn="ctr" defTabSz="457200" rtl="0" eaLnBrk="1" latinLnBrk="0" hangingPunct="1">
        <a:spcBef>
          <a:spcPct val="0"/>
        </a:spcBef>
        <a:buNone/>
        <a:defRPr sz="4400" b="0" i="0" kern="1200">
          <a:solidFill>
            <a:schemeClr val="tx1"/>
          </a:solidFill>
          <a:latin typeface="Avenir Book" panose="02000503020000020003" pitchFamily="2" charset="0"/>
          <a:ea typeface="+mj-ea"/>
          <a:cs typeface="+mj-cs"/>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Avenir Book" panose="02000503020000020003" pitchFamily="2" charset="0"/>
          <a:ea typeface="+mn-ea"/>
          <a:cs typeface="+mn-cs"/>
        </a:defRPr>
      </a:lvl1pPr>
      <a:lvl2pPr marL="742950" indent="-285750" algn="l" defTabSz="457200" rtl="0" eaLnBrk="1" latinLnBrk="0" hangingPunct="1">
        <a:spcBef>
          <a:spcPct val="20000"/>
        </a:spcBef>
        <a:buFont typeface="Arial"/>
        <a:buChar char="–"/>
        <a:defRPr sz="2800" b="0" i="0" kern="1200">
          <a:solidFill>
            <a:schemeClr val="tx1"/>
          </a:solidFill>
          <a:latin typeface="Avenir Book" panose="02000503020000020003" pitchFamily="2" charset="0"/>
          <a:ea typeface="+mn-ea"/>
          <a:cs typeface="+mn-cs"/>
        </a:defRPr>
      </a:lvl2pPr>
      <a:lvl3pPr marL="1143000" indent="-228600" algn="l" defTabSz="457200" rtl="0" eaLnBrk="1" latinLnBrk="0" hangingPunct="1">
        <a:spcBef>
          <a:spcPct val="20000"/>
        </a:spcBef>
        <a:buFont typeface="Arial"/>
        <a:buChar char="•"/>
        <a:defRPr sz="2400" b="0" i="0" kern="1200">
          <a:solidFill>
            <a:schemeClr val="tx1"/>
          </a:solidFill>
          <a:latin typeface="Avenir Book" panose="02000503020000020003" pitchFamily="2" charset="0"/>
          <a:ea typeface="+mn-ea"/>
          <a:cs typeface="+mn-cs"/>
        </a:defRPr>
      </a:lvl3pPr>
      <a:lvl4pPr marL="16002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4pPr>
      <a:lvl5pPr marL="20574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69635"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cs typeface="Avenir Book" panose="02000503020000020003" pitchFamily="2" charset="0"/>
              </a:defRPr>
            </a:lvl1pPr>
          </a:lstStyle>
          <a:p>
            <a:pPr algn="ctr"/>
            <a:fld id="{2150B3A5-C02E-F841-B13D-B078A2C9F546}" type="datetime1">
              <a:rPr lang="en-US" smtClean="0">
                <a:solidFill>
                  <a:srgbClr val="000000"/>
                </a:solidFill>
                <a:ea typeface="ＭＳ Ｐゴシック"/>
              </a:rPr>
              <a:pPr algn="ctr"/>
              <a:t>7/2/24</a:t>
            </a:fld>
            <a:endParaRPr lang="en-US" dirty="0">
              <a:solidFill>
                <a:srgbClr val="000000"/>
              </a:solidFill>
              <a:ea typeface="ＭＳ Ｐゴシック"/>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Avenir Book" panose="02000503020000020003" pitchFamily="2" charset="0"/>
                <a:cs typeface="Avenir Book" panose="02000503020000020003" pitchFamily="2" charset="0"/>
              </a:defRPr>
            </a:lvl1pPr>
          </a:lstStyle>
          <a:p>
            <a:pPr algn="ct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cs typeface="Avenir Book" panose="02000503020000020003" pitchFamily="2" charset="0"/>
              </a:defRPr>
            </a:lvl1pPr>
          </a:lstStyle>
          <a:p>
            <a:fld id="{894B8E6A-DF06-AD4D-AD6C-51FC4C84F82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1191171341"/>
      </p:ext>
    </p:extLst>
  </p:cSld>
  <p:clrMap bg1="lt1" tx1="dk1" bg2="lt2" tx2="dk2" accent1="accent1" accent2="accent2" accent3="accent3" accent4="accent4" accent5="accent5" accent6="accent6" hlink="hlink" folHlink="folHlink"/>
  <p:sldLayoutIdLst>
    <p:sldLayoutId id="2147485422" r:id="rId1"/>
    <p:sldLayoutId id="2147485423" r:id="rId2"/>
    <p:sldLayoutId id="2147485424" r:id="rId3"/>
    <p:sldLayoutId id="2147485425" r:id="rId4"/>
    <p:sldLayoutId id="2147485426" r:id="rId5"/>
    <p:sldLayoutId id="2147485427" r:id="rId6"/>
    <p:sldLayoutId id="2147485428" r:id="rId7"/>
    <p:sldLayoutId id="2147485429" r:id="rId8"/>
    <p:sldLayoutId id="2147485430" r:id="rId9"/>
    <p:sldLayoutId id="2147485431" r:id="rId10"/>
    <p:sldLayoutId id="2147485432"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Avenir Book" panose="02000503020000020003" pitchFamily="2"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Avenir Book" panose="02000503020000020003" pitchFamily="2"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D6F46D6D-AD0E-DA43-ACD4-785676A5A34C}" type="slidenum">
              <a:rPr lang="en-US" smtClean="0">
                <a:solidFill>
                  <a:prstClr val="black">
                    <a:tint val="75000"/>
                  </a:prstClr>
                </a:solidFill>
                <a:ea typeface=""/>
                <a:cs typeface=""/>
              </a:rPr>
              <a:pPr defTabSz="457200" fontAlgn="auto">
                <a:spcBef>
                  <a:spcPts val="0"/>
                </a:spcBef>
                <a:spcAft>
                  <a:spcPts val="0"/>
                </a:spcAft>
              </a:pPr>
              <a:t>‹#›</a:t>
            </a:fld>
            <a:endParaRPr lang="en-US" dirty="0">
              <a:solidFill>
                <a:prstClr val="black">
                  <a:tint val="75000"/>
                </a:prstClr>
              </a:solidFill>
              <a:ea typeface=""/>
              <a:cs typeface=""/>
            </a:endParaRPr>
          </a:p>
        </p:txBody>
      </p:sp>
    </p:spTree>
    <p:extLst>
      <p:ext uri="{BB962C8B-B14F-4D97-AF65-F5344CB8AC3E}">
        <p14:creationId xmlns:p14="http://schemas.microsoft.com/office/powerpoint/2010/main" val="1294288923"/>
      </p:ext>
    </p:extLst>
  </p:cSld>
  <p:clrMap bg1="lt1" tx1="dk1" bg2="lt2" tx2="dk2" accent1="accent1" accent2="accent2" accent3="accent3" accent4="accent4" accent5="accent5" accent6="accent6" hlink="hlink" folHlink="folHlink"/>
  <p:sldLayoutIdLst>
    <p:sldLayoutId id="2147485434" r:id="rId1"/>
    <p:sldLayoutId id="2147485435" r:id="rId2"/>
    <p:sldLayoutId id="2147485436" r:id="rId3"/>
    <p:sldLayoutId id="2147485437" r:id="rId4"/>
    <p:sldLayoutId id="2147485438" r:id="rId5"/>
    <p:sldLayoutId id="2147485439" r:id="rId6"/>
    <p:sldLayoutId id="2147485440" r:id="rId7"/>
    <p:sldLayoutId id="2147485441" r:id="rId8"/>
    <p:sldLayoutId id="2147485442" r:id="rId9"/>
    <p:sldLayoutId id="2147485443" r:id="rId10"/>
    <p:sldLayoutId id="2147485444" r:id="rId11"/>
  </p:sldLayoutIdLst>
  <p:hf sldNum="0" hdr="0" ftr="0"/>
  <p:txStyles>
    <p:titleStyle>
      <a:lvl1pPr algn="ctr" defTabSz="457200" rtl="0" eaLnBrk="1" latinLnBrk="0" hangingPunct="1">
        <a:spcBef>
          <a:spcPct val="0"/>
        </a:spcBef>
        <a:buNone/>
        <a:defRPr sz="4400" b="0" i="0" kern="1200">
          <a:solidFill>
            <a:schemeClr val="tx1"/>
          </a:solidFill>
          <a:latin typeface="Avenir Book" panose="02000503020000020003" pitchFamily="2" charset="0"/>
          <a:ea typeface="+mj-ea"/>
          <a:cs typeface="+mj-cs"/>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Avenir Book" panose="02000503020000020003" pitchFamily="2" charset="0"/>
          <a:ea typeface="+mn-ea"/>
          <a:cs typeface="+mn-cs"/>
        </a:defRPr>
      </a:lvl1pPr>
      <a:lvl2pPr marL="742950" indent="-285750" algn="l" defTabSz="457200" rtl="0" eaLnBrk="1" latinLnBrk="0" hangingPunct="1">
        <a:spcBef>
          <a:spcPct val="20000"/>
        </a:spcBef>
        <a:buFont typeface="Arial"/>
        <a:buChar char="–"/>
        <a:defRPr sz="2800" b="0" i="0" kern="1200">
          <a:solidFill>
            <a:schemeClr val="tx1"/>
          </a:solidFill>
          <a:latin typeface="Avenir Book" panose="02000503020000020003" pitchFamily="2" charset="0"/>
          <a:ea typeface="+mn-ea"/>
          <a:cs typeface="+mn-cs"/>
        </a:defRPr>
      </a:lvl2pPr>
      <a:lvl3pPr marL="1143000" indent="-228600" algn="l" defTabSz="457200" rtl="0" eaLnBrk="1" latinLnBrk="0" hangingPunct="1">
        <a:spcBef>
          <a:spcPct val="20000"/>
        </a:spcBef>
        <a:buFont typeface="Arial"/>
        <a:buChar char="•"/>
        <a:defRPr sz="2400" b="0" i="0" kern="1200">
          <a:solidFill>
            <a:schemeClr val="tx1"/>
          </a:solidFill>
          <a:latin typeface="Avenir Book" panose="02000503020000020003" pitchFamily="2" charset="0"/>
          <a:ea typeface="+mn-ea"/>
          <a:cs typeface="+mn-cs"/>
        </a:defRPr>
      </a:lvl3pPr>
      <a:lvl4pPr marL="16002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4pPr>
      <a:lvl5pPr marL="20574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51203"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Helvetica Neue Regular" charset="0"/>
                <a:cs typeface="Helvetica Neue Regular" charset="0"/>
              </a:defRPr>
            </a:lvl1pPr>
          </a:lstStyle>
          <a:p>
            <a:fld id="{136B73BB-8CA9-9E4A-9452-839C11CE8BFB}" type="datetime1">
              <a:rPr lang="en-US" smtClean="0">
                <a:solidFill>
                  <a:srgbClr val="000000"/>
                </a:solidFill>
              </a:rPr>
              <a:pPr/>
              <a:t>7/2/24</a:t>
            </a:fld>
            <a:endParaRPr lang="en-US" dirty="0">
              <a:solidFill>
                <a:srgbClr val="000000"/>
              </a:solidFill>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ea typeface="Helvetica Neue Regular" charset="0"/>
                <a:cs typeface="Helvetica Neue Regular" charset="0"/>
              </a:defRPr>
            </a:lvl1pPr>
          </a:lstStyle>
          <a:p>
            <a:fld id="{CBC7C61A-05A2-D244-B488-60C863184CE4}"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900705215"/>
      </p:ext>
    </p:extLst>
  </p:cSld>
  <p:clrMap bg1="lt1" tx1="dk1" bg2="lt2" tx2="dk2" accent1="accent1" accent2="accent2" accent3="accent3" accent4="accent4" accent5="accent5" accent6="accent6" hlink="hlink" folHlink="folHlink"/>
  <p:sldLayoutIdLst>
    <p:sldLayoutId id="2147485696" r:id="rId1"/>
    <p:sldLayoutId id="2147485697" r:id="rId2"/>
    <p:sldLayoutId id="2147485698" r:id="rId3"/>
    <p:sldLayoutId id="2147485699" r:id="rId4"/>
    <p:sldLayoutId id="2147485700" r:id="rId5"/>
    <p:sldLayoutId id="2147485701" r:id="rId6"/>
    <p:sldLayoutId id="2147485702" r:id="rId7"/>
    <p:sldLayoutId id="2147485703" r:id="rId8"/>
    <p:sldLayoutId id="2147485704" r:id="rId9"/>
    <p:sldLayoutId id="2147485705" r:id="rId10"/>
    <p:sldLayoutId id="2147485706"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Helvetica Neue Regular" charset="0"/>
          <a:cs typeface="Helvetica Neue Regular" charset="0"/>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Helvetica Neue Regular" charset="0"/>
          <a:cs typeface="Helvetica Neue Regular"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Helvetica Neue Regular" charset="0"/>
          <a:cs typeface="Helvetica Neue Regular"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Helvetica Neue Regular" charset="0"/>
          <a:cs typeface="Helvetica Neue Regular"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Regular" charset="0"/>
          <a:cs typeface="Helvetica Neue Regular"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Regular" charset="0"/>
          <a:cs typeface="Helvetica Neue Regular"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fld id="{1A2FCBB9-B23C-6F44-AF90-3DB73D2169F1}" type="datetimeFigureOut">
              <a:rPr lang="en-US" smtClean="0"/>
              <a:pPr/>
              <a:t>7/2/24</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fld id="{DB391419-4631-954D-A589-75A7418AB32B}" type="slidenum">
              <a:rPr lang="en-US" smtClean="0"/>
              <a:pPr/>
              <a:t>‹#›</a:t>
            </a:fld>
            <a:endParaRPr lang="en-US" dirty="0"/>
          </a:p>
        </p:txBody>
      </p:sp>
    </p:spTree>
    <p:extLst>
      <p:ext uri="{BB962C8B-B14F-4D97-AF65-F5344CB8AC3E}">
        <p14:creationId xmlns:p14="http://schemas.microsoft.com/office/powerpoint/2010/main" val="2512443778"/>
      </p:ext>
    </p:extLst>
  </p:cSld>
  <p:clrMap bg1="lt1" tx1="dk1" bg2="lt2" tx2="dk2" accent1="accent1" accent2="accent2" accent3="accent3" accent4="accent4" accent5="accent5" accent6="accent6" hlink="hlink" folHlink="folHlink"/>
  <p:sldLayoutIdLst>
    <p:sldLayoutId id="2147485839" r:id="rId1"/>
    <p:sldLayoutId id="2147485840" r:id="rId2"/>
    <p:sldLayoutId id="2147485841" r:id="rId3"/>
    <p:sldLayoutId id="2147485842" r:id="rId4"/>
    <p:sldLayoutId id="2147485843" r:id="rId5"/>
    <p:sldLayoutId id="2147485844" r:id="rId6"/>
    <p:sldLayoutId id="2147485845" r:id="rId7"/>
    <p:sldLayoutId id="2147485846" r:id="rId8"/>
    <p:sldLayoutId id="2147485847" r:id="rId9"/>
    <p:sldLayoutId id="2147485848" r:id="rId10"/>
    <p:sldLayoutId id="2147485849" r:id="rId11"/>
  </p:sldLayoutIdLst>
  <p:txStyles>
    <p:titleStyle>
      <a:lvl1pPr algn="l" defTabSz="914400" rtl="0" eaLnBrk="1" latinLnBrk="0" hangingPunct="1">
        <a:lnSpc>
          <a:spcPct val="90000"/>
        </a:lnSpc>
        <a:spcBef>
          <a:spcPct val="0"/>
        </a:spcBef>
        <a:buNone/>
        <a:defRPr sz="4400" b="0" i="0" kern="1200">
          <a:solidFill>
            <a:schemeClr val="tx1"/>
          </a:solidFill>
          <a:latin typeface="Avenir Book" panose="02000503020000020003"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331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ea typeface="Helvetica Neue Regular" charset="0"/>
                <a:cs typeface="Helvetica Neue Regular" charset="0"/>
              </a:defRPr>
            </a:lvl1pPr>
          </a:lstStyle>
          <a:p>
            <a:pPr>
              <a:defRPr/>
            </a:pPr>
            <a:fld id="{CFD5BD68-9ED9-2B4D-8131-0713FD745E2D}"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541005459"/>
      </p:ext>
    </p:extLst>
  </p:cSld>
  <p:clrMap bg1="lt1" tx1="dk1" bg2="lt2" tx2="dk2" accent1="accent1" accent2="accent2" accent3="accent3" accent4="accent4" accent5="accent5" accent6="accent6" hlink="hlink" folHlink="folHlink"/>
  <p:sldLayoutIdLst>
    <p:sldLayoutId id="2147485949" r:id="rId1"/>
    <p:sldLayoutId id="2147485950" r:id="rId2"/>
    <p:sldLayoutId id="2147485951" r:id="rId3"/>
    <p:sldLayoutId id="2147485952" r:id="rId4"/>
    <p:sldLayoutId id="2147485953" r:id="rId5"/>
    <p:sldLayoutId id="2147485954" r:id="rId6"/>
    <p:sldLayoutId id="2147485955" r:id="rId7"/>
    <p:sldLayoutId id="2147485956" r:id="rId8"/>
    <p:sldLayoutId id="2147485957" r:id="rId9"/>
    <p:sldLayoutId id="2147485958" r:id="rId10"/>
    <p:sldLayoutId id="2147485959" r:id="rId11"/>
    <p:sldLayoutId id="2147485960" r:id="rId12"/>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Regular"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fontAlgn="base">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fontAlgn="base">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fontAlgn="base">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fontAlgn="base">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Regular"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Regular"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Regular"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Regular"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Regular" charset="0"/>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757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a:cs typeface="Helvetica Neue"/>
                <a:sym typeface="Arial" pitchFamily="-106"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a:cs typeface="Helvetica Neue"/>
                <a:sym typeface="Arial" pitchFamily="-106"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smtClean="0">
                <a:solidFill>
                  <a:srgbClr val="000000"/>
                </a:solidFill>
                <a:latin typeface="Avenir Book" panose="02000503020000020003" pitchFamily="2" charset="0"/>
                <a:ea typeface="Helvetica Neue"/>
                <a:cs typeface="Helvetica Neue"/>
                <a:sym typeface="Arial" charset="0"/>
              </a:defRPr>
            </a:lvl1pPr>
          </a:lstStyle>
          <a:p>
            <a:pPr>
              <a:defRPr/>
            </a:pPr>
            <a:fld id="{D4EF604B-1DA3-CE49-9366-D619D7FEBBA7}" type="slidenum">
              <a:rPr lang="en-US" smtClean="0"/>
              <a:pPr>
                <a:defRPr/>
              </a:pPr>
              <a:t>‹#›</a:t>
            </a:fld>
            <a:endParaRPr lang="en-US" dirty="0"/>
          </a:p>
        </p:txBody>
      </p:sp>
    </p:spTree>
    <p:extLst>
      <p:ext uri="{BB962C8B-B14F-4D97-AF65-F5344CB8AC3E}">
        <p14:creationId xmlns:p14="http://schemas.microsoft.com/office/powerpoint/2010/main" val="3136477702"/>
      </p:ext>
    </p:extLst>
  </p:cSld>
  <p:clrMap bg1="lt1" tx1="dk1" bg2="lt2" tx2="dk2" accent1="accent1" accent2="accent2" accent3="accent3" accent4="accent4" accent5="accent5" accent6="accent6" hlink="hlink" folHlink="folHlink"/>
  <p:sldLayoutIdLst>
    <p:sldLayoutId id="2147485974"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Helvetica Neue"/>
          <a:cs typeface="Helvetica Neue"/>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Helvetica Neue"/>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Helvetica Neue"/>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Helvetica Neue"/>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501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pitchFamily="1" charset="0"/>
                <a:cs typeface="Helvetica Neue" pitchFamily="1" charset="0"/>
                <a:sym typeface="Arial" pitchFamily="1"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pitchFamily="1" charset="0"/>
                <a:cs typeface="Helvetica Neue" pitchFamily="1" charset="0"/>
                <a:sym typeface="Arial" pitchFamily="1"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solidFill>
                  <a:srgbClr val="000000"/>
                </a:solidFill>
                <a:latin typeface="Avenir Book" panose="02000503020000020003" pitchFamily="2" charset="0"/>
                <a:cs typeface="Helvetica Neue" charset="0"/>
                <a:sym typeface="Arial" charset="0"/>
              </a:defRPr>
            </a:lvl1pPr>
          </a:lstStyle>
          <a:p>
            <a:fld id="{712E1AF3-ED95-DA48-87FC-4744D1E6FB13}" type="slidenum">
              <a:rPr lang="en-US" smtClean="0">
                <a:ea typeface="ＭＳ Ｐゴシック" charset="0"/>
              </a:rPr>
              <a:pPr/>
              <a:t>‹#›</a:t>
            </a:fld>
            <a:endParaRPr lang="en-US" dirty="0">
              <a:ea typeface="ＭＳ Ｐゴシック" charset="0"/>
            </a:endParaRPr>
          </a:p>
        </p:txBody>
      </p:sp>
    </p:spTree>
    <p:extLst>
      <p:ext uri="{BB962C8B-B14F-4D97-AF65-F5344CB8AC3E}">
        <p14:creationId xmlns:p14="http://schemas.microsoft.com/office/powerpoint/2010/main" val="528818206"/>
      </p:ext>
    </p:extLst>
  </p:cSld>
  <p:clrMap bg1="lt1" tx1="dk1" bg2="lt2" tx2="dk2" accent1="accent1" accent2="accent2" accent3="accent3" accent4="accent4" accent5="accent5" accent6="accent6" hlink="hlink" folHlink="folHlink"/>
  <p:sldLayoutIdLst>
    <p:sldLayoutId id="2147485976"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6217920" y="6488431"/>
            <a:ext cx="2926080" cy="365125"/>
          </a:xfrm>
          <a:prstGeom prst="rect">
            <a:avLst/>
          </a:prstGeom>
        </p:spPr>
        <p:txBody>
          <a:bodyPr vert="horz" lIns="91440" tIns="45720" rIns="91440" bIns="45720" rtlCol="0" anchor="ctr"/>
          <a:lstStyle>
            <a:lvl1pPr algn="ctr">
              <a:defRPr sz="1000">
                <a:solidFill>
                  <a:schemeClr val="tx1"/>
                </a:solidFill>
              </a:defRPr>
            </a:lvl1pPr>
          </a:lstStyle>
          <a:p>
            <a:r>
              <a:rPr lang="de-DE" kern="0" dirty="0">
                <a:latin typeface="Avenir Book" panose="02000503020000020003" pitchFamily="2" charset="0"/>
                <a:ea typeface="Avenir Book" charset="0"/>
                <a:cs typeface="Avenir Book" charset="0"/>
                <a:sym typeface="Arial" pitchFamily="-106" charset="0"/>
              </a:rPr>
              <a:t>© Voices On The Economy. All Rights </a:t>
            </a:r>
            <a:r>
              <a:rPr lang="de-DE" kern="0" dirty="0" err="1">
                <a:latin typeface="Avenir Book" panose="02000503020000020003" pitchFamily="2" charset="0"/>
                <a:ea typeface="Avenir Book" charset="0"/>
                <a:cs typeface="Avenir Book" charset="0"/>
                <a:sym typeface="Arial" pitchFamily="-106" charset="0"/>
              </a:rPr>
              <a:t>Reserved</a:t>
            </a:r>
            <a:r>
              <a:rPr lang="de-DE" kern="0" dirty="0">
                <a:latin typeface="Avenir Book" panose="02000503020000020003" pitchFamily="2" charset="0"/>
                <a:ea typeface="Avenir Book" charset="0"/>
                <a:cs typeface="Avenir Book" charset="0"/>
                <a:sym typeface="Arial" pitchFamily="-106" charset="0"/>
              </a:rPr>
              <a:t>.</a:t>
            </a:r>
            <a:endParaRPr lang="en-US" dirty="0">
              <a:latin typeface="Avenir Book" panose="02000503020000020003" pitchFamily="2" charset="0"/>
            </a:endParaRPr>
          </a:p>
        </p:txBody>
      </p:sp>
    </p:spTree>
    <p:extLst>
      <p:ext uri="{BB962C8B-B14F-4D97-AF65-F5344CB8AC3E}">
        <p14:creationId xmlns:p14="http://schemas.microsoft.com/office/powerpoint/2010/main" val="864676408"/>
      </p:ext>
    </p:extLst>
  </p:cSld>
  <p:clrMap bg1="lt1" tx1="dk1" bg2="lt2" tx2="dk2" accent1="accent1" accent2="accent2" accent3="accent3" accent4="accent4" accent5="accent5" accent6="accent6" hlink="hlink" folHlink="folHlink"/>
  <p:sldLayoutIdLst>
    <p:sldLayoutId id="2147485982" r:id="rId1"/>
    <p:sldLayoutId id="2147485983" r:id="rId2"/>
    <p:sldLayoutId id="2147485984" r:id="rId3"/>
    <p:sldLayoutId id="2147485985" r:id="rId4"/>
    <p:sldLayoutId id="2147485986" r:id="rId5"/>
    <p:sldLayoutId id="2147485987" r:id="rId6"/>
    <p:sldLayoutId id="2147485988" r:id="rId7"/>
    <p:sldLayoutId id="2147485989" r:id="rId8"/>
    <p:sldLayoutId id="2147485990" r:id="rId9"/>
    <p:sldLayoutId id="2147485991" r:id="rId10"/>
    <p:sldLayoutId id="214748599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588" y="0"/>
            <a:ext cx="9148762" cy="6851650"/>
            <a:chOff x="1" y="0"/>
            <a:chExt cx="5763" cy="4316"/>
          </a:xfrm>
        </p:grpSpPr>
        <p:sp>
          <p:nvSpPr>
            <p:cNvPr id="4099"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0"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1"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grpSp>
          <p:nvGrpSpPr>
            <p:cNvPr id="1035" name="Group 6"/>
            <p:cNvGrpSpPr>
              <a:grpSpLocks/>
            </p:cNvGrpSpPr>
            <p:nvPr/>
          </p:nvGrpSpPr>
          <p:grpSpPr bwMode="auto">
            <a:xfrm>
              <a:off x="288" y="0"/>
              <a:ext cx="5098" cy="4316"/>
              <a:chOff x="288" y="0"/>
              <a:chExt cx="5098" cy="4316"/>
            </a:xfrm>
          </p:grpSpPr>
          <p:sp>
            <p:nvSpPr>
              <p:cNvPr id="4103"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4"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5"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6"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7"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8"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9"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0"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1"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2"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3"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4"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5"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grpSp>
        <p:sp>
          <p:nvSpPr>
            <p:cNvPr id="4116"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7"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8"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9"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20"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21"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22"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23"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24"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25"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26"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grpSp>
          <p:nvGrpSpPr>
            <p:cNvPr id="1047" name="Group 31"/>
            <p:cNvGrpSpPr>
              <a:grpSpLocks/>
            </p:cNvGrpSpPr>
            <p:nvPr/>
          </p:nvGrpSpPr>
          <p:grpSpPr bwMode="auto">
            <a:xfrm>
              <a:off x="1" y="392"/>
              <a:ext cx="5758" cy="1571"/>
              <a:chOff x="1" y="392"/>
              <a:chExt cx="5758" cy="1571"/>
            </a:xfrm>
          </p:grpSpPr>
          <p:sp>
            <p:nvSpPr>
              <p:cNvPr id="4128"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29"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30"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31"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32"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grpSp>
        <p:sp>
          <p:nvSpPr>
            <p:cNvPr id="4133"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34"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grpSp>
      <p:sp>
        <p:nvSpPr>
          <p:cNvPr id="4135"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136"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effectLst>
                  <a:outerShdw blurRad="38100" dist="38100" dir="2700000" algn="tl">
                    <a:srgbClr val="000000"/>
                  </a:outerShdw>
                </a:effectLst>
                <a:latin typeface="Avenir Book" panose="02000503020000020003" pitchFamily="2" charset="0"/>
              </a:defRPr>
            </a:lvl1pPr>
          </a:lstStyle>
          <a:p>
            <a:pPr>
              <a:defRPr/>
            </a:pPr>
            <a:fld id="{D370C598-940D-6542-A0D1-B659D9BE899B}" type="datetime1">
              <a:rPr lang="en-US" smtClean="0">
                <a:solidFill>
                  <a:srgbClr val="FFFFFF"/>
                </a:solidFill>
              </a:rPr>
              <a:pPr>
                <a:defRPr/>
              </a:pPr>
              <a:t>7/2/24</a:t>
            </a:fld>
            <a:endParaRPr lang="en-US" dirty="0">
              <a:solidFill>
                <a:srgbClr val="FFFFFF"/>
              </a:solidFill>
            </a:endParaRPr>
          </a:p>
        </p:txBody>
      </p:sp>
      <p:sp>
        <p:nvSpPr>
          <p:cNvPr id="4137"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i="0">
                <a:effectLst>
                  <a:outerShdw blurRad="38100" dist="38100" dir="2700000" algn="tl">
                    <a:srgbClr val="000000"/>
                  </a:outerShdw>
                </a:effectLst>
                <a:latin typeface="Avenir Book" panose="02000503020000020003" pitchFamily="2" charset="0"/>
              </a:defRPr>
            </a:lvl1pPr>
          </a:lstStyle>
          <a:p>
            <a:pPr>
              <a:defRPr/>
            </a:pPr>
            <a:endParaRPr lang="en-US" dirty="0">
              <a:solidFill>
                <a:srgbClr val="FFFFFF"/>
              </a:solidFill>
            </a:endParaRPr>
          </a:p>
        </p:txBody>
      </p:sp>
      <p:sp>
        <p:nvSpPr>
          <p:cNvPr id="4138"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effectLst>
                  <a:outerShdw blurRad="38100" dist="38100" dir="2700000" algn="tl">
                    <a:srgbClr val="000000"/>
                  </a:outerShdw>
                </a:effectLst>
                <a:latin typeface="Avenir Book" panose="02000503020000020003" pitchFamily="2" charset="0"/>
              </a:defRPr>
            </a:lvl1pPr>
          </a:lstStyle>
          <a:p>
            <a:pPr>
              <a:defRPr/>
            </a:pPr>
            <a:fld id="{B609A295-4A95-E84C-89DC-9121958AA139}" type="slidenum">
              <a:rPr lang="en-US" smtClean="0">
                <a:solidFill>
                  <a:srgbClr val="FFFFFF"/>
                </a:solidFill>
              </a:rPr>
              <a:pPr>
                <a:defRPr/>
              </a:pPr>
              <a:t>‹#›</a:t>
            </a:fld>
            <a:endParaRPr lang="en-US" dirty="0">
              <a:solidFill>
                <a:srgbClr val="FFFFFF"/>
              </a:solidFill>
            </a:endParaRPr>
          </a:p>
        </p:txBody>
      </p:sp>
      <p:sp>
        <p:nvSpPr>
          <p:cNvPr id="413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85274527"/>
      </p:ext>
    </p:extLst>
  </p:cSld>
  <p:clrMap bg1="dk2" tx1="lt1" bg2="dk1" tx2="lt2" accent1="accent1" accent2="accent2" accent3="accent3" accent4="accent4" accent5="accent5" accent6="accent6" hlink="hlink" folHlink="folHlink"/>
  <p:sldLayoutIdLst>
    <p:sldLayoutId id="2147485994" r:id="rId1"/>
    <p:sldLayoutId id="2147485995" r:id="rId2"/>
    <p:sldLayoutId id="2147485996" r:id="rId3"/>
    <p:sldLayoutId id="2147485997" r:id="rId4"/>
    <p:sldLayoutId id="2147485998" r:id="rId5"/>
    <p:sldLayoutId id="2147485999" r:id="rId6"/>
    <p:sldLayoutId id="2147486000" r:id="rId7"/>
    <p:sldLayoutId id="2147486001" r:id="rId8"/>
    <p:sldLayoutId id="2147486002" r:id="rId9"/>
    <p:sldLayoutId id="2147486003" r:id="rId10"/>
    <p:sldLayoutId id="2147486004" r:id="rId11"/>
    <p:sldLayoutId id="2147486005" r:id="rId12"/>
  </p:sldLayoutIdLst>
  <p:transition>
    <p:fade/>
  </p:transition>
  <p:hf sldNum="0" hdr="0" ftr="0" dt="0"/>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charset="2"/>
        <a:buChar char="n"/>
        <a:defRPr sz="32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lr>
          <a:schemeClr val="accent2"/>
        </a:buClr>
        <a:buSzPct val="60000"/>
        <a:buFont typeface="Wingdings" charset="2"/>
        <a:buChar char="n"/>
        <a:defRPr sz="24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lr>
          <a:schemeClr val="folHlink"/>
        </a:buClr>
        <a:buSzPct val="60000"/>
        <a:buFont typeface="Wingdings" charset="2"/>
        <a:buChar char="n"/>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69635"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cs typeface="Helvetica Neue" charset="0"/>
              </a:defRPr>
            </a:lvl1pPr>
          </a:lstStyle>
          <a:p>
            <a:pPr algn="ctr"/>
            <a:fld id="{2150B3A5-C02E-F841-B13D-B078A2C9F546}" type="datetime1">
              <a:rPr lang="en-US" smtClean="0">
                <a:solidFill>
                  <a:srgbClr val="000000"/>
                </a:solidFill>
                <a:ea typeface="ＭＳ Ｐゴシック" charset="0"/>
              </a:rPr>
              <a:pPr algn="ctr"/>
              <a:t>7/2/24</a:t>
            </a:fld>
            <a:endParaRPr lang="en-US" dirty="0">
              <a:solidFill>
                <a:srgbClr val="000000"/>
              </a:solidFill>
              <a:ea typeface="ＭＳ Ｐゴシック" charset="0"/>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Helvetica Neue" charset="0"/>
                <a:cs typeface="Helvetica Neue" charset="0"/>
              </a:defRPr>
            </a:lvl1pPr>
          </a:lstStyle>
          <a:p>
            <a:pPr algn="ct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cs typeface="Helvetica Neue" charset="0"/>
              </a:defRPr>
            </a:lvl1pPr>
          </a:lstStyle>
          <a:p>
            <a:fld id="{894B8E6A-DF06-AD4D-AD6C-51FC4C84F825}" type="slidenum">
              <a:rPr lang="en-US" smtClean="0">
                <a:solidFill>
                  <a:srgbClr val="000000"/>
                </a:solidFill>
                <a:ea typeface="ＭＳ Ｐゴシック" charset="0"/>
              </a:rPr>
              <a:pPr/>
              <a:t>‹#›</a:t>
            </a:fld>
            <a:endParaRPr lang="en-US" dirty="0">
              <a:solidFill>
                <a:srgbClr val="000000"/>
              </a:solidFill>
              <a:ea typeface="ＭＳ Ｐゴシック" charset="0"/>
            </a:endParaRPr>
          </a:p>
        </p:txBody>
      </p:sp>
    </p:spTree>
    <p:extLst>
      <p:ext uri="{BB962C8B-B14F-4D97-AF65-F5344CB8AC3E}">
        <p14:creationId xmlns:p14="http://schemas.microsoft.com/office/powerpoint/2010/main" val="2870280067"/>
      </p:ext>
    </p:extLst>
  </p:cSld>
  <p:clrMap bg1="lt1" tx1="dk1" bg2="lt2" tx2="dk2" accent1="accent1" accent2="accent2" accent3="accent3" accent4="accent4" accent5="accent5" accent6="accent6" hlink="hlink" folHlink="folHlink"/>
  <p:sldLayoutIdLst>
    <p:sldLayoutId id="2147486019" r:id="rId1"/>
    <p:sldLayoutId id="2147486020" r:id="rId2"/>
    <p:sldLayoutId id="2147486021" r:id="rId3"/>
    <p:sldLayoutId id="2147486022" r:id="rId4"/>
    <p:sldLayoutId id="2147486023" r:id="rId5"/>
    <p:sldLayoutId id="2147486024" r:id="rId6"/>
    <p:sldLayoutId id="2147486025" r:id="rId7"/>
    <p:sldLayoutId id="2147486026" r:id="rId8"/>
    <p:sldLayoutId id="2147486027" r:id="rId9"/>
    <p:sldLayoutId id="2147486028" r:id="rId10"/>
    <p:sldLayoutId id="2147486029"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757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Avenir Book" panose="02000503020000020003" pitchFamily="2" charset="0"/>
                <a:cs typeface="Avenir Book" panose="02000503020000020003" pitchFamily="2" charset="0"/>
                <a:sym typeface="Arial" pitchFamily="-106"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Avenir Book" panose="02000503020000020003" pitchFamily="2" charset="0"/>
                <a:cs typeface="Avenir Book" panose="02000503020000020003" pitchFamily="2" charset="0"/>
                <a:sym typeface="Arial" pitchFamily="-106"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smtClean="0">
                <a:solidFill>
                  <a:srgbClr val="000000"/>
                </a:solidFill>
                <a:latin typeface="Avenir Book" panose="02000503020000020003" pitchFamily="2" charset="0"/>
                <a:ea typeface="Avenir Book" panose="02000503020000020003" pitchFamily="2" charset="0"/>
                <a:cs typeface="Avenir Book" panose="02000503020000020003" pitchFamily="2" charset="0"/>
                <a:sym typeface="Arial" charset="0"/>
              </a:defRPr>
            </a:lvl1pPr>
          </a:lstStyle>
          <a:p>
            <a:pPr>
              <a:defRPr/>
            </a:pPr>
            <a:fld id="{D4EF604B-1DA3-CE49-9366-D619D7FEBBA7}" type="slidenum">
              <a:rPr lang="en-US" smtClean="0"/>
              <a:pPr>
                <a:defRPr/>
              </a:pPr>
              <a:t>‹#›</a:t>
            </a:fld>
            <a:endParaRPr lang="en-US" dirty="0"/>
          </a:p>
        </p:txBody>
      </p:sp>
    </p:spTree>
    <p:extLst>
      <p:ext uri="{BB962C8B-B14F-4D97-AF65-F5344CB8AC3E}">
        <p14:creationId xmlns:p14="http://schemas.microsoft.com/office/powerpoint/2010/main" val="2110166862"/>
      </p:ext>
    </p:extLst>
  </p:cSld>
  <p:clrMap bg1="lt1" tx1="dk1" bg2="lt2" tx2="dk2" accent1="accent1" accent2="accent2" accent3="accent3" accent4="accent4" accent5="accent5" accent6="accent6" hlink="hlink" folHlink="folHlink"/>
  <p:sldLayoutIdLst>
    <p:sldLayoutId id="2147486031"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49.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7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7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7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6.xml"/><Relationship Id="rId1" Type="http://schemas.openxmlformats.org/officeDocument/2006/relationships/slideLayout" Target="../slideLayouts/slideLayout159.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0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8.xml"/><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12.png"/><Relationship Id="rId5" Type="http://schemas.openxmlformats.org/officeDocument/2006/relationships/image" Target="../media/image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58.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59.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58.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58.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38.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138.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38.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58.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58.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58.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38.xml"/><Relationship Id="rId4" Type="http://schemas.openxmlformats.org/officeDocument/2006/relationships/image" Target="../media/image24.tiff"/></Relationships>
</file>

<file path=ppt/slides/_rels/slide24.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24.xml"/><Relationship Id="rId1" Type="http://schemas.openxmlformats.org/officeDocument/2006/relationships/slideLayout" Target="../slideLayouts/slideLayout143.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0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66.xml"/><Relationship Id="rId4" Type="http://schemas.openxmlformats.org/officeDocument/2006/relationships/image" Target="../media/image7.jpg"/></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77.xml"/><Relationship Id="rId4" Type="http://schemas.openxmlformats.org/officeDocument/2006/relationships/image" Target="../media/image7.jpg"/></Relationships>
</file>

<file path=ppt/slides/_rels/slide2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8.xml"/></Relationships>
</file>

<file path=ppt/slides/_rels/slide2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8.xml"/><Relationship Id="rId1" Type="http://schemas.openxmlformats.org/officeDocument/2006/relationships/slideLayout" Target="../slideLayouts/slideLayout60.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9.xml"/><Relationship Id="rId1" Type="http://schemas.openxmlformats.org/officeDocument/2006/relationships/slideLayout" Target="../slideLayouts/slideLayout93.xml"/><Relationship Id="rId5" Type="http://schemas.openxmlformats.org/officeDocument/2006/relationships/image" Target="../media/image7.jpg"/><Relationship Id="rId4" Type="http://schemas.openxmlformats.org/officeDocument/2006/relationships/image" Target="../media/image28.emf"/></Relationships>
</file>

<file path=ppt/slides/_rels/slide3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0.xml"/><Relationship Id="rId1" Type="http://schemas.openxmlformats.org/officeDocument/2006/relationships/slideLayout" Target="../slideLayouts/slideLayout110.xml"/></Relationships>
</file>

<file path=ppt/slides/_rels/slide3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1.xml"/><Relationship Id="rId1" Type="http://schemas.openxmlformats.org/officeDocument/2006/relationships/slideLayout" Target="../slideLayouts/slideLayout66.xml"/><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32.xml"/><Relationship Id="rId1" Type="http://schemas.openxmlformats.org/officeDocument/2006/relationships/slideLayout" Target="../slideLayouts/slideLayout121.xml"/><Relationship Id="rId6" Type="http://schemas.openxmlformats.org/officeDocument/2006/relationships/image" Target="../media/image7.jpg"/><Relationship Id="rId5" Type="http://schemas.openxmlformats.org/officeDocument/2006/relationships/image" Target="../media/image31.emf"/><Relationship Id="rId4" Type="http://schemas.openxmlformats.org/officeDocument/2006/relationships/image" Target="../media/image30.emf"/></Relationships>
</file>

<file path=ppt/slides/_rels/slide3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3.xml"/><Relationship Id="rId1" Type="http://schemas.openxmlformats.org/officeDocument/2006/relationships/slideLayout" Target="../slideLayouts/slideLayout132.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185.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6.xml"/><Relationship Id="rId1" Type="http://schemas.openxmlformats.org/officeDocument/2006/relationships/slideLayout" Target="../slideLayouts/slideLayout185.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74.xml"/><Relationship Id="rId7" Type="http://schemas.openxmlformats.org/officeDocument/2006/relationships/image" Target="../media/image3.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35.jpg"/><Relationship Id="rId5" Type="http://schemas.openxmlformats.org/officeDocument/2006/relationships/image" Target="../media/image2.jpg"/><Relationship Id="rId4"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pic>
        <p:nvPicPr>
          <p:cNvPr id="3" name="Picture 2" descr="A close-up of sparklers&#10;&#10;Description automatically generated with medium confidence">
            <a:extLst>
              <a:ext uri="{FF2B5EF4-FFF2-40B4-BE49-F238E27FC236}">
                <a16:creationId xmlns:a16="http://schemas.microsoft.com/office/drawing/2014/main" id="{28331498-57D3-54CF-C793-F938ECACD2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8166" y="543631"/>
            <a:ext cx="4467669" cy="5770739"/>
          </a:xfrm>
          <a:prstGeom prst="rect">
            <a:avLst/>
          </a:prstGeom>
          <a:effectLst>
            <a:outerShdw blurRad="50800" dist="38100" dir="8100000" algn="tr" rotWithShape="0">
              <a:prstClr val="black">
                <a:alpha val="40000"/>
              </a:prstClr>
            </a:outerShdw>
          </a:effectLst>
        </p:spPr>
      </p:pic>
      <p:sp>
        <p:nvSpPr>
          <p:cNvPr id="2" name="Rectangle 1">
            <a:extLst>
              <a:ext uri="{FF2B5EF4-FFF2-40B4-BE49-F238E27FC236}">
                <a16:creationId xmlns:a16="http://schemas.microsoft.com/office/drawing/2014/main" id="{1B5255EA-14F8-F000-6983-720AF47CC38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1794208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 name="Rectangle 1">
            <a:extLst>
              <a:ext uri="{FF2B5EF4-FFF2-40B4-BE49-F238E27FC236}">
                <a16:creationId xmlns:a16="http://schemas.microsoft.com/office/drawing/2014/main" id="{86324B07-F66E-278C-08F7-B5D9A04D6C8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pic>
        <p:nvPicPr>
          <p:cNvPr id="3" name="VOTE Theme Song">
            <a:hlinkClick r:id="" action="ppaction://media"/>
            <a:extLst>
              <a:ext uri="{FF2B5EF4-FFF2-40B4-BE49-F238E27FC236}">
                <a16:creationId xmlns:a16="http://schemas.microsoft.com/office/drawing/2014/main" id="{2982A9AA-48D6-8830-22AE-006ACB0BFC8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42249" y="6197808"/>
            <a:ext cx="812800" cy="812800"/>
          </a:xfrm>
          <a:prstGeom prst="rect">
            <a:avLst/>
          </a:prstGeom>
        </p:spPr>
      </p:pic>
    </p:spTree>
    <p:extLst>
      <p:ext uri="{BB962C8B-B14F-4D97-AF65-F5344CB8AC3E}">
        <p14:creationId xmlns:p14="http://schemas.microsoft.com/office/powerpoint/2010/main" val="129928096"/>
      </p:ext>
    </p:extLst>
  </p:cSld>
  <p:clrMapOvr>
    <a:masterClrMapping/>
  </p:clrMapOvr>
  <mc:AlternateContent xmlns:mc="http://schemas.openxmlformats.org/markup-compatibility/2006" xmlns:p14="http://schemas.microsoft.com/office/powerpoint/2010/main">
    <mc:Choice Requires="p14">
      <p:transition spd="slow" p14:dur="1200" advTm="5000">
        <p:zoom/>
      </p:transition>
    </mc:Choice>
    <mc:Fallback xmlns="">
      <p:transition spd="slow" advTm="5000">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5">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4F5700DF-AE89-AF0E-0432-294A31568B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7" name="AutoShape 7">
            <a:hlinkClick r:id="" action="ppaction://noaction" highlightClick="1"/>
            <a:extLst>
              <a:ext uri="{FF2B5EF4-FFF2-40B4-BE49-F238E27FC236}">
                <a16:creationId xmlns:a16="http://schemas.microsoft.com/office/drawing/2014/main" id="{47BD2C5F-7FDD-9B00-361E-39989F993CC0}"/>
              </a:ext>
            </a:extLst>
          </p:cNvPr>
          <p:cNvSpPr>
            <a:spLocks noChangeArrowheads="1"/>
          </p:cNvSpPr>
          <p:nvPr/>
        </p:nvSpPr>
        <p:spPr bwMode="auto">
          <a:xfrm>
            <a:off x="27086" y="3717"/>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9" name="AutoShape 8">
            <a:hlinkClick r:id="" action="ppaction://noaction" highlightClick="1"/>
            <a:extLst>
              <a:ext uri="{FF2B5EF4-FFF2-40B4-BE49-F238E27FC236}">
                <a16:creationId xmlns:a16="http://schemas.microsoft.com/office/drawing/2014/main" id="{74C78B0A-931E-F335-6235-AC25DAFD78D1}"/>
              </a:ext>
            </a:extLst>
          </p:cNvPr>
          <p:cNvSpPr>
            <a:spLocks noChangeArrowheads="1"/>
          </p:cNvSpPr>
          <p:nvPr/>
        </p:nvSpPr>
        <p:spPr bwMode="auto">
          <a:xfrm>
            <a:off x="1276419" y="12526"/>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30" name="AutoShape 9">
            <a:hlinkClick r:id="" action="ppaction://noaction" highlightClick="1"/>
            <a:extLst>
              <a:ext uri="{FF2B5EF4-FFF2-40B4-BE49-F238E27FC236}">
                <a16:creationId xmlns:a16="http://schemas.microsoft.com/office/drawing/2014/main" id="{BF764B47-A424-9BE5-CAF9-27AC398C9098}"/>
              </a:ext>
            </a:extLst>
          </p:cNvPr>
          <p:cNvSpPr>
            <a:spLocks noChangeArrowheads="1"/>
          </p:cNvSpPr>
          <p:nvPr/>
        </p:nvSpPr>
        <p:spPr bwMode="auto">
          <a:xfrm>
            <a:off x="2585794"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3" name="AutoShape 10">
            <a:hlinkClick r:id="" action="ppaction://noaction" highlightClick="1"/>
            <a:extLst>
              <a:ext uri="{FF2B5EF4-FFF2-40B4-BE49-F238E27FC236}">
                <a16:creationId xmlns:a16="http://schemas.microsoft.com/office/drawing/2014/main" id="{F51ADBF0-6457-611F-E023-076257913DF6}"/>
              </a:ext>
            </a:extLst>
          </p:cNvPr>
          <p:cNvSpPr>
            <a:spLocks noChangeArrowheads="1"/>
          </p:cNvSpPr>
          <p:nvPr/>
        </p:nvSpPr>
        <p:spPr bwMode="auto">
          <a:xfrm>
            <a:off x="3889218"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4" name="AutoShape 11">
            <a:hlinkClick r:id="" action="ppaction://noaction" highlightClick="1"/>
            <a:extLst>
              <a:ext uri="{FF2B5EF4-FFF2-40B4-BE49-F238E27FC236}">
                <a16:creationId xmlns:a16="http://schemas.microsoft.com/office/drawing/2014/main" id="{83E6B610-399C-B4CC-73C4-BBE58FEA9C05}"/>
              </a:ext>
            </a:extLst>
          </p:cNvPr>
          <p:cNvSpPr>
            <a:spLocks noChangeArrowheads="1"/>
          </p:cNvSpPr>
          <p:nvPr/>
        </p:nvSpPr>
        <p:spPr bwMode="auto">
          <a:xfrm>
            <a:off x="5197780"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5" name="AutoShape 7">
            <a:hlinkClick r:id="" action="ppaction://noaction" highlightClick="1"/>
            <a:extLst>
              <a:ext uri="{FF2B5EF4-FFF2-40B4-BE49-F238E27FC236}">
                <a16:creationId xmlns:a16="http://schemas.microsoft.com/office/drawing/2014/main" id="{11635CA1-BFF3-E239-E1F1-14E7C1333B43}"/>
              </a:ext>
            </a:extLst>
          </p:cNvPr>
          <p:cNvSpPr>
            <a:spLocks noChangeArrowheads="1"/>
          </p:cNvSpPr>
          <p:nvPr/>
        </p:nvSpPr>
        <p:spPr bwMode="auto">
          <a:xfrm>
            <a:off x="6496228" y="31844"/>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6" name="AutoShape 8">
            <a:hlinkClick r:id="" action="ppaction://noaction" highlightClick="1"/>
            <a:extLst>
              <a:ext uri="{FF2B5EF4-FFF2-40B4-BE49-F238E27FC236}">
                <a16:creationId xmlns:a16="http://schemas.microsoft.com/office/drawing/2014/main" id="{FA052D1F-EDB4-FB59-CE78-24A48B498064}"/>
              </a:ext>
            </a:extLst>
          </p:cNvPr>
          <p:cNvSpPr>
            <a:spLocks noChangeArrowheads="1"/>
          </p:cNvSpPr>
          <p:nvPr/>
        </p:nvSpPr>
        <p:spPr bwMode="auto">
          <a:xfrm>
            <a:off x="7805465" y="28735"/>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7" name="AutoShape 7">
            <a:hlinkClick r:id="" action="ppaction://noaction" highlightClick="1"/>
            <a:extLst>
              <a:ext uri="{FF2B5EF4-FFF2-40B4-BE49-F238E27FC236}">
                <a16:creationId xmlns:a16="http://schemas.microsoft.com/office/drawing/2014/main" id="{0CF35A11-F369-CEF1-781A-03F3669AA6BE}"/>
              </a:ext>
            </a:extLst>
          </p:cNvPr>
          <p:cNvSpPr>
            <a:spLocks noChangeArrowheads="1"/>
          </p:cNvSpPr>
          <p:nvPr/>
        </p:nvSpPr>
        <p:spPr bwMode="auto">
          <a:xfrm>
            <a:off x="19122" y="2310589"/>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8" name="AutoShape 8">
            <a:hlinkClick r:id="" action="ppaction://noaction" highlightClick="1"/>
            <a:extLst>
              <a:ext uri="{FF2B5EF4-FFF2-40B4-BE49-F238E27FC236}">
                <a16:creationId xmlns:a16="http://schemas.microsoft.com/office/drawing/2014/main" id="{AAE721E2-9BB7-7D97-FCC1-803E25091DC8}"/>
              </a:ext>
            </a:extLst>
          </p:cNvPr>
          <p:cNvSpPr>
            <a:spLocks noChangeArrowheads="1"/>
          </p:cNvSpPr>
          <p:nvPr/>
        </p:nvSpPr>
        <p:spPr bwMode="auto">
          <a:xfrm>
            <a:off x="1291033" y="231939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9" name="AutoShape 9">
            <a:hlinkClick r:id="" action="ppaction://noaction" highlightClick="1"/>
            <a:extLst>
              <a:ext uri="{FF2B5EF4-FFF2-40B4-BE49-F238E27FC236}">
                <a16:creationId xmlns:a16="http://schemas.microsoft.com/office/drawing/2014/main" id="{3A03D0AC-3CDC-B6F7-4624-B7FE7341CA7E}"/>
              </a:ext>
            </a:extLst>
          </p:cNvPr>
          <p:cNvSpPr>
            <a:spLocks noChangeArrowheads="1"/>
          </p:cNvSpPr>
          <p:nvPr/>
        </p:nvSpPr>
        <p:spPr bwMode="auto">
          <a:xfrm>
            <a:off x="2600408"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0" name="AutoShape 10">
            <a:hlinkClick r:id="" action="ppaction://noaction" highlightClick="1"/>
            <a:extLst>
              <a:ext uri="{FF2B5EF4-FFF2-40B4-BE49-F238E27FC236}">
                <a16:creationId xmlns:a16="http://schemas.microsoft.com/office/drawing/2014/main" id="{FD105F06-413E-96B8-36B1-F6D2A643E182}"/>
              </a:ext>
            </a:extLst>
          </p:cNvPr>
          <p:cNvSpPr>
            <a:spLocks noChangeArrowheads="1"/>
          </p:cNvSpPr>
          <p:nvPr/>
        </p:nvSpPr>
        <p:spPr bwMode="auto">
          <a:xfrm>
            <a:off x="3903832"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1" name="AutoShape 11">
            <a:hlinkClick r:id="" action="ppaction://noaction" highlightClick="1"/>
            <a:extLst>
              <a:ext uri="{FF2B5EF4-FFF2-40B4-BE49-F238E27FC236}">
                <a16:creationId xmlns:a16="http://schemas.microsoft.com/office/drawing/2014/main" id="{46453C66-5DF1-74D7-B03D-C8BD22B8E54C}"/>
              </a:ext>
            </a:extLst>
          </p:cNvPr>
          <p:cNvSpPr>
            <a:spLocks noChangeArrowheads="1"/>
          </p:cNvSpPr>
          <p:nvPr/>
        </p:nvSpPr>
        <p:spPr bwMode="auto">
          <a:xfrm>
            <a:off x="5212394"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2" name="AutoShape 7">
            <a:hlinkClick r:id="" action="ppaction://noaction" highlightClick="1"/>
            <a:extLst>
              <a:ext uri="{FF2B5EF4-FFF2-40B4-BE49-F238E27FC236}">
                <a16:creationId xmlns:a16="http://schemas.microsoft.com/office/drawing/2014/main" id="{436933AD-6D6B-9CE3-9FEC-5A852F5BAC22}"/>
              </a:ext>
            </a:extLst>
          </p:cNvPr>
          <p:cNvSpPr>
            <a:spLocks noChangeArrowheads="1"/>
          </p:cNvSpPr>
          <p:nvPr/>
        </p:nvSpPr>
        <p:spPr bwMode="auto">
          <a:xfrm>
            <a:off x="6510842" y="2338716"/>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3" name="AutoShape 8">
            <a:hlinkClick r:id="" action="ppaction://noaction" highlightClick="1"/>
            <a:extLst>
              <a:ext uri="{FF2B5EF4-FFF2-40B4-BE49-F238E27FC236}">
                <a16:creationId xmlns:a16="http://schemas.microsoft.com/office/drawing/2014/main" id="{7D5779DF-5E88-7E08-F75A-AB0A74871D3D}"/>
              </a:ext>
            </a:extLst>
          </p:cNvPr>
          <p:cNvSpPr>
            <a:spLocks noChangeArrowheads="1"/>
          </p:cNvSpPr>
          <p:nvPr/>
        </p:nvSpPr>
        <p:spPr bwMode="auto">
          <a:xfrm>
            <a:off x="7820079" y="2335607"/>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4" name="AutoShape 7">
            <a:hlinkClick r:id="" action="ppaction://noaction" highlightClick="1"/>
            <a:extLst>
              <a:ext uri="{FF2B5EF4-FFF2-40B4-BE49-F238E27FC236}">
                <a16:creationId xmlns:a16="http://schemas.microsoft.com/office/drawing/2014/main" id="{7FAE6503-DC64-0ED0-AA04-29965F177F9D}"/>
              </a:ext>
            </a:extLst>
          </p:cNvPr>
          <p:cNvSpPr>
            <a:spLocks noChangeArrowheads="1"/>
          </p:cNvSpPr>
          <p:nvPr/>
        </p:nvSpPr>
        <p:spPr bwMode="auto">
          <a:xfrm>
            <a:off x="21210" y="4604935"/>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a:extLst>
              <a:ext uri="{FF2B5EF4-FFF2-40B4-BE49-F238E27FC236}">
                <a16:creationId xmlns:a16="http://schemas.microsoft.com/office/drawing/2014/main" id="{84EBB3E1-CCD1-92A4-961A-F413C0E28BC0}"/>
              </a:ext>
            </a:extLst>
          </p:cNvPr>
          <p:cNvSpPr>
            <a:spLocks noChangeArrowheads="1"/>
          </p:cNvSpPr>
          <p:nvPr/>
        </p:nvSpPr>
        <p:spPr bwMode="auto">
          <a:xfrm>
            <a:off x="1293121" y="4613744"/>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a:extLst>
              <a:ext uri="{FF2B5EF4-FFF2-40B4-BE49-F238E27FC236}">
                <a16:creationId xmlns:a16="http://schemas.microsoft.com/office/drawing/2014/main" id="{F011B256-1EFB-A06F-D7AC-BA9CB3C4E130}"/>
              </a:ext>
            </a:extLst>
          </p:cNvPr>
          <p:cNvSpPr>
            <a:spLocks noChangeArrowheads="1"/>
          </p:cNvSpPr>
          <p:nvPr/>
        </p:nvSpPr>
        <p:spPr bwMode="auto">
          <a:xfrm>
            <a:off x="2602496"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a:extLst>
              <a:ext uri="{FF2B5EF4-FFF2-40B4-BE49-F238E27FC236}">
                <a16:creationId xmlns:a16="http://schemas.microsoft.com/office/drawing/2014/main" id="{F76E4639-EF2E-6EAD-BEF1-C774FEC47D6C}"/>
              </a:ext>
            </a:extLst>
          </p:cNvPr>
          <p:cNvSpPr>
            <a:spLocks noChangeArrowheads="1"/>
          </p:cNvSpPr>
          <p:nvPr/>
        </p:nvSpPr>
        <p:spPr bwMode="auto">
          <a:xfrm>
            <a:off x="3905920"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a:extLst>
              <a:ext uri="{FF2B5EF4-FFF2-40B4-BE49-F238E27FC236}">
                <a16:creationId xmlns:a16="http://schemas.microsoft.com/office/drawing/2014/main" id="{08737F14-67FF-9C40-1568-C73124D7A4A3}"/>
              </a:ext>
            </a:extLst>
          </p:cNvPr>
          <p:cNvSpPr>
            <a:spLocks noChangeArrowheads="1"/>
          </p:cNvSpPr>
          <p:nvPr/>
        </p:nvSpPr>
        <p:spPr bwMode="auto">
          <a:xfrm>
            <a:off x="5214482"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a:extLst>
              <a:ext uri="{FF2B5EF4-FFF2-40B4-BE49-F238E27FC236}">
                <a16:creationId xmlns:a16="http://schemas.microsoft.com/office/drawing/2014/main" id="{00AD207A-A6E8-DD6C-D8D3-F0B8915D5DD8}"/>
              </a:ext>
            </a:extLst>
          </p:cNvPr>
          <p:cNvSpPr>
            <a:spLocks noChangeArrowheads="1"/>
          </p:cNvSpPr>
          <p:nvPr/>
        </p:nvSpPr>
        <p:spPr bwMode="auto">
          <a:xfrm>
            <a:off x="6512930" y="4621773"/>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a:extLst>
              <a:ext uri="{FF2B5EF4-FFF2-40B4-BE49-F238E27FC236}">
                <a16:creationId xmlns:a16="http://schemas.microsoft.com/office/drawing/2014/main" id="{38BA3F5D-8343-C249-A556-A419CBB0AC82}"/>
              </a:ext>
            </a:extLst>
          </p:cNvPr>
          <p:cNvSpPr>
            <a:spLocks noChangeArrowheads="1"/>
          </p:cNvSpPr>
          <p:nvPr/>
        </p:nvSpPr>
        <p:spPr bwMode="auto">
          <a:xfrm>
            <a:off x="7822167" y="4623468"/>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 name="Rectangle 1">
            <a:extLst>
              <a:ext uri="{FF2B5EF4-FFF2-40B4-BE49-F238E27FC236}">
                <a16:creationId xmlns:a16="http://schemas.microsoft.com/office/drawing/2014/main" id="{FD74AF25-C2F8-1A4F-35A1-16FA222ED63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1180507296"/>
      </p:ext>
    </p:extLst>
  </p:cSld>
  <p:clrMapOvr>
    <a:masterClrMapping/>
  </p:clrMapOvr>
  <p:transition spd="slow" advTm="5000">
    <p:zoom/>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sp>
        <p:nvSpPr>
          <p:cNvPr id="64" name="AutoShape 7">
            <a:hlinkClick r:id="" action="ppaction://noaction" highlightClick="1"/>
          </p:cNvPr>
          <p:cNvSpPr>
            <a:spLocks noChangeArrowheads="1"/>
          </p:cNvSpPr>
          <p:nvPr/>
        </p:nvSpPr>
        <p:spPr bwMode="auto">
          <a:xfrm>
            <a:off x="27086" y="3717"/>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p:cNvPr>
          <p:cNvSpPr>
            <a:spLocks noChangeArrowheads="1"/>
          </p:cNvSpPr>
          <p:nvPr/>
        </p:nvSpPr>
        <p:spPr bwMode="auto">
          <a:xfrm>
            <a:off x="1276419" y="12526"/>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p:cNvPr>
          <p:cNvSpPr>
            <a:spLocks noChangeArrowheads="1"/>
          </p:cNvSpPr>
          <p:nvPr/>
        </p:nvSpPr>
        <p:spPr bwMode="auto">
          <a:xfrm>
            <a:off x="2585794"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p:cNvPr>
          <p:cNvSpPr>
            <a:spLocks noChangeArrowheads="1"/>
          </p:cNvSpPr>
          <p:nvPr/>
        </p:nvSpPr>
        <p:spPr bwMode="auto">
          <a:xfrm>
            <a:off x="3889218"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p:cNvPr>
          <p:cNvSpPr>
            <a:spLocks noChangeArrowheads="1"/>
          </p:cNvSpPr>
          <p:nvPr/>
        </p:nvSpPr>
        <p:spPr bwMode="auto">
          <a:xfrm>
            <a:off x="5197780"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p:cNvPr>
          <p:cNvSpPr>
            <a:spLocks noChangeArrowheads="1"/>
          </p:cNvSpPr>
          <p:nvPr/>
        </p:nvSpPr>
        <p:spPr bwMode="auto">
          <a:xfrm>
            <a:off x="6496228" y="31844"/>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p:cNvPr>
          <p:cNvSpPr>
            <a:spLocks noChangeArrowheads="1"/>
          </p:cNvSpPr>
          <p:nvPr/>
        </p:nvSpPr>
        <p:spPr bwMode="auto">
          <a:xfrm>
            <a:off x="7805465" y="28735"/>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 name="TextBox 1"/>
          <p:cNvSpPr txBox="1"/>
          <p:nvPr/>
        </p:nvSpPr>
        <p:spPr>
          <a:xfrm>
            <a:off x="11779624" y="4338918"/>
            <a:ext cx="184731" cy="369332"/>
          </a:xfrm>
          <a:prstGeom prst="rect">
            <a:avLst/>
          </a:prstGeom>
          <a:solidFill>
            <a:srgbClr val="543018"/>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74" name="AutoShape 7">
            <a:hlinkClick r:id="" action="ppaction://noaction" highlightClick="1"/>
            <a:extLst>
              <a:ext uri="{FF2B5EF4-FFF2-40B4-BE49-F238E27FC236}">
                <a16:creationId xmlns:a16="http://schemas.microsoft.com/office/drawing/2014/main" id="{8E505CCB-E1AB-5C3A-B3B3-39A6BF52DBB2}"/>
              </a:ext>
            </a:extLst>
          </p:cNvPr>
          <p:cNvSpPr>
            <a:spLocks noChangeArrowheads="1"/>
          </p:cNvSpPr>
          <p:nvPr/>
        </p:nvSpPr>
        <p:spPr bwMode="auto">
          <a:xfrm>
            <a:off x="19122" y="2310589"/>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5" name="AutoShape 8">
            <a:hlinkClick r:id="" action="ppaction://noaction" highlightClick="1"/>
            <a:extLst>
              <a:ext uri="{FF2B5EF4-FFF2-40B4-BE49-F238E27FC236}">
                <a16:creationId xmlns:a16="http://schemas.microsoft.com/office/drawing/2014/main" id="{1927F825-257A-00EF-7AC2-9937B7076B81}"/>
              </a:ext>
            </a:extLst>
          </p:cNvPr>
          <p:cNvSpPr>
            <a:spLocks noChangeArrowheads="1"/>
          </p:cNvSpPr>
          <p:nvPr/>
        </p:nvSpPr>
        <p:spPr bwMode="auto">
          <a:xfrm>
            <a:off x="1291033" y="231939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6" name="AutoShape 9">
            <a:hlinkClick r:id="" action="ppaction://noaction" highlightClick="1"/>
            <a:extLst>
              <a:ext uri="{FF2B5EF4-FFF2-40B4-BE49-F238E27FC236}">
                <a16:creationId xmlns:a16="http://schemas.microsoft.com/office/drawing/2014/main" id="{D6D2A8CA-0A4C-334E-9620-ABF8AAEC60F0}"/>
              </a:ext>
            </a:extLst>
          </p:cNvPr>
          <p:cNvSpPr>
            <a:spLocks noChangeArrowheads="1"/>
          </p:cNvSpPr>
          <p:nvPr/>
        </p:nvSpPr>
        <p:spPr bwMode="auto">
          <a:xfrm>
            <a:off x="2600408"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7" name="AutoShape 10">
            <a:hlinkClick r:id="" action="ppaction://noaction" highlightClick="1"/>
            <a:extLst>
              <a:ext uri="{FF2B5EF4-FFF2-40B4-BE49-F238E27FC236}">
                <a16:creationId xmlns:a16="http://schemas.microsoft.com/office/drawing/2014/main" id="{3FCB0AB9-72BF-DACC-7E8D-7BA44A4AC1DA}"/>
              </a:ext>
            </a:extLst>
          </p:cNvPr>
          <p:cNvSpPr>
            <a:spLocks noChangeArrowheads="1"/>
          </p:cNvSpPr>
          <p:nvPr/>
        </p:nvSpPr>
        <p:spPr bwMode="auto">
          <a:xfrm>
            <a:off x="3903832"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8" name="AutoShape 11">
            <a:hlinkClick r:id="" action="ppaction://noaction" highlightClick="1"/>
            <a:extLst>
              <a:ext uri="{FF2B5EF4-FFF2-40B4-BE49-F238E27FC236}">
                <a16:creationId xmlns:a16="http://schemas.microsoft.com/office/drawing/2014/main" id="{AD9939FD-54DE-5D06-271F-D73081B64906}"/>
              </a:ext>
            </a:extLst>
          </p:cNvPr>
          <p:cNvSpPr>
            <a:spLocks noChangeArrowheads="1"/>
          </p:cNvSpPr>
          <p:nvPr/>
        </p:nvSpPr>
        <p:spPr bwMode="auto">
          <a:xfrm>
            <a:off x="5212394"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9" name="AutoShape 7">
            <a:hlinkClick r:id="" action="ppaction://noaction" highlightClick="1"/>
            <a:extLst>
              <a:ext uri="{FF2B5EF4-FFF2-40B4-BE49-F238E27FC236}">
                <a16:creationId xmlns:a16="http://schemas.microsoft.com/office/drawing/2014/main" id="{5E1EB832-6EAD-0E79-E6FE-1ADC063892A6}"/>
              </a:ext>
            </a:extLst>
          </p:cNvPr>
          <p:cNvSpPr>
            <a:spLocks noChangeArrowheads="1"/>
          </p:cNvSpPr>
          <p:nvPr/>
        </p:nvSpPr>
        <p:spPr bwMode="auto">
          <a:xfrm>
            <a:off x="6510842" y="233871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0" name="AutoShape 8">
            <a:hlinkClick r:id="" action="ppaction://noaction" highlightClick="1"/>
            <a:extLst>
              <a:ext uri="{FF2B5EF4-FFF2-40B4-BE49-F238E27FC236}">
                <a16:creationId xmlns:a16="http://schemas.microsoft.com/office/drawing/2014/main" id="{DF90E1B8-3C30-ACE8-FC7B-9023B2216A6B}"/>
              </a:ext>
            </a:extLst>
          </p:cNvPr>
          <p:cNvSpPr>
            <a:spLocks noChangeArrowheads="1"/>
          </p:cNvSpPr>
          <p:nvPr/>
        </p:nvSpPr>
        <p:spPr bwMode="auto">
          <a:xfrm>
            <a:off x="7820079" y="2335607"/>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7" name="AutoShape 7">
            <a:hlinkClick r:id="" action="ppaction://noaction" highlightClick="1"/>
            <a:extLst>
              <a:ext uri="{FF2B5EF4-FFF2-40B4-BE49-F238E27FC236}">
                <a16:creationId xmlns:a16="http://schemas.microsoft.com/office/drawing/2014/main" id="{447351E1-F5A4-82E5-2F41-7B4556AC4382}"/>
              </a:ext>
            </a:extLst>
          </p:cNvPr>
          <p:cNvSpPr>
            <a:spLocks noChangeArrowheads="1"/>
          </p:cNvSpPr>
          <p:nvPr/>
        </p:nvSpPr>
        <p:spPr bwMode="auto">
          <a:xfrm>
            <a:off x="21210" y="4604935"/>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8" name="AutoShape 8">
            <a:hlinkClick r:id="" action="ppaction://noaction" highlightClick="1"/>
            <a:extLst>
              <a:ext uri="{FF2B5EF4-FFF2-40B4-BE49-F238E27FC236}">
                <a16:creationId xmlns:a16="http://schemas.microsoft.com/office/drawing/2014/main" id="{FFAED7E9-10F0-1F12-F2DB-00A2CC290D34}"/>
              </a:ext>
            </a:extLst>
          </p:cNvPr>
          <p:cNvSpPr>
            <a:spLocks noChangeArrowheads="1"/>
          </p:cNvSpPr>
          <p:nvPr/>
        </p:nvSpPr>
        <p:spPr bwMode="auto">
          <a:xfrm>
            <a:off x="1293121" y="4613744"/>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 name="AutoShape 9">
            <a:hlinkClick r:id="" action="ppaction://noaction" highlightClick="1"/>
            <a:extLst>
              <a:ext uri="{FF2B5EF4-FFF2-40B4-BE49-F238E27FC236}">
                <a16:creationId xmlns:a16="http://schemas.microsoft.com/office/drawing/2014/main" id="{B9630943-C6CD-C639-011C-E93A3B144F87}"/>
              </a:ext>
            </a:extLst>
          </p:cNvPr>
          <p:cNvSpPr>
            <a:spLocks noChangeArrowheads="1"/>
          </p:cNvSpPr>
          <p:nvPr/>
        </p:nvSpPr>
        <p:spPr bwMode="auto">
          <a:xfrm>
            <a:off x="2602496"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0" name="AutoShape 10">
            <a:hlinkClick r:id="" action="ppaction://noaction" highlightClick="1"/>
            <a:extLst>
              <a:ext uri="{FF2B5EF4-FFF2-40B4-BE49-F238E27FC236}">
                <a16:creationId xmlns:a16="http://schemas.microsoft.com/office/drawing/2014/main" id="{B6294C56-689D-3379-FA8B-ED34A60C63BA}"/>
              </a:ext>
            </a:extLst>
          </p:cNvPr>
          <p:cNvSpPr>
            <a:spLocks noChangeArrowheads="1"/>
          </p:cNvSpPr>
          <p:nvPr/>
        </p:nvSpPr>
        <p:spPr bwMode="auto">
          <a:xfrm>
            <a:off x="3905920"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1" name="AutoShape 11">
            <a:hlinkClick r:id="" action="ppaction://noaction" highlightClick="1"/>
            <a:extLst>
              <a:ext uri="{FF2B5EF4-FFF2-40B4-BE49-F238E27FC236}">
                <a16:creationId xmlns:a16="http://schemas.microsoft.com/office/drawing/2014/main" id="{2D202936-728C-0663-FDA5-8BB45C6D6646}"/>
              </a:ext>
            </a:extLst>
          </p:cNvPr>
          <p:cNvSpPr>
            <a:spLocks noChangeArrowheads="1"/>
          </p:cNvSpPr>
          <p:nvPr/>
        </p:nvSpPr>
        <p:spPr bwMode="auto">
          <a:xfrm>
            <a:off x="5214482"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2" name="AutoShape 7">
            <a:hlinkClick r:id="" action="ppaction://noaction" highlightClick="1"/>
            <a:extLst>
              <a:ext uri="{FF2B5EF4-FFF2-40B4-BE49-F238E27FC236}">
                <a16:creationId xmlns:a16="http://schemas.microsoft.com/office/drawing/2014/main" id="{98011BE8-BE3D-3716-8F2E-99EF6A7669E9}"/>
              </a:ext>
            </a:extLst>
          </p:cNvPr>
          <p:cNvSpPr>
            <a:spLocks noChangeArrowheads="1"/>
          </p:cNvSpPr>
          <p:nvPr/>
        </p:nvSpPr>
        <p:spPr bwMode="auto">
          <a:xfrm>
            <a:off x="6512930" y="4619810"/>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3" name="AutoShape 8">
            <a:hlinkClick r:id="" action="ppaction://noaction" highlightClick="1"/>
            <a:extLst>
              <a:ext uri="{FF2B5EF4-FFF2-40B4-BE49-F238E27FC236}">
                <a16:creationId xmlns:a16="http://schemas.microsoft.com/office/drawing/2014/main" id="{B2DACDD0-1384-5381-BD16-E8E0EC5D8A8B}"/>
              </a:ext>
            </a:extLst>
          </p:cNvPr>
          <p:cNvSpPr>
            <a:spLocks noChangeArrowheads="1"/>
          </p:cNvSpPr>
          <p:nvPr/>
        </p:nvSpPr>
        <p:spPr bwMode="auto">
          <a:xfrm>
            <a:off x="7822167" y="4616701"/>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31" name="Text Box 35">
            <a:extLst>
              <a:ext uri="{FF2B5EF4-FFF2-40B4-BE49-F238E27FC236}">
                <a16:creationId xmlns:a16="http://schemas.microsoft.com/office/drawing/2014/main" id="{E4293E62-85E6-A3AD-D3A7-4D72FFDE0B1E}"/>
              </a:ext>
            </a:extLst>
          </p:cNvPr>
          <p:cNvSpPr txBox="1">
            <a:spLocks noChangeArrowheads="1"/>
          </p:cNvSpPr>
          <p:nvPr/>
        </p:nvSpPr>
        <p:spPr bwMode="auto">
          <a:xfrm>
            <a:off x="685800" y="2819400"/>
            <a:ext cx="7848600" cy="711200"/>
          </a:xfrm>
          <a:prstGeom prst="rect">
            <a:avLst/>
          </a:prstGeom>
          <a:solidFill>
            <a:srgbClr val="D9CFC1"/>
          </a:solidFill>
          <a:ln w="9525">
            <a:no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543018"/>
                </a:solidFill>
                <a:effectLst/>
                <a:uLnTx/>
                <a:uFillTx/>
                <a:latin typeface="Avenir Book" panose="02000503020000020003" pitchFamily="2" charset="0"/>
                <a:ea typeface="Avenir Medium" charset="0"/>
                <a:cs typeface="Avenir Medium" charset="0"/>
                <a:sym typeface="Arial" charset="0"/>
              </a:rPr>
              <a:t>The VOTE Textbook Chapters</a:t>
            </a:r>
          </a:p>
        </p:txBody>
      </p:sp>
      <p:sp>
        <p:nvSpPr>
          <p:cNvPr id="3" name="Rectangle 2">
            <a:extLst>
              <a:ext uri="{FF2B5EF4-FFF2-40B4-BE49-F238E27FC236}">
                <a16:creationId xmlns:a16="http://schemas.microsoft.com/office/drawing/2014/main" id="{56E77F15-BA73-FA44-BF2C-7D86B46CC8C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4166342080"/>
      </p:ext>
    </p:extLst>
  </p:cSld>
  <p:clrMapOvr>
    <a:masterClrMapping/>
  </p:clrMapOvr>
  <p:transition spd="slow" advTm="5000">
    <p:zoom/>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sp>
        <p:nvSpPr>
          <p:cNvPr id="64" name="AutoShape 7">
            <a:hlinkClick r:id="" action="ppaction://noaction" highlightClick="1"/>
          </p:cNvPr>
          <p:cNvSpPr>
            <a:spLocks noChangeArrowheads="1"/>
          </p:cNvSpPr>
          <p:nvPr/>
        </p:nvSpPr>
        <p:spPr bwMode="auto">
          <a:xfrm>
            <a:off x="27086" y="3717"/>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p:cNvPr>
          <p:cNvSpPr>
            <a:spLocks noChangeArrowheads="1"/>
          </p:cNvSpPr>
          <p:nvPr/>
        </p:nvSpPr>
        <p:spPr bwMode="auto">
          <a:xfrm>
            <a:off x="1276419" y="12526"/>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p:cNvPr>
          <p:cNvSpPr>
            <a:spLocks noChangeArrowheads="1"/>
          </p:cNvSpPr>
          <p:nvPr/>
        </p:nvSpPr>
        <p:spPr bwMode="auto">
          <a:xfrm>
            <a:off x="2585794"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p:cNvPr>
          <p:cNvSpPr>
            <a:spLocks noChangeArrowheads="1"/>
          </p:cNvSpPr>
          <p:nvPr/>
        </p:nvSpPr>
        <p:spPr bwMode="auto">
          <a:xfrm>
            <a:off x="3889218" y="3069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p:cNvPr>
          <p:cNvSpPr>
            <a:spLocks noChangeArrowheads="1"/>
          </p:cNvSpPr>
          <p:nvPr/>
        </p:nvSpPr>
        <p:spPr bwMode="auto">
          <a:xfrm>
            <a:off x="5197780" y="3069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p:cNvPr>
          <p:cNvSpPr>
            <a:spLocks noChangeArrowheads="1"/>
          </p:cNvSpPr>
          <p:nvPr/>
        </p:nvSpPr>
        <p:spPr bwMode="auto">
          <a:xfrm>
            <a:off x="6496228" y="27258"/>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p:cNvPr>
          <p:cNvSpPr>
            <a:spLocks noChangeArrowheads="1"/>
          </p:cNvSpPr>
          <p:nvPr/>
        </p:nvSpPr>
        <p:spPr bwMode="auto">
          <a:xfrm>
            <a:off x="7805465" y="2034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820" name="Text Box 12">
            <a:hlinkClick r:id="" action="ppaction://hlinkshowjump?jump=nextslide"/>
          </p:cNvPr>
          <p:cNvSpPr txBox="1">
            <a:spLocks noChangeArrowheads="1"/>
          </p:cNvSpPr>
          <p:nvPr/>
        </p:nvSpPr>
        <p:spPr bwMode="auto">
          <a:xfrm>
            <a:off x="211335" y="805975"/>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a:t>
            </a:r>
          </a:p>
        </p:txBody>
      </p:sp>
      <p:sp>
        <p:nvSpPr>
          <p:cNvPr id="84" name="Text Box 12">
            <a:hlinkClick r:id="" action="ppaction://hlinkshowjump?jump=nextslide"/>
          </p:cNvPr>
          <p:cNvSpPr txBox="1">
            <a:spLocks noChangeArrowheads="1"/>
          </p:cNvSpPr>
          <p:nvPr/>
        </p:nvSpPr>
        <p:spPr bwMode="auto">
          <a:xfrm>
            <a:off x="1505298" y="832647"/>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a:t>
            </a:r>
          </a:p>
        </p:txBody>
      </p:sp>
      <p:sp>
        <p:nvSpPr>
          <p:cNvPr id="85" name="Text Box 12">
            <a:hlinkClick r:id="" action="ppaction://hlinkshowjump?jump=nextslide"/>
          </p:cNvPr>
          <p:cNvSpPr txBox="1">
            <a:spLocks noChangeArrowheads="1"/>
          </p:cNvSpPr>
          <p:nvPr/>
        </p:nvSpPr>
        <p:spPr bwMode="auto">
          <a:xfrm>
            <a:off x="2781793" y="828933"/>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3</a:t>
            </a:r>
          </a:p>
        </p:txBody>
      </p:sp>
      <p:sp>
        <p:nvSpPr>
          <p:cNvPr id="86" name="Text Box 12">
            <a:hlinkClick r:id="" action="ppaction://hlinkshowjump?jump=nextslide"/>
          </p:cNvPr>
          <p:cNvSpPr txBox="1">
            <a:spLocks noChangeArrowheads="1"/>
          </p:cNvSpPr>
          <p:nvPr/>
        </p:nvSpPr>
        <p:spPr bwMode="auto">
          <a:xfrm>
            <a:off x="4089398" y="828863"/>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4</a:t>
            </a:r>
          </a:p>
        </p:txBody>
      </p:sp>
      <p:sp>
        <p:nvSpPr>
          <p:cNvPr id="87" name="Text Box 12">
            <a:hlinkClick r:id="" action="ppaction://hlinkshowjump?jump=nextslide"/>
          </p:cNvPr>
          <p:cNvSpPr txBox="1">
            <a:spLocks noChangeArrowheads="1"/>
          </p:cNvSpPr>
          <p:nvPr/>
        </p:nvSpPr>
        <p:spPr bwMode="auto">
          <a:xfrm>
            <a:off x="5467508" y="820016"/>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5</a:t>
            </a:r>
          </a:p>
        </p:txBody>
      </p:sp>
      <p:sp>
        <p:nvSpPr>
          <p:cNvPr id="88" name="Text Box 12">
            <a:hlinkClick r:id="" action="ppaction://hlinkshowjump?jump=nextslide"/>
          </p:cNvPr>
          <p:cNvSpPr txBox="1">
            <a:spLocks noChangeArrowheads="1"/>
          </p:cNvSpPr>
          <p:nvPr/>
        </p:nvSpPr>
        <p:spPr bwMode="auto">
          <a:xfrm>
            <a:off x="6747881" y="820016"/>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6</a:t>
            </a:r>
          </a:p>
        </p:txBody>
      </p:sp>
      <p:sp>
        <p:nvSpPr>
          <p:cNvPr id="89" name="Text Box 12">
            <a:hlinkClick r:id="" action="ppaction://hlinkshowjump?jump=nextslide"/>
          </p:cNvPr>
          <p:cNvSpPr txBox="1">
            <a:spLocks noChangeArrowheads="1"/>
          </p:cNvSpPr>
          <p:nvPr/>
        </p:nvSpPr>
        <p:spPr bwMode="auto">
          <a:xfrm>
            <a:off x="8033375" y="820016"/>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7</a:t>
            </a:r>
          </a:p>
        </p:txBody>
      </p:sp>
      <p:sp>
        <p:nvSpPr>
          <p:cNvPr id="2" name="TextBox 1"/>
          <p:cNvSpPr txBox="1"/>
          <p:nvPr/>
        </p:nvSpPr>
        <p:spPr>
          <a:xfrm>
            <a:off x="11779624" y="4338918"/>
            <a:ext cx="184731" cy="369332"/>
          </a:xfrm>
          <a:prstGeom prst="rect">
            <a:avLst/>
          </a:prstGeom>
          <a:solidFill>
            <a:srgbClr val="543018"/>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74" name="AutoShape 7">
            <a:hlinkClick r:id="" action="ppaction://noaction" highlightClick="1"/>
            <a:extLst>
              <a:ext uri="{FF2B5EF4-FFF2-40B4-BE49-F238E27FC236}">
                <a16:creationId xmlns:a16="http://schemas.microsoft.com/office/drawing/2014/main" id="{8E505CCB-E1AB-5C3A-B3B3-39A6BF52DBB2}"/>
              </a:ext>
            </a:extLst>
          </p:cNvPr>
          <p:cNvSpPr>
            <a:spLocks noChangeArrowheads="1"/>
          </p:cNvSpPr>
          <p:nvPr/>
        </p:nvSpPr>
        <p:spPr bwMode="auto">
          <a:xfrm>
            <a:off x="19122" y="2310589"/>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5" name="AutoShape 8">
            <a:hlinkClick r:id="" action="ppaction://noaction" highlightClick="1"/>
            <a:extLst>
              <a:ext uri="{FF2B5EF4-FFF2-40B4-BE49-F238E27FC236}">
                <a16:creationId xmlns:a16="http://schemas.microsoft.com/office/drawing/2014/main" id="{1927F825-257A-00EF-7AC2-9937B7076B81}"/>
              </a:ext>
            </a:extLst>
          </p:cNvPr>
          <p:cNvSpPr>
            <a:spLocks noChangeArrowheads="1"/>
          </p:cNvSpPr>
          <p:nvPr/>
        </p:nvSpPr>
        <p:spPr bwMode="auto">
          <a:xfrm>
            <a:off x="1291033" y="231939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6" name="AutoShape 9">
            <a:hlinkClick r:id="" action="ppaction://noaction" highlightClick="1"/>
            <a:extLst>
              <a:ext uri="{FF2B5EF4-FFF2-40B4-BE49-F238E27FC236}">
                <a16:creationId xmlns:a16="http://schemas.microsoft.com/office/drawing/2014/main" id="{D6D2A8CA-0A4C-334E-9620-ABF8AAEC60F0}"/>
              </a:ext>
            </a:extLst>
          </p:cNvPr>
          <p:cNvSpPr>
            <a:spLocks noChangeArrowheads="1"/>
          </p:cNvSpPr>
          <p:nvPr/>
        </p:nvSpPr>
        <p:spPr bwMode="auto">
          <a:xfrm>
            <a:off x="2600408"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7" name="AutoShape 10">
            <a:hlinkClick r:id="" action="ppaction://noaction" highlightClick="1"/>
            <a:extLst>
              <a:ext uri="{FF2B5EF4-FFF2-40B4-BE49-F238E27FC236}">
                <a16:creationId xmlns:a16="http://schemas.microsoft.com/office/drawing/2014/main" id="{3FCB0AB9-72BF-DACC-7E8D-7BA44A4AC1DA}"/>
              </a:ext>
            </a:extLst>
          </p:cNvPr>
          <p:cNvSpPr>
            <a:spLocks noChangeArrowheads="1"/>
          </p:cNvSpPr>
          <p:nvPr/>
        </p:nvSpPr>
        <p:spPr bwMode="auto">
          <a:xfrm>
            <a:off x="3903832"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8" name="AutoShape 11">
            <a:hlinkClick r:id="" action="ppaction://noaction" highlightClick="1"/>
            <a:extLst>
              <a:ext uri="{FF2B5EF4-FFF2-40B4-BE49-F238E27FC236}">
                <a16:creationId xmlns:a16="http://schemas.microsoft.com/office/drawing/2014/main" id="{AD9939FD-54DE-5D06-271F-D73081B64906}"/>
              </a:ext>
            </a:extLst>
          </p:cNvPr>
          <p:cNvSpPr>
            <a:spLocks noChangeArrowheads="1"/>
          </p:cNvSpPr>
          <p:nvPr/>
        </p:nvSpPr>
        <p:spPr bwMode="auto">
          <a:xfrm>
            <a:off x="5212394"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9" name="AutoShape 7">
            <a:hlinkClick r:id="" action="ppaction://noaction" highlightClick="1"/>
            <a:extLst>
              <a:ext uri="{FF2B5EF4-FFF2-40B4-BE49-F238E27FC236}">
                <a16:creationId xmlns:a16="http://schemas.microsoft.com/office/drawing/2014/main" id="{5E1EB832-6EAD-0E79-E6FE-1ADC063892A6}"/>
              </a:ext>
            </a:extLst>
          </p:cNvPr>
          <p:cNvSpPr>
            <a:spLocks noChangeArrowheads="1"/>
          </p:cNvSpPr>
          <p:nvPr/>
        </p:nvSpPr>
        <p:spPr bwMode="auto">
          <a:xfrm>
            <a:off x="6510842" y="233871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0" name="AutoShape 8">
            <a:hlinkClick r:id="" action="ppaction://noaction" highlightClick="1"/>
            <a:extLst>
              <a:ext uri="{FF2B5EF4-FFF2-40B4-BE49-F238E27FC236}">
                <a16:creationId xmlns:a16="http://schemas.microsoft.com/office/drawing/2014/main" id="{DF90E1B8-3C30-ACE8-FC7B-9023B2216A6B}"/>
              </a:ext>
            </a:extLst>
          </p:cNvPr>
          <p:cNvSpPr>
            <a:spLocks noChangeArrowheads="1"/>
          </p:cNvSpPr>
          <p:nvPr/>
        </p:nvSpPr>
        <p:spPr bwMode="auto">
          <a:xfrm>
            <a:off x="7820079" y="2335607"/>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1" name="Text Box 12">
            <a:hlinkClick r:id="" action="ppaction://hlinkshowjump?jump=nextslide"/>
            <a:extLst>
              <a:ext uri="{FF2B5EF4-FFF2-40B4-BE49-F238E27FC236}">
                <a16:creationId xmlns:a16="http://schemas.microsoft.com/office/drawing/2014/main" id="{5C096D5F-74B0-B802-D0FE-2C0DF31053E0}"/>
              </a:ext>
            </a:extLst>
          </p:cNvPr>
          <p:cNvSpPr txBox="1">
            <a:spLocks noChangeArrowheads="1"/>
          </p:cNvSpPr>
          <p:nvPr/>
        </p:nvSpPr>
        <p:spPr bwMode="auto">
          <a:xfrm>
            <a:off x="225949" y="3112847"/>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8</a:t>
            </a:r>
          </a:p>
        </p:txBody>
      </p:sp>
      <p:sp>
        <p:nvSpPr>
          <p:cNvPr id="82" name="Text Box 12">
            <a:hlinkClick r:id="" action="ppaction://hlinkshowjump?jump=nextslide"/>
            <a:extLst>
              <a:ext uri="{FF2B5EF4-FFF2-40B4-BE49-F238E27FC236}">
                <a16:creationId xmlns:a16="http://schemas.microsoft.com/office/drawing/2014/main" id="{BE11FA91-B3F8-98CD-6663-9B27B42533A1}"/>
              </a:ext>
            </a:extLst>
          </p:cNvPr>
          <p:cNvSpPr txBox="1">
            <a:spLocks noChangeArrowheads="1"/>
          </p:cNvSpPr>
          <p:nvPr/>
        </p:nvSpPr>
        <p:spPr bwMode="auto">
          <a:xfrm>
            <a:off x="1519912" y="3139519"/>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9</a:t>
            </a:r>
          </a:p>
        </p:txBody>
      </p:sp>
      <p:sp>
        <p:nvSpPr>
          <p:cNvPr id="83" name="Text Box 12">
            <a:hlinkClick r:id="" action="ppaction://hlinkshowjump?jump=nextslide"/>
            <a:extLst>
              <a:ext uri="{FF2B5EF4-FFF2-40B4-BE49-F238E27FC236}">
                <a16:creationId xmlns:a16="http://schemas.microsoft.com/office/drawing/2014/main" id="{33C652D8-C318-BEBA-EEA7-6A2A514578D5}"/>
              </a:ext>
            </a:extLst>
          </p:cNvPr>
          <p:cNvSpPr txBox="1">
            <a:spLocks noChangeArrowheads="1"/>
          </p:cNvSpPr>
          <p:nvPr/>
        </p:nvSpPr>
        <p:spPr bwMode="auto">
          <a:xfrm>
            <a:off x="2796407" y="3135805"/>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10</a:t>
            </a:r>
          </a:p>
        </p:txBody>
      </p:sp>
      <p:sp>
        <p:nvSpPr>
          <p:cNvPr id="113" name="Text Box 12">
            <a:hlinkClick r:id="" action="ppaction://hlinkshowjump?jump=nextslide"/>
            <a:extLst>
              <a:ext uri="{FF2B5EF4-FFF2-40B4-BE49-F238E27FC236}">
                <a16:creationId xmlns:a16="http://schemas.microsoft.com/office/drawing/2014/main" id="{7BC446E9-7386-8D79-7D32-728B2DD0AA7B}"/>
              </a:ext>
            </a:extLst>
          </p:cNvPr>
          <p:cNvSpPr txBox="1">
            <a:spLocks noChangeArrowheads="1"/>
          </p:cNvSpPr>
          <p:nvPr/>
        </p:nvSpPr>
        <p:spPr bwMode="auto">
          <a:xfrm>
            <a:off x="4104012" y="3135735"/>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11</a:t>
            </a:r>
          </a:p>
        </p:txBody>
      </p:sp>
      <p:sp>
        <p:nvSpPr>
          <p:cNvPr id="114" name="Text Box 12">
            <a:hlinkClick r:id="" action="ppaction://hlinkshowjump?jump=nextslide"/>
            <a:extLst>
              <a:ext uri="{FF2B5EF4-FFF2-40B4-BE49-F238E27FC236}">
                <a16:creationId xmlns:a16="http://schemas.microsoft.com/office/drawing/2014/main" id="{62BBEDF4-A2FD-B2A8-8473-6FEDF70898D1}"/>
              </a:ext>
            </a:extLst>
          </p:cNvPr>
          <p:cNvSpPr txBox="1">
            <a:spLocks noChangeArrowheads="1"/>
          </p:cNvSpPr>
          <p:nvPr/>
        </p:nvSpPr>
        <p:spPr bwMode="auto">
          <a:xfrm>
            <a:off x="5482122" y="3126888"/>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12</a:t>
            </a:r>
          </a:p>
        </p:txBody>
      </p:sp>
      <p:sp>
        <p:nvSpPr>
          <p:cNvPr id="115" name="Text Box 12">
            <a:hlinkClick r:id="" action="ppaction://hlinkshowjump?jump=nextslide"/>
            <a:extLst>
              <a:ext uri="{FF2B5EF4-FFF2-40B4-BE49-F238E27FC236}">
                <a16:creationId xmlns:a16="http://schemas.microsoft.com/office/drawing/2014/main" id="{CE84DBD4-6114-56BA-C1DC-DE0A1C292142}"/>
              </a:ext>
            </a:extLst>
          </p:cNvPr>
          <p:cNvSpPr txBox="1">
            <a:spLocks noChangeArrowheads="1"/>
          </p:cNvSpPr>
          <p:nvPr/>
        </p:nvSpPr>
        <p:spPr bwMode="auto">
          <a:xfrm>
            <a:off x="6762495" y="3126888"/>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13</a:t>
            </a:r>
          </a:p>
        </p:txBody>
      </p:sp>
      <p:sp>
        <p:nvSpPr>
          <p:cNvPr id="116" name="Text Box 12">
            <a:hlinkClick r:id="" action="ppaction://hlinkshowjump?jump=nextslide"/>
            <a:extLst>
              <a:ext uri="{FF2B5EF4-FFF2-40B4-BE49-F238E27FC236}">
                <a16:creationId xmlns:a16="http://schemas.microsoft.com/office/drawing/2014/main" id="{2524E336-1913-4F53-35B7-B5FD2F6985F4}"/>
              </a:ext>
            </a:extLst>
          </p:cNvPr>
          <p:cNvSpPr txBox="1">
            <a:spLocks noChangeArrowheads="1"/>
          </p:cNvSpPr>
          <p:nvPr/>
        </p:nvSpPr>
        <p:spPr bwMode="auto">
          <a:xfrm>
            <a:off x="8047989" y="3126888"/>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14</a:t>
            </a:r>
          </a:p>
        </p:txBody>
      </p:sp>
      <p:sp>
        <p:nvSpPr>
          <p:cNvPr id="117" name="AutoShape 7">
            <a:hlinkClick r:id="" action="ppaction://noaction" highlightClick="1"/>
            <a:extLst>
              <a:ext uri="{FF2B5EF4-FFF2-40B4-BE49-F238E27FC236}">
                <a16:creationId xmlns:a16="http://schemas.microsoft.com/office/drawing/2014/main" id="{447351E1-F5A4-82E5-2F41-7B4556AC4382}"/>
              </a:ext>
            </a:extLst>
          </p:cNvPr>
          <p:cNvSpPr>
            <a:spLocks noChangeArrowheads="1"/>
          </p:cNvSpPr>
          <p:nvPr/>
        </p:nvSpPr>
        <p:spPr bwMode="auto">
          <a:xfrm>
            <a:off x="21210" y="4604935"/>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8" name="AutoShape 8">
            <a:hlinkClick r:id="" action="ppaction://noaction" highlightClick="1"/>
            <a:extLst>
              <a:ext uri="{FF2B5EF4-FFF2-40B4-BE49-F238E27FC236}">
                <a16:creationId xmlns:a16="http://schemas.microsoft.com/office/drawing/2014/main" id="{FFAED7E9-10F0-1F12-F2DB-00A2CC290D34}"/>
              </a:ext>
            </a:extLst>
          </p:cNvPr>
          <p:cNvSpPr>
            <a:spLocks noChangeArrowheads="1"/>
          </p:cNvSpPr>
          <p:nvPr/>
        </p:nvSpPr>
        <p:spPr bwMode="auto">
          <a:xfrm>
            <a:off x="1293121" y="4613744"/>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 name="AutoShape 9">
            <a:hlinkClick r:id="" action="ppaction://noaction" highlightClick="1"/>
            <a:extLst>
              <a:ext uri="{FF2B5EF4-FFF2-40B4-BE49-F238E27FC236}">
                <a16:creationId xmlns:a16="http://schemas.microsoft.com/office/drawing/2014/main" id="{B9630943-C6CD-C639-011C-E93A3B144F87}"/>
              </a:ext>
            </a:extLst>
          </p:cNvPr>
          <p:cNvSpPr>
            <a:spLocks noChangeArrowheads="1"/>
          </p:cNvSpPr>
          <p:nvPr/>
        </p:nvSpPr>
        <p:spPr bwMode="auto">
          <a:xfrm>
            <a:off x="2602496"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0" name="AutoShape 10">
            <a:hlinkClick r:id="" action="ppaction://noaction" highlightClick="1"/>
            <a:extLst>
              <a:ext uri="{FF2B5EF4-FFF2-40B4-BE49-F238E27FC236}">
                <a16:creationId xmlns:a16="http://schemas.microsoft.com/office/drawing/2014/main" id="{B6294C56-689D-3379-FA8B-ED34A60C63BA}"/>
              </a:ext>
            </a:extLst>
          </p:cNvPr>
          <p:cNvSpPr>
            <a:spLocks noChangeArrowheads="1"/>
          </p:cNvSpPr>
          <p:nvPr/>
        </p:nvSpPr>
        <p:spPr bwMode="auto">
          <a:xfrm>
            <a:off x="3905920"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1" name="AutoShape 11">
            <a:hlinkClick r:id="" action="ppaction://noaction" highlightClick="1"/>
            <a:extLst>
              <a:ext uri="{FF2B5EF4-FFF2-40B4-BE49-F238E27FC236}">
                <a16:creationId xmlns:a16="http://schemas.microsoft.com/office/drawing/2014/main" id="{2D202936-728C-0663-FDA5-8BB45C6D6646}"/>
              </a:ext>
            </a:extLst>
          </p:cNvPr>
          <p:cNvSpPr>
            <a:spLocks noChangeArrowheads="1"/>
          </p:cNvSpPr>
          <p:nvPr/>
        </p:nvSpPr>
        <p:spPr bwMode="auto">
          <a:xfrm>
            <a:off x="5214482"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2" name="AutoShape 7">
            <a:hlinkClick r:id="" action="ppaction://noaction" highlightClick="1"/>
            <a:extLst>
              <a:ext uri="{FF2B5EF4-FFF2-40B4-BE49-F238E27FC236}">
                <a16:creationId xmlns:a16="http://schemas.microsoft.com/office/drawing/2014/main" id="{98011BE8-BE3D-3716-8F2E-99EF6A7669E9}"/>
              </a:ext>
            </a:extLst>
          </p:cNvPr>
          <p:cNvSpPr>
            <a:spLocks noChangeArrowheads="1"/>
          </p:cNvSpPr>
          <p:nvPr/>
        </p:nvSpPr>
        <p:spPr bwMode="auto">
          <a:xfrm>
            <a:off x="6512930" y="4619810"/>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3" name="AutoShape 8">
            <a:hlinkClick r:id="" action="ppaction://noaction" highlightClick="1"/>
            <a:extLst>
              <a:ext uri="{FF2B5EF4-FFF2-40B4-BE49-F238E27FC236}">
                <a16:creationId xmlns:a16="http://schemas.microsoft.com/office/drawing/2014/main" id="{B2DACDD0-1384-5381-BD16-E8E0EC5D8A8B}"/>
              </a:ext>
            </a:extLst>
          </p:cNvPr>
          <p:cNvSpPr>
            <a:spLocks noChangeArrowheads="1"/>
          </p:cNvSpPr>
          <p:nvPr/>
        </p:nvSpPr>
        <p:spPr bwMode="auto">
          <a:xfrm>
            <a:off x="7822167" y="4616701"/>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4" name="Text Box 12">
            <a:hlinkClick r:id="" action="ppaction://hlinkshowjump?jump=nextslide"/>
            <a:extLst>
              <a:ext uri="{FF2B5EF4-FFF2-40B4-BE49-F238E27FC236}">
                <a16:creationId xmlns:a16="http://schemas.microsoft.com/office/drawing/2014/main" id="{8C317FD0-2805-8A81-FB92-442DF72D30DB}"/>
              </a:ext>
            </a:extLst>
          </p:cNvPr>
          <p:cNvSpPr txBox="1">
            <a:spLocks noChangeArrowheads="1"/>
          </p:cNvSpPr>
          <p:nvPr/>
        </p:nvSpPr>
        <p:spPr bwMode="auto">
          <a:xfrm>
            <a:off x="228037" y="5407193"/>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15</a:t>
            </a:r>
          </a:p>
        </p:txBody>
      </p:sp>
      <p:sp>
        <p:nvSpPr>
          <p:cNvPr id="125" name="Text Box 12">
            <a:hlinkClick r:id="" action="ppaction://hlinkshowjump?jump=nextslide"/>
            <a:extLst>
              <a:ext uri="{FF2B5EF4-FFF2-40B4-BE49-F238E27FC236}">
                <a16:creationId xmlns:a16="http://schemas.microsoft.com/office/drawing/2014/main" id="{33B70D08-6B34-E071-3224-616E8E3BC5DE}"/>
              </a:ext>
            </a:extLst>
          </p:cNvPr>
          <p:cNvSpPr txBox="1">
            <a:spLocks noChangeArrowheads="1"/>
          </p:cNvSpPr>
          <p:nvPr/>
        </p:nvSpPr>
        <p:spPr bwMode="auto">
          <a:xfrm>
            <a:off x="1522000" y="5433865"/>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16</a:t>
            </a:r>
          </a:p>
        </p:txBody>
      </p:sp>
      <p:sp>
        <p:nvSpPr>
          <p:cNvPr id="126" name="Text Box 12">
            <a:hlinkClick r:id="" action="ppaction://hlinkshowjump?jump=nextslide"/>
            <a:extLst>
              <a:ext uri="{FF2B5EF4-FFF2-40B4-BE49-F238E27FC236}">
                <a16:creationId xmlns:a16="http://schemas.microsoft.com/office/drawing/2014/main" id="{D0046DFC-A235-01E0-D296-7D3F86E4E912}"/>
              </a:ext>
            </a:extLst>
          </p:cNvPr>
          <p:cNvSpPr txBox="1">
            <a:spLocks noChangeArrowheads="1"/>
          </p:cNvSpPr>
          <p:nvPr/>
        </p:nvSpPr>
        <p:spPr bwMode="auto">
          <a:xfrm>
            <a:off x="2798495" y="5430151"/>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17</a:t>
            </a:r>
          </a:p>
        </p:txBody>
      </p:sp>
      <p:sp>
        <p:nvSpPr>
          <p:cNvPr id="127" name="Text Box 12">
            <a:hlinkClick r:id="" action="ppaction://hlinkshowjump?jump=nextslide"/>
            <a:extLst>
              <a:ext uri="{FF2B5EF4-FFF2-40B4-BE49-F238E27FC236}">
                <a16:creationId xmlns:a16="http://schemas.microsoft.com/office/drawing/2014/main" id="{D5B3532C-0A95-A34F-D57E-FBBB7D6FC3E5}"/>
              </a:ext>
            </a:extLst>
          </p:cNvPr>
          <p:cNvSpPr txBox="1">
            <a:spLocks noChangeArrowheads="1"/>
          </p:cNvSpPr>
          <p:nvPr/>
        </p:nvSpPr>
        <p:spPr bwMode="auto">
          <a:xfrm>
            <a:off x="4106100" y="5430081"/>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18</a:t>
            </a:r>
          </a:p>
        </p:txBody>
      </p:sp>
      <p:sp>
        <p:nvSpPr>
          <p:cNvPr id="128" name="Text Box 12">
            <a:hlinkClick r:id="" action="ppaction://hlinkshowjump?jump=nextslide"/>
            <a:extLst>
              <a:ext uri="{FF2B5EF4-FFF2-40B4-BE49-F238E27FC236}">
                <a16:creationId xmlns:a16="http://schemas.microsoft.com/office/drawing/2014/main" id="{426BAFFE-1999-E103-9400-65CF6242CEBD}"/>
              </a:ext>
            </a:extLst>
          </p:cNvPr>
          <p:cNvSpPr txBox="1">
            <a:spLocks noChangeArrowheads="1"/>
          </p:cNvSpPr>
          <p:nvPr/>
        </p:nvSpPr>
        <p:spPr bwMode="auto">
          <a:xfrm>
            <a:off x="5484210" y="5421234"/>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19</a:t>
            </a:r>
          </a:p>
        </p:txBody>
      </p:sp>
      <p:sp>
        <p:nvSpPr>
          <p:cNvPr id="129" name="Text Box 12">
            <a:hlinkClick r:id="" action="ppaction://hlinkshowjump?jump=nextslide"/>
            <a:extLst>
              <a:ext uri="{FF2B5EF4-FFF2-40B4-BE49-F238E27FC236}">
                <a16:creationId xmlns:a16="http://schemas.microsoft.com/office/drawing/2014/main" id="{16D5E0F6-86EF-F3AD-2B81-6009B2A6426F}"/>
              </a:ext>
            </a:extLst>
          </p:cNvPr>
          <p:cNvSpPr txBox="1">
            <a:spLocks noChangeArrowheads="1"/>
          </p:cNvSpPr>
          <p:nvPr/>
        </p:nvSpPr>
        <p:spPr bwMode="auto">
          <a:xfrm>
            <a:off x="6764583" y="5421234"/>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20</a:t>
            </a:r>
          </a:p>
        </p:txBody>
      </p:sp>
      <p:sp>
        <p:nvSpPr>
          <p:cNvPr id="130" name="Text Box 12">
            <a:hlinkClick r:id="" action="ppaction://hlinkshowjump?jump=nextslide"/>
            <a:extLst>
              <a:ext uri="{FF2B5EF4-FFF2-40B4-BE49-F238E27FC236}">
                <a16:creationId xmlns:a16="http://schemas.microsoft.com/office/drawing/2014/main" id="{38930BDA-57CD-3C71-4B12-360D3A69B85B}"/>
              </a:ext>
            </a:extLst>
          </p:cNvPr>
          <p:cNvSpPr txBox="1">
            <a:spLocks noChangeArrowheads="1"/>
          </p:cNvSpPr>
          <p:nvPr/>
        </p:nvSpPr>
        <p:spPr bwMode="auto">
          <a:xfrm>
            <a:off x="8050077" y="5421234"/>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21</a:t>
            </a:r>
          </a:p>
        </p:txBody>
      </p:sp>
      <p:sp>
        <p:nvSpPr>
          <p:cNvPr id="3" name="Rectangle 2">
            <a:extLst>
              <a:ext uri="{FF2B5EF4-FFF2-40B4-BE49-F238E27FC236}">
                <a16:creationId xmlns:a16="http://schemas.microsoft.com/office/drawing/2014/main" id="{CEAF7B89-EA49-EF45-07CA-4ADB575E3D9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pic>
        <p:nvPicPr>
          <p:cNvPr id="4" name="VOTE Click Sound">
            <a:hlinkClick r:id="" action="ppaction://media"/>
            <a:extLst>
              <a:ext uri="{FF2B5EF4-FFF2-40B4-BE49-F238E27FC236}">
                <a16:creationId xmlns:a16="http://schemas.microsoft.com/office/drawing/2014/main" id="{82E59AFD-6A5C-C8DD-92E6-4EE76601087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30919" y="6050703"/>
            <a:ext cx="812800" cy="812800"/>
          </a:xfrm>
          <a:prstGeom prst="rect">
            <a:avLst/>
          </a:prstGeom>
        </p:spPr>
      </p:pic>
      <p:sp>
        <p:nvSpPr>
          <p:cNvPr id="5" name="AutoShape 64">
            <a:extLst>
              <a:ext uri="{FF2B5EF4-FFF2-40B4-BE49-F238E27FC236}">
                <a16:creationId xmlns:a16="http://schemas.microsoft.com/office/drawing/2014/main" id="{D6C20EA4-C8AE-6004-CE13-077E1E86071E}"/>
              </a:ext>
            </a:extLst>
          </p:cNvPr>
          <p:cNvSpPr>
            <a:spLocks noChangeArrowheads="1"/>
          </p:cNvSpPr>
          <p:nvPr/>
        </p:nvSpPr>
        <p:spPr bwMode="auto">
          <a:xfrm>
            <a:off x="4418821" y="2346483"/>
            <a:ext cx="268470" cy="726367"/>
          </a:xfrm>
          <a:prstGeom prst="downArrow">
            <a:avLst>
              <a:gd name="adj1" fmla="val 50000"/>
              <a:gd name="adj2" fmla="val 58333"/>
            </a:avLst>
          </a:prstGeom>
          <a:solidFill>
            <a:srgbClr val="D9CFC1"/>
          </a:solidFill>
          <a:ln w="9525">
            <a:solidFill>
              <a:schemeClr val="tx1"/>
            </a:solidFill>
            <a:miter lim="800000"/>
            <a:headEnd/>
            <a:tailEnd/>
          </a:ln>
        </p:spPr>
        <p:txBody>
          <a:bodyPr vert="eaVert"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Helvetica Neue" charset="0"/>
              <a:sym typeface="Arial" charset="0"/>
            </a:endParaRPr>
          </a:p>
        </p:txBody>
      </p:sp>
    </p:spTree>
    <p:extLst>
      <p:ext uri="{BB962C8B-B14F-4D97-AF65-F5344CB8AC3E}">
        <p14:creationId xmlns:p14="http://schemas.microsoft.com/office/powerpoint/2010/main" val="2681297832"/>
      </p:ext>
    </p:extLst>
  </p:cSld>
  <p:clrMapOvr>
    <a:masterClrMapping/>
  </p:clrMapOvr>
  <p:transition spd="slow" advTm="5000">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0" fill="hold"/>
                                        <p:tgtEl>
                                          <p:spTgt spid="5"/>
                                        </p:tgtEl>
                                        <p:attrNameLst>
                                          <p:attrName>ppt_x</p:attrName>
                                        </p:attrNameLst>
                                      </p:cBhvr>
                                      <p:tavLst>
                                        <p:tav tm="0">
                                          <p:val>
                                            <p:strVal val="0-#ppt_w/2"/>
                                          </p:val>
                                        </p:tav>
                                        <p:tav tm="100000">
                                          <p:val>
                                            <p:strVal val="#ppt_x"/>
                                          </p:val>
                                        </p:tav>
                                      </p:tavLst>
                                    </p:anim>
                                    <p:anim calcmode="lin" valueType="num">
                                      <p:cBhvr additive="base">
                                        <p:cTn id="8" dur="30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3000"/>
                            </p:stCondLst>
                            <p:childTnLst>
                              <p:par>
                                <p:cTn id="10" presetID="1" presetClass="mediacall" presetSubtype="0" fill="hold" nodeType="afterEffect">
                                  <p:stCondLst>
                                    <p:cond delay="0"/>
                                  </p:stCondLst>
                                  <p:childTnLst>
                                    <p:cmd type="call" cmd="playFrom(0.0)">
                                      <p:cBhvr>
                                        <p:cTn id="11" dur="1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4"/>
                </p:tgtEl>
              </p:cMediaNode>
            </p:audio>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2510EF-C778-CDD3-B79F-877D3BCA466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pic>
        <p:nvPicPr>
          <p:cNvPr id="6" name="Picture 5">
            <a:extLst>
              <a:ext uri="{FF2B5EF4-FFF2-40B4-BE49-F238E27FC236}">
                <a16:creationId xmlns:a16="http://schemas.microsoft.com/office/drawing/2014/main" id="{D69E1DC2-3914-7B70-247E-FE794E39C7B1}"/>
              </a:ext>
            </a:extLst>
          </p:cNvPr>
          <p:cNvPicPr>
            <a:picLocks noChangeAspect="1"/>
          </p:cNvPicPr>
          <p:nvPr/>
        </p:nvPicPr>
        <p:blipFill>
          <a:blip r:embed="rId3"/>
          <a:stretch>
            <a:fillRect/>
          </a:stretch>
        </p:blipFill>
        <p:spPr>
          <a:xfrm>
            <a:off x="0" y="0"/>
            <a:ext cx="5276022" cy="6858000"/>
          </a:xfrm>
          <a:prstGeom prst="rect">
            <a:avLst/>
          </a:prstGeom>
        </p:spPr>
      </p:pic>
      <p:pic>
        <p:nvPicPr>
          <p:cNvPr id="5" name="Picture 4" descr="A close-up of a logo&#10;&#10;Description automatically generated">
            <a:extLst>
              <a:ext uri="{FF2B5EF4-FFF2-40B4-BE49-F238E27FC236}">
                <a16:creationId xmlns:a16="http://schemas.microsoft.com/office/drawing/2014/main" id="{312AC811-84BC-2177-A1EC-1C1CCBB1CC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0" y="1143000"/>
            <a:ext cx="3657600" cy="3657600"/>
          </a:xfrm>
          <a:prstGeom prst="rect">
            <a:avLst/>
          </a:prstGeom>
        </p:spPr>
      </p:pic>
    </p:spTree>
    <p:extLst>
      <p:ext uri="{BB962C8B-B14F-4D97-AF65-F5344CB8AC3E}">
        <p14:creationId xmlns:p14="http://schemas.microsoft.com/office/powerpoint/2010/main" val="3821323221"/>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2" name="TextBox 1"/>
          <p:cNvSpPr txBox="1"/>
          <p:nvPr/>
        </p:nvSpPr>
        <p:spPr>
          <a:xfrm>
            <a:off x="-9285004" y="-3501957"/>
            <a:ext cx="184731" cy="369332"/>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endParaRPr>
          </a:p>
        </p:txBody>
      </p:sp>
      <p:sp>
        <p:nvSpPr>
          <p:cNvPr id="12" name="Rectangle 11"/>
          <p:cNvSpPr/>
          <p:nvPr/>
        </p:nvSpPr>
        <p:spPr>
          <a:xfrm>
            <a:off x="7112" y="561808"/>
            <a:ext cx="9144000" cy="2105192"/>
          </a:xfrm>
          <a:prstGeom prst="rect">
            <a:avLst/>
          </a:prstGeom>
        </p:spPr>
        <p:txBody>
          <a:bodyPr wrap="square">
            <a:spAutoFit/>
          </a:bodyPr>
          <a:lstStyle/>
          <a:p>
            <a:pPr marL="0" marR="0" lvl="0" indent="0" algn="ctr" defTabSz="914400" rtl="0" eaLnBrk="0" fontAlgn="base" latinLnBrk="0" hangingPunct="0">
              <a:lnSpc>
                <a:spcPct val="100000"/>
              </a:lnSpc>
              <a:spcBef>
                <a:spcPct val="30000"/>
              </a:spcBef>
              <a:spcAft>
                <a:spcPct val="0"/>
              </a:spcAft>
              <a:buClrTx/>
              <a:buSzTx/>
              <a:buFontTx/>
              <a:buNone/>
              <a:tabLst/>
              <a:defRPr/>
            </a:pPr>
            <a:r>
              <a:rPr kumimoji="0" lang="en-US" sz="32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Livelihood</a:t>
            </a:r>
          </a:p>
          <a:p>
            <a:pPr marL="0" marR="0" lvl="0" indent="0" algn="ctr" defTabSz="914400" rtl="0" eaLnBrk="0" fontAlgn="base" latinLnBrk="0" hangingPunct="0">
              <a:lnSpc>
                <a:spcPct val="100000"/>
              </a:lnSpc>
              <a:spcBef>
                <a:spcPct val="30000"/>
              </a:spcBef>
              <a:spcAft>
                <a:spcPct val="0"/>
              </a:spcAft>
              <a:buClrTx/>
              <a:buSzTx/>
              <a:buFontTx/>
              <a:buNone/>
              <a:tabLst/>
              <a:defRPr/>
            </a:pPr>
            <a:endParaRPr kumimoji="0" lang="en-US" sz="10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endParaRPr>
          </a:p>
          <a:p>
            <a:pPr marL="0" marR="0" lvl="0" indent="0" algn="ctr" defTabSz="914400" rtl="0" eaLnBrk="0" fontAlgn="base" latinLnBrk="0" hangingPunct="0">
              <a:lnSpc>
                <a:spcPct val="100000"/>
              </a:lnSpc>
              <a:spcBef>
                <a:spcPct val="30000"/>
              </a:spcBef>
              <a:spcAft>
                <a:spcPct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Discussion Story</a:t>
            </a:r>
            <a:endParaRPr kumimoji="0" lang="en-US" sz="2400" u="sng"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endParaRPr>
          </a:p>
          <a:p>
            <a:pPr marL="0" marR="0" lvl="0" indent="0" algn="ctr" defTabSz="914400" rtl="0" eaLnBrk="0" fontAlgn="base" latinLnBrk="0" hangingPunct="0">
              <a:lnSpc>
                <a:spcPct val="100000"/>
              </a:lnSpc>
              <a:spcBef>
                <a:spcPct val="30000"/>
              </a:spcBef>
              <a:spcAft>
                <a:spcPct val="0"/>
              </a:spcAft>
              <a:buClrTx/>
              <a:buSzTx/>
              <a:buFontTx/>
              <a:buNone/>
              <a:tabLst/>
              <a:defRPr/>
            </a:pPr>
            <a:r>
              <a:rPr kumimoji="0" lang="en-US" sz="2400" u="sng"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Poverty</a:t>
            </a:r>
            <a:r>
              <a:rPr kumimoji="0" lang="en-US" sz="2400" u="sng" strike="noStrike" kern="1200" cap="none" spc="0" normalizeH="0" noProof="0" dirty="0">
                <a:ln>
                  <a:noFill/>
                </a:ln>
                <a:solidFill>
                  <a:prstClr val="black"/>
                </a:solidFill>
                <a:effectLst/>
                <a:uLnTx/>
                <a:uFillTx/>
                <a:latin typeface="Avenir Book" panose="02000503020000020003" pitchFamily="2" charset="0"/>
                <a:ea typeface="Avenir Medium" charset="0"/>
                <a:cs typeface="Avenir Medium" charset="0"/>
              </a:rPr>
              <a:t> in a sixth-grade class</a:t>
            </a:r>
            <a:endParaRPr kumimoji="0" lang="en-US" sz="2400" u="sng"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endParaRPr>
          </a:p>
          <a:p>
            <a:pPr marL="0" marR="0" lvl="0" indent="0" algn="ctr" defTabSz="914400" rtl="0" eaLnBrk="0" fontAlgn="base" latinLnBrk="0" hangingPunct="0">
              <a:lnSpc>
                <a:spcPct val="100000"/>
              </a:lnSpc>
              <a:spcBef>
                <a:spcPct val="30000"/>
              </a:spcBef>
              <a:spcAft>
                <a:spcPct val="0"/>
              </a:spcAft>
              <a:buClrTx/>
              <a:buSzTx/>
              <a:buFontTx/>
              <a:buNone/>
              <a:tabLst/>
              <a:defRPr/>
            </a:pPr>
            <a:endParaRPr kumimoji="0" lang="en-US" sz="1800" u="sng"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endParaRPr>
          </a:p>
        </p:txBody>
      </p:sp>
      <p:sp>
        <p:nvSpPr>
          <p:cNvPr id="3" name="Rectangle 2">
            <a:extLst>
              <a:ext uri="{FF2B5EF4-FFF2-40B4-BE49-F238E27FC236}">
                <a16:creationId xmlns:a16="http://schemas.microsoft.com/office/drawing/2014/main" id="{ED025127-93B6-1EB4-A4F7-13713A333AA6}"/>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Discussion story: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Poverty in a sixth-grade class</a:t>
            </a:r>
          </a:p>
        </p:txBody>
      </p:sp>
      <p:cxnSp>
        <p:nvCxnSpPr>
          <p:cNvPr id="4" name="Straight Connector 3">
            <a:extLst>
              <a:ext uri="{FF2B5EF4-FFF2-40B4-BE49-F238E27FC236}">
                <a16:creationId xmlns:a16="http://schemas.microsoft.com/office/drawing/2014/main" id="{4840CC3A-3AED-1F0D-D5C4-FC5326D4B5F1}"/>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7705ACB2-3FD6-6267-CEA5-45A3DA5B6B0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6" name="TextBox 5">
            <a:extLst>
              <a:ext uri="{FF2B5EF4-FFF2-40B4-BE49-F238E27FC236}">
                <a16:creationId xmlns:a16="http://schemas.microsoft.com/office/drawing/2014/main" id="{705768DB-1A8D-D771-117A-27A8D458E6A9}"/>
              </a:ext>
            </a:extLst>
          </p:cNvPr>
          <p:cNvSpPr txBox="1"/>
          <p:nvPr/>
        </p:nvSpPr>
        <p:spPr>
          <a:xfrm>
            <a:off x="7485154" y="2029152"/>
            <a:ext cx="1600201" cy="430887"/>
          </a:xfrm>
          <a:prstGeom prst="rect">
            <a:avLst/>
          </a:prstGeom>
          <a:noFill/>
        </p:spPr>
        <p:txBody>
          <a:bodyPr wrap="square" rtlCol="0">
            <a:spAutoFit/>
          </a:bodyPr>
          <a:lstStyle/>
          <a:p>
            <a:pPr algn="ctr" defTabSz="457200" fontAlgn="auto">
              <a:spcBef>
                <a:spcPts val="0"/>
              </a:spcBef>
              <a:spcAft>
                <a:spcPts val="0"/>
              </a:spcAft>
            </a:pPr>
            <a:r>
              <a:rPr lang="en-US" sz="2200" dirty="0">
                <a:solidFill>
                  <a:srgbClr val="977D6B"/>
                </a:solidFill>
                <a:latin typeface="Tw Cen MT"/>
                <a:ea typeface=""/>
                <a:cs typeface="Tw Cen MT"/>
              </a:rPr>
              <a:t>Livelihood</a:t>
            </a:r>
          </a:p>
        </p:txBody>
      </p:sp>
      <p:pic>
        <p:nvPicPr>
          <p:cNvPr id="8" name="Picture 7">
            <a:extLst>
              <a:ext uri="{FF2B5EF4-FFF2-40B4-BE49-F238E27FC236}">
                <a16:creationId xmlns:a16="http://schemas.microsoft.com/office/drawing/2014/main" id="{72A3E44E-BFE6-B3E4-05F7-24C9DF17CFBF}"/>
              </a:ext>
            </a:extLst>
          </p:cNvPr>
          <p:cNvPicPr>
            <a:picLocks noChangeAspect="1"/>
          </p:cNvPicPr>
          <p:nvPr/>
        </p:nvPicPr>
        <p:blipFill>
          <a:blip r:embed="rId3"/>
          <a:stretch>
            <a:fillRect/>
          </a:stretch>
        </p:blipFill>
        <p:spPr>
          <a:xfrm>
            <a:off x="823097" y="2724458"/>
            <a:ext cx="7497806" cy="3276600"/>
          </a:xfrm>
          <a:prstGeom prst="rect">
            <a:avLst/>
          </a:prstGeom>
          <a:ln>
            <a:solidFill>
              <a:schemeClr val="tx1"/>
            </a:solidFill>
          </a:ln>
        </p:spPr>
      </p:pic>
      <p:pic>
        <p:nvPicPr>
          <p:cNvPr id="9" name="Picture 8">
            <a:extLst>
              <a:ext uri="{FF2B5EF4-FFF2-40B4-BE49-F238E27FC236}">
                <a16:creationId xmlns:a16="http://schemas.microsoft.com/office/drawing/2014/main" id="{7E452326-980C-B6EB-2EF2-78EEA07A80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5800" y="6870700"/>
            <a:ext cx="1600200" cy="1600200"/>
          </a:xfrm>
          <a:prstGeom prst="rect">
            <a:avLst/>
          </a:prstGeom>
        </p:spPr>
      </p:pic>
      <p:pic>
        <p:nvPicPr>
          <p:cNvPr id="10" name="Picture 9">
            <a:extLst>
              <a:ext uri="{FF2B5EF4-FFF2-40B4-BE49-F238E27FC236}">
                <a16:creationId xmlns:a16="http://schemas.microsoft.com/office/drawing/2014/main" id="{035B83C6-2523-3E7A-6595-9856F682D7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85155" y="428952"/>
            <a:ext cx="1600200" cy="1600200"/>
          </a:xfrm>
          <a:prstGeom prst="rect">
            <a:avLst/>
          </a:prstGeom>
        </p:spPr>
      </p:pic>
    </p:spTree>
    <p:extLst>
      <p:ext uri="{BB962C8B-B14F-4D97-AF65-F5344CB8AC3E}">
        <p14:creationId xmlns:p14="http://schemas.microsoft.com/office/powerpoint/2010/main" val="7984484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PhAnim="0">
  <p:cSld>
    <p:bg>
      <p:bgPr>
        <a:solidFill>
          <a:srgbClr val="DDB54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07B1F9-63D4-D74C-B854-049DCF798EDC}"/>
              </a:ext>
            </a:extLst>
          </p:cNvPr>
          <p:cNvSpPr/>
          <p:nvPr/>
        </p:nvSpPr>
        <p:spPr>
          <a:xfrm>
            <a:off x="0" y="498870"/>
            <a:ext cx="9144000" cy="584775"/>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543018"/>
                </a:solidFill>
                <a:effectLst/>
                <a:uLnTx/>
                <a:uFillTx/>
                <a:latin typeface="Avenir Book" panose="02000503020000020003" pitchFamily="2" charset="0"/>
                <a:ea typeface="ＭＳ Ｐゴシック" pitchFamily="-106" charset="-128"/>
              </a:rPr>
              <a:t>The Golden Moment</a:t>
            </a:r>
          </a:p>
        </p:txBody>
      </p:sp>
      <p:sp>
        <p:nvSpPr>
          <p:cNvPr id="3" name="Rectangle 2">
            <a:extLst>
              <a:ext uri="{FF2B5EF4-FFF2-40B4-BE49-F238E27FC236}">
                <a16:creationId xmlns:a16="http://schemas.microsoft.com/office/drawing/2014/main" id="{E3B9756F-1CE1-5FE6-E9A0-510CB175146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5" name="Rectangle 4">
            <a:extLst>
              <a:ext uri="{FF2B5EF4-FFF2-40B4-BE49-F238E27FC236}">
                <a16:creationId xmlns:a16="http://schemas.microsoft.com/office/drawing/2014/main" id="{0F8C76D6-E0C1-F442-AE44-D0AD31067AB2}"/>
              </a:ext>
            </a:extLst>
          </p:cNvPr>
          <p:cNvSpPr/>
          <p:nvPr/>
        </p:nvSpPr>
        <p:spPr>
          <a:xfrm>
            <a:off x="-1" y="0"/>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Discussion story: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Poverty in a sixth-grade class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2B1F517A-1AA8-1E50-074A-9E3781FE5FA8}"/>
              </a:ext>
            </a:extLst>
          </p:cNvPr>
          <p:cNvCxnSpPr/>
          <p:nvPr/>
        </p:nvCxnSpPr>
        <p:spPr>
          <a:xfrm>
            <a:off x="1" y="359044"/>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6144EAFE-B5D3-EBED-5098-9FF8A689E947}"/>
              </a:ext>
            </a:extLst>
          </p:cNvPr>
          <p:cNvPicPr>
            <a:picLocks noChangeAspect="1"/>
          </p:cNvPicPr>
          <p:nvPr/>
        </p:nvPicPr>
        <p:blipFill>
          <a:blip r:embed="rId3"/>
          <a:stretch>
            <a:fillRect/>
          </a:stretch>
        </p:blipFill>
        <p:spPr>
          <a:xfrm>
            <a:off x="1674408" y="1322374"/>
            <a:ext cx="5795179" cy="3957156"/>
          </a:xfrm>
          <a:prstGeom prst="rect">
            <a:avLst/>
          </a:prstGeom>
          <a:ln>
            <a:solidFill>
              <a:srgbClr val="000000"/>
            </a:solidFill>
          </a:ln>
        </p:spPr>
      </p:pic>
      <p:sp>
        <p:nvSpPr>
          <p:cNvPr id="4" name="TextBox 3">
            <a:extLst>
              <a:ext uri="{FF2B5EF4-FFF2-40B4-BE49-F238E27FC236}">
                <a16:creationId xmlns:a16="http://schemas.microsoft.com/office/drawing/2014/main" id="{23F1B727-C1FC-AF39-DE81-20B21AFD3C5C}"/>
              </a:ext>
            </a:extLst>
          </p:cNvPr>
          <p:cNvSpPr txBox="1"/>
          <p:nvPr/>
        </p:nvSpPr>
        <p:spPr>
          <a:xfrm>
            <a:off x="2957947" y="5449570"/>
            <a:ext cx="5791195" cy="907941"/>
          </a:xfrm>
          <a:prstGeom prst="rect">
            <a:avLst/>
          </a:prstGeom>
          <a:noFill/>
        </p:spPr>
        <p:txBody>
          <a:bodyPr wrap="square" rtlCol="0">
            <a:spAutoFit/>
          </a:bodyPr>
          <a:lstStyle/>
          <a:p>
            <a:pPr eaLnBrk="0" hangingPunct="0">
              <a:spcBef>
                <a:spcPts val="600"/>
              </a:spcBef>
              <a:tabLst>
                <a:tab pos="2449513" algn="l"/>
                <a:tab pos="2900363" algn="l"/>
              </a:tabLst>
            </a:pPr>
            <a:r>
              <a:rPr lang="en-US" sz="2400" dirty="0">
                <a:solidFill>
                  <a:srgbClr val="000000"/>
                </a:solidFill>
                <a:latin typeface="Avenir Book" panose="02000503020000020003" pitchFamily="2" charset="0"/>
                <a:ea typeface="Avenir Medium" charset="0"/>
                <a:cs typeface="Avenir Medium" charset="0"/>
              </a:rPr>
              <a:t>Poverty causes suffering and deprivation</a:t>
            </a:r>
          </a:p>
          <a:p>
            <a:pPr>
              <a:spcBef>
                <a:spcPts val="600"/>
              </a:spcBef>
              <a:tabLst>
                <a:tab pos="2446338" algn="l"/>
                <a:tab pos="3248025" algn="l"/>
              </a:tabLst>
            </a:pPr>
            <a:r>
              <a:rPr lang="en-US" sz="2400" dirty="0">
                <a:solidFill>
                  <a:srgbClr val="000000"/>
                </a:solidFill>
                <a:latin typeface="Avenir Book" panose="02000503020000020003" pitchFamily="2" charset="0"/>
                <a:ea typeface="Avenir Medium" charset="0"/>
                <a:cs typeface="Avenir Medium" charset="0"/>
              </a:rPr>
              <a:t>An end to poverty</a:t>
            </a:r>
          </a:p>
        </p:txBody>
      </p:sp>
      <p:sp>
        <p:nvSpPr>
          <p:cNvPr id="7" name="TextBox 6">
            <a:extLst>
              <a:ext uri="{FF2B5EF4-FFF2-40B4-BE49-F238E27FC236}">
                <a16:creationId xmlns:a16="http://schemas.microsoft.com/office/drawing/2014/main" id="{6420AAC4-3A4F-4DD7-44EB-72BD801BEF71}"/>
              </a:ext>
            </a:extLst>
          </p:cNvPr>
          <p:cNvSpPr txBox="1"/>
          <p:nvPr/>
        </p:nvSpPr>
        <p:spPr>
          <a:xfrm>
            <a:off x="394858" y="5435715"/>
            <a:ext cx="2563089" cy="907941"/>
          </a:xfrm>
          <a:prstGeom prst="rect">
            <a:avLst/>
          </a:prstGeom>
          <a:noFill/>
        </p:spPr>
        <p:txBody>
          <a:bodyPr wrap="square" rtlCol="0">
            <a:spAutoFit/>
          </a:bodyPr>
          <a:lstStyle/>
          <a:p>
            <a:pPr algn="r" eaLnBrk="0" hangingPunct="0">
              <a:spcBef>
                <a:spcPts val="600"/>
              </a:spcBef>
              <a:tabLst>
                <a:tab pos="2449513" algn="l"/>
                <a:tab pos="2900363" algn="l"/>
              </a:tabLst>
            </a:pPr>
            <a:r>
              <a:rPr lang="en-US" sz="2400" dirty="0">
                <a:solidFill>
                  <a:srgbClr val="000000"/>
                </a:solidFill>
                <a:latin typeface="Avenir Book" panose="02000503020000020003" pitchFamily="2" charset="0"/>
                <a:ea typeface="Avenir Medium" charset="0"/>
                <a:cs typeface="Avenir Medium" charset="0"/>
              </a:rPr>
              <a:t>Shared Problem:</a:t>
            </a:r>
          </a:p>
          <a:p>
            <a:pPr algn="r">
              <a:spcBef>
                <a:spcPts val="600"/>
              </a:spcBef>
              <a:tabLst>
                <a:tab pos="2446338" algn="l"/>
                <a:tab pos="3248025" algn="l"/>
              </a:tabLst>
            </a:pPr>
            <a:r>
              <a:rPr lang="en-US" sz="2400" dirty="0">
                <a:solidFill>
                  <a:srgbClr val="000000"/>
                </a:solidFill>
                <a:latin typeface="Avenir Book" panose="02000503020000020003" pitchFamily="2" charset="0"/>
                <a:ea typeface="Avenir Medium" charset="0"/>
                <a:cs typeface="Avenir Medium" charset="0"/>
              </a:rPr>
              <a:t>Shared Goal:</a:t>
            </a:r>
          </a:p>
        </p:txBody>
      </p:sp>
    </p:spTree>
    <p:extLst>
      <p:ext uri="{BB962C8B-B14F-4D97-AF65-F5344CB8AC3E}">
        <p14:creationId xmlns:p14="http://schemas.microsoft.com/office/powerpoint/2010/main" val="27684009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20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Effect transition="in" filter="fade">
                                      <p:cBhvr>
                                        <p:cTn id="15" dur="2000"/>
                                        <p:tgtEl>
                                          <p:spTgt spid="7">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4" name="TextBox 3"/>
          <p:cNvSpPr txBox="1"/>
          <p:nvPr/>
        </p:nvSpPr>
        <p:spPr>
          <a:xfrm>
            <a:off x="463355" y="609600"/>
            <a:ext cx="8217291" cy="5016758"/>
          </a:xfrm>
          <a:prstGeom prst="rect">
            <a:avLst/>
          </a:prstGeom>
          <a:solidFill>
            <a:srgbClr val="FFFFFF"/>
          </a:solidFill>
        </p:spPr>
        <p:txBody>
          <a:bodyPr wrap="square" rtlCol="0">
            <a:spAutoFit/>
          </a:bodyPr>
          <a:lstStyle/>
          <a:p>
            <a:pPr eaLnBrk="0" hangingPunct="0"/>
            <a:r>
              <a:rPr lang="en-US" sz="3200" b="1" dirty="0">
                <a:solidFill>
                  <a:srgbClr val="000000"/>
                </a:solidFill>
                <a:latin typeface="Avenir Black" panose="02000503020000020003" pitchFamily="2" charset="0"/>
                <a:ea typeface="ＭＳ Ｐゴシック" charset="0"/>
                <a:cs typeface="Avenir Medium" charset="0"/>
              </a:rPr>
              <a:t>Livelihood</a:t>
            </a:r>
            <a:r>
              <a:rPr lang="en-US" sz="3200" dirty="0">
                <a:solidFill>
                  <a:srgbClr val="000000"/>
                </a:solidFill>
                <a:latin typeface="Avenir Book" panose="02000503020000020003" pitchFamily="2" charset="0"/>
                <a:ea typeface="ＭＳ Ｐゴシック" charset="0"/>
                <a:cs typeface="Avenir Medium" charset="0"/>
              </a:rPr>
              <a:t> </a:t>
            </a:r>
            <a:r>
              <a:rPr lang="en-US" sz="2400" dirty="0">
                <a:solidFill>
                  <a:srgbClr val="000000"/>
                </a:solidFill>
                <a:latin typeface="Avenir Book" panose="02000503020000020003" pitchFamily="2" charset="0"/>
                <a:ea typeface="ＭＳ Ｐゴシック" charset="0"/>
                <a:cs typeface="Avenir Medium" charset="0"/>
              </a:rPr>
              <a:t>is the means through which people earn money to pay for the necessities of life—</a:t>
            </a:r>
            <a:r>
              <a:rPr lang="en-US" sz="2400" dirty="0">
                <a:solidFill>
                  <a:srgbClr val="000000"/>
                </a:solidFill>
                <a:latin typeface="Avenir Book" panose="02000503020000020003" pitchFamily="2" charset="0"/>
                <a:ea typeface="Avenir Medium" charset="0"/>
                <a:cs typeface="Avenir Medium" charset="0"/>
              </a:rPr>
              <a:t>shelter, food, clothing, health care, electricity, heat, </a:t>
            </a:r>
            <a:r>
              <a:rPr lang="en-US" sz="2400" dirty="0">
                <a:solidFill>
                  <a:srgbClr val="000000"/>
                </a:solidFill>
                <a:latin typeface="Avenir Book" panose="02000503020000020003" pitchFamily="2" charset="0"/>
                <a:ea typeface="ＭＳ Ｐゴシック" charset="0"/>
                <a:cs typeface="Avenir Medium" charset="0"/>
              </a:rPr>
              <a:t>and more. </a:t>
            </a:r>
          </a:p>
          <a:p>
            <a:pPr eaLnBrk="0" hangingPunct="0"/>
            <a:endParaRPr lang="en-US" sz="2400" dirty="0">
              <a:solidFill>
                <a:srgbClr val="000000"/>
              </a:solidFill>
              <a:latin typeface="Avenir Book" panose="02000503020000020003" pitchFamily="2" charset="0"/>
              <a:ea typeface="ＭＳ Ｐゴシック" charset="0"/>
              <a:cs typeface="Avenir Medium" charset="0"/>
            </a:endParaRPr>
          </a:p>
          <a:p>
            <a:pPr eaLnBrk="0" hangingPunct="0"/>
            <a:endParaRPr lang="en-US" sz="2400" dirty="0">
              <a:solidFill>
                <a:srgbClr val="000000"/>
              </a:solidFill>
              <a:latin typeface="Avenir Book" panose="02000503020000020003" pitchFamily="2" charset="0"/>
              <a:ea typeface="ＭＳ Ｐゴシック" charset="0"/>
              <a:cs typeface="Avenir Medium" charset="0"/>
            </a:endParaRPr>
          </a:p>
          <a:p>
            <a:pPr eaLnBrk="0" hangingPunct="0"/>
            <a:endParaRPr lang="en-US" sz="2400" dirty="0">
              <a:solidFill>
                <a:srgbClr val="000000"/>
              </a:solidFill>
              <a:latin typeface="Avenir Book" panose="02000503020000020003" pitchFamily="2" charset="0"/>
              <a:ea typeface="ＭＳ Ｐゴシック" charset="0"/>
              <a:cs typeface="Avenir Medium" charset="0"/>
            </a:endParaRPr>
          </a:p>
          <a:p>
            <a:pPr eaLnBrk="0" hangingPunct="0"/>
            <a:endParaRPr lang="en-US" sz="2400" dirty="0">
              <a:solidFill>
                <a:srgbClr val="000000"/>
              </a:solidFill>
              <a:latin typeface="Avenir Book" panose="02000503020000020003" pitchFamily="2" charset="0"/>
              <a:ea typeface="ＭＳ Ｐゴシック" charset="0"/>
              <a:cs typeface="Avenir Medium" charset="0"/>
            </a:endParaRPr>
          </a:p>
          <a:p>
            <a:pPr eaLnBrk="0" hangingPunct="0"/>
            <a:endParaRPr lang="en-US" sz="2400" dirty="0">
              <a:solidFill>
                <a:srgbClr val="000000"/>
              </a:solidFill>
              <a:latin typeface="Avenir Book" panose="02000503020000020003" pitchFamily="2" charset="0"/>
              <a:ea typeface="ＭＳ Ｐゴシック" charset="0"/>
              <a:cs typeface="Avenir Medium" charset="0"/>
            </a:endParaRPr>
          </a:p>
          <a:p>
            <a:pPr eaLnBrk="0" hangingPunct="0"/>
            <a:endParaRPr lang="en-US" sz="2400" dirty="0">
              <a:solidFill>
                <a:srgbClr val="000000"/>
              </a:solidFill>
              <a:latin typeface="Avenir Book" panose="02000503020000020003" pitchFamily="2" charset="0"/>
              <a:ea typeface="ＭＳ Ｐゴシック" charset="0"/>
              <a:cs typeface="Avenir Medium" charset="0"/>
            </a:endParaRPr>
          </a:p>
          <a:p>
            <a:pPr eaLnBrk="0" hangingPunct="0"/>
            <a:endParaRPr lang="en-US" sz="2400" dirty="0">
              <a:solidFill>
                <a:srgbClr val="000000"/>
              </a:solidFill>
              <a:latin typeface="Avenir Book" panose="02000503020000020003" pitchFamily="2" charset="0"/>
              <a:ea typeface="ＭＳ Ｐゴシック" charset="0"/>
              <a:cs typeface="Avenir Medium" charset="0"/>
            </a:endParaRPr>
          </a:p>
          <a:p>
            <a:pPr eaLnBrk="0" hangingPunct="0"/>
            <a:endParaRPr lang="en-US" sz="2400" dirty="0">
              <a:solidFill>
                <a:srgbClr val="000000"/>
              </a:solidFill>
              <a:latin typeface="Avenir Book" panose="02000503020000020003" pitchFamily="2" charset="0"/>
              <a:ea typeface="ＭＳ Ｐゴシック" charset="0"/>
              <a:cs typeface="Avenir Medium" charset="0"/>
            </a:endParaRPr>
          </a:p>
          <a:p>
            <a:pPr eaLnBrk="0" hangingPunct="0"/>
            <a:endParaRPr lang="en-US" sz="2400" dirty="0">
              <a:solidFill>
                <a:srgbClr val="000000"/>
              </a:solidFill>
              <a:latin typeface="Avenir Book" panose="02000503020000020003" pitchFamily="2" charset="0"/>
              <a:ea typeface="ＭＳ Ｐゴシック" charset="0"/>
              <a:cs typeface="Avenir Medium" charset="0"/>
            </a:endParaRPr>
          </a:p>
          <a:p>
            <a:pPr eaLnBrk="0" hangingPunct="0"/>
            <a:endParaRPr lang="en-US" sz="2400" dirty="0">
              <a:solidFill>
                <a:srgbClr val="000000"/>
              </a:solidFill>
              <a:latin typeface="Avenir Book" panose="02000503020000020003" pitchFamily="2" charset="0"/>
              <a:ea typeface="ＭＳ Ｐゴシック" charset="0"/>
              <a:cs typeface="Avenir Medium" charset="0"/>
            </a:endParaRPr>
          </a:p>
        </p:txBody>
      </p:sp>
      <p:pic>
        <p:nvPicPr>
          <p:cNvPr id="3" name="Picture 2">
            <a:extLst>
              <a:ext uri="{FF2B5EF4-FFF2-40B4-BE49-F238E27FC236}">
                <a16:creationId xmlns:a16="http://schemas.microsoft.com/office/drawing/2014/main" id="{F3371B1F-C7A1-773D-1673-3B523668086E}"/>
              </a:ext>
            </a:extLst>
          </p:cNvPr>
          <p:cNvPicPr>
            <a:picLocks noChangeAspect="1"/>
          </p:cNvPicPr>
          <p:nvPr/>
        </p:nvPicPr>
        <p:blipFill>
          <a:blip r:embed="rId3"/>
          <a:stretch>
            <a:fillRect/>
          </a:stretch>
        </p:blipFill>
        <p:spPr>
          <a:xfrm>
            <a:off x="2590800" y="2137531"/>
            <a:ext cx="3962400" cy="4348976"/>
          </a:xfrm>
          <a:prstGeom prst="rect">
            <a:avLst/>
          </a:prstGeom>
          <a:ln>
            <a:solidFill>
              <a:srgbClr val="000000"/>
            </a:solidFill>
          </a:ln>
        </p:spPr>
      </p:pic>
      <p:sp>
        <p:nvSpPr>
          <p:cNvPr id="5" name="Rectangle 4">
            <a:extLst>
              <a:ext uri="{FF2B5EF4-FFF2-40B4-BE49-F238E27FC236}">
                <a16:creationId xmlns:a16="http://schemas.microsoft.com/office/drawing/2014/main" id="{2F20C651-872C-61F2-5859-123B7951C62C}"/>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
        <p:nvSpPr>
          <p:cNvPr id="2" name="Rectangle 1">
            <a:extLst>
              <a:ext uri="{FF2B5EF4-FFF2-40B4-BE49-F238E27FC236}">
                <a16:creationId xmlns:a16="http://schemas.microsoft.com/office/drawing/2014/main" id="{AB949518-3100-4D13-276E-4CF5B759E98B}"/>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Livelihood</a:t>
            </a:r>
          </a:p>
        </p:txBody>
      </p:sp>
      <p:cxnSp>
        <p:nvCxnSpPr>
          <p:cNvPr id="6" name="Straight Connector 5">
            <a:extLst>
              <a:ext uri="{FF2B5EF4-FFF2-40B4-BE49-F238E27FC236}">
                <a16:creationId xmlns:a16="http://schemas.microsoft.com/office/drawing/2014/main" id="{DAE505CD-D91F-79FB-2FBD-6FC66C427E3E}"/>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77330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4" name="TextBox 3"/>
          <p:cNvSpPr txBox="1"/>
          <p:nvPr/>
        </p:nvSpPr>
        <p:spPr>
          <a:xfrm>
            <a:off x="545709" y="610374"/>
            <a:ext cx="8052582" cy="4647426"/>
          </a:xfrm>
          <a:prstGeom prst="rect">
            <a:avLst/>
          </a:prstGeom>
          <a:solidFill>
            <a:srgbClr val="FFFFFF"/>
          </a:solidFill>
        </p:spPr>
        <p:txBody>
          <a:bodyPr wrap="square" rtlCol="0">
            <a:spAutoFit/>
          </a:bodyPr>
          <a:lstStyle/>
          <a:p>
            <a:pPr eaLnBrk="0" hangingPunct="0"/>
            <a:r>
              <a:rPr lang="en-US" sz="3200" b="1" dirty="0">
                <a:solidFill>
                  <a:srgbClr val="000000"/>
                </a:solidFill>
                <a:latin typeface="Avenir Black" panose="02000503020000020003" pitchFamily="2" charset="0"/>
                <a:ea typeface="ＭＳ Ｐゴシック" charset="0"/>
                <a:cs typeface="Avenir Medium" charset="0"/>
              </a:rPr>
              <a:t>Poverty</a:t>
            </a:r>
            <a:r>
              <a:rPr lang="en-US" sz="3200" dirty="0">
                <a:solidFill>
                  <a:srgbClr val="000000"/>
                </a:solidFill>
                <a:latin typeface="Avenir Book" panose="02000503020000020003" pitchFamily="2" charset="0"/>
                <a:ea typeface="ＭＳ Ｐゴシック" charset="0"/>
                <a:cs typeface="Avenir Medium" charset="0"/>
              </a:rPr>
              <a:t> </a:t>
            </a:r>
            <a:r>
              <a:rPr lang="en-US" sz="2400" dirty="0">
                <a:solidFill>
                  <a:srgbClr val="000000"/>
                </a:solidFill>
                <a:latin typeface="Avenir Book" panose="02000503020000020003" pitchFamily="2" charset="0"/>
                <a:ea typeface="ＭＳ Ｐゴシック" charset="0"/>
                <a:cs typeface="Avenir Medium" charset="0"/>
              </a:rPr>
              <a:t>is having an insufficient livelihood to afford the things needed to survive. </a:t>
            </a:r>
          </a:p>
          <a:p>
            <a:pPr eaLnBrk="0" hangingPunct="0"/>
            <a:endParaRPr lang="en-US" sz="2400" dirty="0">
              <a:solidFill>
                <a:srgbClr val="000000"/>
              </a:solidFill>
              <a:latin typeface="Avenir Book" panose="02000503020000020003" pitchFamily="2" charset="0"/>
              <a:ea typeface="ＭＳ Ｐゴシック" charset="0"/>
              <a:cs typeface="Avenir Medium" charset="0"/>
            </a:endParaRPr>
          </a:p>
          <a:p>
            <a:pPr eaLnBrk="0" hangingPunct="0"/>
            <a:endParaRPr lang="en-US" sz="2400" dirty="0">
              <a:solidFill>
                <a:srgbClr val="000000"/>
              </a:solidFill>
              <a:latin typeface="Avenir Book" panose="02000503020000020003" pitchFamily="2" charset="0"/>
              <a:ea typeface="ＭＳ Ｐゴシック" charset="0"/>
              <a:cs typeface="Avenir Medium" charset="0"/>
            </a:endParaRPr>
          </a:p>
          <a:p>
            <a:pPr eaLnBrk="0" hangingPunct="0"/>
            <a:endParaRPr lang="en-US" sz="2400" dirty="0">
              <a:solidFill>
                <a:srgbClr val="000000"/>
              </a:solidFill>
              <a:latin typeface="Avenir Book" panose="02000503020000020003" pitchFamily="2" charset="0"/>
              <a:ea typeface="ＭＳ Ｐゴシック" charset="0"/>
              <a:cs typeface="Avenir Medium" charset="0"/>
            </a:endParaRPr>
          </a:p>
          <a:p>
            <a:pPr eaLnBrk="0" hangingPunct="0"/>
            <a:endParaRPr lang="en-US" sz="2400" dirty="0">
              <a:solidFill>
                <a:srgbClr val="000000"/>
              </a:solidFill>
              <a:latin typeface="Avenir Book" panose="02000503020000020003" pitchFamily="2" charset="0"/>
              <a:ea typeface="ＭＳ Ｐゴシック" charset="0"/>
              <a:cs typeface="Avenir Medium" charset="0"/>
            </a:endParaRPr>
          </a:p>
          <a:p>
            <a:pPr eaLnBrk="0" hangingPunct="0"/>
            <a:endParaRPr lang="en-US" sz="2400" dirty="0">
              <a:solidFill>
                <a:srgbClr val="000000"/>
              </a:solidFill>
              <a:latin typeface="Avenir Book" panose="02000503020000020003" pitchFamily="2" charset="0"/>
              <a:ea typeface="ＭＳ Ｐゴシック" charset="0"/>
              <a:cs typeface="Avenir Medium" charset="0"/>
            </a:endParaRPr>
          </a:p>
          <a:p>
            <a:pPr eaLnBrk="0" hangingPunct="0"/>
            <a:endParaRPr lang="en-US" sz="2400" dirty="0">
              <a:solidFill>
                <a:srgbClr val="000000"/>
              </a:solidFill>
              <a:latin typeface="Avenir Book" panose="02000503020000020003" pitchFamily="2" charset="0"/>
              <a:ea typeface="ＭＳ Ｐゴシック" charset="0"/>
              <a:cs typeface="Avenir Medium" charset="0"/>
            </a:endParaRPr>
          </a:p>
          <a:p>
            <a:pPr eaLnBrk="0" hangingPunct="0"/>
            <a:endParaRPr lang="en-US" sz="2400" dirty="0">
              <a:solidFill>
                <a:srgbClr val="000000"/>
              </a:solidFill>
              <a:latin typeface="Avenir Book" panose="02000503020000020003" pitchFamily="2" charset="0"/>
              <a:ea typeface="ＭＳ Ｐゴシック" charset="0"/>
              <a:cs typeface="Avenir Medium" charset="0"/>
            </a:endParaRPr>
          </a:p>
          <a:p>
            <a:pPr eaLnBrk="0" hangingPunct="0"/>
            <a:endParaRPr lang="en-US" sz="2400" dirty="0">
              <a:solidFill>
                <a:srgbClr val="000000"/>
              </a:solidFill>
              <a:latin typeface="Avenir Book" panose="02000503020000020003" pitchFamily="2" charset="0"/>
              <a:ea typeface="ＭＳ Ｐゴシック" charset="0"/>
              <a:cs typeface="Avenir Medium" charset="0"/>
            </a:endParaRPr>
          </a:p>
          <a:p>
            <a:pPr eaLnBrk="0" hangingPunct="0"/>
            <a:endParaRPr lang="en-US" sz="2400" dirty="0">
              <a:solidFill>
                <a:srgbClr val="000000"/>
              </a:solidFill>
              <a:latin typeface="Avenir Book" panose="02000503020000020003" pitchFamily="2" charset="0"/>
              <a:ea typeface="ＭＳ Ｐゴシック" charset="0"/>
              <a:cs typeface="Avenir Medium" charset="0"/>
            </a:endParaRPr>
          </a:p>
          <a:p>
            <a:pPr eaLnBrk="0" hangingPunct="0"/>
            <a:endParaRPr lang="en-US" sz="2400" dirty="0">
              <a:solidFill>
                <a:srgbClr val="000000"/>
              </a:solidFill>
              <a:latin typeface="Avenir Book" panose="02000503020000020003" pitchFamily="2" charset="0"/>
              <a:ea typeface="ＭＳ Ｐゴシック" charset="0"/>
              <a:cs typeface="Avenir Medium" charset="0"/>
            </a:endParaRPr>
          </a:p>
        </p:txBody>
      </p:sp>
      <p:sp>
        <p:nvSpPr>
          <p:cNvPr id="5" name="Rectangle 4">
            <a:extLst>
              <a:ext uri="{FF2B5EF4-FFF2-40B4-BE49-F238E27FC236}">
                <a16:creationId xmlns:a16="http://schemas.microsoft.com/office/drawing/2014/main" id="{2F20C651-872C-61F2-5859-123B7951C62C}"/>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
        <p:nvSpPr>
          <p:cNvPr id="2" name="Rectangle 1">
            <a:extLst>
              <a:ext uri="{FF2B5EF4-FFF2-40B4-BE49-F238E27FC236}">
                <a16:creationId xmlns:a16="http://schemas.microsoft.com/office/drawing/2014/main" id="{AB949518-3100-4D13-276E-4CF5B759E98B}"/>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Livelihood</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6" name="Straight Connector 5">
            <a:extLst>
              <a:ext uri="{FF2B5EF4-FFF2-40B4-BE49-F238E27FC236}">
                <a16:creationId xmlns:a16="http://schemas.microsoft.com/office/drawing/2014/main" id="{DAE505CD-D91F-79FB-2FBD-6FC66C427E3E}"/>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882BA126-5AA4-ED14-8038-7D87BC6B7F95}"/>
              </a:ext>
            </a:extLst>
          </p:cNvPr>
          <p:cNvPicPr>
            <a:picLocks noChangeAspect="1"/>
          </p:cNvPicPr>
          <p:nvPr/>
        </p:nvPicPr>
        <p:blipFill>
          <a:blip r:embed="rId3"/>
          <a:stretch>
            <a:fillRect/>
          </a:stretch>
        </p:blipFill>
        <p:spPr>
          <a:xfrm>
            <a:off x="685798" y="1752600"/>
            <a:ext cx="7772400" cy="4380111"/>
          </a:xfrm>
          <a:prstGeom prst="rect">
            <a:avLst/>
          </a:prstGeom>
          <a:ln>
            <a:solidFill>
              <a:srgbClr val="000000"/>
            </a:solidFill>
          </a:ln>
        </p:spPr>
      </p:pic>
    </p:spTree>
    <p:extLst>
      <p:ext uri="{BB962C8B-B14F-4D97-AF65-F5344CB8AC3E}">
        <p14:creationId xmlns:p14="http://schemas.microsoft.com/office/powerpoint/2010/main" val="13931857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7323"/>
            <a:ext cx="4572001" cy="1046440"/>
          </a:xfrm>
          <a:prstGeom prst="rect">
            <a:avLst/>
          </a:prstGeom>
        </p:spPr>
        <p:txBody>
          <a:bodyPr wrap="square">
            <a:spAutoFit/>
          </a:bodyPr>
          <a:lstStyle/>
          <a:p>
            <a:pPr algn="ctr" defTabSz="457200" eaLnBrk="0" fontAlgn="auto" hangingPunct="0">
              <a:spcBef>
                <a:spcPts val="0"/>
              </a:spcBef>
              <a:spcAft>
                <a:spcPts val="0"/>
              </a:spcAft>
            </a:pPr>
            <a:endParaRPr lang="en-US" sz="2700" u="sng" dirty="0">
              <a:solidFill>
                <a:srgbClr val="000000"/>
              </a:solidFill>
              <a:latin typeface="Avenir Book" panose="02000503020000020003" pitchFamily="2" charset="0"/>
              <a:ea typeface="Avenir Medium" charset="0"/>
              <a:cs typeface="Avenir Medium" charset="0"/>
            </a:endParaRPr>
          </a:p>
          <a:p>
            <a:pPr algn="ctr" defTabSz="457200" eaLnBrk="0" fontAlgn="auto" hangingPunct="0">
              <a:spcBef>
                <a:spcPts val="0"/>
              </a:spcBef>
              <a:spcAft>
                <a:spcPts val="0"/>
              </a:spcAft>
            </a:pPr>
            <a:endParaRPr lang="en-US" dirty="0">
              <a:solidFill>
                <a:srgbClr val="000000"/>
              </a:solidFill>
              <a:latin typeface="Avenir Book" panose="02000503020000020003" pitchFamily="2" charset="0"/>
              <a:ea typeface="Avenir Medium" charset="0"/>
              <a:cs typeface="Avenir Medium" charset="0"/>
            </a:endParaRPr>
          </a:p>
          <a:p>
            <a:pPr marL="457200" indent="-457200" algn="ctr" defTabSz="457200" eaLnBrk="0" fontAlgn="auto" hangingPunct="0">
              <a:spcBef>
                <a:spcPts val="0"/>
              </a:spcBef>
              <a:spcAft>
                <a:spcPts val="0"/>
              </a:spcAft>
            </a:pPr>
            <a:endParaRPr lang="en-US" sz="1700" dirty="0">
              <a:solidFill>
                <a:srgbClr val="000000"/>
              </a:solidFill>
              <a:latin typeface="Avenir Book" panose="02000503020000020003" pitchFamily="2" charset="0"/>
              <a:ea typeface="Avenir Medium" charset="0"/>
              <a:cs typeface="Avenir Medium" charset="0"/>
            </a:endParaRPr>
          </a:p>
        </p:txBody>
      </p:sp>
      <p:sp>
        <p:nvSpPr>
          <p:cNvPr id="6" name="Text Box 2"/>
          <p:cNvSpPr txBox="1">
            <a:spLocks noChangeArrowheads="1"/>
          </p:cNvSpPr>
          <p:nvPr/>
        </p:nvSpPr>
        <p:spPr bwMode="auto">
          <a:xfrm>
            <a:off x="-2" y="543580"/>
            <a:ext cx="9129032" cy="523220"/>
          </a:xfrm>
          <a:prstGeom prst="rect">
            <a:avLst/>
          </a:prstGeom>
          <a:noFill/>
          <a:ln w="9525">
            <a:noFill/>
            <a:miter lim="800000"/>
            <a:headEnd/>
            <a:tailEnd/>
          </a:ln>
        </p:spPr>
        <p:txBody>
          <a:bodyPr wrap="square">
            <a:prstTxWarp prst="textNoShape">
              <a:avLst/>
            </a:prstTxWarp>
            <a:spAutoFit/>
          </a:bodyPr>
          <a:lstStyle/>
          <a:p>
            <a:pPr algn="ctr"/>
            <a:r>
              <a:rPr lang="en-US" sz="2800" u="sng" dirty="0">
                <a:solidFill>
                  <a:srgbClr val="000000"/>
                </a:solidFill>
                <a:latin typeface="Avenir Book" panose="02000503020000020003" pitchFamily="2" charset="0"/>
                <a:ea typeface="Avenir Medium" charset="0"/>
                <a:cs typeface="Avenir Medium" charset="0"/>
              </a:rPr>
              <a:t>Activity</a:t>
            </a:r>
          </a:p>
        </p:txBody>
      </p:sp>
      <p:sp>
        <p:nvSpPr>
          <p:cNvPr id="3" name="Rectangle 2"/>
          <p:cNvSpPr/>
          <p:nvPr/>
        </p:nvSpPr>
        <p:spPr>
          <a:xfrm>
            <a:off x="332465" y="1143000"/>
            <a:ext cx="4991101" cy="2308324"/>
          </a:xfrm>
          <a:prstGeom prst="rect">
            <a:avLst/>
          </a:prstGeom>
        </p:spPr>
        <p:txBody>
          <a:bodyPr wrap="square">
            <a:spAutoFit/>
          </a:bodyPr>
          <a:lstStyle/>
          <a:p>
            <a:pPr eaLnBrk="0" hangingPunct="0"/>
            <a:r>
              <a:rPr lang="en-US" sz="2400" dirty="0">
                <a:solidFill>
                  <a:srgbClr val="000000"/>
                </a:solidFill>
                <a:latin typeface="Avenir Book" panose="02000503020000020003" pitchFamily="2" charset="0"/>
                <a:ea typeface="Avenir Medium" charset="0"/>
                <a:cs typeface="Avenir Medium" charset="0"/>
              </a:rPr>
              <a:t>Write down your (or your family’s) annual income. Then write down the average cost of your (or your family’s) monthly expenses, and multiply by twelve. We’ll come back to this later. </a:t>
            </a:r>
          </a:p>
        </p:txBody>
      </p:sp>
      <p:sp>
        <p:nvSpPr>
          <p:cNvPr id="12" name="Rectangle 11"/>
          <p:cNvSpPr/>
          <p:nvPr/>
        </p:nvSpPr>
        <p:spPr>
          <a:xfrm>
            <a:off x="1295400" y="2843977"/>
            <a:ext cx="6553200" cy="830997"/>
          </a:xfrm>
          <a:prstGeom prst="rect">
            <a:avLst/>
          </a:prstGeom>
        </p:spPr>
        <p:txBody>
          <a:bodyPr wrap="square">
            <a:spAutoFit/>
          </a:bodyPr>
          <a:lstStyle/>
          <a:p>
            <a:endParaRPr lang="en-US" sz="2400" dirty="0">
              <a:latin typeface="Avenir Book" panose="02000503020000020003" pitchFamily="2" charset="0"/>
            </a:endParaRPr>
          </a:p>
          <a:p>
            <a:pPr algn="ctr" defTabSz="457200" eaLnBrk="0" fontAlgn="auto" hangingPunct="0">
              <a:spcBef>
                <a:spcPts val="0"/>
              </a:spcBef>
              <a:spcAft>
                <a:spcPts val="0"/>
              </a:spcAft>
            </a:pPr>
            <a:r>
              <a:rPr lang="en-US" sz="2400" dirty="0">
                <a:solidFill>
                  <a:srgbClr val="000000"/>
                </a:solidFill>
                <a:latin typeface="Avenir Book" panose="02000503020000020003" pitchFamily="2" charset="0"/>
                <a:ea typeface="Avenir Medium" charset="0"/>
                <a:cs typeface="Avenir Medium" charset="0"/>
              </a:rPr>
              <a:t> </a:t>
            </a:r>
            <a:endParaRPr lang="en-US" sz="2400" u="sng" dirty="0">
              <a:solidFill>
                <a:srgbClr val="000000"/>
              </a:solidFill>
              <a:latin typeface="Avenir Book" panose="02000503020000020003" pitchFamily="2" charset="0"/>
              <a:ea typeface="Avenir Medium" charset="0"/>
              <a:cs typeface="Avenir Medium" charset="0"/>
            </a:endParaRPr>
          </a:p>
        </p:txBody>
      </p:sp>
      <p:sp>
        <p:nvSpPr>
          <p:cNvPr id="14" name="Rectangle 13">
            <a:extLst>
              <a:ext uri="{FF2B5EF4-FFF2-40B4-BE49-F238E27FC236}">
                <a16:creationId xmlns:a16="http://schemas.microsoft.com/office/drawing/2014/main" id="{8DD66EE4-7558-036E-DB8C-FFC44253C970}"/>
              </a:ext>
            </a:extLst>
          </p:cNvPr>
          <p:cNvSpPr/>
          <p:nvPr/>
        </p:nvSpPr>
        <p:spPr>
          <a:xfrm>
            <a:off x="503914" y="3787212"/>
            <a:ext cx="4648201" cy="1938992"/>
          </a:xfrm>
          <a:prstGeom prst="rect">
            <a:avLst/>
          </a:prstGeom>
          <a:ln>
            <a:solidFill>
              <a:srgbClr val="000000"/>
            </a:solidFill>
          </a:ln>
        </p:spPr>
        <p:txBody>
          <a:bodyPr wrap="square">
            <a:spAutoFit/>
          </a:bodyPr>
          <a:lstStyle/>
          <a:p>
            <a:pPr eaLnBrk="0" hangingPunct="0"/>
            <a:r>
              <a:rPr lang="en-US" sz="2000" dirty="0">
                <a:solidFill>
                  <a:srgbClr val="000000"/>
                </a:solidFill>
                <a:latin typeface="Avenir Book" panose="02000503020000020003" pitchFamily="2" charset="0"/>
                <a:ea typeface="Avenir Medium" charset="0"/>
                <a:cs typeface="Avenir Medium" charset="0"/>
              </a:rPr>
              <a:t>Don’t forget groceries, housing, utilities, transportation, debt payments, communication, medical expenses, emergencies, clothes, entertainment, insurance, education, and anything else on which you spend your money. </a:t>
            </a:r>
          </a:p>
        </p:txBody>
      </p:sp>
      <p:pic>
        <p:nvPicPr>
          <p:cNvPr id="10" name="Picture 9">
            <a:extLst>
              <a:ext uri="{FF2B5EF4-FFF2-40B4-BE49-F238E27FC236}">
                <a16:creationId xmlns:a16="http://schemas.microsoft.com/office/drawing/2014/main" id="{2B80B0BF-E278-6782-5239-A1076FE86022}"/>
              </a:ext>
            </a:extLst>
          </p:cNvPr>
          <p:cNvPicPr>
            <a:picLocks noChangeAspect="1"/>
          </p:cNvPicPr>
          <p:nvPr/>
        </p:nvPicPr>
        <p:blipFill>
          <a:blip r:embed="rId3"/>
          <a:stretch>
            <a:fillRect/>
          </a:stretch>
        </p:blipFill>
        <p:spPr>
          <a:xfrm>
            <a:off x="5623833" y="1120212"/>
            <a:ext cx="3124200" cy="4927600"/>
          </a:xfrm>
          <a:prstGeom prst="rect">
            <a:avLst/>
          </a:prstGeom>
        </p:spPr>
      </p:pic>
      <p:sp>
        <p:nvSpPr>
          <p:cNvPr id="4" name="Rectangle 3">
            <a:extLst>
              <a:ext uri="{FF2B5EF4-FFF2-40B4-BE49-F238E27FC236}">
                <a16:creationId xmlns:a16="http://schemas.microsoft.com/office/drawing/2014/main" id="{3491DFAA-244E-4718-921C-9CE6448E05CE}"/>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
        <p:nvSpPr>
          <p:cNvPr id="7" name="Rectangle 6">
            <a:extLst>
              <a:ext uri="{FF2B5EF4-FFF2-40B4-BE49-F238E27FC236}">
                <a16:creationId xmlns:a16="http://schemas.microsoft.com/office/drawing/2014/main" id="{CB53E107-9199-E8EA-CCBD-FACF4E892AF3}"/>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Livelihood</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8" name="Straight Connector 7">
            <a:extLst>
              <a:ext uri="{FF2B5EF4-FFF2-40B4-BE49-F238E27FC236}">
                <a16:creationId xmlns:a16="http://schemas.microsoft.com/office/drawing/2014/main" id="{DC3532B2-A3B0-047A-103E-FA681CCC22E1}"/>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678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1E977D8-CFC3-2D99-72B3-60BEFDA8561C}"/>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
        <p:nvSpPr>
          <p:cNvPr id="6" name="Rectangle 5">
            <a:extLst>
              <a:ext uri="{FF2B5EF4-FFF2-40B4-BE49-F238E27FC236}">
                <a16:creationId xmlns:a16="http://schemas.microsoft.com/office/drawing/2014/main" id="{061F1B09-CCAE-DB8B-0D11-6ACE5F77FCF9}"/>
              </a:ext>
            </a:extLst>
          </p:cNvPr>
          <p:cNvSpPr/>
          <p:nvPr/>
        </p:nvSpPr>
        <p:spPr>
          <a:xfrm>
            <a:off x="5195670" y="577935"/>
            <a:ext cx="3795930" cy="1261884"/>
          </a:xfrm>
          <a:prstGeom prst="rect">
            <a:avLst/>
          </a:prstGeom>
        </p:spPr>
        <p:txBody>
          <a:bodyPr wrap="square">
            <a:spAutoFit/>
          </a:bodyPr>
          <a:lstStyle/>
          <a:p>
            <a:pPr eaLnBrk="0" hangingPunct="0"/>
            <a:r>
              <a:rPr lang="en-US" sz="1900" dirty="0">
                <a:solidFill>
                  <a:srgbClr val="000000"/>
                </a:solidFill>
                <a:latin typeface="Avenir Book" panose="02000503020000020003" pitchFamily="2" charset="0"/>
                <a:ea typeface="Avenir Medium" charset="0"/>
                <a:cs typeface="Avenir Medium" charset="0"/>
              </a:rPr>
              <a:t>Take a minute and think about these numbers. Who knows or would like to guess how they are calculated? </a:t>
            </a:r>
          </a:p>
        </p:txBody>
      </p:sp>
      <p:sp>
        <p:nvSpPr>
          <p:cNvPr id="9" name="Rectangle 8">
            <a:extLst>
              <a:ext uri="{FF2B5EF4-FFF2-40B4-BE49-F238E27FC236}">
                <a16:creationId xmlns:a16="http://schemas.microsoft.com/office/drawing/2014/main" id="{6DD545ED-F9CE-7997-1AAE-09732FCBF73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Livelihood</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10" name="Straight Connector 9">
            <a:extLst>
              <a:ext uri="{FF2B5EF4-FFF2-40B4-BE49-F238E27FC236}">
                <a16:creationId xmlns:a16="http://schemas.microsoft.com/office/drawing/2014/main" id="{4FCF6641-F979-F01D-91E6-413D7248E52A}"/>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607C5FE1-DD7C-8B4A-AB4E-88DEC70BCB8A}"/>
              </a:ext>
            </a:extLst>
          </p:cNvPr>
          <p:cNvSpPr/>
          <p:nvPr/>
        </p:nvSpPr>
        <p:spPr>
          <a:xfrm>
            <a:off x="6357113" y="2122928"/>
            <a:ext cx="1458973" cy="1095706"/>
          </a:xfrm>
          <a:prstGeom prst="rect">
            <a:avLst/>
          </a:prstGeom>
          <a:gradFill>
            <a:gsLst>
              <a:gs pos="0">
                <a:srgbClr val="FF8E4F"/>
              </a:gs>
              <a:gs pos="74000">
                <a:srgbClr val="FFFFFF">
                  <a:lumMod val="85000"/>
                </a:srgbClr>
              </a:gs>
              <a:gs pos="83000">
                <a:srgbClr val="FFFFFF">
                  <a:lumMod val="75000"/>
                </a:srgbClr>
              </a:gs>
              <a:gs pos="100000">
                <a:srgbClr val="FFFFFF">
                  <a:lumMod val="65000"/>
                </a:srgbClr>
              </a:gs>
            </a:gsLst>
            <a:lin ang="5400000" scaled="1"/>
          </a:gradFill>
          <a:ln w="25400" cap="flat" cmpd="sng" algn="ctr">
            <a:solidFill>
              <a:srgbClr val="BBE0E3">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omic Sans MS" panose="030F0902030302020204" pitchFamily="66" charset="0"/>
                <a:ea typeface="+mn-ea"/>
                <a:cs typeface="+mn-cs"/>
              </a:rPr>
              <a:t>DAILY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omic Sans MS" panose="030F0902030302020204" pitchFamily="66" charset="0"/>
                <a:ea typeface="+mn-ea"/>
                <a:cs typeface="+mn-cs"/>
              </a:rPr>
              <a:t>DOUBLE</a:t>
            </a:r>
          </a:p>
        </p:txBody>
      </p:sp>
      <p:pic>
        <p:nvPicPr>
          <p:cNvPr id="8" name="Daily_Double">
            <a:hlinkClick r:id="" action="ppaction://media"/>
            <a:extLst>
              <a:ext uri="{FF2B5EF4-FFF2-40B4-BE49-F238E27FC236}">
                <a16:creationId xmlns:a16="http://schemas.microsoft.com/office/drawing/2014/main" id="{952F344A-C555-6B73-AED7-5352624DCE6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44000" y="6045200"/>
            <a:ext cx="812800" cy="812800"/>
          </a:xfrm>
          <a:prstGeom prst="rect">
            <a:avLst/>
          </a:prstGeom>
        </p:spPr>
      </p:pic>
      <p:pic>
        <p:nvPicPr>
          <p:cNvPr id="14" name="Picture 13" descr="A person wearing glasses and a sweater&#10;&#10;Description automatically generated">
            <a:extLst>
              <a:ext uri="{FF2B5EF4-FFF2-40B4-BE49-F238E27FC236}">
                <a16:creationId xmlns:a16="http://schemas.microsoft.com/office/drawing/2014/main" id="{3A555C41-187D-0F45-D01C-34A9518695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8170" y="577935"/>
            <a:ext cx="4947230" cy="5518065"/>
          </a:xfrm>
          <a:prstGeom prst="rect">
            <a:avLst/>
          </a:prstGeom>
        </p:spPr>
      </p:pic>
    </p:spTree>
    <p:extLst>
      <p:ext uri="{BB962C8B-B14F-4D97-AF65-F5344CB8AC3E}">
        <p14:creationId xmlns:p14="http://schemas.microsoft.com/office/powerpoint/2010/main" val="558807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par>
                                <p:cTn id="13" presetID="1" presetClass="mediacall" presetSubtype="0" fill="hold" nodeType="withEffect">
                                  <p:stCondLst>
                                    <p:cond delay="0"/>
                                  </p:stCondLst>
                                  <p:childTnLst>
                                    <p:cmd type="call" cmd="playFrom(0.0)">
                                      <p:cBhvr>
                                        <p:cTn id="14" dur="2269" fill="hold"/>
                                        <p:tgtEl>
                                          <p:spTgt spid="8"/>
                                        </p:tgtEl>
                                      </p:cBhvr>
                                    </p:cmd>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6061">
                <p:cTn id="19" fill="hold" display="0">
                  <p:stCondLst>
                    <p:cond delay="indefinite"/>
                  </p:stCondLst>
                  <p:endCondLst>
                    <p:cond evt="onStopAudio" delay="0">
                      <p:tgtEl>
                        <p:sldTgt/>
                      </p:tgtEl>
                    </p:cond>
                    <p:cond evt="onNext" delay="0">
                      <p:tgtEl>
                        <p:sldTgt/>
                      </p:tgtEl>
                    </p:cond>
                  </p:endCondLst>
                </p:cTn>
                <p:tgtEl>
                  <p:spTgt spid="8"/>
                </p:tgtEl>
              </p:cMediaNode>
            </p:audio>
          </p:childTnLst>
        </p:cTn>
      </p:par>
    </p:tnLst>
    <p:bldLst>
      <p:bldP spid="7" grpId="0" animBg="1"/>
      <p:bldP spid="7" grpId="1"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1E977D8-CFC3-2D99-72B3-60BEFDA8561C}"/>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
        <p:nvSpPr>
          <p:cNvPr id="6" name="Rectangle 5">
            <a:extLst>
              <a:ext uri="{FF2B5EF4-FFF2-40B4-BE49-F238E27FC236}">
                <a16:creationId xmlns:a16="http://schemas.microsoft.com/office/drawing/2014/main" id="{061F1B09-CCAE-DB8B-0D11-6ACE5F77FCF9}"/>
              </a:ext>
            </a:extLst>
          </p:cNvPr>
          <p:cNvSpPr/>
          <p:nvPr/>
        </p:nvSpPr>
        <p:spPr>
          <a:xfrm>
            <a:off x="5257800" y="546419"/>
            <a:ext cx="3810000" cy="5940088"/>
          </a:xfrm>
          <a:prstGeom prst="rect">
            <a:avLst/>
          </a:prstGeom>
        </p:spPr>
        <p:txBody>
          <a:bodyPr wrap="square">
            <a:spAutoFit/>
          </a:bodyPr>
          <a:lstStyle/>
          <a:p>
            <a:pPr eaLnBrk="0" hangingPunct="0"/>
            <a:r>
              <a:rPr lang="en-US" sz="1900" dirty="0">
                <a:solidFill>
                  <a:srgbClr val="000000"/>
                </a:solidFill>
                <a:latin typeface="Avenir Book" panose="02000503020000020003" pitchFamily="2" charset="0"/>
                <a:ea typeface="Avenir Medium" charset="0"/>
                <a:cs typeface="Avenir Medium" charset="0"/>
              </a:rPr>
              <a:t>In 1963, economist Mollie </a:t>
            </a:r>
            <a:r>
              <a:rPr lang="en-US" sz="1900" dirty="0" err="1">
                <a:solidFill>
                  <a:srgbClr val="000000"/>
                </a:solidFill>
                <a:latin typeface="Avenir Book" panose="02000503020000020003" pitchFamily="2" charset="0"/>
                <a:ea typeface="Avenir Medium" charset="0"/>
                <a:cs typeface="Avenir Medium" charset="0"/>
              </a:rPr>
              <a:t>Orshansky</a:t>
            </a:r>
            <a:r>
              <a:rPr lang="en-US" sz="1900" dirty="0">
                <a:solidFill>
                  <a:srgbClr val="000000"/>
                </a:solidFill>
                <a:latin typeface="Avenir Book" panose="02000503020000020003" pitchFamily="2" charset="0"/>
                <a:ea typeface="Avenir Medium" charset="0"/>
                <a:cs typeface="Avenir Medium" charset="0"/>
              </a:rPr>
              <a:t> invented a way to measure poverty that is still used today—the Official Poverty Measure (</a:t>
            </a:r>
            <a:r>
              <a:rPr lang="en-US" sz="1900" b="1" dirty="0">
                <a:solidFill>
                  <a:srgbClr val="000000"/>
                </a:solidFill>
                <a:latin typeface="Avenir Black" panose="02000503020000020003" pitchFamily="2" charset="0"/>
                <a:ea typeface="Avenir Medium" charset="0"/>
                <a:cs typeface="Avenir Medium" charset="0"/>
              </a:rPr>
              <a:t>OPM</a:t>
            </a:r>
            <a:r>
              <a:rPr lang="en-US" sz="1900" dirty="0">
                <a:solidFill>
                  <a:srgbClr val="000000"/>
                </a:solidFill>
                <a:latin typeface="Avenir Book" panose="02000503020000020003" pitchFamily="2" charset="0"/>
                <a:ea typeface="Avenir Medium" charset="0"/>
                <a:cs typeface="Avenir Medium" charset="0"/>
              </a:rPr>
              <a:t>). It determines the income level officially considered to be “poverty.” </a:t>
            </a:r>
          </a:p>
          <a:p>
            <a:pPr eaLnBrk="0" hangingPunct="0"/>
            <a:endParaRPr lang="en-US" sz="1900" dirty="0">
              <a:solidFill>
                <a:srgbClr val="000000"/>
              </a:solidFill>
              <a:latin typeface="Avenir Book" panose="02000503020000020003" pitchFamily="2" charset="0"/>
              <a:ea typeface="Avenir Medium" charset="0"/>
              <a:cs typeface="Avenir Medium" charset="0"/>
            </a:endParaRPr>
          </a:p>
          <a:p>
            <a:pPr eaLnBrk="0" hangingPunct="0"/>
            <a:r>
              <a:rPr lang="en-US" sz="1900" dirty="0">
                <a:solidFill>
                  <a:srgbClr val="000000"/>
                </a:solidFill>
                <a:latin typeface="Avenir Book" panose="02000503020000020003" pitchFamily="2" charset="0"/>
                <a:ea typeface="Avenir Medium" charset="0"/>
                <a:cs typeface="Avenir Medium" charset="0"/>
              </a:rPr>
              <a:t>When people’s income before taxes falls below that </a:t>
            </a:r>
            <a:r>
              <a:rPr lang="en-US" sz="1900" b="1" dirty="0">
                <a:solidFill>
                  <a:srgbClr val="000000"/>
                </a:solidFill>
                <a:latin typeface="Avenir Black" panose="02000503020000020003" pitchFamily="2" charset="0"/>
                <a:ea typeface="Avenir Medium" charset="0"/>
                <a:cs typeface="Avenir Medium" charset="0"/>
              </a:rPr>
              <a:t>poverty threshold</a:t>
            </a:r>
            <a:r>
              <a:rPr lang="en-US" sz="1900" dirty="0">
                <a:solidFill>
                  <a:srgbClr val="000000"/>
                </a:solidFill>
                <a:latin typeface="Avenir Book" panose="02000503020000020003" pitchFamily="2" charset="0"/>
                <a:ea typeface="Avenir Medium" charset="0"/>
                <a:cs typeface="Avenir Medium" charset="0"/>
              </a:rPr>
              <a:t>, they may qualify for both government assistance and privately funded assistance. </a:t>
            </a:r>
          </a:p>
          <a:p>
            <a:pPr eaLnBrk="0" hangingPunct="0"/>
            <a:endParaRPr lang="en-US" sz="1900" dirty="0">
              <a:solidFill>
                <a:srgbClr val="000000"/>
              </a:solidFill>
              <a:latin typeface="Avenir Book" panose="02000503020000020003" pitchFamily="2" charset="0"/>
              <a:ea typeface="Avenir Medium" charset="0"/>
              <a:cs typeface="Avenir Medium" charset="0"/>
            </a:endParaRPr>
          </a:p>
          <a:p>
            <a:pPr eaLnBrk="0" hangingPunct="0"/>
            <a:r>
              <a:rPr lang="en-US" sz="1900" dirty="0">
                <a:solidFill>
                  <a:srgbClr val="000000"/>
                </a:solidFill>
                <a:latin typeface="Avenir Book" panose="02000503020000020003" pitchFamily="2" charset="0"/>
                <a:ea typeface="Avenir Medium" charset="0"/>
                <a:cs typeface="Avenir Medium" charset="0"/>
              </a:rPr>
              <a:t>Another measurement, the 2010 Supplemental Poverty Measure (</a:t>
            </a:r>
            <a:r>
              <a:rPr lang="en-US" sz="1900" b="1" dirty="0">
                <a:solidFill>
                  <a:srgbClr val="000000"/>
                </a:solidFill>
                <a:latin typeface="Avenir Black" panose="02000503020000020003" pitchFamily="2" charset="0"/>
                <a:ea typeface="Avenir Medium" charset="0"/>
                <a:cs typeface="Avenir Medium" charset="0"/>
              </a:rPr>
              <a:t>SPM</a:t>
            </a:r>
            <a:r>
              <a:rPr lang="en-US" sz="1900" dirty="0">
                <a:solidFill>
                  <a:srgbClr val="000000"/>
                </a:solidFill>
                <a:latin typeface="Avenir Book" panose="02000503020000020003" pitchFamily="2" charset="0"/>
                <a:ea typeface="Avenir Medium" charset="0"/>
                <a:cs typeface="Avenir Medium" charset="0"/>
              </a:rPr>
              <a:t>), is calculated differently, and as of 2022 was not used to determine people’s eligibility for assistance. </a:t>
            </a:r>
          </a:p>
        </p:txBody>
      </p:sp>
      <p:sp>
        <p:nvSpPr>
          <p:cNvPr id="9" name="Rectangle 8">
            <a:extLst>
              <a:ext uri="{FF2B5EF4-FFF2-40B4-BE49-F238E27FC236}">
                <a16:creationId xmlns:a16="http://schemas.microsoft.com/office/drawing/2014/main" id="{6DD545ED-F9CE-7997-1AAE-09732FCBF73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Livelihood</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10" name="Straight Connector 9">
            <a:extLst>
              <a:ext uri="{FF2B5EF4-FFF2-40B4-BE49-F238E27FC236}">
                <a16:creationId xmlns:a16="http://schemas.microsoft.com/office/drawing/2014/main" id="{4FCF6641-F979-F01D-91E6-413D7248E52A}"/>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8" name="Picture 7" descr="A person wearing glasses and a sweater&#10;&#10;Description automatically generated">
            <a:extLst>
              <a:ext uri="{FF2B5EF4-FFF2-40B4-BE49-F238E27FC236}">
                <a16:creationId xmlns:a16="http://schemas.microsoft.com/office/drawing/2014/main" id="{6C3781BD-07ED-80EC-69BC-092EFD69A2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170" y="577935"/>
            <a:ext cx="4947230" cy="5518065"/>
          </a:xfrm>
          <a:prstGeom prst="rect">
            <a:avLst/>
          </a:prstGeom>
        </p:spPr>
      </p:pic>
    </p:spTree>
    <p:extLst>
      <p:ext uri="{BB962C8B-B14F-4D97-AF65-F5344CB8AC3E}">
        <p14:creationId xmlns:p14="http://schemas.microsoft.com/office/powerpoint/2010/main" val="38151021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2000"/>
                                        <p:tgtEl>
                                          <p:spTgt spid="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4" end="4"/>
                                            </p:txEl>
                                          </p:spTgt>
                                        </p:tgtEl>
                                        <p:attrNameLst>
                                          <p:attrName>style.visibility</p:attrName>
                                        </p:attrNameLst>
                                      </p:cBhvr>
                                      <p:to>
                                        <p:strVal val="visible"/>
                                      </p:to>
                                    </p:set>
                                    <p:animEffect transition="in" filter="fade">
                                      <p:cBhvr>
                                        <p:cTn id="12" dur="2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F4F6F4"/>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D6E3343B-B55E-6FAD-C04C-547D16D09D09}"/>
              </a:ext>
            </a:extLst>
          </p:cNvPr>
          <p:cNvPicPr>
            <a:picLocks noChangeAspect="1"/>
          </p:cNvPicPr>
          <p:nvPr/>
        </p:nvPicPr>
        <p:blipFill rotWithShape="1">
          <a:blip r:embed="rId3"/>
          <a:srcRect l="2031" t="26204" r="54094" b="58240"/>
          <a:stretch/>
        </p:blipFill>
        <p:spPr>
          <a:xfrm>
            <a:off x="1828800" y="2666928"/>
            <a:ext cx="2362200" cy="1371672"/>
          </a:xfrm>
          <a:prstGeom prst="rect">
            <a:avLst/>
          </a:prstGeom>
        </p:spPr>
      </p:pic>
      <p:sp>
        <p:nvSpPr>
          <p:cNvPr id="19" name="TextBox 18"/>
          <p:cNvSpPr txBox="1"/>
          <p:nvPr/>
        </p:nvSpPr>
        <p:spPr>
          <a:xfrm>
            <a:off x="1069635" y="1168593"/>
            <a:ext cx="1991011" cy="1089660"/>
          </a:xfrm>
          <a:prstGeom prst="roundRect">
            <a:avLst/>
          </a:prstGeom>
          <a:solidFill>
            <a:srgbClr val="434745"/>
          </a:solidFill>
        </p:spPr>
        <p:txBody>
          <a:bodyPr wrap="none" rtlCol="0">
            <a:spAutoFit/>
          </a:bodyPr>
          <a:lstStyle/>
          <a:p>
            <a:pPr algn="ctr" defTabSz="457200" fontAlgn="auto">
              <a:spcBef>
                <a:spcPts val="0"/>
              </a:spcBef>
              <a:spcAft>
                <a:spcPts val="0"/>
              </a:spcAft>
            </a:pPr>
            <a:r>
              <a:rPr lang="en-US" sz="2000" dirty="0">
                <a:solidFill>
                  <a:srgbClr val="FFFFFF"/>
                </a:solidFill>
                <a:latin typeface="Avenir Book" panose="02000503020000020003" pitchFamily="2" charset="0"/>
                <a:ea typeface=""/>
                <a:cs typeface=""/>
              </a:rPr>
              <a:t>OPM</a:t>
            </a:r>
          </a:p>
          <a:p>
            <a:pPr algn="ctr" defTabSz="457200" fontAlgn="auto">
              <a:spcBef>
                <a:spcPts val="0"/>
              </a:spcBef>
              <a:spcAft>
                <a:spcPts val="0"/>
              </a:spcAft>
            </a:pPr>
            <a:endParaRPr lang="en-US" sz="1400" dirty="0">
              <a:solidFill>
                <a:srgbClr val="FFFFFF"/>
              </a:solidFill>
              <a:latin typeface="Avenir Book" panose="02000503020000020003" pitchFamily="2" charset="0"/>
              <a:ea typeface=""/>
              <a:cs typeface=""/>
            </a:endParaRPr>
          </a:p>
          <a:p>
            <a:pPr algn="ctr" defTabSz="457200" fontAlgn="auto">
              <a:spcBef>
                <a:spcPts val="0"/>
              </a:spcBef>
              <a:spcAft>
                <a:spcPts val="0"/>
              </a:spcAft>
            </a:pPr>
            <a:r>
              <a:rPr lang="en-US" sz="1200" dirty="0">
                <a:solidFill>
                  <a:srgbClr val="FFFFFF"/>
                </a:solidFill>
                <a:latin typeface="Avenir Book" panose="02000503020000020003" pitchFamily="2" charset="0"/>
                <a:ea typeface=""/>
                <a:cs typeface=""/>
              </a:rPr>
              <a:t>Official Poverty Measure</a:t>
            </a:r>
          </a:p>
          <a:p>
            <a:pPr algn="ctr" defTabSz="457200" fontAlgn="auto">
              <a:spcBef>
                <a:spcPts val="0"/>
              </a:spcBef>
              <a:spcAft>
                <a:spcPts val="0"/>
              </a:spcAft>
            </a:pPr>
            <a:endParaRPr lang="en-US" sz="1200" dirty="0">
              <a:solidFill>
                <a:srgbClr val="FFFFFF"/>
              </a:solidFill>
              <a:latin typeface="Avenir Book" panose="02000503020000020003" pitchFamily="2" charset="0"/>
              <a:ea typeface=""/>
              <a:cs typeface=""/>
            </a:endParaRPr>
          </a:p>
        </p:txBody>
      </p:sp>
      <p:sp>
        <p:nvSpPr>
          <p:cNvPr id="21" name="TextBox 20"/>
          <p:cNvSpPr txBox="1"/>
          <p:nvPr/>
        </p:nvSpPr>
        <p:spPr>
          <a:xfrm>
            <a:off x="5619334" y="1157616"/>
            <a:ext cx="2455031" cy="1123712"/>
          </a:xfrm>
          <a:prstGeom prst="roundRect">
            <a:avLst/>
          </a:prstGeom>
          <a:solidFill>
            <a:srgbClr val="434745"/>
          </a:solidFill>
        </p:spPr>
        <p:txBody>
          <a:bodyPr wrap="none" rtlCol="0">
            <a:spAutoFit/>
          </a:bodyPr>
          <a:lstStyle/>
          <a:p>
            <a:pPr algn="ctr" defTabSz="457200" fontAlgn="auto">
              <a:spcBef>
                <a:spcPts val="0"/>
              </a:spcBef>
              <a:spcAft>
                <a:spcPts val="0"/>
              </a:spcAft>
            </a:pPr>
            <a:r>
              <a:rPr lang="en-US" sz="2000" dirty="0">
                <a:solidFill>
                  <a:srgbClr val="FFFFFF"/>
                </a:solidFill>
                <a:latin typeface="Avenir Book" panose="02000503020000020003" pitchFamily="2" charset="0"/>
                <a:ea typeface=""/>
                <a:cs typeface=""/>
              </a:rPr>
              <a:t>SPM</a:t>
            </a:r>
          </a:p>
          <a:p>
            <a:pPr algn="ctr" defTabSz="457200" fontAlgn="auto">
              <a:spcBef>
                <a:spcPts val="0"/>
              </a:spcBef>
              <a:spcAft>
                <a:spcPts val="0"/>
              </a:spcAft>
            </a:pPr>
            <a:endParaRPr lang="en-US" sz="1400" dirty="0">
              <a:solidFill>
                <a:srgbClr val="FFFFFF"/>
              </a:solidFill>
              <a:latin typeface="Avenir Book" panose="02000503020000020003" pitchFamily="2" charset="0"/>
              <a:ea typeface=""/>
              <a:cs typeface=""/>
            </a:endParaRPr>
          </a:p>
          <a:p>
            <a:pPr algn="ctr" defTabSz="457200" fontAlgn="auto">
              <a:spcBef>
                <a:spcPts val="0"/>
              </a:spcBef>
              <a:spcAft>
                <a:spcPts val="0"/>
              </a:spcAft>
            </a:pPr>
            <a:r>
              <a:rPr lang="en-US" sz="1200" dirty="0">
                <a:solidFill>
                  <a:srgbClr val="FFFFFF"/>
                </a:solidFill>
                <a:latin typeface="Avenir Book" panose="02000503020000020003" pitchFamily="2" charset="0"/>
                <a:ea typeface=""/>
                <a:cs typeface=""/>
              </a:rPr>
              <a:t>Supplemental Poverty Measure</a:t>
            </a:r>
          </a:p>
          <a:p>
            <a:pPr algn="ctr" defTabSz="457200" fontAlgn="auto">
              <a:spcBef>
                <a:spcPts val="0"/>
              </a:spcBef>
              <a:spcAft>
                <a:spcPts val="0"/>
              </a:spcAft>
            </a:pPr>
            <a:endParaRPr lang="en-US" sz="1400" dirty="0">
              <a:solidFill>
                <a:srgbClr val="FFFFFF"/>
              </a:solidFill>
              <a:latin typeface="Avenir Book" panose="02000503020000020003" pitchFamily="2" charset="0"/>
              <a:ea typeface=""/>
              <a:cs typeface=""/>
            </a:endParaRPr>
          </a:p>
        </p:txBody>
      </p:sp>
      <p:sp>
        <p:nvSpPr>
          <p:cNvPr id="31" name="TextBox 30"/>
          <p:cNvSpPr txBox="1"/>
          <p:nvPr/>
        </p:nvSpPr>
        <p:spPr>
          <a:xfrm>
            <a:off x="1192808" y="4389400"/>
            <a:ext cx="1867838" cy="1055608"/>
          </a:xfrm>
          <a:prstGeom prst="roundRect">
            <a:avLst/>
          </a:prstGeom>
          <a:solidFill>
            <a:srgbClr val="434745"/>
          </a:solidFill>
        </p:spPr>
        <p:txBody>
          <a:bodyPr wrap="square" rtlCol="0">
            <a:spAutoFit/>
          </a:bodyPr>
          <a:lstStyle/>
          <a:p>
            <a:pPr algn="ctr" defTabSz="457200" fontAlgn="auto">
              <a:spcBef>
                <a:spcPts val="0"/>
              </a:spcBef>
              <a:spcAft>
                <a:spcPts val="0"/>
              </a:spcAft>
            </a:pPr>
            <a:r>
              <a:rPr lang="en-US" sz="1400" dirty="0">
                <a:solidFill>
                  <a:srgbClr val="FFFFFF"/>
                </a:solidFill>
                <a:latin typeface="Avenir Book" panose="02000503020000020003" pitchFamily="2" charset="0"/>
                <a:ea typeface=""/>
                <a:cs typeface=""/>
              </a:rPr>
              <a:t>A person or family’s cash income before taxes, regardless of local cost of living</a:t>
            </a:r>
          </a:p>
        </p:txBody>
      </p:sp>
      <p:sp>
        <p:nvSpPr>
          <p:cNvPr id="32" name="TextBox 31"/>
          <p:cNvSpPr txBox="1"/>
          <p:nvPr/>
        </p:nvSpPr>
        <p:spPr>
          <a:xfrm>
            <a:off x="1093343" y="4012818"/>
            <a:ext cx="2293705" cy="338554"/>
          </a:xfrm>
          <a:prstGeom prst="rect">
            <a:avLst/>
          </a:prstGeom>
          <a:noFill/>
        </p:spPr>
        <p:txBody>
          <a:bodyPr wrap="none" rtlCol="0">
            <a:spAutoFit/>
          </a:bodyPr>
          <a:lstStyle/>
          <a:p>
            <a:pPr defTabSz="457200" fontAlgn="auto">
              <a:spcBef>
                <a:spcPts val="0"/>
              </a:spcBef>
              <a:spcAft>
                <a:spcPts val="0"/>
              </a:spcAft>
            </a:pPr>
            <a:r>
              <a:rPr lang="en-US" sz="1600" dirty="0">
                <a:solidFill>
                  <a:srgbClr val="000000"/>
                </a:solidFill>
                <a:latin typeface="Avenir Book" panose="02000503020000020003" pitchFamily="2" charset="0"/>
                <a:ea typeface=""/>
                <a:cs typeface=""/>
              </a:rPr>
              <a:t>now compare that to…</a:t>
            </a:r>
          </a:p>
        </p:txBody>
      </p:sp>
      <p:sp>
        <p:nvSpPr>
          <p:cNvPr id="33" name="TextBox 32"/>
          <p:cNvSpPr txBox="1"/>
          <p:nvPr/>
        </p:nvSpPr>
        <p:spPr>
          <a:xfrm>
            <a:off x="4652986" y="4345294"/>
            <a:ext cx="4445620" cy="1242893"/>
          </a:xfrm>
          <a:prstGeom prst="roundRect">
            <a:avLst/>
          </a:prstGeom>
          <a:solidFill>
            <a:srgbClr val="434745"/>
          </a:solidFill>
        </p:spPr>
        <p:txBody>
          <a:bodyPr wrap="square" rtlCol="0">
            <a:spAutoFit/>
          </a:bodyPr>
          <a:lstStyle/>
          <a:p>
            <a:pPr algn="ctr" defTabSz="457200" fontAlgn="auto">
              <a:spcBef>
                <a:spcPts val="0"/>
              </a:spcBef>
              <a:spcAft>
                <a:spcPts val="0"/>
              </a:spcAft>
            </a:pPr>
            <a:r>
              <a:rPr lang="en-US" sz="1400" dirty="0">
                <a:solidFill>
                  <a:srgbClr val="FFFFFF"/>
                </a:solidFill>
                <a:latin typeface="Avenir Book" panose="02000503020000020003" pitchFamily="2" charset="0"/>
                <a:ea typeface=""/>
                <a:cs typeface=""/>
              </a:rPr>
              <a:t>Cash income (with local cost of living adjustment)</a:t>
            </a:r>
          </a:p>
          <a:p>
            <a:pPr algn="ctr" defTabSz="457200" fontAlgn="auto">
              <a:spcBef>
                <a:spcPts val="0"/>
              </a:spcBef>
              <a:spcAft>
                <a:spcPts val="0"/>
              </a:spcAft>
            </a:pPr>
            <a:r>
              <a:rPr lang="en-US" sz="1400" u="sng" dirty="0">
                <a:solidFill>
                  <a:srgbClr val="FFFFFF"/>
                </a:solidFill>
                <a:latin typeface="Avenir Book" panose="02000503020000020003" pitchFamily="2" charset="0"/>
                <a:ea typeface=""/>
                <a:cs typeface=""/>
              </a:rPr>
              <a:t>Add</a:t>
            </a:r>
            <a:r>
              <a:rPr lang="en-US" sz="1400" dirty="0">
                <a:solidFill>
                  <a:srgbClr val="FFFFFF"/>
                </a:solidFill>
                <a:latin typeface="Avenir Book" panose="02000503020000020003" pitchFamily="2" charset="0"/>
                <a:ea typeface=""/>
                <a:cs typeface=""/>
              </a:rPr>
              <a:t>: Noncash benefits </a:t>
            </a:r>
          </a:p>
          <a:p>
            <a:pPr algn="ctr" defTabSz="457200" fontAlgn="auto">
              <a:spcBef>
                <a:spcPts val="0"/>
              </a:spcBef>
              <a:spcAft>
                <a:spcPts val="0"/>
              </a:spcAft>
            </a:pPr>
            <a:r>
              <a:rPr lang="en-US" sz="1300" dirty="0">
                <a:solidFill>
                  <a:srgbClr val="FFFFFF"/>
                </a:solidFill>
                <a:latin typeface="Avenir Book" panose="02000503020000020003" pitchFamily="2" charset="0"/>
                <a:ea typeface=""/>
                <a:cs typeface=""/>
              </a:rPr>
              <a:t>(e.g. SNAP, housing subsidies, school lunches)</a:t>
            </a:r>
          </a:p>
          <a:p>
            <a:pPr algn="ctr" defTabSz="457200" fontAlgn="auto">
              <a:spcBef>
                <a:spcPts val="0"/>
              </a:spcBef>
              <a:spcAft>
                <a:spcPts val="0"/>
              </a:spcAft>
            </a:pPr>
            <a:r>
              <a:rPr lang="en-US" sz="1300" u="sng" dirty="0">
                <a:solidFill>
                  <a:srgbClr val="FFFFFF"/>
                </a:solidFill>
                <a:latin typeface="Avenir Book" panose="02000503020000020003" pitchFamily="2" charset="0"/>
                <a:ea typeface=""/>
                <a:cs typeface=""/>
              </a:rPr>
              <a:t>Subtract</a:t>
            </a:r>
            <a:r>
              <a:rPr lang="en-US" sz="1300" dirty="0">
                <a:solidFill>
                  <a:srgbClr val="FFFFFF"/>
                </a:solidFill>
                <a:latin typeface="Avenir Book" panose="02000503020000020003" pitchFamily="2" charset="0"/>
                <a:ea typeface=""/>
                <a:cs typeface=""/>
              </a:rPr>
              <a:t>: Necessary expenses</a:t>
            </a:r>
          </a:p>
          <a:p>
            <a:pPr algn="ctr" defTabSz="457200" fontAlgn="auto">
              <a:spcBef>
                <a:spcPts val="0"/>
              </a:spcBef>
              <a:spcAft>
                <a:spcPts val="0"/>
              </a:spcAft>
            </a:pPr>
            <a:r>
              <a:rPr lang="en-US" sz="1300" dirty="0">
                <a:solidFill>
                  <a:srgbClr val="FFFFFF"/>
                </a:solidFill>
                <a:latin typeface="Avenir Book" panose="02000503020000020003" pitchFamily="2" charset="0"/>
                <a:ea typeface=""/>
                <a:cs typeface=""/>
              </a:rPr>
              <a:t> (e.g. taxes, childcare, medical, work)</a:t>
            </a:r>
          </a:p>
        </p:txBody>
      </p:sp>
      <p:sp>
        <p:nvSpPr>
          <p:cNvPr id="34" name="TextBox 33"/>
          <p:cNvSpPr txBox="1"/>
          <p:nvPr/>
        </p:nvSpPr>
        <p:spPr>
          <a:xfrm>
            <a:off x="5194603" y="3928646"/>
            <a:ext cx="3499092" cy="338554"/>
          </a:xfrm>
          <a:prstGeom prst="rect">
            <a:avLst/>
          </a:prstGeom>
          <a:noFill/>
        </p:spPr>
        <p:txBody>
          <a:bodyPr wrap="square" rtlCol="0">
            <a:spAutoFit/>
          </a:bodyPr>
          <a:lstStyle/>
          <a:p>
            <a:pPr algn="ctr" defTabSz="457200" fontAlgn="auto">
              <a:spcBef>
                <a:spcPts val="0"/>
              </a:spcBef>
              <a:spcAft>
                <a:spcPts val="0"/>
              </a:spcAft>
            </a:pPr>
            <a:r>
              <a:rPr lang="en-US" sz="1600" dirty="0">
                <a:solidFill>
                  <a:srgbClr val="000000"/>
                </a:solidFill>
                <a:latin typeface="Avenir Book" panose="02000503020000020003" pitchFamily="2" charset="0"/>
                <a:ea typeface=""/>
                <a:cs typeface=""/>
              </a:rPr>
              <a:t>now compare that to…</a:t>
            </a:r>
          </a:p>
        </p:txBody>
      </p:sp>
      <p:sp>
        <p:nvSpPr>
          <p:cNvPr id="5" name="Rectangle 4">
            <a:extLst>
              <a:ext uri="{FF2B5EF4-FFF2-40B4-BE49-F238E27FC236}">
                <a16:creationId xmlns:a16="http://schemas.microsoft.com/office/drawing/2014/main" id="{E2D5E67F-C8CD-7F22-185C-6A46B8C178C9}"/>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pic>
        <p:nvPicPr>
          <p:cNvPr id="13" name="Picture 12">
            <a:extLst>
              <a:ext uri="{FF2B5EF4-FFF2-40B4-BE49-F238E27FC236}">
                <a16:creationId xmlns:a16="http://schemas.microsoft.com/office/drawing/2014/main" id="{60DAE916-2ED5-622A-E26D-96AA7CF4F92A}"/>
              </a:ext>
            </a:extLst>
          </p:cNvPr>
          <p:cNvPicPr>
            <a:picLocks noChangeAspect="1"/>
          </p:cNvPicPr>
          <p:nvPr/>
        </p:nvPicPr>
        <p:blipFill rotWithShape="1">
          <a:blip r:embed="rId3"/>
          <a:srcRect l="49450" t="26204" r="3842" b="58240"/>
          <a:stretch/>
        </p:blipFill>
        <p:spPr>
          <a:xfrm>
            <a:off x="4881521" y="2590800"/>
            <a:ext cx="2514600" cy="1371672"/>
          </a:xfrm>
          <a:prstGeom prst="rect">
            <a:avLst/>
          </a:prstGeom>
        </p:spPr>
      </p:pic>
      <p:sp>
        <p:nvSpPr>
          <p:cNvPr id="14" name="TextBox 13">
            <a:extLst>
              <a:ext uri="{FF2B5EF4-FFF2-40B4-BE49-F238E27FC236}">
                <a16:creationId xmlns:a16="http://schemas.microsoft.com/office/drawing/2014/main" id="{B5BC2A69-0785-8F31-C598-9EA844B36974}"/>
              </a:ext>
            </a:extLst>
          </p:cNvPr>
          <p:cNvSpPr txBox="1"/>
          <p:nvPr/>
        </p:nvSpPr>
        <p:spPr>
          <a:xfrm>
            <a:off x="6944149" y="2792521"/>
            <a:ext cx="1796622" cy="1055608"/>
          </a:xfrm>
          <a:prstGeom prst="roundRect">
            <a:avLst/>
          </a:prstGeom>
          <a:solidFill>
            <a:srgbClr val="FFFFFF"/>
          </a:solidFill>
          <a:ln w="38100">
            <a:solidFill>
              <a:srgbClr val="434745"/>
            </a:solidFill>
          </a:ln>
        </p:spPr>
        <p:txBody>
          <a:bodyPr wrap="square" rtlCol="0">
            <a:spAutoFit/>
          </a:bodyPr>
          <a:lstStyle/>
          <a:p>
            <a:pPr algn="ctr" defTabSz="457200" fontAlgn="auto">
              <a:spcBef>
                <a:spcPts val="0"/>
              </a:spcBef>
              <a:spcAft>
                <a:spcPts val="0"/>
              </a:spcAft>
            </a:pPr>
            <a:r>
              <a:rPr lang="en-US" sz="1400" dirty="0">
                <a:solidFill>
                  <a:srgbClr val="434745"/>
                </a:solidFill>
                <a:latin typeface="Avenir Book" panose="02000503020000020003" pitchFamily="2" charset="0"/>
                <a:ea typeface=""/>
                <a:cs typeface=""/>
              </a:rPr>
              <a:t>Average cost of </a:t>
            </a:r>
          </a:p>
          <a:p>
            <a:pPr algn="ctr" defTabSz="457200" fontAlgn="auto">
              <a:spcBef>
                <a:spcPts val="0"/>
              </a:spcBef>
              <a:spcAft>
                <a:spcPts val="0"/>
              </a:spcAft>
            </a:pPr>
            <a:r>
              <a:rPr lang="en-US" sz="1400" dirty="0">
                <a:solidFill>
                  <a:srgbClr val="434745"/>
                </a:solidFill>
                <a:latin typeface="Avenir Book" panose="02000503020000020003" pitchFamily="2" charset="0"/>
                <a:ea typeface=""/>
                <a:cs typeface=""/>
              </a:rPr>
              <a:t>food, clothing, shelter, utilities</a:t>
            </a:r>
          </a:p>
          <a:p>
            <a:pPr algn="ctr" defTabSz="457200" fontAlgn="auto">
              <a:spcBef>
                <a:spcPts val="0"/>
              </a:spcBef>
              <a:spcAft>
                <a:spcPts val="0"/>
              </a:spcAft>
            </a:pPr>
            <a:r>
              <a:rPr lang="en-US" sz="1400" dirty="0">
                <a:solidFill>
                  <a:srgbClr val="434745"/>
                </a:solidFill>
                <a:latin typeface="Avenir Book" panose="02000503020000020003" pitchFamily="2" charset="0"/>
                <a:ea typeface=""/>
                <a:cs typeface=""/>
              </a:rPr>
              <a:t>(</a:t>
            </a:r>
            <a:r>
              <a:rPr lang="en-US" sz="1400" b="1" dirty="0">
                <a:solidFill>
                  <a:srgbClr val="434745"/>
                </a:solidFill>
                <a:latin typeface="Avenir Black" panose="02000503020000020003" pitchFamily="2" charset="0"/>
                <a:ea typeface=""/>
                <a:cs typeface=""/>
              </a:rPr>
              <a:t>FCSU</a:t>
            </a:r>
            <a:r>
              <a:rPr lang="en-US" sz="1400" dirty="0">
                <a:solidFill>
                  <a:srgbClr val="434745"/>
                </a:solidFill>
                <a:latin typeface="Avenir Book" panose="02000503020000020003" pitchFamily="2" charset="0"/>
                <a:ea typeface=""/>
                <a:cs typeface=""/>
              </a:rPr>
              <a:t>)</a:t>
            </a:r>
          </a:p>
        </p:txBody>
      </p:sp>
      <p:sp>
        <p:nvSpPr>
          <p:cNvPr id="15" name="TextBox 14">
            <a:extLst>
              <a:ext uri="{FF2B5EF4-FFF2-40B4-BE49-F238E27FC236}">
                <a16:creationId xmlns:a16="http://schemas.microsoft.com/office/drawing/2014/main" id="{14912007-0650-C784-2C4C-2EFEC9DF6331}"/>
              </a:ext>
            </a:extLst>
          </p:cNvPr>
          <p:cNvSpPr txBox="1"/>
          <p:nvPr/>
        </p:nvSpPr>
        <p:spPr>
          <a:xfrm>
            <a:off x="210102" y="2868721"/>
            <a:ext cx="1991010" cy="1055608"/>
          </a:xfrm>
          <a:prstGeom prst="roundRect">
            <a:avLst/>
          </a:prstGeom>
          <a:solidFill>
            <a:srgbClr val="FFFFFF"/>
          </a:solidFill>
          <a:ln w="38100">
            <a:solidFill>
              <a:srgbClr val="434745"/>
            </a:solidFill>
          </a:ln>
        </p:spPr>
        <p:txBody>
          <a:bodyPr wrap="square" rtlCol="0">
            <a:spAutoFit/>
          </a:bodyPr>
          <a:lstStyle/>
          <a:p>
            <a:pPr algn="ctr" defTabSz="457200" fontAlgn="auto">
              <a:spcBef>
                <a:spcPts val="0"/>
              </a:spcBef>
              <a:spcAft>
                <a:spcPts val="0"/>
              </a:spcAft>
            </a:pPr>
            <a:r>
              <a:rPr lang="en-US" sz="1400" dirty="0">
                <a:solidFill>
                  <a:srgbClr val="434745"/>
                </a:solidFill>
                <a:latin typeface="Avenir Book" panose="02000503020000020003" pitchFamily="2" charset="0"/>
                <a:ea typeface=""/>
                <a:cs typeface=""/>
              </a:rPr>
              <a:t>Three times the cost of a minimum food diet in 1963, in today’s prices</a:t>
            </a:r>
          </a:p>
        </p:txBody>
      </p:sp>
      <p:sp>
        <p:nvSpPr>
          <p:cNvPr id="20" name="Rectangle 19">
            <a:extLst>
              <a:ext uri="{FF2B5EF4-FFF2-40B4-BE49-F238E27FC236}">
                <a16:creationId xmlns:a16="http://schemas.microsoft.com/office/drawing/2014/main" id="{ACBBDD70-BF1B-BCCD-0601-DEFAB702A92F}"/>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Livelihood</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23" name="Straight Connector 22">
            <a:extLst>
              <a:ext uri="{FF2B5EF4-FFF2-40B4-BE49-F238E27FC236}">
                <a16:creationId xmlns:a16="http://schemas.microsoft.com/office/drawing/2014/main" id="{0735B9CC-7528-63B7-299B-24D096026B50}"/>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 name="Text Box 2">
            <a:extLst>
              <a:ext uri="{FF2B5EF4-FFF2-40B4-BE49-F238E27FC236}">
                <a16:creationId xmlns:a16="http://schemas.microsoft.com/office/drawing/2014/main" id="{37A88728-4EB1-055D-860D-E88C651EC5C0}"/>
              </a:ext>
            </a:extLst>
          </p:cNvPr>
          <p:cNvSpPr txBox="1">
            <a:spLocks noChangeArrowheads="1"/>
          </p:cNvSpPr>
          <p:nvPr/>
        </p:nvSpPr>
        <p:spPr bwMode="auto">
          <a:xfrm>
            <a:off x="-2" y="543580"/>
            <a:ext cx="9129032" cy="523220"/>
          </a:xfrm>
          <a:prstGeom prst="rect">
            <a:avLst/>
          </a:prstGeom>
          <a:noFill/>
          <a:ln w="9525">
            <a:noFill/>
            <a:miter lim="800000"/>
            <a:headEnd/>
            <a:tailEnd/>
          </a:ln>
        </p:spPr>
        <p:txBody>
          <a:bodyPr wrap="square">
            <a:prstTxWarp prst="textNoShape">
              <a:avLst/>
            </a:prstTxWarp>
            <a:spAutoFit/>
          </a:bodyPr>
          <a:lstStyle/>
          <a:p>
            <a:pPr algn="ctr"/>
            <a:r>
              <a:rPr lang="en-US" sz="2800" b="1" dirty="0">
                <a:solidFill>
                  <a:srgbClr val="000000"/>
                </a:solidFill>
                <a:latin typeface="Avenir Black" panose="02000503020000020003" pitchFamily="2" charset="0"/>
                <a:ea typeface="Avenir Medium" charset="0"/>
                <a:cs typeface="Avenir Medium" charset="0"/>
              </a:rPr>
              <a:t>Two Different Poverty Measures</a:t>
            </a:r>
          </a:p>
        </p:txBody>
      </p:sp>
      <p:sp>
        <p:nvSpPr>
          <p:cNvPr id="4" name="Rectangle 3">
            <a:extLst>
              <a:ext uri="{FF2B5EF4-FFF2-40B4-BE49-F238E27FC236}">
                <a16:creationId xmlns:a16="http://schemas.microsoft.com/office/drawing/2014/main" id="{EF325213-FF5F-05B1-1008-3CABE702469E}"/>
              </a:ext>
            </a:extLst>
          </p:cNvPr>
          <p:cNvSpPr/>
          <p:nvPr/>
        </p:nvSpPr>
        <p:spPr>
          <a:xfrm>
            <a:off x="351763" y="6502472"/>
            <a:ext cx="2954073"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*Source: U.S. </a:t>
            </a:r>
            <a:r>
              <a:rPr kumimoji="0" lang="de-DE" sz="12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Census</a:t>
            </a:r>
            <a:r>
              <a:rPr kumimoji="0" lang="de-DE" sz="12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Bureau</a:t>
            </a:r>
            <a:endPar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513587F6-82BE-DF36-D2E8-CB4BC6620E06}"/>
              </a:ext>
            </a:extLst>
          </p:cNvPr>
          <p:cNvSpPr/>
          <p:nvPr/>
        </p:nvSpPr>
        <p:spPr>
          <a:xfrm>
            <a:off x="197402" y="5648081"/>
            <a:ext cx="4038599" cy="58477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e-DE" sz="1600" b="1" kern="0" dirty="0">
                <a:solidFill>
                  <a:prstClr val="black"/>
                </a:solidFill>
                <a:latin typeface="Avenir Black" panose="02000503020000020003" pitchFamily="2" charset="0"/>
                <a:ea typeface="Avenir Book" charset="0"/>
                <a:cs typeface="Avenir Book" charset="0"/>
                <a:sym typeface="Arial" pitchFamily="-106" charset="0"/>
              </a:rPr>
              <a:t>Income</a:t>
            </a:r>
            <a:r>
              <a:rPr kumimoji="0" lang="de-DE" sz="1600" b="1" u="none" strike="noStrike" kern="0" cap="none" spc="0" normalizeH="0" baseline="0" noProof="0" dirty="0">
                <a:ln>
                  <a:noFill/>
                </a:ln>
                <a:solidFill>
                  <a:prstClr val="black"/>
                </a:solidFill>
                <a:effectLst/>
                <a:uLnTx/>
                <a:uFillTx/>
                <a:latin typeface="Avenir Black" panose="02000503020000020003" pitchFamily="2" charset="0"/>
                <a:ea typeface="Avenir Book" charset="0"/>
                <a:cs typeface="Avenir Book" charset="0"/>
                <a:sym typeface="Arial" pitchFamily="-106" charset="0"/>
              </a:rPr>
              <a:t> </a:t>
            </a:r>
            <a:r>
              <a:rPr kumimoji="0" lang="de-DE" sz="1600" b="1" u="none" strike="noStrike" kern="0" cap="none" spc="0" normalizeH="0" baseline="0" noProof="0" dirty="0" err="1">
                <a:ln>
                  <a:noFill/>
                </a:ln>
                <a:solidFill>
                  <a:prstClr val="black"/>
                </a:solidFill>
                <a:effectLst/>
                <a:uLnTx/>
                <a:uFillTx/>
                <a:latin typeface="Avenir Black" panose="02000503020000020003" pitchFamily="2" charset="0"/>
                <a:ea typeface="Avenir Book" charset="0"/>
                <a:cs typeface="Avenir Book" charset="0"/>
                <a:sym typeface="Arial" pitchFamily="-106" charset="0"/>
              </a:rPr>
              <a:t>below</a:t>
            </a:r>
            <a:r>
              <a:rPr kumimoji="0" lang="de-DE" sz="1600" b="1" u="none" strike="noStrike" kern="0" cap="none" spc="0" normalizeH="0" baseline="0" noProof="0" dirty="0">
                <a:ln>
                  <a:noFill/>
                </a:ln>
                <a:solidFill>
                  <a:prstClr val="black"/>
                </a:solidFill>
                <a:effectLst/>
                <a:uLnTx/>
                <a:uFillTx/>
                <a:latin typeface="Avenir Black" panose="02000503020000020003" pitchFamily="2" charset="0"/>
                <a:ea typeface="Avenir Book" charset="0"/>
                <a:cs typeface="Avenir Book" charset="0"/>
                <a:sym typeface="Arial" pitchFamily="-106" charset="0"/>
              </a:rPr>
              <a:t> </a:t>
            </a:r>
            <a:r>
              <a:rPr kumimoji="0" lang="de-DE" sz="1600" b="1" u="none" strike="noStrike" kern="0" cap="none" spc="0" normalizeH="0" baseline="0" noProof="0" dirty="0" err="1">
                <a:ln>
                  <a:noFill/>
                </a:ln>
                <a:solidFill>
                  <a:prstClr val="black"/>
                </a:solidFill>
                <a:effectLst/>
                <a:uLnTx/>
                <a:uFillTx/>
                <a:latin typeface="Avenir Black" panose="02000503020000020003" pitchFamily="2" charset="0"/>
                <a:ea typeface="Avenir Book" charset="0"/>
                <a:cs typeface="Avenir Book" charset="0"/>
                <a:sym typeface="Arial" pitchFamily="-106" charset="0"/>
              </a:rPr>
              <a:t>the</a:t>
            </a:r>
            <a:r>
              <a:rPr kumimoji="0" lang="de-DE" sz="1600" b="1" u="none" strike="noStrike" kern="0" cap="none" spc="0" normalizeH="0" baseline="0" noProof="0" dirty="0">
                <a:ln>
                  <a:noFill/>
                </a:ln>
                <a:solidFill>
                  <a:prstClr val="black"/>
                </a:solidFill>
                <a:effectLst/>
                <a:uLnTx/>
                <a:uFillTx/>
                <a:latin typeface="Avenir Black" panose="02000503020000020003" pitchFamily="2" charset="0"/>
                <a:ea typeface="Avenir Book" charset="0"/>
                <a:cs typeface="Avenir Book" charset="0"/>
                <a:sym typeface="Arial" pitchFamily="-106" charset="0"/>
              </a:rPr>
              <a:t> OPM </a:t>
            </a:r>
            <a:r>
              <a:rPr kumimoji="0" lang="de-DE" sz="1600" b="1" u="none" strike="noStrike" kern="0" cap="none" spc="0" normalizeH="0" baseline="0" noProof="0" dirty="0" err="1">
                <a:ln>
                  <a:noFill/>
                </a:ln>
                <a:solidFill>
                  <a:prstClr val="black"/>
                </a:solidFill>
                <a:effectLst/>
                <a:uLnTx/>
                <a:uFillTx/>
                <a:latin typeface="Avenir Black" panose="02000503020000020003" pitchFamily="2" charset="0"/>
                <a:ea typeface="Avenir Book" charset="0"/>
                <a:cs typeface="Avenir Book" charset="0"/>
                <a:sym typeface="Arial" pitchFamily="-106" charset="0"/>
              </a:rPr>
              <a:t>is</a:t>
            </a:r>
            <a:r>
              <a:rPr kumimoji="0" lang="de-DE" sz="1600" b="1" u="none" strike="noStrike" kern="0" cap="none" spc="0" normalizeH="0" baseline="0" noProof="0" dirty="0">
                <a:ln>
                  <a:noFill/>
                </a:ln>
                <a:solidFill>
                  <a:prstClr val="black"/>
                </a:solidFill>
                <a:effectLst/>
                <a:uLnTx/>
                <a:uFillTx/>
                <a:latin typeface="Avenir Black" panose="02000503020000020003" pitchFamily="2" charset="0"/>
                <a:ea typeface="Avenir Book" charset="0"/>
                <a:cs typeface="Avenir Book" charset="0"/>
                <a:sym typeface="Arial" pitchFamily="-106" charset="0"/>
              </a:rPr>
              <a:t> </a:t>
            </a:r>
            <a:r>
              <a:rPr kumimoji="0" lang="de-DE" sz="1600" b="1" u="none" strike="noStrike" kern="0" cap="none" spc="0" normalizeH="0" baseline="0" noProof="0" dirty="0" err="1">
                <a:ln>
                  <a:noFill/>
                </a:ln>
                <a:solidFill>
                  <a:prstClr val="black"/>
                </a:solidFill>
                <a:effectLst/>
                <a:uLnTx/>
                <a:uFillTx/>
                <a:latin typeface="Avenir Black" panose="02000503020000020003" pitchFamily="2" charset="0"/>
                <a:ea typeface="Avenir Book" charset="0"/>
                <a:cs typeface="Avenir Book" charset="0"/>
                <a:sym typeface="Arial" pitchFamily="-106" charset="0"/>
              </a:rPr>
              <a:t>officially</a:t>
            </a:r>
            <a:r>
              <a:rPr kumimoji="0" lang="de-DE" sz="1600" b="1" u="none" strike="noStrike" kern="0" cap="none" spc="0" normalizeH="0" baseline="0" noProof="0" dirty="0">
                <a:ln>
                  <a:noFill/>
                </a:ln>
                <a:solidFill>
                  <a:prstClr val="black"/>
                </a:solidFill>
                <a:effectLst/>
                <a:uLnTx/>
                <a:uFillTx/>
                <a:latin typeface="Avenir Black" panose="02000503020000020003" pitchFamily="2" charset="0"/>
                <a:ea typeface="Avenir Book" charset="0"/>
                <a:cs typeface="Avenir Book" charset="0"/>
                <a:sym typeface="Arial" pitchFamily="-106" charset="0"/>
              </a:rPr>
              <a:t> </a:t>
            </a:r>
            <a:r>
              <a:rPr kumimoji="0" lang="de-DE" sz="1600" b="1" u="none" strike="noStrike" kern="0" cap="none" spc="0" normalizeH="0" baseline="0" noProof="0" dirty="0" err="1">
                <a:ln>
                  <a:noFill/>
                </a:ln>
                <a:solidFill>
                  <a:prstClr val="black"/>
                </a:solidFill>
                <a:effectLst/>
                <a:uLnTx/>
                <a:uFillTx/>
                <a:latin typeface="Avenir Black" panose="02000503020000020003" pitchFamily="2" charset="0"/>
                <a:ea typeface="Avenir Book" charset="0"/>
                <a:cs typeface="Avenir Book" charset="0"/>
                <a:sym typeface="Arial" pitchFamily="-106" charset="0"/>
              </a:rPr>
              <a:t>considered</a:t>
            </a:r>
            <a:r>
              <a:rPr kumimoji="0" lang="de-DE" sz="1600" b="1" u="none" strike="noStrike" kern="0" cap="none" spc="0" normalizeH="0" baseline="0" noProof="0" dirty="0">
                <a:ln>
                  <a:noFill/>
                </a:ln>
                <a:solidFill>
                  <a:prstClr val="black"/>
                </a:solidFill>
                <a:effectLst/>
                <a:uLnTx/>
                <a:uFillTx/>
                <a:latin typeface="Avenir Black" panose="02000503020000020003" pitchFamily="2" charset="0"/>
                <a:ea typeface="Avenir Book" charset="0"/>
                <a:cs typeface="Avenir Book" charset="0"/>
                <a:sym typeface="Arial" pitchFamily="-106" charset="0"/>
              </a:rPr>
              <a:t> </a:t>
            </a:r>
            <a:r>
              <a:rPr lang="de-DE" sz="1600" b="1" kern="0" dirty="0">
                <a:solidFill>
                  <a:prstClr val="black"/>
                </a:solidFill>
                <a:latin typeface="Avenir Black" panose="02000503020000020003" pitchFamily="2" charset="0"/>
                <a:ea typeface="Avenir Book" charset="0"/>
                <a:cs typeface="Avenir Book" charset="0"/>
                <a:sym typeface="Arial" pitchFamily="-106" charset="0"/>
              </a:rPr>
              <a:t>“p</a:t>
            </a:r>
            <a:r>
              <a:rPr kumimoji="0" lang="de-DE" sz="1600" b="1" u="none" strike="noStrike" kern="0" cap="none" spc="0" normalizeH="0" baseline="0" noProof="0" dirty="0" err="1">
                <a:ln>
                  <a:noFill/>
                </a:ln>
                <a:solidFill>
                  <a:prstClr val="black"/>
                </a:solidFill>
                <a:effectLst/>
                <a:uLnTx/>
                <a:uFillTx/>
                <a:latin typeface="Avenir Black" panose="02000503020000020003" pitchFamily="2" charset="0"/>
                <a:ea typeface="Avenir Book" charset="0"/>
                <a:cs typeface="Avenir Book" charset="0"/>
                <a:sym typeface="Arial" pitchFamily="-106" charset="0"/>
              </a:rPr>
              <a:t>overty</a:t>
            </a:r>
            <a:r>
              <a:rPr kumimoji="0" lang="de-DE" sz="1600" b="1" u="none" strike="noStrike" kern="0" cap="none" spc="0" normalizeH="0" baseline="0" noProof="0" dirty="0">
                <a:ln>
                  <a:noFill/>
                </a:ln>
                <a:solidFill>
                  <a:prstClr val="black"/>
                </a:solidFill>
                <a:effectLst/>
                <a:uLnTx/>
                <a:uFillTx/>
                <a:latin typeface="Avenir Black" panose="02000503020000020003" pitchFamily="2" charset="0"/>
                <a:ea typeface="Avenir Book" charset="0"/>
                <a:cs typeface="Avenir Book" charset="0"/>
                <a:sym typeface="Arial" pitchFamily="-106" charset="0"/>
              </a:rPr>
              <a:t>.“</a:t>
            </a:r>
            <a:endParaRPr kumimoji="0" lang="en-US" sz="1600" b="1" u="none" strike="noStrike" kern="1200" cap="none" spc="0" normalizeH="0" baseline="0" noProof="0" dirty="0">
              <a:ln>
                <a:noFill/>
              </a:ln>
              <a:solidFill>
                <a:prstClr val="black"/>
              </a:solidFill>
              <a:effectLst/>
              <a:uLnTx/>
              <a:uFillTx/>
              <a:latin typeface="Avenir Black" panose="02000503020000020003" pitchFamily="2" charset="0"/>
              <a:cs typeface="+mn-cs"/>
            </a:endParaRPr>
          </a:p>
        </p:txBody>
      </p:sp>
      <p:sp>
        <p:nvSpPr>
          <p:cNvPr id="6" name="TextBox 5">
            <a:extLst>
              <a:ext uri="{FF2B5EF4-FFF2-40B4-BE49-F238E27FC236}">
                <a16:creationId xmlns:a16="http://schemas.microsoft.com/office/drawing/2014/main" id="{1E19AAF0-95A3-2058-6758-287F57242BB9}"/>
              </a:ext>
            </a:extLst>
          </p:cNvPr>
          <p:cNvSpPr txBox="1"/>
          <p:nvPr/>
        </p:nvSpPr>
        <p:spPr>
          <a:xfrm>
            <a:off x="1278578" y="2290346"/>
            <a:ext cx="1696298" cy="338554"/>
          </a:xfrm>
          <a:prstGeom prst="rect">
            <a:avLst/>
          </a:prstGeom>
          <a:noFill/>
        </p:spPr>
        <p:txBody>
          <a:bodyPr wrap="none" rtlCol="0">
            <a:spAutoFit/>
          </a:bodyPr>
          <a:lstStyle/>
          <a:p>
            <a:pPr defTabSz="457200" fontAlgn="auto">
              <a:spcBef>
                <a:spcPts val="0"/>
              </a:spcBef>
              <a:spcAft>
                <a:spcPts val="0"/>
              </a:spcAft>
            </a:pPr>
            <a:r>
              <a:rPr lang="en-US" sz="1600" dirty="0">
                <a:solidFill>
                  <a:srgbClr val="000000"/>
                </a:solidFill>
                <a:latin typeface="Avenir Book" panose="02000503020000020003" pitchFamily="2" charset="0"/>
                <a:ea typeface=""/>
                <a:cs typeface=""/>
              </a:rPr>
              <a:t>First, calculate…</a:t>
            </a:r>
          </a:p>
        </p:txBody>
      </p:sp>
      <p:cxnSp>
        <p:nvCxnSpPr>
          <p:cNvPr id="7" name="Straight Connector 6">
            <a:extLst>
              <a:ext uri="{FF2B5EF4-FFF2-40B4-BE49-F238E27FC236}">
                <a16:creationId xmlns:a16="http://schemas.microsoft.com/office/drawing/2014/main" id="{3AA15D09-5722-9949-CC16-438892EA537C}"/>
              </a:ext>
            </a:extLst>
          </p:cNvPr>
          <p:cNvCxnSpPr>
            <a:cxnSpLocks/>
          </p:cNvCxnSpPr>
          <p:nvPr/>
        </p:nvCxnSpPr>
        <p:spPr>
          <a:xfrm>
            <a:off x="4572000" y="1113401"/>
            <a:ext cx="0" cy="5621855"/>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DDCFBCE-D981-6C61-8DE6-33BEACDA1A28}"/>
              </a:ext>
            </a:extLst>
          </p:cNvPr>
          <p:cNvSpPr txBox="1"/>
          <p:nvPr/>
        </p:nvSpPr>
        <p:spPr>
          <a:xfrm>
            <a:off x="6096000" y="2304851"/>
            <a:ext cx="1696298" cy="338554"/>
          </a:xfrm>
          <a:prstGeom prst="rect">
            <a:avLst/>
          </a:prstGeom>
          <a:noFill/>
        </p:spPr>
        <p:txBody>
          <a:bodyPr wrap="none" rtlCol="0">
            <a:spAutoFit/>
          </a:bodyPr>
          <a:lstStyle/>
          <a:p>
            <a:pPr defTabSz="457200" fontAlgn="auto">
              <a:spcBef>
                <a:spcPts val="0"/>
              </a:spcBef>
              <a:spcAft>
                <a:spcPts val="0"/>
              </a:spcAft>
            </a:pPr>
            <a:r>
              <a:rPr lang="en-US" sz="1600" dirty="0">
                <a:solidFill>
                  <a:srgbClr val="000000"/>
                </a:solidFill>
                <a:latin typeface="Avenir Book" panose="02000503020000020003" pitchFamily="2" charset="0"/>
                <a:ea typeface=""/>
                <a:cs typeface=""/>
              </a:rPr>
              <a:t>First, calculate…</a:t>
            </a:r>
          </a:p>
        </p:txBody>
      </p:sp>
      <p:sp>
        <p:nvSpPr>
          <p:cNvPr id="11" name="Rectangle 10">
            <a:extLst>
              <a:ext uri="{FF2B5EF4-FFF2-40B4-BE49-F238E27FC236}">
                <a16:creationId xmlns:a16="http://schemas.microsoft.com/office/drawing/2014/main" id="{EE861889-6E47-C43B-E9D8-992F7CFA01AA}"/>
              </a:ext>
            </a:extLst>
          </p:cNvPr>
          <p:cNvSpPr/>
          <p:nvPr/>
        </p:nvSpPr>
        <p:spPr>
          <a:xfrm>
            <a:off x="4827549" y="5648081"/>
            <a:ext cx="4038599" cy="58477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e-DE" sz="1600" b="1" kern="0" dirty="0">
                <a:solidFill>
                  <a:prstClr val="black"/>
                </a:solidFill>
                <a:latin typeface="Avenir Black" panose="02000503020000020003" pitchFamily="2" charset="0"/>
                <a:ea typeface="Avenir Book" charset="0"/>
                <a:cs typeface="Avenir Book" charset="0"/>
                <a:sym typeface="Arial" pitchFamily="-106" charset="0"/>
              </a:rPr>
              <a:t>Income</a:t>
            </a:r>
            <a:r>
              <a:rPr kumimoji="0" lang="de-DE" sz="1600" b="1" u="none" strike="noStrike" kern="0" cap="none" spc="0" normalizeH="0" baseline="0" noProof="0" dirty="0">
                <a:ln>
                  <a:noFill/>
                </a:ln>
                <a:solidFill>
                  <a:prstClr val="black"/>
                </a:solidFill>
                <a:effectLst/>
                <a:uLnTx/>
                <a:uFillTx/>
                <a:latin typeface="Avenir Black" panose="02000503020000020003" pitchFamily="2" charset="0"/>
                <a:ea typeface="Avenir Book" charset="0"/>
                <a:cs typeface="Avenir Book" charset="0"/>
                <a:sym typeface="Arial" pitchFamily="-106" charset="0"/>
              </a:rPr>
              <a:t> </a:t>
            </a:r>
            <a:r>
              <a:rPr kumimoji="0" lang="de-DE" sz="1600" b="1" u="none" strike="noStrike" kern="0" cap="none" spc="0" normalizeH="0" baseline="0" noProof="0" dirty="0" err="1">
                <a:ln>
                  <a:noFill/>
                </a:ln>
                <a:solidFill>
                  <a:prstClr val="black"/>
                </a:solidFill>
                <a:effectLst/>
                <a:uLnTx/>
                <a:uFillTx/>
                <a:latin typeface="Avenir Black" panose="02000503020000020003" pitchFamily="2" charset="0"/>
                <a:ea typeface="Avenir Book" charset="0"/>
                <a:cs typeface="Avenir Book" charset="0"/>
                <a:sym typeface="Arial" pitchFamily="-106" charset="0"/>
              </a:rPr>
              <a:t>below</a:t>
            </a:r>
            <a:r>
              <a:rPr kumimoji="0" lang="de-DE" sz="1600" b="1" u="none" strike="noStrike" kern="0" cap="none" spc="0" normalizeH="0" baseline="0" noProof="0" dirty="0">
                <a:ln>
                  <a:noFill/>
                </a:ln>
                <a:solidFill>
                  <a:prstClr val="black"/>
                </a:solidFill>
                <a:effectLst/>
                <a:uLnTx/>
                <a:uFillTx/>
                <a:latin typeface="Avenir Black" panose="02000503020000020003" pitchFamily="2" charset="0"/>
                <a:ea typeface="Avenir Book" charset="0"/>
                <a:cs typeface="Avenir Book" charset="0"/>
                <a:sym typeface="Arial" pitchFamily="-106" charset="0"/>
              </a:rPr>
              <a:t> </a:t>
            </a:r>
            <a:r>
              <a:rPr kumimoji="0" lang="de-DE" sz="1600" b="1" u="none" strike="noStrike" kern="0" cap="none" spc="0" normalizeH="0" baseline="0" noProof="0" dirty="0" err="1">
                <a:ln>
                  <a:noFill/>
                </a:ln>
                <a:solidFill>
                  <a:prstClr val="black"/>
                </a:solidFill>
                <a:effectLst/>
                <a:uLnTx/>
                <a:uFillTx/>
                <a:latin typeface="Avenir Black" panose="02000503020000020003" pitchFamily="2" charset="0"/>
                <a:ea typeface="Avenir Book" charset="0"/>
                <a:cs typeface="Avenir Book" charset="0"/>
                <a:sym typeface="Arial" pitchFamily="-106" charset="0"/>
              </a:rPr>
              <a:t>the</a:t>
            </a:r>
            <a:r>
              <a:rPr kumimoji="0" lang="de-DE" sz="1600" b="1" u="none" strike="noStrike" kern="0" cap="none" spc="0" normalizeH="0" baseline="0" noProof="0" dirty="0">
                <a:ln>
                  <a:noFill/>
                </a:ln>
                <a:solidFill>
                  <a:prstClr val="black"/>
                </a:solidFill>
                <a:effectLst/>
                <a:uLnTx/>
                <a:uFillTx/>
                <a:latin typeface="Avenir Black" panose="02000503020000020003" pitchFamily="2" charset="0"/>
                <a:ea typeface="Avenir Book" charset="0"/>
                <a:cs typeface="Avenir Book" charset="0"/>
                <a:sym typeface="Arial" pitchFamily="-106" charset="0"/>
              </a:rPr>
              <a:t> SPM </a:t>
            </a:r>
            <a:r>
              <a:rPr kumimoji="0" lang="de-DE" sz="1600" b="1" u="none" strike="noStrike" kern="0" cap="none" spc="0" normalizeH="0" baseline="0" noProof="0" dirty="0" err="1">
                <a:ln>
                  <a:noFill/>
                </a:ln>
                <a:solidFill>
                  <a:prstClr val="black"/>
                </a:solidFill>
                <a:effectLst/>
                <a:uLnTx/>
                <a:uFillTx/>
                <a:latin typeface="Avenir Black" panose="02000503020000020003" pitchFamily="2" charset="0"/>
                <a:ea typeface="Avenir Book" charset="0"/>
                <a:cs typeface="Avenir Book" charset="0"/>
                <a:sym typeface="Arial" pitchFamily="-106" charset="0"/>
              </a:rPr>
              <a:t>is</a:t>
            </a:r>
            <a:r>
              <a:rPr kumimoji="0" lang="de-DE" sz="1600" b="1" u="none" strike="noStrike" kern="0" cap="none" spc="0" normalizeH="0" baseline="0" noProof="0" dirty="0">
                <a:ln>
                  <a:noFill/>
                </a:ln>
                <a:solidFill>
                  <a:prstClr val="black"/>
                </a:solidFill>
                <a:effectLst/>
                <a:uLnTx/>
                <a:uFillTx/>
                <a:latin typeface="Avenir Black" panose="02000503020000020003" pitchFamily="2" charset="0"/>
                <a:ea typeface="Avenir Book" charset="0"/>
                <a:cs typeface="Avenir Book" charset="0"/>
                <a:sym typeface="Arial" pitchFamily="-106" charset="0"/>
              </a:rPr>
              <a:t> </a:t>
            </a:r>
            <a:r>
              <a:rPr kumimoji="0" lang="de-DE" sz="1600" b="1" u="none" strike="noStrike" kern="0" cap="none" spc="0" normalizeH="0" baseline="0" noProof="0" dirty="0" err="1">
                <a:ln>
                  <a:noFill/>
                </a:ln>
                <a:solidFill>
                  <a:prstClr val="black"/>
                </a:solidFill>
                <a:effectLst/>
                <a:uLnTx/>
                <a:uFillTx/>
                <a:latin typeface="Avenir Black" panose="02000503020000020003" pitchFamily="2" charset="0"/>
                <a:ea typeface="Avenir Book" charset="0"/>
                <a:cs typeface="Avenir Book" charset="0"/>
                <a:sym typeface="Arial" pitchFamily="-106" charset="0"/>
              </a:rPr>
              <a:t>officially</a:t>
            </a:r>
            <a:r>
              <a:rPr kumimoji="0" lang="de-DE" sz="1600" b="1" u="none" strike="noStrike" kern="0" cap="none" spc="0" normalizeH="0" baseline="0" noProof="0" dirty="0">
                <a:ln>
                  <a:noFill/>
                </a:ln>
                <a:solidFill>
                  <a:prstClr val="black"/>
                </a:solidFill>
                <a:effectLst/>
                <a:uLnTx/>
                <a:uFillTx/>
                <a:latin typeface="Avenir Black" panose="02000503020000020003" pitchFamily="2" charset="0"/>
                <a:ea typeface="Avenir Book" charset="0"/>
                <a:cs typeface="Avenir Book" charset="0"/>
                <a:sym typeface="Arial" pitchFamily="-106" charset="0"/>
              </a:rPr>
              <a:t> </a:t>
            </a:r>
            <a:r>
              <a:rPr kumimoji="0" lang="de-DE" sz="1600" b="1" u="none" strike="noStrike" kern="0" cap="none" spc="0" normalizeH="0" baseline="0" noProof="0" dirty="0" err="1">
                <a:ln>
                  <a:noFill/>
                </a:ln>
                <a:solidFill>
                  <a:prstClr val="black"/>
                </a:solidFill>
                <a:effectLst/>
                <a:uLnTx/>
                <a:uFillTx/>
                <a:latin typeface="Avenir Black" panose="02000503020000020003" pitchFamily="2" charset="0"/>
                <a:ea typeface="Avenir Book" charset="0"/>
                <a:cs typeface="Avenir Book" charset="0"/>
                <a:sym typeface="Arial" pitchFamily="-106" charset="0"/>
              </a:rPr>
              <a:t>considered</a:t>
            </a:r>
            <a:r>
              <a:rPr kumimoji="0" lang="de-DE" sz="1600" b="1" u="none" strike="noStrike" kern="0" cap="none" spc="0" normalizeH="0" baseline="0" noProof="0" dirty="0">
                <a:ln>
                  <a:noFill/>
                </a:ln>
                <a:solidFill>
                  <a:prstClr val="black"/>
                </a:solidFill>
                <a:effectLst/>
                <a:uLnTx/>
                <a:uFillTx/>
                <a:latin typeface="Avenir Black" panose="02000503020000020003" pitchFamily="2" charset="0"/>
                <a:ea typeface="Avenir Book" charset="0"/>
                <a:cs typeface="Avenir Book" charset="0"/>
                <a:sym typeface="Arial" pitchFamily="-106" charset="0"/>
              </a:rPr>
              <a:t> </a:t>
            </a:r>
            <a:r>
              <a:rPr lang="de-DE" sz="1600" b="1" kern="0" dirty="0">
                <a:solidFill>
                  <a:prstClr val="black"/>
                </a:solidFill>
                <a:latin typeface="Avenir Black" panose="02000503020000020003" pitchFamily="2" charset="0"/>
                <a:ea typeface="Avenir Book" charset="0"/>
                <a:cs typeface="Avenir Book" charset="0"/>
                <a:sym typeface="Arial" pitchFamily="-106" charset="0"/>
              </a:rPr>
              <a:t>“p</a:t>
            </a:r>
            <a:r>
              <a:rPr kumimoji="0" lang="de-DE" sz="1600" b="1" u="none" strike="noStrike" kern="0" cap="none" spc="0" normalizeH="0" baseline="0" noProof="0" dirty="0" err="1">
                <a:ln>
                  <a:noFill/>
                </a:ln>
                <a:solidFill>
                  <a:prstClr val="black"/>
                </a:solidFill>
                <a:effectLst/>
                <a:uLnTx/>
                <a:uFillTx/>
                <a:latin typeface="Avenir Black" panose="02000503020000020003" pitchFamily="2" charset="0"/>
                <a:ea typeface="Avenir Book" charset="0"/>
                <a:cs typeface="Avenir Book" charset="0"/>
                <a:sym typeface="Arial" pitchFamily="-106" charset="0"/>
              </a:rPr>
              <a:t>overty</a:t>
            </a:r>
            <a:r>
              <a:rPr kumimoji="0" lang="de-DE" sz="1600" b="1" u="none" strike="noStrike" kern="0" cap="none" spc="0" normalizeH="0" baseline="0" noProof="0" dirty="0">
                <a:ln>
                  <a:noFill/>
                </a:ln>
                <a:solidFill>
                  <a:prstClr val="black"/>
                </a:solidFill>
                <a:effectLst/>
                <a:uLnTx/>
                <a:uFillTx/>
                <a:latin typeface="Avenir Black" panose="02000503020000020003" pitchFamily="2" charset="0"/>
                <a:ea typeface="Avenir Book" charset="0"/>
                <a:cs typeface="Avenir Book" charset="0"/>
                <a:sym typeface="Arial" pitchFamily="-106" charset="0"/>
              </a:rPr>
              <a:t>.“</a:t>
            </a:r>
            <a:endParaRPr kumimoji="0" lang="en-US" sz="1600" b="1" u="none" strike="noStrike" kern="1200" cap="none" spc="0" normalizeH="0" baseline="0" noProof="0" dirty="0">
              <a:ln>
                <a:noFill/>
              </a:ln>
              <a:solidFill>
                <a:prstClr val="black"/>
              </a:solidFill>
              <a:effectLst/>
              <a:uLnTx/>
              <a:uFillTx/>
              <a:latin typeface="Avenir Black" panose="02000503020000020003" pitchFamily="2" charset="0"/>
              <a:cs typeface="+mn-cs"/>
            </a:endParaRPr>
          </a:p>
        </p:txBody>
      </p:sp>
    </p:spTree>
    <p:extLst>
      <p:ext uri="{BB962C8B-B14F-4D97-AF65-F5344CB8AC3E}">
        <p14:creationId xmlns:p14="http://schemas.microsoft.com/office/powerpoint/2010/main" val="22601268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20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2000"/>
                                        <p:tgtEl>
                                          <p:spTgt spid="3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2000"/>
                                        <p:tgtEl>
                                          <p:spTgt spid="3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2000"/>
                                        <p:tgtEl>
                                          <p:spTgt spid="14"/>
                                        </p:tgtEl>
                                      </p:cBhvr>
                                    </p:animEffect>
                                  </p:childTnLst>
                                </p:cTn>
                              </p:par>
                              <p:par>
                                <p:cTn id="20" presetID="10"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200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3" grpId="0" animBg="1"/>
      <p:bldP spid="34" grpId="0"/>
      <p:bldP spid="14" grpId="0" animBg="1"/>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5173CF3-7A2B-3E16-E2A9-DD41C281B213}"/>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pic>
        <p:nvPicPr>
          <p:cNvPr id="1028" name="Picture 4" descr="How Census Measures Poverty">
            <a:extLst>
              <a:ext uri="{FF2B5EF4-FFF2-40B4-BE49-F238E27FC236}">
                <a16:creationId xmlns:a16="http://schemas.microsoft.com/office/drawing/2014/main" id="{5128620C-9A09-8193-D54F-DD13A63603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565" t="17796" r="3572" b="75815"/>
          <a:stretch/>
        </p:blipFill>
        <p:spPr bwMode="auto">
          <a:xfrm>
            <a:off x="304801" y="990600"/>
            <a:ext cx="8686800" cy="3429000"/>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EF8D874D-9008-0929-C2AD-775E3184ED4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Livelihood</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17" name="Straight Connector 16">
            <a:extLst>
              <a:ext uri="{FF2B5EF4-FFF2-40B4-BE49-F238E27FC236}">
                <a16:creationId xmlns:a16="http://schemas.microsoft.com/office/drawing/2014/main" id="{8BBE03A8-105A-704B-4393-86AB22B82494}"/>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A1A8C0A5-47A0-CD49-4370-35762B88FCD8}"/>
              </a:ext>
            </a:extLst>
          </p:cNvPr>
          <p:cNvSpPr/>
          <p:nvPr/>
        </p:nvSpPr>
        <p:spPr>
          <a:xfrm>
            <a:off x="266701" y="4680907"/>
            <a:ext cx="8686800" cy="1938992"/>
          </a:xfrm>
          <a:prstGeom prst="rect">
            <a:avLst/>
          </a:prstGeom>
        </p:spPr>
        <p:txBody>
          <a:bodyPr wrap="square">
            <a:spAutoFit/>
          </a:bodyPr>
          <a:lstStyle/>
          <a:p>
            <a:r>
              <a:rPr lang="de-DE" sz="2000" kern="0" dirty="0">
                <a:solidFill>
                  <a:prstClr val="black"/>
                </a:solidFill>
                <a:latin typeface="Avenir Book" panose="02000503020000020003" pitchFamily="2" charset="0"/>
                <a:ea typeface="Avenir Book" charset="0"/>
                <a:cs typeface="Avenir Book" charset="0"/>
                <a:sym typeface="Arial" pitchFamily="-106" charset="0"/>
              </a:rPr>
              <a:t>The orange </a:t>
            </a:r>
            <a:r>
              <a:rPr lang="de-DE" sz="2000" kern="0" dirty="0" err="1">
                <a:solidFill>
                  <a:prstClr val="black"/>
                </a:solidFill>
                <a:latin typeface="Avenir Book" panose="02000503020000020003" pitchFamily="2" charset="0"/>
                <a:ea typeface="Avenir Book" charset="0"/>
                <a:cs typeface="Avenir Book" charset="0"/>
                <a:sym typeface="Arial" pitchFamily="-106" charset="0"/>
              </a:rPr>
              <a:t>line</a:t>
            </a:r>
            <a:r>
              <a:rPr lang="de-DE" sz="2000" kern="0" dirty="0">
                <a:solidFill>
                  <a:prstClr val="black"/>
                </a:solidFill>
                <a:latin typeface="Avenir Book" panose="02000503020000020003" pitchFamily="2" charset="0"/>
                <a:ea typeface="Avenir Book" charset="0"/>
                <a:cs typeface="Avenir Book" charset="0"/>
                <a:sym typeface="Arial" pitchFamily="-106" charset="0"/>
              </a:rPr>
              <a:t> </a:t>
            </a:r>
            <a:r>
              <a:rPr lang="de-DE" sz="2000" kern="0" dirty="0" err="1">
                <a:solidFill>
                  <a:prstClr val="black"/>
                </a:solidFill>
                <a:latin typeface="Avenir Book" panose="02000503020000020003" pitchFamily="2" charset="0"/>
                <a:ea typeface="Avenir Book" charset="0"/>
                <a:cs typeface="Avenir Book" charset="0"/>
                <a:sym typeface="Arial" pitchFamily="-106" charset="0"/>
              </a:rPr>
              <a:t>is</a:t>
            </a:r>
            <a:r>
              <a:rPr lang="de-DE" sz="2000" kern="0" dirty="0">
                <a:solidFill>
                  <a:prstClr val="black"/>
                </a:solidFill>
                <a:latin typeface="Avenir Book" panose="02000503020000020003" pitchFamily="2" charset="0"/>
                <a:ea typeface="Avenir Book" charset="0"/>
                <a:cs typeface="Avenir Book" charset="0"/>
                <a:sym typeface="Arial" pitchFamily="-106" charset="0"/>
              </a:rPr>
              <a:t> </a:t>
            </a:r>
            <a:r>
              <a:rPr lang="de-DE" sz="2000" kern="0" dirty="0" err="1">
                <a:solidFill>
                  <a:prstClr val="black"/>
                </a:solidFill>
                <a:latin typeface="Avenir Book" panose="02000503020000020003" pitchFamily="2" charset="0"/>
                <a:ea typeface="Avenir Book" charset="0"/>
                <a:cs typeface="Avenir Book" charset="0"/>
                <a:sym typeface="Arial" pitchFamily="-106" charset="0"/>
              </a:rPr>
              <a:t>the</a:t>
            </a:r>
            <a:r>
              <a:rPr lang="de-DE" sz="2000" kern="0" dirty="0">
                <a:solidFill>
                  <a:prstClr val="black"/>
                </a:solidFill>
                <a:latin typeface="Avenir Book" panose="02000503020000020003" pitchFamily="2" charset="0"/>
                <a:ea typeface="Avenir Book" charset="0"/>
                <a:cs typeface="Avenir Book" charset="0"/>
                <a:sym typeface="Arial" pitchFamily="-106" charset="0"/>
              </a:rPr>
              <a:t> OPM and </a:t>
            </a:r>
            <a:r>
              <a:rPr lang="de-DE" sz="2000" kern="0" dirty="0" err="1">
                <a:solidFill>
                  <a:prstClr val="black"/>
                </a:solidFill>
                <a:latin typeface="Avenir Book" panose="02000503020000020003" pitchFamily="2" charset="0"/>
                <a:ea typeface="Avenir Book" charset="0"/>
                <a:cs typeface="Avenir Book" charset="0"/>
                <a:sym typeface="Arial" pitchFamily="-106" charset="0"/>
              </a:rPr>
              <a:t>the</a:t>
            </a:r>
            <a:r>
              <a:rPr lang="de-DE" sz="2000" kern="0" dirty="0">
                <a:solidFill>
                  <a:prstClr val="black"/>
                </a:solidFill>
                <a:latin typeface="Avenir Book" panose="02000503020000020003" pitchFamily="2" charset="0"/>
                <a:ea typeface="Avenir Book" charset="0"/>
                <a:cs typeface="Avenir Book" charset="0"/>
                <a:sym typeface="Arial" pitchFamily="-106" charset="0"/>
              </a:rPr>
              <a:t> </a:t>
            </a:r>
            <a:r>
              <a:rPr lang="de-DE" sz="2000" kern="0" dirty="0" err="1">
                <a:solidFill>
                  <a:prstClr val="black"/>
                </a:solidFill>
                <a:latin typeface="Avenir Book" panose="02000503020000020003" pitchFamily="2" charset="0"/>
                <a:ea typeface="Avenir Book" charset="0"/>
                <a:cs typeface="Avenir Book" charset="0"/>
                <a:sym typeface="Arial" pitchFamily="-106" charset="0"/>
              </a:rPr>
              <a:t>blue</a:t>
            </a:r>
            <a:r>
              <a:rPr lang="de-DE" sz="2000" kern="0" dirty="0">
                <a:solidFill>
                  <a:prstClr val="black"/>
                </a:solidFill>
                <a:latin typeface="Avenir Book" panose="02000503020000020003" pitchFamily="2" charset="0"/>
                <a:ea typeface="Avenir Book" charset="0"/>
                <a:cs typeface="Avenir Book" charset="0"/>
                <a:sym typeface="Arial" pitchFamily="-106" charset="0"/>
              </a:rPr>
              <a:t> </a:t>
            </a:r>
            <a:r>
              <a:rPr lang="de-DE" sz="2000" kern="0" dirty="0" err="1">
                <a:solidFill>
                  <a:prstClr val="black"/>
                </a:solidFill>
                <a:latin typeface="Avenir Book" panose="02000503020000020003" pitchFamily="2" charset="0"/>
                <a:ea typeface="Avenir Book" charset="0"/>
                <a:cs typeface="Avenir Book" charset="0"/>
                <a:sym typeface="Arial" pitchFamily="-106" charset="0"/>
              </a:rPr>
              <a:t>line</a:t>
            </a:r>
            <a:r>
              <a:rPr lang="de-DE" sz="2000" kern="0" dirty="0">
                <a:solidFill>
                  <a:prstClr val="black"/>
                </a:solidFill>
                <a:latin typeface="Avenir Book" panose="02000503020000020003" pitchFamily="2" charset="0"/>
                <a:ea typeface="Avenir Book" charset="0"/>
                <a:cs typeface="Avenir Book" charset="0"/>
                <a:sym typeface="Arial" pitchFamily="-106" charset="0"/>
              </a:rPr>
              <a:t> </a:t>
            </a:r>
            <a:r>
              <a:rPr lang="de-DE" sz="2000" kern="0" dirty="0" err="1">
                <a:solidFill>
                  <a:prstClr val="black"/>
                </a:solidFill>
                <a:latin typeface="Avenir Book" panose="02000503020000020003" pitchFamily="2" charset="0"/>
                <a:ea typeface="Avenir Book" charset="0"/>
                <a:cs typeface="Avenir Book" charset="0"/>
                <a:sym typeface="Arial" pitchFamily="-106" charset="0"/>
              </a:rPr>
              <a:t>is</a:t>
            </a:r>
            <a:r>
              <a:rPr lang="de-DE" sz="2000" kern="0" dirty="0">
                <a:solidFill>
                  <a:prstClr val="black"/>
                </a:solidFill>
                <a:latin typeface="Avenir Book" panose="02000503020000020003" pitchFamily="2" charset="0"/>
                <a:ea typeface="Avenir Book" charset="0"/>
                <a:cs typeface="Avenir Book" charset="0"/>
                <a:sym typeface="Arial" pitchFamily="-106" charset="0"/>
              </a:rPr>
              <a:t> </a:t>
            </a:r>
            <a:r>
              <a:rPr lang="de-DE" sz="2000" kern="0" dirty="0" err="1">
                <a:solidFill>
                  <a:prstClr val="black"/>
                </a:solidFill>
                <a:latin typeface="Avenir Book" panose="02000503020000020003" pitchFamily="2" charset="0"/>
                <a:ea typeface="Avenir Book" charset="0"/>
                <a:cs typeface="Avenir Book" charset="0"/>
                <a:sym typeface="Arial" pitchFamily="-106" charset="0"/>
              </a:rPr>
              <a:t>the</a:t>
            </a:r>
            <a:r>
              <a:rPr lang="de-DE" sz="2000" kern="0" dirty="0">
                <a:solidFill>
                  <a:prstClr val="black"/>
                </a:solidFill>
                <a:latin typeface="Avenir Book" panose="02000503020000020003" pitchFamily="2" charset="0"/>
                <a:ea typeface="Avenir Book" charset="0"/>
                <a:cs typeface="Avenir Book" charset="0"/>
                <a:sym typeface="Arial" pitchFamily="-106" charset="0"/>
              </a:rPr>
              <a:t> SPM. </a:t>
            </a:r>
            <a:r>
              <a:rPr lang="de-DE" sz="2000" kern="0" dirty="0" err="1">
                <a:solidFill>
                  <a:prstClr val="black"/>
                </a:solidFill>
                <a:latin typeface="Avenir Book" panose="02000503020000020003" pitchFamily="2" charset="0"/>
                <a:ea typeface="Avenir Book" charset="0"/>
                <a:cs typeface="Avenir Book" charset="0"/>
                <a:sym typeface="Arial" pitchFamily="-106" charset="0"/>
              </a:rPr>
              <a:t>You</a:t>
            </a:r>
            <a:r>
              <a:rPr lang="de-DE" sz="2000" kern="0" dirty="0">
                <a:solidFill>
                  <a:prstClr val="black"/>
                </a:solidFill>
                <a:latin typeface="Avenir Book" panose="02000503020000020003" pitchFamily="2" charset="0"/>
                <a:ea typeface="Avenir Book" charset="0"/>
                <a:cs typeface="Avenir Book" charset="0"/>
                <a:sym typeface="Arial" pitchFamily="-106" charset="0"/>
              </a:rPr>
              <a:t> </a:t>
            </a:r>
            <a:r>
              <a:rPr lang="de-DE" sz="2000" kern="0" dirty="0" err="1">
                <a:solidFill>
                  <a:prstClr val="black"/>
                </a:solidFill>
                <a:latin typeface="Avenir Book" panose="02000503020000020003" pitchFamily="2" charset="0"/>
                <a:ea typeface="Avenir Book" charset="0"/>
                <a:cs typeface="Avenir Book" charset="0"/>
                <a:sym typeface="Arial" pitchFamily="-106" charset="0"/>
              </a:rPr>
              <a:t>can</a:t>
            </a:r>
            <a:r>
              <a:rPr lang="de-DE" sz="2000" kern="0" dirty="0">
                <a:solidFill>
                  <a:prstClr val="black"/>
                </a:solidFill>
                <a:latin typeface="Avenir Book" panose="02000503020000020003" pitchFamily="2" charset="0"/>
                <a:ea typeface="Avenir Book" charset="0"/>
                <a:cs typeface="Avenir Book" charset="0"/>
                <a:sym typeface="Arial" pitchFamily="-106" charset="0"/>
              </a:rPr>
              <a:t> </a:t>
            </a:r>
            <a:r>
              <a:rPr lang="de-DE" sz="2000" kern="0" dirty="0" err="1">
                <a:solidFill>
                  <a:prstClr val="black"/>
                </a:solidFill>
                <a:latin typeface="Avenir Book" panose="02000503020000020003" pitchFamily="2" charset="0"/>
                <a:ea typeface="Avenir Book" charset="0"/>
                <a:cs typeface="Avenir Book" charset="0"/>
                <a:sym typeface="Arial" pitchFamily="-106" charset="0"/>
              </a:rPr>
              <a:t>see</a:t>
            </a:r>
            <a:r>
              <a:rPr lang="de-DE" sz="2000" kern="0" dirty="0">
                <a:solidFill>
                  <a:prstClr val="black"/>
                </a:solidFill>
                <a:latin typeface="Avenir Book" panose="02000503020000020003" pitchFamily="2" charset="0"/>
                <a:ea typeface="Avenir Book" charset="0"/>
                <a:cs typeface="Avenir Book" charset="0"/>
                <a:sym typeface="Arial" pitchFamily="-106" charset="0"/>
              </a:rPr>
              <a:t> </a:t>
            </a:r>
            <a:r>
              <a:rPr lang="de-DE" sz="2000" kern="0" dirty="0" err="1">
                <a:solidFill>
                  <a:prstClr val="black"/>
                </a:solidFill>
                <a:latin typeface="Avenir Book" panose="02000503020000020003" pitchFamily="2" charset="0"/>
                <a:ea typeface="Avenir Book" charset="0"/>
                <a:cs typeface="Avenir Book" charset="0"/>
                <a:sym typeface="Arial" pitchFamily="-106" charset="0"/>
              </a:rPr>
              <a:t>here</a:t>
            </a:r>
            <a:r>
              <a:rPr lang="de-DE" sz="2000" kern="0" dirty="0">
                <a:solidFill>
                  <a:prstClr val="black"/>
                </a:solidFill>
                <a:latin typeface="Avenir Book" panose="02000503020000020003" pitchFamily="2" charset="0"/>
                <a:ea typeface="Avenir Book" charset="0"/>
                <a:cs typeface="Avenir Book" charset="0"/>
                <a:sym typeface="Arial" pitchFamily="-106" charset="0"/>
              </a:rPr>
              <a:t> </a:t>
            </a:r>
            <a:r>
              <a:rPr lang="de-DE" sz="2000" kern="0" dirty="0" err="1">
                <a:solidFill>
                  <a:prstClr val="black"/>
                </a:solidFill>
                <a:latin typeface="Avenir Book" panose="02000503020000020003" pitchFamily="2" charset="0"/>
                <a:ea typeface="Avenir Book" charset="0"/>
                <a:cs typeface="Avenir Book" charset="0"/>
                <a:sym typeface="Arial" pitchFamily="-106" charset="0"/>
              </a:rPr>
              <a:t>why</a:t>
            </a:r>
            <a:r>
              <a:rPr lang="de-DE" sz="2000" kern="0" dirty="0">
                <a:solidFill>
                  <a:prstClr val="black"/>
                </a:solidFill>
                <a:latin typeface="Avenir Book" panose="02000503020000020003" pitchFamily="2" charset="0"/>
                <a:ea typeface="Avenir Book" charset="0"/>
                <a:cs typeface="Avenir Book" charset="0"/>
                <a:sym typeface="Arial" pitchFamily="-106" charset="0"/>
              </a:rPr>
              <a:t> </a:t>
            </a:r>
            <a:r>
              <a:rPr lang="de-DE" sz="2000" kern="0" dirty="0" err="1">
                <a:solidFill>
                  <a:prstClr val="black"/>
                </a:solidFill>
                <a:latin typeface="Avenir Book" panose="02000503020000020003" pitchFamily="2" charset="0"/>
                <a:ea typeface="Avenir Book" charset="0"/>
                <a:cs typeface="Avenir Book" charset="0"/>
                <a:sym typeface="Arial" pitchFamily="-106" charset="0"/>
              </a:rPr>
              <a:t>it</a:t>
            </a:r>
            <a:r>
              <a:rPr lang="de-DE" sz="2000" kern="0" dirty="0">
                <a:solidFill>
                  <a:prstClr val="black"/>
                </a:solidFill>
                <a:latin typeface="Avenir Book" panose="02000503020000020003" pitchFamily="2" charset="0"/>
                <a:ea typeface="Avenir Book" charset="0"/>
                <a:cs typeface="Avenir Book" charset="0"/>
                <a:sym typeface="Arial" pitchFamily="-106" charset="0"/>
              </a:rPr>
              <a:t> </a:t>
            </a:r>
            <a:r>
              <a:rPr lang="de-DE" sz="2000" kern="0" dirty="0" err="1">
                <a:solidFill>
                  <a:prstClr val="black"/>
                </a:solidFill>
                <a:latin typeface="Avenir Book" panose="02000503020000020003" pitchFamily="2" charset="0"/>
                <a:ea typeface="Avenir Book" charset="0"/>
                <a:cs typeface="Avenir Book" charset="0"/>
                <a:sym typeface="Arial" pitchFamily="-106" charset="0"/>
              </a:rPr>
              <a:t>matters</a:t>
            </a:r>
            <a:r>
              <a:rPr lang="de-DE" sz="2000" kern="0" dirty="0">
                <a:solidFill>
                  <a:prstClr val="black"/>
                </a:solidFill>
                <a:latin typeface="Avenir Book" panose="02000503020000020003" pitchFamily="2" charset="0"/>
                <a:ea typeface="Avenir Book" charset="0"/>
                <a:cs typeface="Avenir Book" charset="0"/>
                <a:sym typeface="Arial" pitchFamily="-106" charset="0"/>
              </a:rPr>
              <a:t> </a:t>
            </a:r>
            <a:r>
              <a:rPr lang="de-DE" sz="2000" kern="0" dirty="0" err="1">
                <a:solidFill>
                  <a:prstClr val="black"/>
                </a:solidFill>
                <a:latin typeface="Avenir Book" panose="02000503020000020003" pitchFamily="2" charset="0"/>
                <a:ea typeface="Avenir Book" charset="0"/>
                <a:cs typeface="Avenir Book" charset="0"/>
                <a:sym typeface="Arial" pitchFamily="-106" charset="0"/>
              </a:rPr>
              <a:t>how</a:t>
            </a:r>
            <a:r>
              <a:rPr lang="de-DE" sz="2000" kern="0" dirty="0">
                <a:solidFill>
                  <a:prstClr val="black"/>
                </a:solidFill>
                <a:latin typeface="Avenir Book" panose="02000503020000020003" pitchFamily="2" charset="0"/>
                <a:ea typeface="Avenir Book" charset="0"/>
                <a:cs typeface="Avenir Book" charset="0"/>
                <a:sym typeface="Arial" pitchFamily="-106" charset="0"/>
              </a:rPr>
              <a:t> </a:t>
            </a:r>
            <a:r>
              <a:rPr lang="de-DE" sz="2000" kern="0" dirty="0" err="1">
                <a:solidFill>
                  <a:prstClr val="black"/>
                </a:solidFill>
                <a:latin typeface="Avenir Book" panose="02000503020000020003" pitchFamily="2" charset="0"/>
                <a:ea typeface="Avenir Book" charset="0"/>
                <a:cs typeface="Avenir Book" charset="0"/>
                <a:sym typeface="Arial" pitchFamily="-106" charset="0"/>
              </a:rPr>
              <a:t>poverty</a:t>
            </a:r>
            <a:r>
              <a:rPr lang="de-DE" sz="2000" kern="0" dirty="0">
                <a:solidFill>
                  <a:prstClr val="black"/>
                </a:solidFill>
                <a:latin typeface="Avenir Book" panose="02000503020000020003" pitchFamily="2" charset="0"/>
                <a:ea typeface="Avenir Book" charset="0"/>
                <a:cs typeface="Avenir Book" charset="0"/>
                <a:sym typeface="Arial" pitchFamily="-106" charset="0"/>
              </a:rPr>
              <a:t> </a:t>
            </a:r>
            <a:r>
              <a:rPr lang="de-DE" sz="2000" kern="0" dirty="0" err="1">
                <a:solidFill>
                  <a:prstClr val="black"/>
                </a:solidFill>
                <a:latin typeface="Avenir Book" panose="02000503020000020003" pitchFamily="2" charset="0"/>
                <a:ea typeface="Avenir Book" charset="0"/>
                <a:cs typeface="Avenir Book" charset="0"/>
                <a:sym typeface="Arial" pitchFamily="-106" charset="0"/>
              </a:rPr>
              <a:t>is</a:t>
            </a:r>
            <a:r>
              <a:rPr lang="de-DE" sz="2000" kern="0" dirty="0">
                <a:solidFill>
                  <a:prstClr val="black"/>
                </a:solidFill>
                <a:latin typeface="Avenir Book" panose="02000503020000020003" pitchFamily="2" charset="0"/>
                <a:ea typeface="Avenir Book" charset="0"/>
                <a:cs typeface="Avenir Book" charset="0"/>
                <a:sym typeface="Arial" pitchFamily="-106" charset="0"/>
              </a:rPr>
              <a:t> </a:t>
            </a:r>
            <a:r>
              <a:rPr lang="de-DE" sz="2000" kern="0" dirty="0" err="1">
                <a:solidFill>
                  <a:prstClr val="black"/>
                </a:solidFill>
                <a:latin typeface="Avenir Book" panose="02000503020000020003" pitchFamily="2" charset="0"/>
                <a:ea typeface="Avenir Book" charset="0"/>
                <a:cs typeface="Avenir Book" charset="0"/>
                <a:sym typeface="Arial" pitchFamily="-106" charset="0"/>
              </a:rPr>
              <a:t>measured</a:t>
            </a:r>
            <a:r>
              <a:rPr lang="de-DE" sz="2000" kern="0" dirty="0">
                <a:solidFill>
                  <a:prstClr val="black"/>
                </a:solidFill>
                <a:latin typeface="Avenir Book" panose="02000503020000020003" pitchFamily="2" charset="0"/>
                <a:ea typeface="Avenir Book" charset="0"/>
                <a:cs typeface="Avenir Book" charset="0"/>
                <a:sym typeface="Arial" pitchFamily="-106" charset="0"/>
              </a:rPr>
              <a:t>. In 2017, </a:t>
            </a:r>
            <a:r>
              <a:rPr lang="en-US" sz="2000" dirty="0">
                <a:solidFill>
                  <a:srgbClr val="000000"/>
                </a:solidFill>
                <a:effectLst/>
                <a:latin typeface="Avenir Book" panose="02000503020000020003" pitchFamily="2" charset="0"/>
              </a:rPr>
              <a:t>there were close to 40 million people below the OPM and nearly 45 million below the SPM. So just think about this: if the SPM had been the measure used to determine who qualifies for public assistance, there would have been an additional 4.5 million recipients that year.</a:t>
            </a:r>
          </a:p>
        </p:txBody>
      </p:sp>
      <p:sp>
        <p:nvSpPr>
          <p:cNvPr id="5" name="Rectangle 4">
            <a:extLst>
              <a:ext uri="{FF2B5EF4-FFF2-40B4-BE49-F238E27FC236}">
                <a16:creationId xmlns:a16="http://schemas.microsoft.com/office/drawing/2014/main" id="{B04E1759-0657-DD23-90A1-C7F4AB802A59}"/>
              </a:ext>
            </a:extLst>
          </p:cNvPr>
          <p:cNvSpPr/>
          <p:nvPr/>
        </p:nvSpPr>
        <p:spPr>
          <a:xfrm>
            <a:off x="8001000" y="4250323"/>
            <a:ext cx="990599" cy="16927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5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*Source: U.S. </a:t>
            </a:r>
            <a:r>
              <a:rPr kumimoji="0" lang="de-DE" sz="5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Census</a:t>
            </a:r>
            <a:r>
              <a:rPr kumimoji="0" lang="de-DE" sz="5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Bureau</a:t>
            </a:r>
            <a:endParaRPr kumimoji="0" lang="en-US" sz="5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9003654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EF5B6D-23A9-AAEB-F97D-113A30235763}"/>
              </a:ext>
            </a:extLst>
          </p:cNvPr>
          <p:cNvPicPr>
            <a:picLocks noChangeAspect="1"/>
          </p:cNvPicPr>
          <p:nvPr/>
        </p:nvPicPr>
        <p:blipFill>
          <a:blip r:embed="rId3"/>
          <a:stretch>
            <a:fillRect/>
          </a:stretch>
        </p:blipFill>
        <p:spPr>
          <a:xfrm>
            <a:off x="231654" y="3124200"/>
            <a:ext cx="4314946" cy="2946400"/>
          </a:xfrm>
          <a:prstGeom prst="rect">
            <a:avLst/>
          </a:prstGeom>
          <a:ln>
            <a:solidFill>
              <a:srgbClr val="000000"/>
            </a:solidFill>
          </a:ln>
        </p:spPr>
      </p:pic>
      <p:sp>
        <p:nvSpPr>
          <p:cNvPr id="3" name="Rectangle 2">
            <a:extLst>
              <a:ext uri="{FF2B5EF4-FFF2-40B4-BE49-F238E27FC236}">
                <a16:creationId xmlns:a16="http://schemas.microsoft.com/office/drawing/2014/main" id="{F09DCC2D-B132-6E64-E3D2-95ECBD7A9980}"/>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pic>
        <p:nvPicPr>
          <p:cNvPr id="4" name="Picture 3" descr="A screenshot of a phone&#10;&#10;Description automatically generated">
            <a:extLst>
              <a:ext uri="{FF2B5EF4-FFF2-40B4-BE49-F238E27FC236}">
                <a16:creationId xmlns:a16="http://schemas.microsoft.com/office/drawing/2014/main" id="{AD59C0A1-6939-0381-D2C7-346BF5B40EC0}"/>
              </a:ext>
            </a:extLst>
          </p:cNvPr>
          <p:cNvPicPr>
            <a:picLocks noChangeAspect="1"/>
          </p:cNvPicPr>
          <p:nvPr/>
        </p:nvPicPr>
        <p:blipFill rotWithShape="1">
          <a:blip r:embed="rId4">
            <a:extLst>
              <a:ext uri="{28A0092B-C50C-407E-A947-70E740481C1C}">
                <a14:useLocalDpi xmlns:a14="http://schemas.microsoft.com/office/drawing/2010/main" val="0"/>
              </a:ext>
            </a:extLst>
          </a:blip>
          <a:srcRect t="33748"/>
          <a:stretch/>
        </p:blipFill>
        <p:spPr>
          <a:xfrm>
            <a:off x="4708646" y="838200"/>
            <a:ext cx="4203700" cy="4064000"/>
          </a:xfrm>
          <a:prstGeom prst="rect">
            <a:avLst/>
          </a:prstGeom>
          <a:ln>
            <a:solidFill>
              <a:srgbClr val="000000"/>
            </a:solidFill>
          </a:ln>
        </p:spPr>
      </p:pic>
      <p:sp>
        <p:nvSpPr>
          <p:cNvPr id="7" name="Rectangle 6">
            <a:extLst>
              <a:ext uri="{FF2B5EF4-FFF2-40B4-BE49-F238E27FC236}">
                <a16:creationId xmlns:a16="http://schemas.microsoft.com/office/drawing/2014/main" id="{1804C839-472E-6A89-8EF9-4C815BEBA30F}"/>
              </a:ext>
            </a:extLst>
          </p:cNvPr>
          <p:cNvSpPr/>
          <p:nvPr/>
        </p:nvSpPr>
        <p:spPr>
          <a:xfrm>
            <a:off x="355599" y="673100"/>
            <a:ext cx="4203701" cy="2308324"/>
          </a:xfrm>
          <a:prstGeom prst="rect">
            <a:avLst/>
          </a:prstGeom>
          <a:ln>
            <a:noFill/>
          </a:ln>
        </p:spPr>
        <p:txBody>
          <a:bodyPr wrap="square">
            <a:spAutoFit/>
          </a:bodyPr>
          <a:lstStyle/>
          <a:p>
            <a:pPr eaLnBrk="0" hangingPunct="0"/>
            <a:r>
              <a:rPr lang="en-US" sz="2400" dirty="0">
                <a:solidFill>
                  <a:srgbClr val="000000"/>
                </a:solidFill>
                <a:latin typeface="Avenir Book" panose="02000503020000020003" pitchFamily="2" charset="0"/>
                <a:ea typeface="Avenir Medium" charset="0"/>
                <a:cs typeface="Avenir Medium" charset="0"/>
              </a:rPr>
              <a:t>Reflect back on the budget activity from a few minutes ago. If you fall above the poverty line but still worry about money all the time, you’re not alone. </a:t>
            </a:r>
          </a:p>
        </p:txBody>
      </p:sp>
      <p:sp>
        <p:nvSpPr>
          <p:cNvPr id="10" name="Rectangle 9">
            <a:extLst>
              <a:ext uri="{FF2B5EF4-FFF2-40B4-BE49-F238E27FC236}">
                <a16:creationId xmlns:a16="http://schemas.microsoft.com/office/drawing/2014/main" id="{72183340-C819-F94E-2182-A22B46FE438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Livelihood</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11" name="Straight Connector 10">
            <a:extLst>
              <a:ext uri="{FF2B5EF4-FFF2-40B4-BE49-F238E27FC236}">
                <a16:creationId xmlns:a16="http://schemas.microsoft.com/office/drawing/2014/main" id="{84D8CBE4-69D3-D85B-E222-8B54F3489BB3}"/>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22607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26">
            <a:extLst>
              <a:ext uri="{FF2B5EF4-FFF2-40B4-BE49-F238E27FC236}">
                <a16:creationId xmlns:a16="http://schemas.microsoft.com/office/drawing/2014/main" id="{130CD878-0DB8-BD48-B038-45A9BA1DD5EF}"/>
              </a:ext>
            </a:extLst>
          </p:cNvPr>
          <p:cNvSpPr>
            <a:spLocks noGrp="1" noChangeArrowheads="1"/>
          </p:cNvSpPr>
          <p:nvPr>
            <p:ph type="title"/>
          </p:nvPr>
        </p:nvSpPr>
        <p:spPr>
          <a:xfrm>
            <a:off x="61912" y="480116"/>
            <a:ext cx="9120188" cy="678655"/>
          </a:xfrm>
        </p:spPr>
        <p:txBody>
          <a:bodyPr/>
          <a:lstStyle/>
          <a:p>
            <a:pPr eaLnBrk="1" hangingPunct="1">
              <a:defRPr/>
            </a:pPr>
            <a:r>
              <a:rPr lang="en-US" sz="2800" b="1" dirty="0">
                <a:solidFill>
                  <a:srgbClr val="000000"/>
                </a:solidFill>
                <a:effectLst/>
                <a:latin typeface="Avenir Black" panose="02000503020000020003" pitchFamily="2" charset="0"/>
                <a:ea typeface=""/>
                <a:cs typeface=""/>
              </a:rPr>
              <a:t>Labor Unions versus Right to Work Movement</a:t>
            </a:r>
            <a:endParaRPr lang="en-US" sz="4000" b="1" dirty="0">
              <a:solidFill>
                <a:srgbClr val="000000"/>
              </a:solidFill>
              <a:effectLst/>
              <a:latin typeface="Avenir Black" panose="02000503020000020003" pitchFamily="2" charset="0"/>
              <a:ea typeface="+mj-ea"/>
              <a:cs typeface="+mj-cs"/>
            </a:endParaRPr>
          </a:p>
        </p:txBody>
      </p:sp>
      <p:pic>
        <p:nvPicPr>
          <p:cNvPr id="2" name="Picture 1">
            <a:extLst>
              <a:ext uri="{FF2B5EF4-FFF2-40B4-BE49-F238E27FC236}">
                <a16:creationId xmlns:a16="http://schemas.microsoft.com/office/drawing/2014/main" id="{D4F31D99-3C11-3C3B-0F45-9DF7390A49D7}"/>
              </a:ext>
            </a:extLst>
          </p:cNvPr>
          <p:cNvPicPr>
            <a:picLocks noChangeAspect="1"/>
          </p:cNvPicPr>
          <p:nvPr/>
        </p:nvPicPr>
        <p:blipFill>
          <a:blip r:embed="rId3"/>
          <a:stretch>
            <a:fillRect/>
          </a:stretch>
        </p:blipFill>
        <p:spPr>
          <a:xfrm>
            <a:off x="1447800" y="3633736"/>
            <a:ext cx="5862953" cy="2920843"/>
          </a:xfrm>
          <a:prstGeom prst="rect">
            <a:avLst/>
          </a:prstGeom>
        </p:spPr>
      </p:pic>
      <p:sp>
        <p:nvSpPr>
          <p:cNvPr id="6" name="Rectangle 1026">
            <a:extLst>
              <a:ext uri="{FF2B5EF4-FFF2-40B4-BE49-F238E27FC236}">
                <a16:creationId xmlns:a16="http://schemas.microsoft.com/office/drawing/2014/main" id="{262984A1-368A-D3ED-A00E-7A8327346FD8}"/>
              </a:ext>
            </a:extLst>
          </p:cNvPr>
          <p:cNvSpPr txBox="1">
            <a:spLocks noChangeArrowheads="1"/>
          </p:cNvSpPr>
          <p:nvPr/>
        </p:nvSpPr>
        <p:spPr bwMode="auto">
          <a:xfrm>
            <a:off x="0" y="2593975"/>
            <a:ext cx="9120188" cy="113982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0" i="0">
                <a:solidFill>
                  <a:schemeClr val="tx2"/>
                </a:solidFill>
                <a:latin typeface="Helvetica Neue Regular" charset="0"/>
                <a:ea typeface="Helvetica Neue Regular" charset="0"/>
                <a:cs typeface="Helvetica Neue Regular" charset="0"/>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a:lstStyle>
          <a:p>
            <a:pPr eaLnBrk="1" hangingPunct="1">
              <a:defRPr/>
            </a:pPr>
            <a:br>
              <a:rPr lang="en-US" sz="2800" kern="0" dirty="0">
                <a:solidFill>
                  <a:srgbClr val="000000"/>
                </a:solidFill>
                <a:latin typeface="Avenir Book" panose="02000503020000020003" pitchFamily="2" charset="0"/>
                <a:ea typeface=""/>
                <a:cs typeface=""/>
              </a:rPr>
            </a:br>
            <a:r>
              <a:rPr lang="en-US" sz="2800" b="1" kern="0" dirty="0">
                <a:solidFill>
                  <a:srgbClr val="000000"/>
                </a:solidFill>
                <a:latin typeface="Avenir Book" panose="02000503020000020003" pitchFamily="2" charset="0"/>
                <a:ea typeface=""/>
                <a:cs typeface=""/>
              </a:rPr>
              <a:t>Right to Work Movement</a:t>
            </a:r>
            <a:r>
              <a:rPr lang="en-US" sz="2800" kern="0" dirty="0">
                <a:solidFill>
                  <a:srgbClr val="000000"/>
                </a:solidFill>
                <a:latin typeface="Avenir Book" panose="02000503020000020003" pitchFamily="2" charset="0"/>
                <a:ea typeface=""/>
                <a:cs typeface=""/>
              </a:rPr>
              <a:t> </a:t>
            </a:r>
            <a:br>
              <a:rPr lang="en-US" sz="2800" kern="0" dirty="0">
                <a:solidFill>
                  <a:srgbClr val="000000"/>
                </a:solidFill>
                <a:latin typeface="Avenir Book" panose="02000503020000020003" pitchFamily="2" charset="0"/>
                <a:ea typeface=""/>
                <a:cs typeface=""/>
              </a:rPr>
            </a:br>
            <a:r>
              <a:rPr lang="en-US" sz="2400" kern="0" dirty="0">
                <a:solidFill>
                  <a:srgbClr val="000000"/>
                </a:solidFill>
                <a:latin typeface="Avenir Book" panose="02000503020000020003" pitchFamily="2" charset="0"/>
                <a:ea typeface=""/>
                <a:cs typeface=""/>
              </a:rPr>
              <a:t>Against mandatory membership in unions. </a:t>
            </a:r>
            <a:br>
              <a:rPr lang="en-US" sz="4000" kern="0" dirty="0">
                <a:solidFill>
                  <a:srgbClr val="000000"/>
                </a:solidFill>
                <a:latin typeface="Avenir Book" panose="02000503020000020003" pitchFamily="2" charset="0"/>
                <a:ea typeface="+mj-ea"/>
                <a:cs typeface="+mj-cs"/>
              </a:rPr>
            </a:br>
            <a:endParaRPr lang="en-US" sz="4000" kern="0" dirty="0">
              <a:solidFill>
                <a:srgbClr val="000000"/>
              </a:solidFill>
              <a:latin typeface="Avenir Book" panose="02000503020000020003" pitchFamily="2" charset="0"/>
              <a:ea typeface="+mj-ea"/>
              <a:cs typeface="+mj-cs"/>
            </a:endParaRPr>
          </a:p>
        </p:txBody>
      </p:sp>
      <p:sp>
        <p:nvSpPr>
          <p:cNvPr id="10" name="Rectangle 1026">
            <a:extLst>
              <a:ext uri="{FF2B5EF4-FFF2-40B4-BE49-F238E27FC236}">
                <a16:creationId xmlns:a16="http://schemas.microsoft.com/office/drawing/2014/main" id="{8A044DC8-6EBA-8E74-0892-1089CA573A79}"/>
              </a:ext>
            </a:extLst>
          </p:cNvPr>
          <p:cNvSpPr txBox="1">
            <a:spLocks noChangeArrowheads="1"/>
          </p:cNvSpPr>
          <p:nvPr/>
        </p:nvSpPr>
        <p:spPr bwMode="auto">
          <a:xfrm>
            <a:off x="0" y="1851793"/>
            <a:ext cx="9120188" cy="8413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0" i="0">
                <a:solidFill>
                  <a:schemeClr val="tx2"/>
                </a:solidFill>
                <a:latin typeface="Helvetica Neue Regular" charset="0"/>
                <a:ea typeface="Helvetica Neue Regular" charset="0"/>
                <a:cs typeface="Helvetica Neue Regular" charset="0"/>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a:lstStyle>
          <a:p>
            <a:pPr eaLnBrk="1" hangingPunct="1">
              <a:defRPr/>
            </a:pPr>
            <a:r>
              <a:rPr lang="en-US" sz="2800" b="1" kern="0" dirty="0">
                <a:solidFill>
                  <a:srgbClr val="000000"/>
                </a:solidFill>
                <a:latin typeface="Avenir Book" panose="02000503020000020003" pitchFamily="2" charset="0"/>
                <a:ea typeface=""/>
                <a:cs typeface=""/>
              </a:rPr>
              <a:t>Labor Unions</a:t>
            </a:r>
            <a:r>
              <a:rPr lang="en-US" sz="2800" kern="0" dirty="0">
                <a:solidFill>
                  <a:srgbClr val="000000"/>
                </a:solidFill>
                <a:latin typeface="Avenir Book" panose="02000503020000020003" pitchFamily="2" charset="0"/>
                <a:ea typeface=""/>
                <a:cs typeface=""/>
              </a:rPr>
              <a:t> </a:t>
            </a:r>
            <a:br>
              <a:rPr lang="en-US" sz="2800" kern="0" dirty="0">
                <a:solidFill>
                  <a:srgbClr val="000000"/>
                </a:solidFill>
                <a:latin typeface="Avenir Book" panose="02000503020000020003" pitchFamily="2" charset="0"/>
                <a:ea typeface=""/>
                <a:cs typeface=""/>
              </a:rPr>
            </a:br>
            <a:r>
              <a:rPr lang="en-US" sz="2400" kern="0" dirty="0">
                <a:solidFill>
                  <a:srgbClr val="000000"/>
                </a:solidFill>
                <a:latin typeface="Avenir Book" panose="02000503020000020003" pitchFamily="2" charset="0"/>
                <a:ea typeface=""/>
                <a:cs typeface=""/>
              </a:rPr>
              <a:t>Organized associations of workers for the purpose of collective negotiation. Workers pay dues to the organization. </a:t>
            </a:r>
            <a:br>
              <a:rPr lang="en-US" sz="2400" kern="0" dirty="0">
                <a:solidFill>
                  <a:srgbClr val="000000"/>
                </a:solidFill>
                <a:latin typeface="Avenir Book" panose="02000503020000020003" pitchFamily="2" charset="0"/>
                <a:ea typeface=""/>
                <a:cs typeface=""/>
              </a:rPr>
            </a:br>
            <a:br>
              <a:rPr lang="en-US" sz="2800" kern="0" dirty="0">
                <a:solidFill>
                  <a:srgbClr val="000000"/>
                </a:solidFill>
                <a:latin typeface="Avenir Book" panose="02000503020000020003" pitchFamily="2" charset="0"/>
                <a:ea typeface=""/>
                <a:cs typeface=""/>
              </a:rPr>
            </a:br>
            <a:endParaRPr lang="en-US" sz="4000" kern="0" dirty="0">
              <a:solidFill>
                <a:srgbClr val="000000"/>
              </a:solidFill>
              <a:latin typeface="Avenir Book" panose="02000503020000020003" pitchFamily="2" charset="0"/>
              <a:ea typeface="+mj-ea"/>
              <a:cs typeface="+mj-cs"/>
            </a:endParaRPr>
          </a:p>
        </p:txBody>
      </p:sp>
      <p:sp>
        <p:nvSpPr>
          <p:cNvPr id="4" name="Rectangle 3">
            <a:extLst>
              <a:ext uri="{FF2B5EF4-FFF2-40B4-BE49-F238E27FC236}">
                <a16:creationId xmlns:a16="http://schemas.microsoft.com/office/drawing/2014/main" id="{2E5110D8-C575-51FE-5991-1E3F7D2885ED}"/>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
        <p:nvSpPr>
          <p:cNvPr id="8" name="Rectangle 7">
            <a:extLst>
              <a:ext uri="{FF2B5EF4-FFF2-40B4-BE49-F238E27FC236}">
                <a16:creationId xmlns:a16="http://schemas.microsoft.com/office/drawing/2014/main" id="{64B7AFCB-ED67-13FD-D6C5-6F22DD75BA86}"/>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Livelihood</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9" name="Straight Connector 8">
            <a:extLst>
              <a:ext uri="{FF2B5EF4-FFF2-40B4-BE49-F238E27FC236}">
                <a16:creationId xmlns:a16="http://schemas.microsoft.com/office/drawing/2014/main" id="{B8E87CFE-2134-50E4-9B30-B5539B8830B3}"/>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3617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20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5110D8-C575-51FE-5991-1E3F7D2885ED}"/>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
        <p:nvSpPr>
          <p:cNvPr id="9" name="TextBox 8">
            <a:extLst>
              <a:ext uri="{FF2B5EF4-FFF2-40B4-BE49-F238E27FC236}">
                <a16:creationId xmlns:a16="http://schemas.microsoft.com/office/drawing/2014/main" id="{DF2B8341-FAD3-1D16-BA81-64FE09F21A07}"/>
              </a:ext>
            </a:extLst>
          </p:cNvPr>
          <p:cNvSpPr txBox="1"/>
          <p:nvPr/>
        </p:nvSpPr>
        <p:spPr>
          <a:xfrm>
            <a:off x="0" y="671821"/>
            <a:ext cx="9144000" cy="258532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000000"/>
                </a:solidFill>
                <a:effectLst/>
                <a:uLnTx/>
                <a:uFillTx/>
                <a:latin typeface="Avenir Book" panose="02000503020000020003" pitchFamily="2" charset="0"/>
                <a:ea typeface=""/>
                <a:cs typeface=""/>
              </a:rPr>
              <a:t>Two </a:t>
            </a:r>
            <a:r>
              <a:rPr lang="en-US" sz="2400" b="1" kern="0" noProof="0" dirty="0">
                <a:solidFill>
                  <a:srgbClr val="000000"/>
                </a:solidFill>
                <a:latin typeface="Avenir Book" panose="02000503020000020003" pitchFamily="2" charset="0"/>
                <a:ea typeface=""/>
                <a:cs typeface=""/>
              </a:rPr>
              <a:t>notable </a:t>
            </a:r>
            <a:r>
              <a:rPr kumimoji="0" lang="en-US" sz="2400" b="1" i="0" u="none" strike="noStrike" kern="0" cap="none" spc="0" normalizeH="0" baseline="0" noProof="0" dirty="0">
                <a:ln>
                  <a:noFill/>
                </a:ln>
                <a:solidFill>
                  <a:srgbClr val="000000"/>
                </a:solidFill>
                <a:effectLst/>
                <a:uLnTx/>
                <a:uFillTx/>
                <a:latin typeface="Avenir Book" panose="02000503020000020003" pitchFamily="2" charset="0"/>
                <a:ea typeface=""/>
                <a:cs typeface=""/>
              </a:rPr>
              <a:t>government initiatives to combat poverty during the 20</a:t>
            </a:r>
            <a:r>
              <a:rPr kumimoji="0" lang="en-US" sz="2400" b="1" i="0" u="none" strike="noStrike" kern="0" cap="none" spc="0" normalizeH="0" baseline="30000" noProof="0" dirty="0">
                <a:ln>
                  <a:noFill/>
                </a:ln>
                <a:solidFill>
                  <a:srgbClr val="000000"/>
                </a:solidFill>
                <a:effectLst/>
                <a:uLnTx/>
                <a:uFillTx/>
                <a:latin typeface="Avenir Book" panose="02000503020000020003" pitchFamily="2" charset="0"/>
                <a:ea typeface=""/>
                <a:cs typeface=""/>
              </a:rPr>
              <a:t>th</a:t>
            </a:r>
            <a:r>
              <a:rPr kumimoji="0" lang="en-US" sz="2400" b="1" i="0" u="none" strike="noStrike" kern="0" cap="none" spc="0" normalizeH="0" baseline="0" noProof="0" dirty="0">
                <a:ln>
                  <a:noFill/>
                </a:ln>
                <a:solidFill>
                  <a:srgbClr val="000000"/>
                </a:solidFill>
                <a:effectLst/>
                <a:uLnTx/>
                <a:uFillTx/>
                <a:latin typeface="Avenir Book" panose="02000503020000020003" pitchFamily="2" charset="0"/>
                <a:ea typeface=""/>
                <a:cs typeface=""/>
              </a:rPr>
              <a:t> century: </a:t>
            </a:r>
            <a:endParaRPr lang="en-US" sz="2400" b="1" kern="0" dirty="0">
              <a:solidFill>
                <a:srgbClr val="000000"/>
              </a:solidFill>
              <a:latin typeface="Avenir Book" panose="02000503020000020003" pitchFamily="2" charset="0"/>
              <a:ea typeface=""/>
              <a:cs typeface=""/>
            </a:endParaRPr>
          </a:p>
          <a:p>
            <a:pPr marR="0" lvl="0" algn="l" defTabSz="914400" rtl="0" eaLnBrk="1" fontAlgn="base" latinLnBrk="0" hangingPunct="1">
              <a:lnSpc>
                <a:spcPct val="100000"/>
              </a:lnSpc>
              <a:spcBef>
                <a:spcPct val="0"/>
              </a:spcBef>
              <a:spcAft>
                <a:spcPct val="0"/>
              </a:spcAft>
              <a:buClrTx/>
              <a:buSzTx/>
              <a:tabLst/>
              <a:defRPr/>
            </a:pPr>
            <a:endParaRPr lang="en-US" sz="2400" b="1" kern="0" dirty="0">
              <a:solidFill>
                <a:srgbClr val="000000"/>
              </a:solidFill>
              <a:latin typeface="Avenir Book" panose="02000503020000020003" pitchFamily="2" charset="0"/>
              <a:ea typeface=""/>
              <a:cs typeface=""/>
            </a:endParaRPr>
          </a:p>
          <a:p>
            <a:pPr marR="0" lvl="0" algn="l" defTabSz="914400" rtl="0" eaLnBrk="1" fontAlgn="base" latinLnBrk="0" hangingPunct="1">
              <a:lnSpc>
                <a:spcPct val="100000"/>
              </a:lnSpc>
              <a:spcBef>
                <a:spcPct val="0"/>
              </a:spcBef>
              <a:spcAft>
                <a:spcPct val="0"/>
              </a:spcAft>
              <a:buClrTx/>
              <a:buSzTx/>
              <a:tabLst/>
              <a:defRPr/>
            </a:pPr>
            <a:r>
              <a:rPr kumimoji="0" lang="en-US" sz="2400" b="1" i="0" u="none" strike="noStrike" kern="0" cap="none" spc="0" normalizeH="0" baseline="0" noProof="0" dirty="0">
                <a:ln>
                  <a:noFill/>
                </a:ln>
                <a:solidFill>
                  <a:srgbClr val="000000"/>
                </a:solidFill>
                <a:effectLst/>
                <a:uLnTx/>
                <a:uFillTx/>
                <a:latin typeface="Avenir Book" panose="02000503020000020003" pitchFamily="2" charset="0"/>
                <a:ea typeface=""/>
                <a:cs typeface=""/>
              </a:rPr>
              <a:t>1930s:</a:t>
            </a:r>
            <a:r>
              <a:rPr kumimoji="0" lang="en-US" sz="2400" b="1" i="0" u="none" strike="noStrike" kern="0" cap="none" spc="0" normalizeH="0" noProof="0" dirty="0">
                <a:ln>
                  <a:noFill/>
                </a:ln>
                <a:solidFill>
                  <a:srgbClr val="000000"/>
                </a:solidFill>
                <a:effectLst/>
                <a:uLnTx/>
                <a:uFillTx/>
                <a:latin typeface="Avenir Book" panose="02000503020000020003" pitchFamily="2" charset="0"/>
                <a:ea typeface=""/>
                <a:cs typeface=""/>
              </a:rPr>
              <a:t> </a:t>
            </a:r>
            <a:r>
              <a:rPr kumimoji="0" lang="en-US" sz="2400" b="1" i="0" u="none" strike="noStrike" kern="0" cap="none" spc="0" normalizeH="0" baseline="0" noProof="0" dirty="0">
                <a:ln>
                  <a:noFill/>
                </a:ln>
                <a:solidFill>
                  <a:srgbClr val="000000"/>
                </a:solidFill>
                <a:effectLst/>
                <a:uLnTx/>
                <a:uFillTx/>
                <a:latin typeface="Avenir Book" panose="02000503020000020003" pitchFamily="2" charset="0"/>
                <a:ea typeface=""/>
                <a:cs typeface=""/>
              </a:rPr>
              <a:t>FDR’s “</a:t>
            </a:r>
            <a:r>
              <a:rPr kumimoji="0" lang="en-US" sz="2400" b="1" i="0" u="none" strike="noStrike" kern="0" cap="none" spc="0" normalizeH="0" baseline="0" noProof="0" dirty="0">
                <a:ln>
                  <a:noFill/>
                </a:ln>
                <a:solidFill>
                  <a:srgbClr val="000000"/>
                </a:solidFill>
                <a:effectLst/>
                <a:uLnTx/>
                <a:uFillTx/>
                <a:latin typeface="Avenir Black" panose="02000503020000020003" pitchFamily="2" charset="0"/>
                <a:ea typeface=""/>
                <a:cs typeface=""/>
              </a:rPr>
              <a:t>New Deal</a:t>
            </a:r>
            <a:r>
              <a:rPr kumimoji="0" lang="en-US" sz="2400" b="1" i="0" u="none" strike="noStrike" kern="0" cap="none" spc="0" normalizeH="0" baseline="0" noProof="0" dirty="0">
                <a:ln>
                  <a:noFill/>
                </a:ln>
                <a:solidFill>
                  <a:srgbClr val="000000"/>
                </a:solidFill>
                <a:effectLst/>
                <a:uLnTx/>
                <a:uFillTx/>
                <a:latin typeface="Avenir Book" panose="02000503020000020003" pitchFamily="2" charset="0"/>
                <a:ea typeface=""/>
                <a:cs typeface=""/>
              </a:rPr>
              <a:t>”</a:t>
            </a:r>
          </a:p>
          <a:p>
            <a:pPr marL="1028700" marR="0" lvl="0" algn="l" defTabSz="914400" rtl="0" eaLnBrk="1" fontAlgn="base" latinLnBrk="0" hangingPunct="1">
              <a:lnSpc>
                <a:spcPct val="100000"/>
              </a:lnSpc>
              <a:spcBef>
                <a:spcPct val="0"/>
              </a:spcBef>
              <a:spcAft>
                <a:spcPct val="0"/>
              </a:spcAft>
              <a:buClrTx/>
              <a:buSzTx/>
              <a:buFontTx/>
              <a:buNone/>
              <a:defRPr/>
            </a:pPr>
            <a:r>
              <a:rPr kumimoji="0" lang="en-US" b="1" i="0" u="none" strike="noStrike" kern="0" cap="none" spc="0" normalizeH="0" baseline="0" noProof="0" dirty="0">
                <a:ln>
                  <a:noFill/>
                </a:ln>
                <a:solidFill>
                  <a:srgbClr val="000000"/>
                </a:solidFill>
                <a:effectLst/>
                <a:uLnTx/>
                <a:uFillTx/>
                <a:latin typeface="Avenir Book" panose="02000503020000020003" pitchFamily="2" charset="0"/>
                <a:ea typeface=""/>
                <a:cs typeface=""/>
              </a:rPr>
              <a:t>included minimum wage legislation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0" cap="none" spc="0" normalizeH="0" baseline="0" noProof="0" dirty="0">
              <a:ln>
                <a:noFill/>
              </a:ln>
              <a:solidFill>
                <a:srgbClr val="000000"/>
              </a:solidFill>
              <a:effectLst/>
              <a:uLnTx/>
              <a:uFillTx/>
              <a:latin typeface="Avenir Book" panose="02000503020000020003" pitchFamily="2" charset="0"/>
              <a:ea typeface=""/>
              <a:cs typeface=""/>
            </a:endParaRPr>
          </a:p>
          <a:p>
            <a:pPr marL="576263" marR="0" lvl="0" indent="-519113" algn="l" defTabSz="914400" rtl="0" eaLnBrk="1" fontAlgn="base" latinLnBrk="0" hangingPunct="1">
              <a:lnSpc>
                <a:spcPct val="100000"/>
              </a:lnSpc>
              <a:spcBef>
                <a:spcPct val="0"/>
              </a:spcBef>
              <a:spcAft>
                <a:spcPct val="0"/>
              </a:spcAft>
              <a:buClrTx/>
              <a:buSzTx/>
              <a:buFontTx/>
              <a:buNone/>
              <a:defRPr/>
            </a:pPr>
            <a:r>
              <a:rPr kumimoji="0" lang="en-US" sz="2400" b="1" i="0" u="none" strike="noStrike" kern="0" cap="none" spc="0" normalizeH="0" baseline="0" noProof="0" dirty="0">
                <a:ln>
                  <a:noFill/>
                </a:ln>
                <a:solidFill>
                  <a:srgbClr val="000000"/>
                </a:solidFill>
                <a:effectLst/>
                <a:uLnTx/>
                <a:uFillTx/>
                <a:latin typeface="Avenir Book" panose="02000503020000020003" pitchFamily="2" charset="0"/>
                <a:ea typeface=""/>
                <a:cs typeface=""/>
              </a:rPr>
              <a:t>1960s: Johnson’s </a:t>
            </a:r>
            <a:r>
              <a:rPr kumimoji="0" lang="en-US" sz="2400" b="1" i="0" u="none" strike="noStrike" kern="0" cap="none" spc="0" normalizeH="0" baseline="0" noProof="0" dirty="0">
                <a:ln>
                  <a:noFill/>
                </a:ln>
                <a:solidFill>
                  <a:srgbClr val="000000"/>
                </a:solidFill>
                <a:effectLst/>
                <a:uLnTx/>
                <a:uFillTx/>
                <a:latin typeface="Avenir Black" panose="02000503020000020003" pitchFamily="2" charset="0"/>
                <a:ea typeface=""/>
                <a:cs typeface=""/>
              </a:rPr>
              <a:t>War on Poverty</a:t>
            </a:r>
            <a:endParaRPr lang="en-US" sz="2400" b="1" kern="0" dirty="0">
              <a:solidFill>
                <a:srgbClr val="000000"/>
              </a:solidFill>
              <a:latin typeface="Avenir Book" panose="02000503020000020003" pitchFamily="2" charset="0"/>
              <a:ea typeface=""/>
              <a:cs typeface=""/>
            </a:endParaRPr>
          </a:p>
        </p:txBody>
      </p:sp>
      <p:sp>
        <p:nvSpPr>
          <p:cNvPr id="15" name="Rectangle 14">
            <a:extLst>
              <a:ext uri="{FF2B5EF4-FFF2-40B4-BE49-F238E27FC236}">
                <a16:creationId xmlns:a16="http://schemas.microsoft.com/office/drawing/2014/main" id="{668E00D6-9406-B6FE-F398-4044498E68E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Livelihood</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16" name="Straight Connector 15">
            <a:extLst>
              <a:ext uri="{FF2B5EF4-FFF2-40B4-BE49-F238E27FC236}">
                <a16:creationId xmlns:a16="http://schemas.microsoft.com/office/drawing/2014/main" id="{A28B9FAD-10D0-E58A-8CF4-56117FC45D3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3" name="Picture 2" descr="A person leaning against a wall&#10;&#10;Description automatically generated">
            <a:extLst>
              <a:ext uri="{FF2B5EF4-FFF2-40B4-BE49-F238E27FC236}">
                <a16:creationId xmlns:a16="http://schemas.microsoft.com/office/drawing/2014/main" id="{324CADF3-F035-2BE2-D9C0-A1DDC9CD4A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7800" y="1447802"/>
            <a:ext cx="3747765" cy="3962395"/>
          </a:xfrm>
          <a:prstGeom prst="rect">
            <a:avLst/>
          </a:prstGeom>
          <a:ln>
            <a:solidFill>
              <a:srgbClr val="000000"/>
            </a:solidFill>
          </a:ln>
        </p:spPr>
      </p:pic>
    </p:spTree>
    <p:extLst>
      <p:ext uri="{BB962C8B-B14F-4D97-AF65-F5344CB8AC3E}">
        <p14:creationId xmlns:p14="http://schemas.microsoft.com/office/powerpoint/2010/main" val="30689523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fade">
                                      <p:cBhvr>
                                        <p:cTn id="7" dur="2000"/>
                                        <p:tgtEl>
                                          <p:spTgt spid="9">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3" end="3"/>
                                            </p:txEl>
                                          </p:spTgt>
                                        </p:tgtEl>
                                        <p:attrNameLst>
                                          <p:attrName>style.visibility</p:attrName>
                                        </p:attrNameLst>
                                      </p:cBhvr>
                                      <p:to>
                                        <p:strVal val="visible"/>
                                      </p:to>
                                    </p:set>
                                    <p:animEffect transition="in" filter="fade">
                                      <p:cBhvr>
                                        <p:cTn id="10" dur="2000"/>
                                        <p:tgtEl>
                                          <p:spTgt spid="9">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xEl>
                                              <p:pRg st="5" end="5"/>
                                            </p:txEl>
                                          </p:spTgt>
                                        </p:tgtEl>
                                        <p:attrNameLst>
                                          <p:attrName>style.visibility</p:attrName>
                                        </p:attrNameLst>
                                      </p:cBhvr>
                                      <p:to>
                                        <p:strVal val="visible"/>
                                      </p:to>
                                    </p:set>
                                    <p:animEffect transition="in" filter="fade">
                                      <p:cBhvr>
                                        <p:cTn id="15" dur="20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5110D8-C575-51FE-5991-1E3F7D2885ED}"/>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
        <p:nvSpPr>
          <p:cNvPr id="2" name="Rectangle 1">
            <a:extLst>
              <a:ext uri="{FF2B5EF4-FFF2-40B4-BE49-F238E27FC236}">
                <a16:creationId xmlns:a16="http://schemas.microsoft.com/office/drawing/2014/main" id="{68D79A3E-0F28-D8BA-3011-EF60D2B035ED}"/>
              </a:ext>
            </a:extLst>
          </p:cNvPr>
          <p:cNvSpPr/>
          <p:nvPr/>
        </p:nvSpPr>
        <p:spPr>
          <a:xfrm>
            <a:off x="355599" y="673100"/>
            <a:ext cx="8407401" cy="5632311"/>
          </a:xfrm>
          <a:prstGeom prst="rect">
            <a:avLst/>
          </a:prstGeom>
          <a:ln>
            <a:noFill/>
          </a:ln>
        </p:spPr>
        <p:txBody>
          <a:bodyPr wrap="square">
            <a:spAutoFit/>
          </a:bodyPr>
          <a:lstStyle/>
          <a:p>
            <a:pPr eaLnBrk="0" hangingPunct="0"/>
            <a:r>
              <a:rPr lang="en-US" sz="2600" dirty="0">
                <a:solidFill>
                  <a:srgbClr val="000000"/>
                </a:solidFill>
                <a:latin typeface="Avenir Book" panose="02000503020000020003" pitchFamily="2" charset="0"/>
                <a:ea typeface="Avenir Medium" charset="0"/>
                <a:cs typeface="Avenir Medium" charset="0"/>
              </a:rPr>
              <a:t>Johnson’s </a:t>
            </a:r>
            <a:r>
              <a:rPr lang="en-US" sz="2600" b="1" dirty="0">
                <a:solidFill>
                  <a:srgbClr val="000000"/>
                </a:solidFill>
                <a:latin typeface="Avenir Black" panose="02000503020000020003" pitchFamily="2" charset="0"/>
                <a:ea typeface="Avenir Medium" charset="0"/>
                <a:cs typeface="Avenir Medium" charset="0"/>
              </a:rPr>
              <a:t>War on Poverty</a:t>
            </a:r>
            <a:r>
              <a:rPr lang="en-US" sz="2600" dirty="0">
                <a:solidFill>
                  <a:srgbClr val="000000"/>
                </a:solidFill>
                <a:latin typeface="Avenir Book" panose="02000503020000020003" pitchFamily="2" charset="0"/>
                <a:ea typeface="Avenir Medium" charset="0"/>
                <a:cs typeface="Avenir Medium" charset="0"/>
              </a:rPr>
              <a:t> programs continue today: </a:t>
            </a:r>
          </a:p>
          <a:p>
            <a:pPr eaLnBrk="0" hangingPunct="0"/>
            <a:endParaRPr lang="en-US" sz="2400" dirty="0">
              <a:solidFill>
                <a:srgbClr val="000000"/>
              </a:solidFill>
              <a:latin typeface="Avenir Book" panose="02000503020000020003" pitchFamily="2" charset="0"/>
              <a:ea typeface="Avenir Medium" charset="0"/>
              <a:cs typeface="Avenir Medium" charset="0"/>
            </a:endParaRPr>
          </a:p>
          <a:p>
            <a:pPr marL="457200" indent="-457200" eaLnBrk="0" hangingPunct="0">
              <a:lnSpc>
                <a:spcPct val="150000"/>
              </a:lnSpc>
              <a:buFont typeface="Arial" panose="020B0604020202020204" pitchFamily="34" charset="0"/>
              <a:buChar char="•"/>
            </a:pPr>
            <a:r>
              <a:rPr lang="en-US" sz="2400" dirty="0">
                <a:solidFill>
                  <a:srgbClr val="000000"/>
                </a:solidFill>
                <a:latin typeface="Avenir Book" panose="02000503020000020003" pitchFamily="2" charset="0"/>
                <a:ea typeface="Avenir Medium" charset="0"/>
                <a:cs typeface="Avenir Medium" charset="0"/>
              </a:rPr>
              <a:t>AmeriCorps VISTA</a:t>
            </a:r>
          </a:p>
          <a:p>
            <a:pPr marL="457200" indent="-457200" eaLnBrk="0" hangingPunct="0">
              <a:lnSpc>
                <a:spcPct val="150000"/>
              </a:lnSpc>
              <a:buFont typeface="Arial" panose="020B0604020202020204" pitchFamily="34" charset="0"/>
              <a:buChar char="•"/>
            </a:pPr>
            <a:r>
              <a:rPr lang="en-US" sz="2400" dirty="0">
                <a:solidFill>
                  <a:srgbClr val="000000"/>
                </a:solidFill>
                <a:latin typeface="Avenir Book" panose="02000503020000020003" pitchFamily="2" charset="0"/>
                <a:ea typeface="Avenir Medium" charset="0"/>
                <a:cs typeface="Avenir Medium" charset="0"/>
              </a:rPr>
              <a:t>Federal TRIO </a:t>
            </a:r>
          </a:p>
          <a:p>
            <a:pPr marL="460375" eaLnBrk="0" hangingPunct="0"/>
            <a:r>
              <a:rPr lang="en-US" sz="2400" dirty="0">
                <a:solidFill>
                  <a:srgbClr val="000000"/>
                </a:solidFill>
                <a:latin typeface="Avenir Book" panose="02000503020000020003" pitchFamily="2" charset="0"/>
                <a:ea typeface="Avenir Medium" charset="0"/>
                <a:cs typeface="Avenir Medium" charset="0"/>
              </a:rPr>
              <a:t>Programs</a:t>
            </a:r>
          </a:p>
          <a:p>
            <a:pPr marL="457200" indent="-457200" eaLnBrk="0" hangingPunct="0">
              <a:lnSpc>
                <a:spcPct val="150000"/>
              </a:lnSpc>
              <a:buFont typeface="Arial" panose="020B0604020202020204" pitchFamily="34" charset="0"/>
              <a:buChar char="•"/>
            </a:pPr>
            <a:r>
              <a:rPr lang="en-US" sz="2400" dirty="0">
                <a:solidFill>
                  <a:srgbClr val="000000"/>
                </a:solidFill>
                <a:latin typeface="Avenir Book" panose="02000503020000020003" pitchFamily="2" charset="0"/>
                <a:ea typeface="Avenir Medium" charset="0"/>
                <a:cs typeface="Avenir Medium" charset="0"/>
              </a:rPr>
              <a:t>Head Start for </a:t>
            </a:r>
          </a:p>
          <a:p>
            <a:pPr marL="460375" eaLnBrk="0" hangingPunct="0"/>
            <a:r>
              <a:rPr lang="en-US" sz="2400" dirty="0">
                <a:solidFill>
                  <a:srgbClr val="000000"/>
                </a:solidFill>
                <a:latin typeface="Avenir Book" panose="02000503020000020003" pitchFamily="2" charset="0"/>
                <a:ea typeface="Avenir Medium" charset="0"/>
                <a:cs typeface="Avenir Medium" charset="0"/>
              </a:rPr>
              <a:t>School Readiness</a:t>
            </a:r>
          </a:p>
          <a:p>
            <a:pPr marL="457200" indent="-457200" eaLnBrk="0" hangingPunct="0">
              <a:lnSpc>
                <a:spcPct val="150000"/>
              </a:lnSpc>
              <a:buFont typeface="Arial" panose="020B0604020202020204" pitchFamily="34" charset="0"/>
              <a:buChar char="•"/>
            </a:pPr>
            <a:r>
              <a:rPr lang="en-US" sz="2400" dirty="0">
                <a:solidFill>
                  <a:srgbClr val="000000"/>
                </a:solidFill>
                <a:latin typeface="Avenir Book" panose="02000503020000020003" pitchFamily="2" charset="0"/>
                <a:ea typeface="Avenir Medium" charset="0"/>
                <a:cs typeface="Avenir Medium" charset="0"/>
              </a:rPr>
              <a:t>Job Corps</a:t>
            </a:r>
          </a:p>
          <a:p>
            <a:pPr marL="457200" indent="-457200" eaLnBrk="0" hangingPunct="0">
              <a:lnSpc>
                <a:spcPct val="150000"/>
              </a:lnSpc>
              <a:buFont typeface="Arial" panose="020B0604020202020204" pitchFamily="34" charset="0"/>
              <a:buChar char="•"/>
            </a:pPr>
            <a:r>
              <a:rPr lang="en-US" sz="2400" dirty="0">
                <a:solidFill>
                  <a:srgbClr val="000000"/>
                </a:solidFill>
                <a:latin typeface="Avenir Book" panose="02000503020000020003" pitchFamily="2" charset="0"/>
                <a:ea typeface="Avenir Medium" charset="0"/>
                <a:cs typeface="Avenir Medium" charset="0"/>
              </a:rPr>
              <a:t>Medicaid</a:t>
            </a:r>
          </a:p>
          <a:p>
            <a:pPr marL="457200" indent="-457200" eaLnBrk="0" hangingPunct="0">
              <a:lnSpc>
                <a:spcPct val="150000"/>
              </a:lnSpc>
              <a:buFont typeface="Arial" panose="020B0604020202020204" pitchFamily="34" charset="0"/>
              <a:buChar char="•"/>
            </a:pPr>
            <a:r>
              <a:rPr lang="en-US" sz="2400" dirty="0">
                <a:solidFill>
                  <a:srgbClr val="000000"/>
                </a:solidFill>
                <a:latin typeface="Avenir Book" panose="02000503020000020003" pitchFamily="2" charset="0"/>
                <a:ea typeface="Avenir Medium" charset="0"/>
                <a:cs typeface="Avenir Medium" charset="0"/>
              </a:rPr>
              <a:t>Supplemental Nutrition</a:t>
            </a:r>
          </a:p>
          <a:p>
            <a:pPr marL="460375" eaLnBrk="0" hangingPunct="0"/>
            <a:r>
              <a:rPr lang="en-US" sz="2400" dirty="0">
                <a:solidFill>
                  <a:srgbClr val="000000"/>
                </a:solidFill>
                <a:latin typeface="Avenir Book" panose="02000503020000020003" pitchFamily="2" charset="0"/>
                <a:ea typeface="Avenir Medium" charset="0"/>
                <a:cs typeface="Avenir Medium" charset="0"/>
              </a:rPr>
              <a:t>Assistance Program (SNAP)</a:t>
            </a:r>
          </a:p>
          <a:p>
            <a:pPr eaLnBrk="0" hangingPunct="0"/>
            <a:endParaRPr lang="en-US" sz="2400" dirty="0">
              <a:solidFill>
                <a:srgbClr val="000000"/>
              </a:solidFill>
              <a:latin typeface="Avenir Book" panose="02000503020000020003" pitchFamily="2" charset="0"/>
              <a:ea typeface="Avenir Medium" charset="0"/>
              <a:cs typeface="Avenir Medium" charset="0"/>
            </a:endParaRPr>
          </a:p>
        </p:txBody>
      </p:sp>
      <p:pic>
        <p:nvPicPr>
          <p:cNvPr id="8194" name="Picture 2" descr="undefined">
            <a:extLst>
              <a:ext uri="{FF2B5EF4-FFF2-40B4-BE49-F238E27FC236}">
                <a16:creationId xmlns:a16="http://schemas.microsoft.com/office/drawing/2014/main" id="{877BDD5A-342B-7545-BF41-5FE3CF616A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6995" y="1524000"/>
            <a:ext cx="4831406" cy="303137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FD68E9F5-E817-0B5B-E0C2-A0248AC8484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Livelihood</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7" name="Straight Connector 6">
            <a:extLst>
              <a:ext uri="{FF2B5EF4-FFF2-40B4-BE49-F238E27FC236}">
                <a16:creationId xmlns:a16="http://schemas.microsoft.com/office/drawing/2014/main" id="{915EA300-D36F-AB8E-E58C-323FDA573264}"/>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21956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2000"/>
                                        <p:tgtEl>
                                          <p:spTgt spid="2">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fade">
                                      <p:cBhvr>
                                        <p:cTn id="10" dur="2000"/>
                                        <p:tgtEl>
                                          <p:spTgt spid="2">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Effect transition="in" filter="fade">
                                      <p:cBhvr>
                                        <p:cTn id="13" dur="2000"/>
                                        <p:tgtEl>
                                          <p:spTgt spid="2">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5" end="5"/>
                                            </p:txEl>
                                          </p:spTgt>
                                        </p:tgtEl>
                                        <p:attrNameLst>
                                          <p:attrName>style.visibility</p:attrName>
                                        </p:attrNameLst>
                                      </p:cBhvr>
                                      <p:to>
                                        <p:strVal val="visible"/>
                                      </p:to>
                                    </p:set>
                                    <p:animEffect transition="in" filter="fade">
                                      <p:cBhvr>
                                        <p:cTn id="16" dur="2000"/>
                                        <p:tgtEl>
                                          <p:spTgt spid="2">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Effect transition="in" filter="fade">
                                      <p:cBhvr>
                                        <p:cTn id="19" dur="2000"/>
                                        <p:tgtEl>
                                          <p:spTgt spid="2">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2">
                                            <p:txEl>
                                              <p:pRg st="7" end="7"/>
                                            </p:txEl>
                                          </p:spTgt>
                                        </p:tgtEl>
                                        <p:attrNameLst>
                                          <p:attrName>style.visibility</p:attrName>
                                        </p:attrNameLst>
                                      </p:cBhvr>
                                      <p:to>
                                        <p:strVal val="visible"/>
                                      </p:to>
                                    </p:set>
                                    <p:animEffect transition="in" filter="fade">
                                      <p:cBhvr>
                                        <p:cTn id="22" dur="2000"/>
                                        <p:tgtEl>
                                          <p:spTgt spid="2">
                                            <p:txEl>
                                              <p:pRg st="7" end="7"/>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2">
                                            <p:txEl>
                                              <p:pRg st="8" end="8"/>
                                            </p:txEl>
                                          </p:spTgt>
                                        </p:tgtEl>
                                        <p:attrNameLst>
                                          <p:attrName>style.visibility</p:attrName>
                                        </p:attrNameLst>
                                      </p:cBhvr>
                                      <p:to>
                                        <p:strVal val="visible"/>
                                      </p:to>
                                    </p:set>
                                    <p:animEffect transition="in" filter="fade">
                                      <p:cBhvr>
                                        <p:cTn id="25" dur="2000"/>
                                        <p:tgtEl>
                                          <p:spTgt spid="2">
                                            <p:txEl>
                                              <p:pRg st="8" end="8"/>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
                                            <p:txEl>
                                              <p:pRg st="9" end="9"/>
                                            </p:txEl>
                                          </p:spTgt>
                                        </p:tgtEl>
                                        <p:attrNameLst>
                                          <p:attrName>style.visibility</p:attrName>
                                        </p:attrNameLst>
                                      </p:cBhvr>
                                      <p:to>
                                        <p:strVal val="visible"/>
                                      </p:to>
                                    </p:set>
                                    <p:animEffect transition="in" filter="fade">
                                      <p:cBhvr>
                                        <p:cTn id="28" dur="2000"/>
                                        <p:tgtEl>
                                          <p:spTgt spid="2">
                                            <p:txEl>
                                              <p:pRg st="9" end="9"/>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
                                            <p:txEl>
                                              <p:pRg st="10" end="10"/>
                                            </p:txEl>
                                          </p:spTgt>
                                        </p:tgtEl>
                                        <p:attrNameLst>
                                          <p:attrName>style.visibility</p:attrName>
                                        </p:attrNameLst>
                                      </p:cBhvr>
                                      <p:to>
                                        <p:strVal val="visible"/>
                                      </p:to>
                                    </p:set>
                                    <p:animEffect transition="in" filter="fade">
                                      <p:cBhvr>
                                        <p:cTn id="31" dur="2000"/>
                                        <p:tgtEl>
                                          <p:spTgt spid="2">
                                            <p:txEl>
                                              <p:pRg st="10" end="10"/>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8194"/>
                                        </p:tgtEl>
                                        <p:attrNameLst>
                                          <p:attrName>style.visibility</p:attrName>
                                        </p:attrNameLst>
                                      </p:cBhvr>
                                      <p:to>
                                        <p:strVal val="visible"/>
                                      </p:to>
                                    </p:set>
                                    <p:animEffect transition="in" filter="fade">
                                      <p:cBhvr>
                                        <p:cTn id="34" dur="2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69635" name="Rectangle 1027"/>
          <p:cNvSpPr>
            <a:spLocks noGrp="1" noChangeArrowheads="1"/>
          </p:cNvSpPr>
          <p:nvPr>
            <p:ph type="body" idx="1"/>
          </p:nvPr>
        </p:nvSpPr>
        <p:spPr>
          <a:xfrm>
            <a:off x="355599" y="1676400"/>
            <a:ext cx="8763000" cy="4141726"/>
          </a:xfrm>
          <a:solidFill>
            <a:srgbClr val="FFFFFF"/>
          </a:solidFill>
        </p:spPr>
        <p:txBody>
          <a:bodyPr/>
          <a:lstStyle/>
          <a:p>
            <a:pPr marL="0" indent="0" eaLnBrk="1" hangingPunct="1">
              <a:lnSpc>
                <a:spcPct val="80000"/>
              </a:lnSpc>
              <a:buNone/>
              <a:defRPr/>
            </a:pPr>
            <a:r>
              <a:rPr lang="en-US" sz="2800" dirty="0">
                <a:solidFill>
                  <a:srgbClr val="000000"/>
                </a:solidFill>
                <a:effectLst/>
              </a:rPr>
              <a:t>Established in 1938 as part of the Federal Labor Standards Act (FLSA). </a:t>
            </a:r>
          </a:p>
        </p:txBody>
      </p:sp>
      <p:sp>
        <p:nvSpPr>
          <p:cNvPr id="3" name="Rectangle 2">
            <a:extLst>
              <a:ext uri="{FF2B5EF4-FFF2-40B4-BE49-F238E27FC236}">
                <a16:creationId xmlns:a16="http://schemas.microsoft.com/office/drawing/2014/main" id="{752E6CCB-6915-F951-28CC-6346509E0022}"/>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pic>
        <p:nvPicPr>
          <p:cNvPr id="2" name="Picture 2">
            <a:extLst>
              <a:ext uri="{FF2B5EF4-FFF2-40B4-BE49-F238E27FC236}">
                <a16:creationId xmlns:a16="http://schemas.microsoft.com/office/drawing/2014/main" id="{07EAA64B-2E34-7FBB-174E-56BBD1B4298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5989" b="41111"/>
          <a:stretch/>
        </p:blipFill>
        <p:spPr bwMode="auto">
          <a:xfrm>
            <a:off x="409009" y="3083163"/>
            <a:ext cx="3832792" cy="2777159"/>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3CE5587-419A-FD33-93FB-1C66583A6DE4}"/>
              </a:ext>
            </a:extLst>
          </p:cNvPr>
          <p:cNvSpPr txBox="1"/>
          <p:nvPr/>
        </p:nvSpPr>
        <p:spPr>
          <a:xfrm>
            <a:off x="4394201" y="3063526"/>
            <a:ext cx="4394200" cy="2323713"/>
          </a:xfrm>
          <a:prstGeom prst="rect">
            <a:avLst/>
          </a:prstGeom>
          <a:noFill/>
        </p:spPr>
        <p:txBody>
          <a:bodyPr wrap="square">
            <a:spAutoFit/>
          </a:bodyPr>
          <a:lstStyle/>
          <a:p>
            <a:pPr eaLnBrk="0" hangingPunct="0"/>
            <a:r>
              <a:rPr lang="en-US" sz="1800" dirty="0">
                <a:solidFill>
                  <a:srgbClr val="000000"/>
                </a:solidFill>
                <a:latin typeface="Avenir Book" panose="02000503020000020003" pitchFamily="2" charset="0"/>
                <a:ea typeface="Avenir Medium" charset="0"/>
                <a:cs typeface="Avenir Medium" charset="0"/>
              </a:rPr>
              <a:t>“The proposition is simply this: if all employers will act together to shorten hours and to </a:t>
            </a:r>
            <a:r>
              <a:rPr lang="en-US" dirty="0">
                <a:solidFill>
                  <a:srgbClr val="000000"/>
                </a:solidFill>
                <a:latin typeface="Avenir Book" panose="02000503020000020003" pitchFamily="2" charset="0"/>
                <a:ea typeface="Avenir Medium" charset="0"/>
                <a:cs typeface="Avenir Medium" charset="0"/>
              </a:rPr>
              <a:t>raise</a:t>
            </a:r>
            <a:r>
              <a:rPr lang="en-US" sz="1800" dirty="0">
                <a:solidFill>
                  <a:srgbClr val="000000"/>
                </a:solidFill>
                <a:latin typeface="Avenir Book" panose="02000503020000020003" pitchFamily="2" charset="0"/>
                <a:ea typeface="Avenir Medium" charset="0"/>
                <a:cs typeface="Avenir Medium" charset="0"/>
              </a:rPr>
              <a:t> wages, we can put people back to work. No employer will suffer because the relative level of competitive cost will advance by the same amount for all of them.” </a:t>
            </a:r>
          </a:p>
          <a:p>
            <a:pPr eaLnBrk="0" hangingPunct="0"/>
            <a:endParaRPr lang="en-US" sz="500" dirty="0">
              <a:solidFill>
                <a:srgbClr val="000000"/>
              </a:solidFill>
              <a:latin typeface="Avenir Book" panose="02000503020000020003" pitchFamily="2" charset="0"/>
              <a:ea typeface="Avenir Medium" charset="0"/>
              <a:cs typeface="Avenir Medium" charset="0"/>
            </a:endParaRPr>
          </a:p>
          <a:p>
            <a:pPr eaLnBrk="0" hangingPunct="0"/>
            <a:r>
              <a:rPr lang="en-US" sz="1400" dirty="0">
                <a:solidFill>
                  <a:srgbClr val="000000"/>
                </a:solidFill>
                <a:latin typeface="Avenir Book" panose="02000503020000020003" pitchFamily="2" charset="0"/>
                <a:ea typeface="Avenir Medium" charset="0"/>
                <a:cs typeface="Avenir Medium" charset="0"/>
              </a:rPr>
              <a:t>		Franklin Delano Roosevelt</a:t>
            </a:r>
          </a:p>
        </p:txBody>
      </p:sp>
      <p:sp>
        <p:nvSpPr>
          <p:cNvPr id="10" name="Rectangle 9">
            <a:extLst>
              <a:ext uri="{FF2B5EF4-FFF2-40B4-BE49-F238E27FC236}">
                <a16:creationId xmlns:a16="http://schemas.microsoft.com/office/drawing/2014/main" id="{4DBF7C1D-7338-95D3-B4F6-F7EBD5FE8023}"/>
              </a:ext>
            </a:extLst>
          </p:cNvPr>
          <p:cNvSpPr/>
          <p:nvPr/>
        </p:nvSpPr>
        <p:spPr>
          <a:xfrm>
            <a:off x="355599" y="673100"/>
            <a:ext cx="8407401" cy="492443"/>
          </a:xfrm>
          <a:prstGeom prst="rect">
            <a:avLst/>
          </a:prstGeom>
          <a:ln>
            <a:noFill/>
          </a:ln>
        </p:spPr>
        <p:txBody>
          <a:bodyPr wrap="square">
            <a:spAutoFit/>
          </a:bodyPr>
          <a:lstStyle/>
          <a:p>
            <a:pPr eaLnBrk="0" hangingPunct="0"/>
            <a:r>
              <a:rPr lang="en-US" sz="2600" dirty="0">
                <a:solidFill>
                  <a:srgbClr val="000000"/>
                </a:solidFill>
                <a:latin typeface="Avenir Book" panose="02000503020000020003" pitchFamily="2" charset="0"/>
                <a:ea typeface="Avenir Medium" charset="0"/>
                <a:cs typeface="Avenir Medium" charset="0"/>
              </a:rPr>
              <a:t>FDR’s </a:t>
            </a:r>
            <a:r>
              <a:rPr lang="en-US" sz="2600" b="1" dirty="0">
                <a:solidFill>
                  <a:srgbClr val="000000"/>
                </a:solidFill>
                <a:latin typeface="Avenir Black" panose="02000503020000020003" pitchFamily="2" charset="0"/>
                <a:ea typeface="Avenir Medium" charset="0"/>
                <a:cs typeface="Avenir Medium" charset="0"/>
              </a:rPr>
              <a:t>minimum wage legislation</a:t>
            </a:r>
            <a:r>
              <a:rPr lang="en-US" sz="2600" dirty="0">
                <a:solidFill>
                  <a:srgbClr val="000000"/>
                </a:solidFill>
                <a:latin typeface="Avenir Book" panose="02000503020000020003" pitchFamily="2" charset="0"/>
                <a:ea typeface="Avenir Medium" charset="0"/>
                <a:cs typeface="Avenir Medium" charset="0"/>
              </a:rPr>
              <a:t> continue today. </a:t>
            </a:r>
          </a:p>
        </p:txBody>
      </p:sp>
      <p:sp>
        <p:nvSpPr>
          <p:cNvPr id="13" name="Rectangle 12">
            <a:extLst>
              <a:ext uri="{FF2B5EF4-FFF2-40B4-BE49-F238E27FC236}">
                <a16:creationId xmlns:a16="http://schemas.microsoft.com/office/drawing/2014/main" id="{E6D12FB7-EB21-8C77-11DB-47EB43C005A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Livelihood</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14" name="Straight Connector 13">
            <a:extLst>
              <a:ext uri="{FF2B5EF4-FFF2-40B4-BE49-F238E27FC236}">
                <a16:creationId xmlns:a16="http://schemas.microsoft.com/office/drawing/2014/main" id="{61820EA2-6EF4-7E2D-1762-59310DDA7B16}"/>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00716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9635">
                                            <p:txEl>
                                              <p:pRg st="0" end="0"/>
                                            </p:txEl>
                                          </p:spTgt>
                                        </p:tgtEl>
                                        <p:attrNameLst>
                                          <p:attrName>style.visibility</p:attrName>
                                        </p:attrNameLst>
                                      </p:cBhvr>
                                      <p:to>
                                        <p:strVal val="visible"/>
                                      </p:to>
                                    </p:set>
                                    <p:animEffect transition="in" filter="fade">
                                      <p:cBhvr>
                                        <p:cTn id="7" dur="2000"/>
                                        <p:tgtEl>
                                          <p:spTgt spid="696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7" name="Rectangle 1026"/>
          <p:cNvSpPr>
            <a:spLocks noGrp="1" noChangeArrowheads="1"/>
          </p:cNvSpPr>
          <p:nvPr>
            <p:ph type="title"/>
          </p:nvPr>
        </p:nvSpPr>
        <p:spPr>
          <a:xfrm>
            <a:off x="457198" y="474141"/>
            <a:ext cx="8229600" cy="1139825"/>
          </a:xfrm>
        </p:spPr>
        <p:txBody>
          <a:bodyPr/>
          <a:lstStyle/>
          <a:p>
            <a:pPr eaLnBrk="1" hangingPunct="1">
              <a:defRPr/>
            </a:pPr>
            <a:r>
              <a:rPr lang="en-US" sz="2800" b="1" dirty="0">
                <a:solidFill>
                  <a:srgbClr val="000000"/>
                </a:solidFill>
                <a:effectLst/>
                <a:latin typeface="Avenir Black" panose="02000503020000020003" pitchFamily="2" charset="0"/>
                <a:ea typeface=""/>
                <a:cs typeface=""/>
              </a:rPr>
              <a:t>Minimum Wage Legislation</a:t>
            </a:r>
            <a:br>
              <a:rPr lang="en-US" sz="4000" b="1" dirty="0">
                <a:solidFill>
                  <a:srgbClr val="000000"/>
                </a:solidFill>
                <a:effectLst/>
                <a:ea typeface="+mj-ea"/>
                <a:cs typeface="+mj-cs"/>
              </a:rPr>
            </a:br>
            <a:endParaRPr lang="en-US" sz="4000" b="1" dirty="0">
              <a:solidFill>
                <a:srgbClr val="000000"/>
              </a:solidFill>
              <a:effectLst/>
              <a:ea typeface="+mj-ea"/>
              <a:cs typeface="+mj-cs"/>
            </a:endParaRPr>
          </a:p>
        </p:txBody>
      </p:sp>
      <p:sp>
        <p:nvSpPr>
          <p:cNvPr id="69635" name="Rectangle 1027"/>
          <p:cNvSpPr>
            <a:spLocks noGrp="1" noChangeArrowheads="1"/>
          </p:cNvSpPr>
          <p:nvPr>
            <p:ph type="body" idx="1"/>
          </p:nvPr>
        </p:nvSpPr>
        <p:spPr>
          <a:xfrm>
            <a:off x="255368" y="1187458"/>
            <a:ext cx="5334000" cy="3994142"/>
          </a:xfrm>
          <a:solidFill>
            <a:srgbClr val="FFFFFF"/>
          </a:solidFill>
        </p:spPr>
        <p:txBody>
          <a:bodyPr/>
          <a:lstStyle/>
          <a:p>
            <a:pPr marL="0" indent="0" eaLnBrk="1" hangingPunct="1">
              <a:buNone/>
              <a:defRPr/>
            </a:pPr>
            <a:r>
              <a:rPr lang="en-US" sz="2400" dirty="0">
                <a:solidFill>
                  <a:srgbClr val="000000"/>
                </a:solidFill>
                <a:effectLst/>
              </a:rPr>
              <a:t>The federal minimum wage traditionally doesn’t change very often. It requires an act of Congress and the president’s signature. As of 2022, it had been $7.25 per hour for 13 years. </a:t>
            </a:r>
          </a:p>
          <a:p>
            <a:pPr marL="0" indent="0" eaLnBrk="1" hangingPunct="1">
              <a:buNone/>
              <a:defRPr/>
            </a:pPr>
            <a:endParaRPr lang="en-US" sz="2400" dirty="0">
              <a:solidFill>
                <a:srgbClr val="000000"/>
              </a:solidFill>
              <a:effectLst/>
            </a:endParaRPr>
          </a:p>
          <a:p>
            <a:pPr marL="0" indent="0" eaLnBrk="1" hangingPunct="1">
              <a:buNone/>
              <a:defRPr/>
            </a:pPr>
            <a:r>
              <a:rPr lang="en-US" sz="2400" dirty="0">
                <a:solidFill>
                  <a:srgbClr val="000000"/>
                </a:solidFill>
                <a:effectLst/>
              </a:rPr>
              <a:t>States, counties, and municipalities can and often do set their own minimum wage rates. In 2022, minimum-wage workers in 20 states earned $7.25 per hour while the highest-paid minimum-wage workers in the country earned $15.50. </a:t>
            </a:r>
          </a:p>
          <a:p>
            <a:pPr marL="0" indent="0" eaLnBrk="1" hangingPunct="1">
              <a:buNone/>
              <a:defRPr/>
            </a:pPr>
            <a:endParaRPr lang="en-US" sz="2400" dirty="0">
              <a:solidFill>
                <a:srgbClr val="000000"/>
              </a:solidFill>
              <a:effectLst/>
            </a:endParaRPr>
          </a:p>
          <a:p>
            <a:pPr marL="0" indent="0" eaLnBrk="1" hangingPunct="1">
              <a:lnSpc>
                <a:spcPct val="80000"/>
              </a:lnSpc>
              <a:buNone/>
              <a:defRPr/>
            </a:pPr>
            <a:endParaRPr lang="en-US" sz="2800" dirty="0">
              <a:solidFill>
                <a:srgbClr val="000000"/>
              </a:solidFill>
              <a:effectLst/>
            </a:endParaRPr>
          </a:p>
        </p:txBody>
      </p:sp>
      <p:sp>
        <p:nvSpPr>
          <p:cNvPr id="3" name="Rectangle 2">
            <a:extLst>
              <a:ext uri="{FF2B5EF4-FFF2-40B4-BE49-F238E27FC236}">
                <a16:creationId xmlns:a16="http://schemas.microsoft.com/office/drawing/2014/main" id="{F0ECD52B-8204-FD31-86B2-6129F5FC9B97}"/>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
        <p:nvSpPr>
          <p:cNvPr id="5" name="Rectangle 4">
            <a:extLst>
              <a:ext uri="{FF2B5EF4-FFF2-40B4-BE49-F238E27FC236}">
                <a16:creationId xmlns:a16="http://schemas.microsoft.com/office/drawing/2014/main" id="{3F720DC3-CBF7-EE31-C710-91FBCFA255E7}"/>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Livelihood</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6" name="Straight Connector 5">
            <a:extLst>
              <a:ext uri="{FF2B5EF4-FFF2-40B4-BE49-F238E27FC236}">
                <a16:creationId xmlns:a16="http://schemas.microsoft.com/office/drawing/2014/main" id="{68894EFA-0152-41F0-5484-4ED250B0CCF3}"/>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E61725CB-918B-6F89-9C60-119D77F5FC27}"/>
              </a:ext>
            </a:extLst>
          </p:cNvPr>
          <p:cNvPicPr>
            <a:picLocks noChangeAspect="1"/>
          </p:cNvPicPr>
          <p:nvPr/>
        </p:nvPicPr>
        <p:blipFill>
          <a:blip r:embed="rId3"/>
          <a:stretch>
            <a:fillRect/>
          </a:stretch>
        </p:blipFill>
        <p:spPr>
          <a:xfrm>
            <a:off x="5791198" y="1374846"/>
            <a:ext cx="3192344" cy="3994142"/>
          </a:xfrm>
          <a:prstGeom prst="rect">
            <a:avLst/>
          </a:prstGeom>
          <a:ln>
            <a:solidFill>
              <a:srgbClr val="000000"/>
            </a:solidFill>
          </a:ln>
        </p:spPr>
      </p:pic>
    </p:spTree>
    <p:extLst>
      <p:ext uri="{BB962C8B-B14F-4D97-AF65-F5344CB8AC3E}">
        <p14:creationId xmlns:p14="http://schemas.microsoft.com/office/powerpoint/2010/main" val="4962717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9635">
                                            <p:txEl>
                                              <p:pRg st="2" end="2"/>
                                            </p:txEl>
                                          </p:spTgt>
                                        </p:tgtEl>
                                        <p:attrNameLst>
                                          <p:attrName>style.visibility</p:attrName>
                                        </p:attrNameLst>
                                      </p:cBhvr>
                                      <p:to>
                                        <p:strVal val="visible"/>
                                      </p:to>
                                    </p:set>
                                    <p:animEffect transition="in" filter="fade">
                                      <p:cBhvr>
                                        <p:cTn id="7" dur="2000"/>
                                        <p:tgtEl>
                                          <p:spTgt spid="696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6" name="TextBox 5"/>
          <p:cNvSpPr txBox="1"/>
          <p:nvPr/>
        </p:nvSpPr>
        <p:spPr>
          <a:xfrm>
            <a:off x="287865" y="599007"/>
            <a:ext cx="8551330" cy="461665"/>
          </a:xfrm>
          <a:prstGeom prst="rect">
            <a:avLst/>
          </a:prstGeom>
          <a:solidFill>
            <a:srgbClr val="FFFFFF"/>
          </a:solidFill>
        </p:spPr>
        <p:txBody>
          <a:bodyPr wrap="square" rtlCol="0">
            <a:spAutoFit/>
          </a:bodyPr>
          <a:lstStyle/>
          <a:p>
            <a:pPr defTabSz="457200" fontAlgn="auto">
              <a:spcBef>
                <a:spcPts val="0"/>
              </a:spcBef>
              <a:spcAft>
                <a:spcPts val="0"/>
              </a:spcAft>
            </a:pPr>
            <a:r>
              <a:rPr lang="en-US" sz="2400" dirty="0">
                <a:solidFill>
                  <a:srgbClr val="000000"/>
                </a:solidFill>
                <a:latin typeface="Avenir Book" panose="02000503020000020003" pitchFamily="2" charset="0"/>
                <a:ea typeface=""/>
                <a:cs typeface="Avenir Medium" charset="0"/>
              </a:rPr>
              <a:t>Don’t suffer under </a:t>
            </a:r>
            <a:r>
              <a:rPr lang="en-US" sz="2400" b="1" dirty="0">
                <a:solidFill>
                  <a:srgbClr val="000000"/>
                </a:solidFill>
                <a:latin typeface="Avenir Black" panose="02000503020000020003" pitchFamily="2" charset="0"/>
                <a:ea typeface=""/>
                <a:cs typeface="Avenir Medium" charset="0"/>
              </a:rPr>
              <a:t>Money Illusion</a:t>
            </a:r>
            <a:r>
              <a:rPr lang="en-US" sz="2400" dirty="0">
                <a:solidFill>
                  <a:srgbClr val="000000"/>
                </a:solidFill>
                <a:latin typeface="Avenir Book" panose="02000503020000020003" pitchFamily="2" charset="0"/>
                <a:ea typeface=""/>
                <a:cs typeface="Avenir Medium" charset="0"/>
              </a:rPr>
              <a:t>!</a:t>
            </a:r>
          </a:p>
        </p:txBody>
      </p:sp>
      <p:sp>
        <p:nvSpPr>
          <p:cNvPr id="7" name="TextBox 6"/>
          <p:cNvSpPr txBox="1"/>
          <p:nvPr/>
        </p:nvSpPr>
        <p:spPr>
          <a:xfrm>
            <a:off x="287865" y="1295400"/>
            <a:ext cx="8534397" cy="1938992"/>
          </a:xfrm>
          <a:prstGeom prst="rect">
            <a:avLst/>
          </a:prstGeom>
          <a:solidFill>
            <a:srgbClr val="FFFFFF"/>
          </a:solidFill>
          <a:ln>
            <a:noFill/>
          </a:ln>
        </p:spPr>
        <p:txBody>
          <a:bodyPr wrap="square" rtlCol="0">
            <a:spAutoFit/>
          </a:bodyPr>
          <a:lstStyle/>
          <a:p>
            <a:pPr defTabSz="457200" fontAlgn="auto">
              <a:spcBef>
                <a:spcPts val="0"/>
              </a:spcBef>
              <a:spcAft>
                <a:spcPts val="0"/>
              </a:spcAft>
            </a:pPr>
            <a:r>
              <a:rPr lang="en-US" sz="2400" dirty="0">
                <a:solidFill>
                  <a:srgbClr val="000000"/>
                </a:solidFill>
                <a:latin typeface="Avenir Book" panose="02000503020000020003" pitchFamily="2" charset="0"/>
                <a:ea typeface=""/>
                <a:cs typeface="Avenir Medium" charset="0"/>
              </a:rPr>
              <a:t>When thinking about your hourly income, be sure to think about what your dollar can buy (the </a:t>
            </a:r>
            <a:r>
              <a:rPr lang="en-US" sz="2400" i="1" dirty="0">
                <a:solidFill>
                  <a:srgbClr val="000000"/>
                </a:solidFill>
                <a:latin typeface="Avenir Book" panose="02000503020000020003" pitchFamily="2" charset="0"/>
                <a:ea typeface=""/>
                <a:cs typeface="Avenir Medium" charset="0"/>
              </a:rPr>
              <a:t>real</a:t>
            </a:r>
            <a:r>
              <a:rPr lang="en-US" sz="2400" dirty="0">
                <a:solidFill>
                  <a:srgbClr val="000000"/>
                </a:solidFill>
                <a:latin typeface="Avenir Book" panose="02000503020000020003" pitchFamily="2" charset="0"/>
                <a:ea typeface=""/>
                <a:cs typeface="Avenir Medium" charset="0"/>
              </a:rPr>
              <a:t> value), not just the face value (the </a:t>
            </a:r>
            <a:r>
              <a:rPr lang="en-US" sz="2400" i="1" dirty="0">
                <a:solidFill>
                  <a:srgbClr val="000000"/>
                </a:solidFill>
                <a:latin typeface="Avenir Book" panose="02000503020000020003" pitchFamily="2" charset="0"/>
                <a:ea typeface=""/>
                <a:cs typeface="Avenir Medium" charset="0"/>
              </a:rPr>
              <a:t>nominal</a:t>
            </a:r>
            <a:r>
              <a:rPr lang="en-US" sz="2400" dirty="0">
                <a:solidFill>
                  <a:srgbClr val="000000"/>
                </a:solidFill>
                <a:latin typeface="Avenir Book" panose="02000503020000020003" pitchFamily="2" charset="0"/>
                <a:ea typeface=""/>
                <a:cs typeface="Avenir Medium" charset="0"/>
              </a:rPr>
              <a:t> value) of the dollar. When prices go up, you can buy less and less with each dollar. In other words, your purchasing power falls. </a:t>
            </a:r>
          </a:p>
        </p:txBody>
      </p:sp>
      <p:sp>
        <p:nvSpPr>
          <p:cNvPr id="4" name="Rectangle 3">
            <a:extLst>
              <a:ext uri="{FF2B5EF4-FFF2-40B4-BE49-F238E27FC236}">
                <a16:creationId xmlns:a16="http://schemas.microsoft.com/office/drawing/2014/main" id="{8A5A073E-9955-CF6B-ABF3-63F5DF501273}"/>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71E3E8AC-DB32-3D08-8C2B-018FC3089FB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Livelihood</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5" name="Straight Connector 4">
            <a:extLst>
              <a:ext uri="{FF2B5EF4-FFF2-40B4-BE49-F238E27FC236}">
                <a16:creationId xmlns:a16="http://schemas.microsoft.com/office/drawing/2014/main" id="{A4C98338-D551-E881-E004-E88A7D262074}"/>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9" name="Picture 8" descr="A shopping cart with food in it&#10;&#10;Description automatically generated">
            <a:extLst>
              <a:ext uri="{FF2B5EF4-FFF2-40B4-BE49-F238E27FC236}">
                <a16:creationId xmlns:a16="http://schemas.microsoft.com/office/drawing/2014/main" id="{4157DC0A-C0DF-D82E-F2CD-C23E063947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9247" y="3399112"/>
            <a:ext cx="4305502" cy="2911974"/>
          </a:xfrm>
          <a:prstGeom prst="rect">
            <a:avLst/>
          </a:prstGeom>
          <a:ln>
            <a:solidFill>
              <a:srgbClr val="000000"/>
            </a:solidFill>
          </a:ln>
        </p:spPr>
      </p:pic>
    </p:spTree>
    <p:extLst>
      <p:ext uri="{BB962C8B-B14F-4D97-AF65-F5344CB8AC3E}">
        <p14:creationId xmlns:p14="http://schemas.microsoft.com/office/powerpoint/2010/main" val="21085279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 line chart&#10;&#10;Description automatically generated">
            <a:extLst>
              <a:ext uri="{FF2B5EF4-FFF2-40B4-BE49-F238E27FC236}">
                <a16:creationId xmlns:a16="http://schemas.microsoft.com/office/drawing/2014/main" id="{F22E24A6-C6BE-6307-0971-F903497DD6C1}"/>
              </a:ext>
            </a:extLst>
          </p:cNvPr>
          <p:cNvPicPr>
            <a:picLocks noChangeAspect="1"/>
          </p:cNvPicPr>
          <p:nvPr/>
        </p:nvPicPr>
        <p:blipFill rotWithShape="1">
          <a:blip r:embed="rId3">
            <a:extLst>
              <a:ext uri="{28A0092B-C50C-407E-A947-70E740481C1C}">
                <a14:useLocalDpi xmlns:a14="http://schemas.microsoft.com/office/drawing/2010/main" val="0"/>
              </a:ext>
            </a:extLst>
          </a:blip>
          <a:srcRect b="21636"/>
          <a:stretch/>
        </p:blipFill>
        <p:spPr>
          <a:xfrm>
            <a:off x="0" y="1337756"/>
            <a:ext cx="9144000" cy="3615244"/>
          </a:xfrm>
          <a:prstGeom prst="rect">
            <a:avLst/>
          </a:prstGeom>
        </p:spPr>
      </p:pic>
      <p:sp>
        <p:nvSpPr>
          <p:cNvPr id="7" name="Rectangle 1026">
            <a:extLst>
              <a:ext uri="{FF2B5EF4-FFF2-40B4-BE49-F238E27FC236}">
                <a16:creationId xmlns:a16="http://schemas.microsoft.com/office/drawing/2014/main" id="{130CD878-0DB8-BD48-B038-45A9BA1DD5EF}"/>
              </a:ext>
            </a:extLst>
          </p:cNvPr>
          <p:cNvSpPr>
            <a:spLocks noGrp="1" noChangeArrowheads="1"/>
          </p:cNvSpPr>
          <p:nvPr>
            <p:ph type="title"/>
          </p:nvPr>
        </p:nvSpPr>
        <p:spPr>
          <a:xfrm>
            <a:off x="469900" y="730538"/>
            <a:ext cx="8229600" cy="1139825"/>
          </a:xfrm>
        </p:spPr>
        <p:txBody>
          <a:bodyPr/>
          <a:lstStyle/>
          <a:p>
            <a:pPr eaLnBrk="1" hangingPunct="1">
              <a:defRPr/>
            </a:pPr>
            <a:r>
              <a:rPr lang="en-US" sz="2800" dirty="0">
                <a:solidFill>
                  <a:srgbClr val="000000"/>
                </a:solidFill>
                <a:effectLst/>
                <a:ea typeface=""/>
                <a:cs typeface=""/>
              </a:rPr>
              <a:t>Federal Minimum Wage </a:t>
            </a:r>
            <a:br>
              <a:rPr lang="en-US" sz="2800" dirty="0">
                <a:solidFill>
                  <a:srgbClr val="000000"/>
                </a:solidFill>
                <a:effectLst/>
                <a:ea typeface=""/>
                <a:cs typeface=""/>
              </a:rPr>
            </a:br>
            <a:r>
              <a:rPr lang="en-US" sz="2800" dirty="0">
                <a:solidFill>
                  <a:srgbClr val="000000"/>
                </a:solidFill>
                <a:effectLst/>
                <a:ea typeface=""/>
                <a:cs typeface=""/>
              </a:rPr>
              <a:t>(Nominal and Real), 1938–2016 </a:t>
            </a:r>
            <a:br>
              <a:rPr lang="en-US" sz="4000" dirty="0">
                <a:solidFill>
                  <a:srgbClr val="000000"/>
                </a:solidFill>
                <a:effectLst/>
                <a:ea typeface="+mj-ea"/>
                <a:cs typeface="+mj-cs"/>
              </a:rPr>
            </a:br>
            <a:endParaRPr lang="en-US" sz="4000" dirty="0">
              <a:solidFill>
                <a:srgbClr val="000000"/>
              </a:solidFill>
              <a:effectLst/>
              <a:ea typeface="+mj-ea"/>
              <a:cs typeface="+mj-cs"/>
            </a:endParaRPr>
          </a:p>
        </p:txBody>
      </p:sp>
      <p:sp>
        <p:nvSpPr>
          <p:cNvPr id="3" name="Rectangle 2">
            <a:extLst>
              <a:ext uri="{FF2B5EF4-FFF2-40B4-BE49-F238E27FC236}">
                <a16:creationId xmlns:a16="http://schemas.microsoft.com/office/drawing/2014/main" id="{2829BCFD-F6A6-FBD2-1498-EA20C4776D11}"/>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
        <p:nvSpPr>
          <p:cNvPr id="2" name="Rectangle 1">
            <a:extLst>
              <a:ext uri="{FF2B5EF4-FFF2-40B4-BE49-F238E27FC236}">
                <a16:creationId xmlns:a16="http://schemas.microsoft.com/office/drawing/2014/main" id="{7D903623-6B93-F849-58DB-6325084FC13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Livelihood</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6" name="Straight Connector 5">
            <a:extLst>
              <a:ext uri="{FF2B5EF4-FFF2-40B4-BE49-F238E27FC236}">
                <a16:creationId xmlns:a16="http://schemas.microsoft.com/office/drawing/2014/main" id="{07882F70-C9B1-8782-4C6E-3AD9BDF688CC}"/>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89E803A-478E-9B7F-668F-4910BF82DCCE}"/>
              </a:ext>
            </a:extLst>
          </p:cNvPr>
          <p:cNvSpPr txBox="1"/>
          <p:nvPr/>
        </p:nvSpPr>
        <p:spPr>
          <a:xfrm>
            <a:off x="11349" y="5180060"/>
            <a:ext cx="8179271" cy="1154162"/>
          </a:xfrm>
          <a:prstGeom prst="rect">
            <a:avLst/>
          </a:prstGeom>
          <a:solidFill>
            <a:srgbClr val="FFFFFF"/>
          </a:solidFill>
          <a:ln>
            <a:noFill/>
          </a:ln>
        </p:spPr>
        <p:txBody>
          <a:bodyPr wrap="square" rtlCol="0">
            <a:spAutoFit/>
          </a:bodyPr>
          <a:lstStyle/>
          <a:p>
            <a:pPr defTabSz="457200" fontAlgn="auto">
              <a:spcBef>
                <a:spcPts val="0"/>
              </a:spcBef>
              <a:spcAft>
                <a:spcPts val="0"/>
              </a:spcAft>
            </a:pPr>
            <a:r>
              <a:rPr lang="en-US" sz="2300" dirty="0">
                <a:solidFill>
                  <a:srgbClr val="000000"/>
                </a:solidFill>
                <a:latin typeface="Avenir Book" panose="02000503020000020003" pitchFamily="2" charset="0"/>
                <a:ea typeface=""/>
                <a:cs typeface="Avenir Medium" charset="0"/>
              </a:rPr>
              <a:t>Consider the purchasing power of the hourly minimum wage over time (adjusted to 2016 dollars). In what year did people get the most income in terms of what they could buy with it? </a:t>
            </a:r>
          </a:p>
        </p:txBody>
      </p:sp>
      <p:pic>
        <p:nvPicPr>
          <p:cNvPr id="10" name="Picture 9">
            <a:extLst>
              <a:ext uri="{FF2B5EF4-FFF2-40B4-BE49-F238E27FC236}">
                <a16:creationId xmlns:a16="http://schemas.microsoft.com/office/drawing/2014/main" id="{BEF83A1B-AAC3-FACC-910E-0A203E5139B5}"/>
              </a:ext>
            </a:extLst>
          </p:cNvPr>
          <p:cNvPicPr>
            <a:picLocks noChangeAspect="1"/>
          </p:cNvPicPr>
          <p:nvPr/>
        </p:nvPicPr>
        <p:blipFill>
          <a:blip r:embed="rId4"/>
          <a:stretch>
            <a:fillRect/>
          </a:stretch>
        </p:blipFill>
        <p:spPr>
          <a:xfrm>
            <a:off x="8148958" y="5071341"/>
            <a:ext cx="852302" cy="1371600"/>
          </a:xfrm>
          <a:prstGeom prst="rect">
            <a:avLst/>
          </a:prstGeom>
        </p:spPr>
      </p:pic>
    </p:spTree>
    <p:extLst>
      <p:ext uri="{BB962C8B-B14F-4D97-AF65-F5344CB8AC3E}">
        <p14:creationId xmlns:p14="http://schemas.microsoft.com/office/powerpoint/2010/main" val="31342987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bg>
      <p:bgPr>
        <a:solidFill>
          <a:srgbClr val="B4A394"/>
        </a:solidFill>
        <a:effectLst/>
      </p:bgPr>
    </p:bg>
    <p:spTree>
      <p:nvGrpSpPr>
        <p:cNvPr id="1" name="">
          <a:extLst>
            <a:ext uri="{FF2B5EF4-FFF2-40B4-BE49-F238E27FC236}">
              <a16:creationId xmlns:a16="http://schemas.microsoft.com/office/drawing/2014/main" id="{136DBC33-DAF1-530E-8DC8-3BBACBC7AB30}"/>
            </a:ext>
          </a:extLst>
        </p:cNvPr>
        <p:cNvGrpSpPr/>
        <p:nvPr/>
      </p:nvGrpSpPr>
      <p:grpSpPr>
        <a:xfrm>
          <a:off x="0" y="0"/>
          <a:ext cx="0" cy="0"/>
          <a:chOff x="0" y="0"/>
          <a:chExt cx="0" cy="0"/>
        </a:xfrm>
      </p:grpSpPr>
      <p:sp>
        <p:nvSpPr>
          <p:cNvPr id="17" name="Text Box 4">
            <a:extLst>
              <a:ext uri="{FF2B5EF4-FFF2-40B4-BE49-F238E27FC236}">
                <a16:creationId xmlns:a16="http://schemas.microsoft.com/office/drawing/2014/main" id="{2B89A94C-C4A1-A0C9-DCDB-66E62407ACF0}"/>
              </a:ext>
            </a:extLst>
          </p:cNvPr>
          <p:cNvSpPr txBox="1">
            <a:spLocks noChangeArrowheads="1"/>
          </p:cNvSpPr>
          <p:nvPr/>
        </p:nvSpPr>
        <p:spPr bwMode="auto">
          <a:xfrm>
            <a:off x="0" y="331876"/>
            <a:ext cx="9144000" cy="1354217"/>
          </a:xfrm>
          <a:prstGeom prst="rect">
            <a:avLst/>
          </a:prstGeom>
          <a:pattFill prst="pct30">
            <a:fgClr>
              <a:srgbClr val="AB7942"/>
            </a:fgClr>
            <a:bgClr>
              <a:schemeClr val="bg1"/>
            </a:bgClr>
          </a:pattFill>
          <a:ln w="9525">
            <a:noFill/>
            <a:miter lim="800000"/>
            <a:headEnd/>
            <a:tailEnd/>
          </a:ln>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Polling Question</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Real versus Nominal Minimum Wage</a:t>
            </a:r>
          </a:p>
        </p:txBody>
      </p:sp>
      <p:pic>
        <p:nvPicPr>
          <p:cNvPr id="13" name="Picture 12">
            <a:extLst>
              <a:ext uri="{FF2B5EF4-FFF2-40B4-BE49-F238E27FC236}">
                <a16:creationId xmlns:a16="http://schemas.microsoft.com/office/drawing/2014/main" id="{56602707-454B-4072-0982-D53735C8562B}"/>
              </a:ext>
            </a:extLst>
          </p:cNvPr>
          <p:cNvPicPr>
            <a:picLocks noChangeAspect="1"/>
          </p:cNvPicPr>
          <p:nvPr/>
        </p:nvPicPr>
        <p:blipFill>
          <a:blip r:embed="rId3"/>
          <a:stretch>
            <a:fillRect/>
          </a:stretch>
        </p:blipFill>
        <p:spPr>
          <a:xfrm>
            <a:off x="8120248" y="314493"/>
            <a:ext cx="852302" cy="1371600"/>
          </a:xfrm>
          <a:prstGeom prst="rect">
            <a:avLst/>
          </a:prstGeom>
        </p:spPr>
      </p:pic>
      <p:sp>
        <p:nvSpPr>
          <p:cNvPr id="3" name="TextBox 2">
            <a:extLst>
              <a:ext uri="{FF2B5EF4-FFF2-40B4-BE49-F238E27FC236}">
                <a16:creationId xmlns:a16="http://schemas.microsoft.com/office/drawing/2014/main" id="{0A684B96-853B-1862-F107-0D9DA775A41E}"/>
              </a:ext>
            </a:extLst>
          </p:cNvPr>
          <p:cNvSpPr txBox="1"/>
          <p:nvPr/>
        </p:nvSpPr>
        <p:spPr>
          <a:xfrm>
            <a:off x="197485" y="1938852"/>
            <a:ext cx="8887870" cy="2923877"/>
          </a:xfrm>
          <a:prstGeom prst="rect">
            <a:avLst/>
          </a:prstGeom>
          <a:noFill/>
        </p:spPr>
        <p:txBody>
          <a:bodyPr wrap="square">
            <a:spAutoFit/>
          </a:bodyPr>
          <a:lstStyle/>
          <a:p>
            <a:pPr lvl="0">
              <a:spcBef>
                <a:spcPct val="50000"/>
              </a:spcBef>
              <a:defRPr/>
            </a:pPr>
            <a:r>
              <a:rPr lang="en-US" sz="2300" dirty="0">
                <a:solidFill>
                  <a:srgbClr val="000000"/>
                </a:solidFill>
                <a:latin typeface="Avenir Book" charset="0"/>
                <a:ea typeface="Avenir Book" charset="0"/>
                <a:cs typeface="Avenir Book" charset="0"/>
              </a:rPr>
              <a:t>In what year did people get the most income in terms of what they could buy with it? </a:t>
            </a:r>
          </a:p>
          <a:p>
            <a:pPr marL="342900" lvl="0" indent="-342900">
              <a:spcBef>
                <a:spcPct val="50000"/>
              </a:spcBef>
              <a:buFont typeface="Arial" panose="020B0604020202020204" pitchFamily="34" charset="0"/>
              <a:buChar char="•"/>
              <a:defRPr/>
            </a:pPr>
            <a:r>
              <a:rPr lang="en-US" sz="2300" dirty="0">
                <a:solidFill>
                  <a:srgbClr val="000000"/>
                </a:solidFill>
                <a:latin typeface="Avenir Book" charset="0"/>
                <a:ea typeface="Avenir Book" charset="0"/>
                <a:cs typeface="Avenir Book" charset="0"/>
              </a:rPr>
              <a:t>1938</a:t>
            </a:r>
          </a:p>
          <a:p>
            <a:pPr marL="342900" lvl="0" indent="-342900">
              <a:spcBef>
                <a:spcPct val="50000"/>
              </a:spcBef>
              <a:buFont typeface="Arial" panose="020B0604020202020204" pitchFamily="34" charset="0"/>
              <a:buChar char="•"/>
              <a:defRPr/>
            </a:pPr>
            <a:r>
              <a:rPr lang="en-US" sz="2300" dirty="0">
                <a:solidFill>
                  <a:srgbClr val="000000"/>
                </a:solidFill>
                <a:latin typeface="Avenir Book" charset="0"/>
                <a:ea typeface="Avenir Book" charset="0"/>
                <a:cs typeface="Avenir Book" charset="0"/>
              </a:rPr>
              <a:t>1969</a:t>
            </a:r>
          </a:p>
          <a:p>
            <a:pPr marL="342900" lvl="0" indent="-342900">
              <a:spcBef>
                <a:spcPct val="50000"/>
              </a:spcBef>
              <a:buFont typeface="Arial" panose="020B0604020202020204" pitchFamily="34" charset="0"/>
              <a:buChar char="•"/>
              <a:defRPr/>
            </a:pPr>
            <a:r>
              <a:rPr lang="en-US" sz="2300" dirty="0">
                <a:solidFill>
                  <a:srgbClr val="000000"/>
                </a:solidFill>
                <a:latin typeface="Avenir Book" charset="0"/>
                <a:ea typeface="Avenir Book" charset="0"/>
                <a:cs typeface="Avenir Book" charset="0"/>
              </a:rPr>
              <a:t>1990</a:t>
            </a:r>
          </a:p>
          <a:p>
            <a:pPr marL="342900" lvl="0" indent="-342900">
              <a:spcBef>
                <a:spcPct val="50000"/>
              </a:spcBef>
              <a:buFont typeface="Arial" panose="020B0604020202020204" pitchFamily="34" charset="0"/>
              <a:buChar char="•"/>
              <a:defRPr/>
            </a:pPr>
            <a:r>
              <a:rPr lang="en-US" sz="2300" dirty="0">
                <a:solidFill>
                  <a:srgbClr val="000000"/>
                </a:solidFill>
                <a:latin typeface="Avenir Book" charset="0"/>
                <a:ea typeface="Avenir Book" charset="0"/>
                <a:cs typeface="Avenir Book" charset="0"/>
              </a:rPr>
              <a:t>2010</a:t>
            </a:r>
          </a:p>
        </p:txBody>
      </p:sp>
      <p:sp>
        <p:nvSpPr>
          <p:cNvPr id="4" name="Rectangle 3">
            <a:extLst>
              <a:ext uri="{FF2B5EF4-FFF2-40B4-BE49-F238E27FC236}">
                <a16:creationId xmlns:a16="http://schemas.microsoft.com/office/drawing/2014/main" id="{2BEF8393-B6B7-714A-B020-431C2F4CE89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pic>
        <p:nvPicPr>
          <p:cNvPr id="2" name="Picture 1" descr="Chart, line chart&#10;&#10;Description automatically generated">
            <a:extLst>
              <a:ext uri="{FF2B5EF4-FFF2-40B4-BE49-F238E27FC236}">
                <a16:creationId xmlns:a16="http://schemas.microsoft.com/office/drawing/2014/main" id="{88255D2F-C5A3-4FB1-A376-A81614E5CDD2}"/>
              </a:ext>
            </a:extLst>
          </p:cNvPr>
          <p:cNvPicPr>
            <a:picLocks noChangeAspect="1"/>
          </p:cNvPicPr>
          <p:nvPr/>
        </p:nvPicPr>
        <p:blipFill rotWithShape="1">
          <a:blip r:embed="rId4">
            <a:extLst>
              <a:ext uri="{28A0092B-C50C-407E-A947-70E740481C1C}">
                <a14:useLocalDpi xmlns:a14="http://schemas.microsoft.com/office/drawing/2010/main" val="0"/>
              </a:ext>
            </a:extLst>
          </a:blip>
          <a:srcRect b="21636"/>
          <a:stretch/>
        </p:blipFill>
        <p:spPr>
          <a:xfrm>
            <a:off x="1549561" y="2971800"/>
            <a:ext cx="7395333" cy="2923877"/>
          </a:xfrm>
          <a:prstGeom prst="rect">
            <a:avLst/>
          </a:prstGeom>
          <a:ln>
            <a:solidFill>
              <a:srgbClr val="000000"/>
            </a:solidFill>
          </a:ln>
        </p:spPr>
      </p:pic>
    </p:spTree>
    <p:extLst>
      <p:ext uri="{BB962C8B-B14F-4D97-AF65-F5344CB8AC3E}">
        <p14:creationId xmlns:p14="http://schemas.microsoft.com/office/powerpoint/2010/main" val="4133029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2000" fill="hold"/>
                                        <p:tgtEl>
                                          <p:spTgt spid="3">
                                            <p:txEl>
                                              <p:pRg st="2" end="2"/>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C0A0DF-84A3-76C1-5014-2F47BE609DA7}"/>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Arial"/>
            </a:endParaRPr>
          </a:p>
        </p:txBody>
      </p:sp>
      <p:sp>
        <p:nvSpPr>
          <p:cNvPr id="5" name="TextBox 4">
            <a:extLst>
              <a:ext uri="{FF2B5EF4-FFF2-40B4-BE49-F238E27FC236}">
                <a16:creationId xmlns:a16="http://schemas.microsoft.com/office/drawing/2014/main" id="{37E06374-5F82-C972-95E9-A2F3D89DCACE}"/>
              </a:ext>
            </a:extLst>
          </p:cNvPr>
          <p:cNvSpPr txBox="1"/>
          <p:nvPr/>
        </p:nvSpPr>
        <p:spPr>
          <a:xfrm>
            <a:off x="89645" y="5680030"/>
            <a:ext cx="4249273" cy="1092607"/>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Note: We present each perspective as if we wholeheartedly agree with it. We do this on purpose to present each point of view in its best light, but please imagine each time that we are wearing a mask—as if we are actors playing three different roles. </a:t>
            </a:r>
          </a:p>
        </p:txBody>
      </p:sp>
      <p:pic>
        <p:nvPicPr>
          <p:cNvPr id="6" name="Picture 5">
            <a:extLst>
              <a:ext uri="{FF2B5EF4-FFF2-40B4-BE49-F238E27FC236}">
                <a16:creationId xmlns:a16="http://schemas.microsoft.com/office/drawing/2014/main" id="{3A09588E-1096-C9D8-0B75-472E2B3704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569" y="246750"/>
            <a:ext cx="7678862" cy="5224935"/>
          </a:xfrm>
          <a:prstGeom prst="rect">
            <a:avLst/>
          </a:prstGeom>
        </p:spPr>
      </p:pic>
    </p:spTree>
    <p:extLst>
      <p:ext uri="{BB962C8B-B14F-4D97-AF65-F5344CB8AC3E}">
        <p14:creationId xmlns:p14="http://schemas.microsoft.com/office/powerpoint/2010/main" val="40346931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AA107E6-D1E8-2994-60C0-8AF9FC7E704A}"/>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
        <p:nvSpPr>
          <p:cNvPr id="8" name="Rectangle 7">
            <a:extLst>
              <a:ext uri="{FF2B5EF4-FFF2-40B4-BE49-F238E27FC236}">
                <a16:creationId xmlns:a16="http://schemas.microsoft.com/office/drawing/2014/main" id="{5DB65233-E274-32DC-A82E-131FE8E061EE}"/>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Livelihood</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0" name="Straight Connector 9">
            <a:extLst>
              <a:ext uri="{FF2B5EF4-FFF2-40B4-BE49-F238E27FC236}">
                <a16:creationId xmlns:a16="http://schemas.microsoft.com/office/drawing/2014/main" id="{E4E95E80-2813-8ED3-F8C9-B8ECEA410C8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9F7DF6D8-A070-0306-5936-3AB7ACCBD03A}"/>
              </a:ext>
            </a:extLst>
          </p:cNvPr>
          <p:cNvSpPr txBox="1"/>
          <p:nvPr/>
        </p:nvSpPr>
        <p:spPr>
          <a:xfrm>
            <a:off x="162814" y="-340758"/>
            <a:ext cx="1338828" cy="2862322"/>
          </a:xfrm>
          <a:prstGeom prst="rect">
            <a:avLst/>
          </a:prstGeom>
          <a:noFill/>
        </p:spPr>
        <p:txBody>
          <a:bodyPr wrap="none" rtlCol="0">
            <a:spAutoFit/>
          </a:bodyPr>
          <a:lstStyle/>
          <a:p>
            <a:pPr defTabSz="457200" fontAlgn="auto">
              <a:spcBef>
                <a:spcPts val="0"/>
              </a:spcBef>
              <a:spcAft>
                <a:spcPts val="0"/>
              </a:spcAft>
            </a:pPr>
            <a:r>
              <a:rPr lang="en-US" sz="18000" dirty="0">
                <a:solidFill>
                  <a:srgbClr val="5DC387"/>
                </a:solidFill>
                <a:latin typeface="Tw Cen MT"/>
                <a:ea typeface=""/>
                <a:cs typeface="Tw Cen MT"/>
              </a:rPr>
              <a:t>R</a:t>
            </a:r>
          </a:p>
        </p:txBody>
      </p:sp>
      <p:sp>
        <p:nvSpPr>
          <p:cNvPr id="14" name="TextBox 13">
            <a:extLst>
              <a:ext uri="{FF2B5EF4-FFF2-40B4-BE49-F238E27FC236}">
                <a16:creationId xmlns:a16="http://schemas.microsoft.com/office/drawing/2014/main" id="{39910B9E-C2EC-7493-AE4D-154451DB1070}"/>
              </a:ext>
            </a:extLst>
          </p:cNvPr>
          <p:cNvSpPr txBox="1"/>
          <p:nvPr/>
        </p:nvSpPr>
        <p:spPr>
          <a:xfrm>
            <a:off x="1096724" y="251208"/>
            <a:ext cx="3291210" cy="1708160"/>
          </a:xfrm>
          <a:prstGeom prst="rect">
            <a:avLst/>
          </a:prstGeom>
          <a:noFill/>
        </p:spPr>
        <p:txBody>
          <a:bodyPr wrap="none" rtlCol="0">
            <a:spAutoFit/>
          </a:bodyPr>
          <a:lstStyle/>
          <a:p>
            <a:pPr defTabSz="457200" fontAlgn="auto">
              <a:spcBef>
                <a:spcPts val="0"/>
              </a:spcBef>
              <a:spcAft>
                <a:spcPts val="0"/>
              </a:spcAft>
            </a:pPr>
            <a:r>
              <a:rPr lang="en-US" sz="10500" spc="-300" dirty="0" err="1">
                <a:solidFill>
                  <a:srgbClr val="5DC387"/>
                </a:solidFill>
                <a:latin typeface="Tw Cen MT"/>
                <a:ea typeface=""/>
                <a:cs typeface="Tw Cen MT"/>
              </a:rPr>
              <a:t>adical</a:t>
            </a:r>
            <a:endParaRPr lang="en-US" sz="10500" spc="-300" dirty="0">
              <a:solidFill>
                <a:srgbClr val="5DC387"/>
              </a:solidFill>
              <a:latin typeface="Tw Cen MT"/>
              <a:ea typeface=""/>
              <a:cs typeface="Tw Cen MT"/>
            </a:endParaRPr>
          </a:p>
        </p:txBody>
      </p:sp>
      <p:sp>
        <p:nvSpPr>
          <p:cNvPr id="15" name="TextBox 14">
            <a:extLst>
              <a:ext uri="{FF2B5EF4-FFF2-40B4-BE49-F238E27FC236}">
                <a16:creationId xmlns:a16="http://schemas.microsoft.com/office/drawing/2014/main" id="{D079EB64-7D56-0C96-B352-4FE85040AE83}"/>
              </a:ext>
            </a:extLst>
          </p:cNvPr>
          <p:cNvSpPr txBox="1"/>
          <p:nvPr/>
        </p:nvSpPr>
        <p:spPr>
          <a:xfrm>
            <a:off x="1324663" y="1553623"/>
            <a:ext cx="3580828" cy="584776"/>
          </a:xfrm>
          <a:prstGeom prst="rect">
            <a:avLst/>
          </a:prstGeom>
          <a:noFill/>
        </p:spPr>
        <p:txBody>
          <a:bodyPr wrap="none" rtlCol="0">
            <a:spAutoFit/>
          </a:bodyPr>
          <a:lstStyle/>
          <a:p>
            <a:pPr defTabSz="457200" fontAlgn="auto">
              <a:spcBef>
                <a:spcPts val="0"/>
              </a:spcBef>
              <a:spcAft>
                <a:spcPts val="0"/>
              </a:spcAft>
            </a:pPr>
            <a:r>
              <a:rPr lang="en-US" sz="3200" dirty="0">
                <a:solidFill>
                  <a:srgbClr val="B8E5CA"/>
                </a:solidFill>
                <a:latin typeface="Tw Cen MT"/>
                <a:ea typeface=""/>
                <a:cs typeface="Tw Cen MT"/>
              </a:rPr>
              <a:t>Democratic Socialism</a:t>
            </a:r>
          </a:p>
        </p:txBody>
      </p:sp>
      <p:pic>
        <p:nvPicPr>
          <p:cNvPr id="16" name="Picture 15">
            <a:extLst>
              <a:ext uri="{FF2B5EF4-FFF2-40B4-BE49-F238E27FC236}">
                <a16:creationId xmlns:a16="http://schemas.microsoft.com/office/drawing/2014/main" id="{3F735A57-E80F-F697-7807-07D428135BC3}"/>
              </a:ext>
            </a:extLst>
          </p:cNvPr>
          <p:cNvPicPr>
            <a:picLocks noChangeAspect="1"/>
          </p:cNvPicPr>
          <p:nvPr/>
        </p:nvPicPr>
        <p:blipFill rotWithShape="1">
          <a:blip r:embed="rId3"/>
          <a:srcRect l="6691" r="7834"/>
          <a:stretch/>
        </p:blipFill>
        <p:spPr>
          <a:xfrm>
            <a:off x="1324663" y="2724458"/>
            <a:ext cx="6408797" cy="3276600"/>
          </a:xfrm>
          <a:prstGeom prst="rect">
            <a:avLst/>
          </a:prstGeom>
          <a:ln>
            <a:solidFill>
              <a:schemeClr val="tx1"/>
            </a:solidFill>
          </a:ln>
        </p:spPr>
      </p:pic>
      <p:sp>
        <p:nvSpPr>
          <p:cNvPr id="4" name="TextBox 3">
            <a:extLst>
              <a:ext uri="{FF2B5EF4-FFF2-40B4-BE49-F238E27FC236}">
                <a16:creationId xmlns:a16="http://schemas.microsoft.com/office/drawing/2014/main" id="{951D9D28-804E-E4FE-E661-5FA5FAE16C5D}"/>
              </a:ext>
            </a:extLst>
          </p:cNvPr>
          <p:cNvSpPr txBox="1"/>
          <p:nvPr/>
        </p:nvSpPr>
        <p:spPr>
          <a:xfrm>
            <a:off x="7485154" y="2029152"/>
            <a:ext cx="1600201" cy="430887"/>
          </a:xfrm>
          <a:prstGeom prst="rect">
            <a:avLst/>
          </a:prstGeom>
          <a:noFill/>
        </p:spPr>
        <p:txBody>
          <a:bodyPr wrap="square" rtlCol="0">
            <a:spAutoFit/>
          </a:bodyPr>
          <a:lstStyle/>
          <a:p>
            <a:pPr algn="ctr" defTabSz="457200" fontAlgn="auto">
              <a:spcBef>
                <a:spcPts val="0"/>
              </a:spcBef>
              <a:spcAft>
                <a:spcPts val="0"/>
              </a:spcAft>
            </a:pPr>
            <a:r>
              <a:rPr lang="en-US" sz="2200" dirty="0">
                <a:solidFill>
                  <a:srgbClr val="977D6B"/>
                </a:solidFill>
                <a:latin typeface="Tw Cen MT"/>
                <a:ea typeface=""/>
                <a:cs typeface="Tw Cen MT"/>
              </a:rPr>
              <a:t>Livelihood</a:t>
            </a:r>
          </a:p>
        </p:txBody>
      </p:sp>
      <p:pic>
        <p:nvPicPr>
          <p:cNvPr id="5" name="Picture 4">
            <a:extLst>
              <a:ext uri="{FF2B5EF4-FFF2-40B4-BE49-F238E27FC236}">
                <a16:creationId xmlns:a16="http://schemas.microsoft.com/office/drawing/2014/main" id="{64BDA8AD-F57A-1A60-1332-36C09A0FDD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85155" y="428952"/>
            <a:ext cx="1600200" cy="1600200"/>
          </a:xfrm>
          <a:prstGeom prst="rect">
            <a:avLst/>
          </a:prstGeom>
        </p:spPr>
      </p:pic>
      <p:sp>
        <p:nvSpPr>
          <p:cNvPr id="13" name="TextBox 12">
            <a:extLst>
              <a:ext uri="{FF2B5EF4-FFF2-40B4-BE49-F238E27FC236}">
                <a16:creationId xmlns:a16="http://schemas.microsoft.com/office/drawing/2014/main" id="{5B3C9A1F-3808-349A-D391-6FD2509D2284}"/>
              </a:ext>
            </a:extLst>
          </p:cNvPr>
          <p:cNvSpPr txBox="1"/>
          <p:nvPr/>
        </p:nvSpPr>
        <p:spPr>
          <a:xfrm>
            <a:off x="1332660" y="4886751"/>
            <a:ext cx="6400800" cy="1107996"/>
          </a:xfrm>
          <a:prstGeom prst="rect">
            <a:avLst/>
          </a:prstGeom>
          <a:solidFill>
            <a:srgbClr val="FFFFFF"/>
          </a:solidFill>
          <a:ln w="76200" cmpd="sng">
            <a:solidFill>
              <a:srgbClr val="6BC497"/>
            </a:solidFill>
          </a:ln>
        </p:spPr>
        <p:txBody>
          <a:bodyPr wrap="square" rtlCol="0">
            <a:spAutoFit/>
          </a:bodyPr>
          <a:lstStyle/>
          <a:p>
            <a:pPr algn="ctr">
              <a:defRPr/>
            </a:pPr>
            <a:r>
              <a:rPr lang="en-US" sz="2200" dirty="0">
                <a:solidFill>
                  <a:srgbClr val="000000"/>
                </a:solidFill>
                <a:latin typeface="Avenir Medium" charset="0"/>
                <a:ea typeface="Avenir Medium" charset="0"/>
                <a:cs typeface="Avenir Medium" charset="0"/>
              </a:rPr>
              <a:t>Poverty is baked into the system of capitalism because there are only two choices anyone gets with private ownership: exploit or be exploited.  </a:t>
            </a:r>
          </a:p>
        </p:txBody>
      </p:sp>
    </p:spTree>
    <p:extLst>
      <p:ext uri="{BB962C8B-B14F-4D97-AF65-F5344CB8AC3E}">
        <p14:creationId xmlns:p14="http://schemas.microsoft.com/office/powerpoint/2010/main" val="15391504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02958" y="2079653"/>
            <a:ext cx="8793806" cy="4878259"/>
          </a:xfrm>
          <a:prstGeom prst="rect">
            <a:avLst/>
          </a:prstGeom>
          <a:solidFill>
            <a:srgbClr val="F7F4F2"/>
          </a:solidFill>
          <a:ln w="9525">
            <a:noFill/>
            <a:miter lim="800000"/>
            <a:headEnd/>
            <a:tailEnd/>
          </a:ln>
        </p:spPr>
        <p:txBody>
          <a:bodyPr wrap="square">
            <a:prstTxWarp prst="textNoShape">
              <a:avLst/>
            </a:prstTxWarp>
            <a:spAutoFit/>
          </a:bodyPr>
          <a:lstStyle/>
          <a:p>
            <a:pPr defTabSz="457200" eaLnBrk="0" fontAlgn="auto" hangingPunct="0">
              <a:spcBef>
                <a:spcPts val="0"/>
              </a:spcBef>
              <a:spcAft>
                <a:spcPts val="0"/>
              </a:spcAft>
            </a:pPr>
            <a:r>
              <a:rPr lang="en-US" sz="2200" dirty="0">
                <a:solidFill>
                  <a:srgbClr val="3F281F"/>
                </a:solidFill>
                <a:latin typeface="Tw Cen MT"/>
                <a:ea typeface="Avenir Medium" charset="0"/>
                <a:cs typeface="Tw Cen MT"/>
              </a:rPr>
              <a:t>BIG PICTURE</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rPr>
              <a:t>When workers own the means of production and use democratic processes to </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rPr>
              <a:t>make decisions, it ensures that everyone can earn a decent livelihood. </a:t>
            </a:r>
            <a:endParaRPr lang="en-US" sz="1600" dirty="0">
              <a:solidFill>
                <a:srgbClr val="3F281F"/>
              </a:solidFill>
              <a:latin typeface="Tw Cen MT"/>
              <a:ea typeface="Avenir Medium" charset="0"/>
              <a:cs typeface="Tw Cen MT"/>
            </a:endParaRPr>
          </a:p>
          <a:p>
            <a:pPr defTabSz="457200" eaLnBrk="0" fontAlgn="auto" hangingPunct="0">
              <a:spcBef>
                <a:spcPts val="1200"/>
              </a:spcBef>
              <a:spcAft>
                <a:spcPts val="0"/>
              </a:spcAft>
            </a:pPr>
            <a:r>
              <a:rPr lang="en-US" sz="2200" dirty="0">
                <a:solidFill>
                  <a:srgbClr val="3F281F"/>
                </a:solidFill>
                <a:latin typeface="Tw Cen MT"/>
                <a:ea typeface="Avenir Medium" charset="0"/>
                <a:cs typeface="Tw Cen MT"/>
              </a:rPr>
              <a:t>POLICY POSITION</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rPr>
              <a:t>Poverty causes suffering and deprivation</a:t>
            </a:r>
            <a:r>
              <a:rPr lang="en-US" sz="1600" dirty="0">
                <a:solidFill>
                  <a:srgbClr val="000000"/>
                </a:solidFill>
                <a:latin typeface="Avenir Book" panose="02000503020000020003" pitchFamily="2" charset="0"/>
                <a:ea typeface="Avenir Medium" charset="0"/>
                <a:cs typeface="Avenir Medium" charset="0"/>
              </a:rPr>
              <a:t>, but...</a:t>
            </a:r>
          </a:p>
          <a:p>
            <a:pPr marL="285750" indent="-285750" defTabSz="457200" eaLnBrk="0" fontAlgn="auto" hangingPunct="0">
              <a:spcBef>
                <a:spcPts val="600"/>
              </a:spcBef>
              <a:spcAft>
                <a:spcPts val="0"/>
              </a:spcAft>
              <a:buClr>
                <a:srgbClr val="5DC387"/>
              </a:buClr>
              <a:buSzPct val="112000"/>
              <a:buFont typeface="Wingdings" charset="2"/>
              <a:buChar char="Ø"/>
            </a:pPr>
            <a:r>
              <a:rPr lang="en-US" sz="1500" dirty="0">
                <a:solidFill>
                  <a:srgbClr val="000000"/>
                </a:solidFill>
                <a:latin typeface="Avenir Book" panose="02000503020000020003" pitchFamily="2" charset="0"/>
                <a:ea typeface="Avenir Medium" charset="0"/>
                <a:cs typeface="Avenir Medium" charset="0"/>
              </a:rPr>
              <a:t>Conservative policies lead to more poverty because survival in </a:t>
            </a:r>
          </a:p>
          <a:p>
            <a:pPr marL="279400" defTabSz="457200" eaLnBrk="0" fontAlgn="auto" hangingPunct="0">
              <a:spcBef>
                <a:spcPts val="0"/>
              </a:spcBef>
              <a:spcAft>
                <a:spcPts val="0"/>
              </a:spcAft>
              <a:buClr>
                <a:srgbClr val="5DC387"/>
              </a:buClr>
              <a:buSzPct val="112000"/>
            </a:pPr>
            <a:r>
              <a:rPr lang="en-US" sz="1500" dirty="0">
                <a:solidFill>
                  <a:srgbClr val="000000"/>
                </a:solidFill>
                <a:latin typeface="Avenir Book" panose="02000503020000020003" pitchFamily="2" charset="0"/>
                <a:ea typeface="Avenir Medium" charset="0"/>
                <a:cs typeface="Avenir Medium" charset="0"/>
              </a:rPr>
              <a:t>capitalism depends on increasing rates of workplace exploitation </a:t>
            </a:r>
          </a:p>
          <a:p>
            <a:pPr marL="279400" defTabSz="457200" eaLnBrk="0" fontAlgn="auto" hangingPunct="0">
              <a:spcBef>
                <a:spcPts val="0"/>
              </a:spcBef>
              <a:spcAft>
                <a:spcPts val="0"/>
              </a:spcAft>
              <a:buClr>
                <a:srgbClr val="5DC387"/>
              </a:buClr>
              <a:buSzPct val="112000"/>
            </a:pPr>
            <a:r>
              <a:rPr lang="en-US" sz="1500" dirty="0">
                <a:solidFill>
                  <a:srgbClr val="000000"/>
                </a:solidFill>
                <a:latin typeface="Avenir Book" panose="02000503020000020003" pitchFamily="2" charset="0"/>
                <a:ea typeface="Avenir Medium" charset="0"/>
                <a:cs typeface="Avenir Medium" charset="0"/>
              </a:rPr>
              <a:t>and a reserve army of the unemployed. </a:t>
            </a:r>
          </a:p>
          <a:p>
            <a:pPr marL="285750" indent="-285750" defTabSz="457200" eaLnBrk="0" fontAlgn="auto" hangingPunct="0">
              <a:spcBef>
                <a:spcPts val="600"/>
              </a:spcBef>
              <a:spcAft>
                <a:spcPts val="0"/>
              </a:spcAft>
              <a:buClr>
                <a:srgbClr val="5DC387"/>
              </a:buClr>
              <a:buSzPct val="112000"/>
              <a:buFont typeface="Wingdings" charset="2"/>
              <a:buChar char="Ø"/>
            </a:pPr>
            <a:r>
              <a:rPr lang="en-US" sz="1500" dirty="0">
                <a:solidFill>
                  <a:srgbClr val="000000"/>
                </a:solidFill>
                <a:latin typeface="Avenir Book" panose="02000503020000020003" pitchFamily="2" charset="0"/>
                <a:ea typeface="Avenir Medium" charset="0"/>
                <a:cs typeface="Avenir Medium" charset="0"/>
              </a:rPr>
              <a:t>Liberal policies may lessen the theft—barely—but don’t fix </a:t>
            </a:r>
          </a:p>
          <a:p>
            <a:pPr marL="285750" defTabSz="457200" eaLnBrk="0" fontAlgn="auto" hangingPunct="0">
              <a:spcBef>
                <a:spcPts val="0"/>
              </a:spcBef>
              <a:spcAft>
                <a:spcPts val="0"/>
              </a:spcAft>
              <a:buClr>
                <a:srgbClr val="5DC387"/>
              </a:buClr>
              <a:buSzPct val="112000"/>
            </a:pPr>
            <a:r>
              <a:rPr lang="en-US" sz="1500" dirty="0">
                <a:solidFill>
                  <a:srgbClr val="000000"/>
                </a:solidFill>
                <a:latin typeface="Avenir Book" panose="02000503020000020003" pitchFamily="2" charset="0"/>
                <a:ea typeface="Avenir Medium" charset="0"/>
                <a:cs typeface="Avenir Medium" charset="0"/>
              </a:rPr>
              <a:t>the underlying problem, and they leave workers with the false </a:t>
            </a:r>
          </a:p>
          <a:p>
            <a:pPr marL="285750" defTabSz="457200" eaLnBrk="0" fontAlgn="auto" hangingPunct="0">
              <a:spcBef>
                <a:spcPts val="0"/>
              </a:spcBef>
              <a:spcAft>
                <a:spcPts val="0"/>
              </a:spcAft>
              <a:buClr>
                <a:srgbClr val="5DC387"/>
              </a:buClr>
              <a:buSzPct val="112000"/>
            </a:pPr>
            <a:r>
              <a:rPr lang="en-US" sz="1500" dirty="0">
                <a:solidFill>
                  <a:srgbClr val="000000"/>
                </a:solidFill>
                <a:latin typeface="Avenir Book" panose="02000503020000020003" pitchFamily="2" charset="0"/>
                <a:ea typeface="Avenir Medium" charset="0"/>
                <a:cs typeface="Avenir Medium" charset="0"/>
              </a:rPr>
              <a:t>belief that this is as good as it gets. </a:t>
            </a:r>
          </a:p>
          <a:p>
            <a:pPr defTabSz="457200" eaLnBrk="0" fontAlgn="auto" hangingPunct="0">
              <a:spcBef>
                <a:spcPts val="1200"/>
              </a:spcBef>
              <a:spcAft>
                <a:spcPts val="0"/>
              </a:spcAft>
            </a:pPr>
            <a:r>
              <a:rPr lang="en-US" sz="2200" dirty="0">
                <a:solidFill>
                  <a:srgbClr val="3F281F"/>
                </a:solidFill>
                <a:latin typeface="Tw Cen MT"/>
                <a:ea typeface="Avenir Medium" charset="0"/>
                <a:cs typeface="Tw Cen MT"/>
              </a:rPr>
              <a:t>SOLUTION</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Replace minimum wage legislation in capitalism with worker-owned</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business incubators in democratic socialism to end poverty: </a:t>
            </a:r>
          </a:p>
          <a:p>
            <a:pPr marL="228600" indent="-228600" defTabSz="457200" eaLnBrk="0" fontAlgn="auto" hangingPunct="0">
              <a:spcBef>
                <a:spcPts val="600"/>
              </a:spcBef>
              <a:spcAft>
                <a:spcPts val="0"/>
              </a:spcAft>
              <a:buClr>
                <a:srgbClr val="5DC387"/>
              </a:buClr>
              <a:buSzPct val="112000"/>
              <a:buFont typeface="Wingdings" charset="2"/>
              <a:buChar char="§"/>
            </a:pPr>
            <a:r>
              <a:rPr lang="en-US" sz="1500" dirty="0">
                <a:solidFill>
                  <a:srgbClr val="000000"/>
                </a:solidFill>
                <a:latin typeface="Avenir Book" panose="02000503020000020003" pitchFamily="2" charset="0"/>
                <a:ea typeface="Avenir Medium" charset="0"/>
                <a:cs typeface="Avenir Medium" charset="0"/>
              </a:rPr>
              <a:t>Support new enterprises to build the economy.</a:t>
            </a:r>
          </a:p>
          <a:p>
            <a:pPr marL="228600" indent="-228600" defTabSz="457200" eaLnBrk="0" fontAlgn="auto" hangingPunct="0">
              <a:spcBef>
                <a:spcPts val="0"/>
              </a:spcBef>
              <a:spcAft>
                <a:spcPts val="0"/>
              </a:spcAft>
              <a:buClr>
                <a:srgbClr val="5DC387"/>
              </a:buClr>
              <a:buSzPct val="112000"/>
              <a:buFont typeface="Wingdings" charset="2"/>
              <a:buChar char="§"/>
            </a:pPr>
            <a:r>
              <a:rPr lang="en-US" sz="1500" dirty="0">
                <a:solidFill>
                  <a:srgbClr val="000000"/>
                </a:solidFill>
                <a:latin typeface="Avenir Book" panose="02000503020000020003" pitchFamily="2" charset="0"/>
                <a:ea typeface="Avenir Medium" charset="0"/>
                <a:cs typeface="Avenir Medium" charset="0"/>
              </a:rPr>
              <a:t>Generate wealth to alleviate everyone’s financial burdens.</a:t>
            </a: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9396" y="4089608"/>
            <a:ext cx="2444524" cy="2514600"/>
          </a:xfrm>
          <a:prstGeom prst="rect">
            <a:avLst/>
          </a:prstGeom>
        </p:spPr>
      </p:pic>
      <p:sp>
        <p:nvSpPr>
          <p:cNvPr id="8" name="Rectangle 7">
            <a:extLst>
              <a:ext uri="{FF2B5EF4-FFF2-40B4-BE49-F238E27FC236}">
                <a16:creationId xmlns:a16="http://schemas.microsoft.com/office/drawing/2014/main" id="{814AB423-C21E-91B9-B24F-6A844DC3B242}"/>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
        <p:nvSpPr>
          <p:cNvPr id="11" name="Rectangle 10">
            <a:extLst>
              <a:ext uri="{FF2B5EF4-FFF2-40B4-BE49-F238E27FC236}">
                <a16:creationId xmlns:a16="http://schemas.microsoft.com/office/drawing/2014/main" id="{B1F0E9A3-25CB-2967-C236-FAE08D00FC66}"/>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Livelihood</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3" name="Straight Connector 12">
            <a:extLst>
              <a:ext uri="{FF2B5EF4-FFF2-40B4-BE49-F238E27FC236}">
                <a16:creationId xmlns:a16="http://schemas.microsoft.com/office/drawing/2014/main" id="{5E1CB945-499E-A97F-C8EF-FBA14A9507DD}"/>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2681663-3C2F-7BD1-A25C-96C8A11A2D42}"/>
              </a:ext>
            </a:extLst>
          </p:cNvPr>
          <p:cNvSpPr txBox="1"/>
          <p:nvPr/>
        </p:nvSpPr>
        <p:spPr>
          <a:xfrm>
            <a:off x="162814" y="-340758"/>
            <a:ext cx="1338828" cy="2862322"/>
          </a:xfrm>
          <a:prstGeom prst="rect">
            <a:avLst/>
          </a:prstGeom>
          <a:noFill/>
        </p:spPr>
        <p:txBody>
          <a:bodyPr wrap="none" rtlCol="0">
            <a:spAutoFit/>
          </a:bodyPr>
          <a:lstStyle/>
          <a:p>
            <a:pPr defTabSz="457200" fontAlgn="auto">
              <a:spcBef>
                <a:spcPts val="0"/>
              </a:spcBef>
              <a:spcAft>
                <a:spcPts val="0"/>
              </a:spcAft>
            </a:pPr>
            <a:r>
              <a:rPr lang="en-US" sz="18000" dirty="0">
                <a:solidFill>
                  <a:srgbClr val="5DC387"/>
                </a:solidFill>
                <a:latin typeface="Tw Cen MT"/>
                <a:ea typeface=""/>
                <a:cs typeface="Tw Cen MT"/>
              </a:rPr>
              <a:t>R</a:t>
            </a:r>
          </a:p>
        </p:txBody>
      </p:sp>
      <p:sp>
        <p:nvSpPr>
          <p:cNvPr id="15" name="TextBox 14">
            <a:extLst>
              <a:ext uri="{FF2B5EF4-FFF2-40B4-BE49-F238E27FC236}">
                <a16:creationId xmlns:a16="http://schemas.microsoft.com/office/drawing/2014/main" id="{114B7A30-051E-ECFB-5D42-FE7A65FB4284}"/>
              </a:ext>
            </a:extLst>
          </p:cNvPr>
          <p:cNvSpPr txBox="1"/>
          <p:nvPr/>
        </p:nvSpPr>
        <p:spPr>
          <a:xfrm>
            <a:off x="1096724" y="251208"/>
            <a:ext cx="3291210" cy="1708160"/>
          </a:xfrm>
          <a:prstGeom prst="rect">
            <a:avLst/>
          </a:prstGeom>
          <a:noFill/>
        </p:spPr>
        <p:txBody>
          <a:bodyPr wrap="none" rtlCol="0">
            <a:spAutoFit/>
          </a:bodyPr>
          <a:lstStyle/>
          <a:p>
            <a:pPr defTabSz="457200" fontAlgn="auto">
              <a:spcBef>
                <a:spcPts val="0"/>
              </a:spcBef>
              <a:spcAft>
                <a:spcPts val="0"/>
              </a:spcAft>
            </a:pPr>
            <a:r>
              <a:rPr lang="en-US" sz="10500" spc="-300" dirty="0" err="1">
                <a:solidFill>
                  <a:srgbClr val="5DC387"/>
                </a:solidFill>
                <a:latin typeface="Tw Cen MT"/>
                <a:ea typeface=""/>
                <a:cs typeface="Tw Cen MT"/>
              </a:rPr>
              <a:t>adical</a:t>
            </a:r>
            <a:endParaRPr lang="en-US" sz="10500" spc="-300" dirty="0">
              <a:solidFill>
                <a:srgbClr val="5DC387"/>
              </a:solidFill>
              <a:latin typeface="Tw Cen MT"/>
              <a:ea typeface=""/>
              <a:cs typeface="Tw Cen MT"/>
            </a:endParaRPr>
          </a:p>
        </p:txBody>
      </p:sp>
      <p:sp>
        <p:nvSpPr>
          <p:cNvPr id="16" name="TextBox 15">
            <a:extLst>
              <a:ext uri="{FF2B5EF4-FFF2-40B4-BE49-F238E27FC236}">
                <a16:creationId xmlns:a16="http://schemas.microsoft.com/office/drawing/2014/main" id="{E6D9C822-8297-2696-0B9A-DAAAE156FA54}"/>
              </a:ext>
            </a:extLst>
          </p:cNvPr>
          <p:cNvSpPr txBox="1"/>
          <p:nvPr/>
        </p:nvSpPr>
        <p:spPr>
          <a:xfrm>
            <a:off x="1324663" y="1553623"/>
            <a:ext cx="3580828" cy="584776"/>
          </a:xfrm>
          <a:prstGeom prst="rect">
            <a:avLst/>
          </a:prstGeom>
          <a:noFill/>
        </p:spPr>
        <p:txBody>
          <a:bodyPr wrap="none" rtlCol="0">
            <a:spAutoFit/>
          </a:bodyPr>
          <a:lstStyle/>
          <a:p>
            <a:pPr defTabSz="457200" fontAlgn="auto">
              <a:spcBef>
                <a:spcPts val="0"/>
              </a:spcBef>
              <a:spcAft>
                <a:spcPts val="0"/>
              </a:spcAft>
            </a:pPr>
            <a:r>
              <a:rPr lang="en-US" sz="3200" dirty="0">
                <a:solidFill>
                  <a:srgbClr val="B8E5CA"/>
                </a:solidFill>
                <a:latin typeface="Tw Cen MT"/>
                <a:ea typeface=""/>
                <a:cs typeface="Tw Cen MT"/>
              </a:rPr>
              <a:t>Democratic Socialism</a:t>
            </a:r>
          </a:p>
        </p:txBody>
      </p:sp>
      <p:sp>
        <p:nvSpPr>
          <p:cNvPr id="3" name="TextBox 2">
            <a:extLst>
              <a:ext uri="{FF2B5EF4-FFF2-40B4-BE49-F238E27FC236}">
                <a16:creationId xmlns:a16="http://schemas.microsoft.com/office/drawing/2014/main" id="{E671CED8-9590-67FA-A19E-72C76F2FCDBE}"/>
              </a:ext>
            </a:extLst>
          </p:cNvPr>
          <p:cNvSpPr txBox="1"/>
          <p:nvPr/>
        </p:nvSpPr>
        <p:spPr>
          <a:xfrm>
            <a:off x="7485154" y="2029152"/>
            <a:ext cx="1600201" cy="430887"/>
          </a:xfrm>
          <a:prstGeom prst="rect">
            <a:avLst/>
          </a:prstGeom>
          <a:noFill/>
        </p:spPr>
        <p:txBody>
          <a:bodyPr wrap="square" rtlCol="0">
            <a:spAutoFit/>
          </a:bodyPr>
          <a:lstStyle/>
          <a:p>
            <a:pPr algn="ctr" defTabSz="457200" fontAlgn="auto">
              <a:spcBef>
                <a:spcPts val="0"/>
              </a:spcBef>
              <a:spcAft>
                <a:spcPts val="0"/>
              </a:spcAft>
            </a:pPr>
            <a:r>
              <a:rPr lang="en-US" sz="2200" dirty="0">
                <a:solidFill>
                  <a:srgbClr val="977D6B"/>
                </a:solidFill>
                <a:latin typeface="Tw Cen MT"/>
                <a:ea typeface=""/>
                <a:cs typeface="Tw Cen MT"/>
              </a:rPr>
              <a:t>Livelihood</a:t>
            </a:r>
          </a:p>
        </p:txBody>
      </p:sp>
      <p:pic>
        <p:nvPicPr>
          <p:cNvPr id="4" name="Picture 3">
            <a:extLst>
              <a:ext uri="{FF2B5EF4-FFF2-40B4-BE49-F238E27FC236}">
                <a16:creationId xmlns:a16="http://schemas.microsoft.com/office/drawing/2014/main" id="{DC3F2A11-D10A-301B-5C76-6FEA529EC8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85155" y="428952"/>
            <a:ext cx="1600200" cy="1600200"/>
          </a:xfrm>
          <a:prstGeom prst="rect">
            <a:avLst/>
          </a:prstGeom>
        </p:spPr>
      </p:pic>
    </p:spTree>
    <p:extLst>
      <p:ext uri="{BB962C8B-B14F-4D97-AF65-F5344CB8AC3E}">
        <p14:creationId xmlns:p14="http://schemas.microsoft.com/office/powerpoint/2010/main" val="19951761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2000"/>
                                        <p:tgtEl>
                                          <p:spTgt spid="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20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2000"/>
                                        <p:tgtEl>
                                          <p:spTgt spid="2">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2000"/>
                                        <p:tgtEl>
                                          <p:spTgt spid="2">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fade">
                                      <p:cBhvr>
                                        <p:cTn id="26" dur="2000"/>
                                        <p:tgtEl>
                                          <p:spTgt spid="2">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Effect transition="in" filter="fade">
                                      <p:cBhvr>
                                        <p:cTn id="29" dur="2000"/>
                                        <p:tgtEl>
                                          <p:spTgt spid="2">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2">
                                            <p:txEl>
                                              <p:pRg st="7" end="7"/>
                                            </p:txEl>
                                          </p:spTgt>
                                        </p:tgtEl>
                                        <p:attrNameLst>
                                          <p:attrName>style.visibility</p:attrName>
                                        </p:attrNameLst>
                                      </p:cBhvr>
                                      <p:to>
                                        <p:strVal val="visible"/>
                                      </p:to>
                                    </p:set>
                                    <p:animEffect transition="in" filter="fade">
                                      <p:cBhvr>
                                        <p:cTn id="32" dur="2000"/>
                                        <p:tgtEl>
                                          <p:spTgt spid="2">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fade">
                                      <p:cBhvr>
                                        <p:cTn id="37" dur="2000"/>
                                        <p:tgtEl>
                                          <p:spTgt spid="2">
                                            <p:txEl>
                                              <p:pRg st="8" end="8"/>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2">
                                            <p:txEl>
                                              <p:pRg st="9" end="9"/>
                                            </p:txEl>
                                          </p:spTgt>
                                        </p:tgtEl>
                                        <p:attrNameLst>
                                          <p:attrName>style.visibility</p:attrName>
                                        </p:attrNameLst>
                                      </p:cBhvr>
                                      <p:to>
                                        <p:strVal val="visible"/>
                                      </p:to>
                                    </p:set>
                                    <p:animEffect transition="in" filter="fade">
                                      <p:cBhvr>
                                        <p:cTn id="40" dur="2000"/>
                                        <p:tgtEl>
                                          <p:spTgt spid="2">
                                            <p:txEl>
                                              <p:pRg st="9" end="9"/>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2">
                                            <p:txEl>
                                              <p:pRg st="10" end="10"/>
                                            </p:txEl>
                                          </p:spTgt>
                                        </p:tgtEl>
                                        <p:attrNameLst>
                                          <p:attrName>style.visibility</p:attrName>
                                        </p:attrNameLst>
                                      </p:cBhvr>
                                      <p:to>
                                        <p:strVal val="visible"/>
                                      </p:to>
                                    </p:set>
                                    <p:animEffect transition="in" filter="fade">
                                      <p:cBhvr>
                                        <p:cTn id="43" dur="2000"/>
                                        <p:tgtEl>
                                          <p:spTgt spid="2">
                                            <p:txEl>
                                              <p:pRg st="10" end="1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
                                            <p:txEl>
                                              <p:pRg st="11" end="11"/>
                                            </p:txEl>
                                          </p:spTgt>
                                        </p:tgtEl>
                                        <p:attrNameLst>
                                          <p:attrName>style.visibility</p:attrName>
                                        </p:attrNameLst>
                                      </p:cBhvr>
                                      <p:to>
                                        <p:strVal val="visible"/>
                                      </p:to>
                                    </p:set>
                                    <p:animEffect transition="in" filter="fade">
                                      <p:cBhvr>
                                        <p:cTn id="48" dur="2000"/>
                                        <p:tgtEl>
                                          <p:spTgt spid="2">
                                            <p:txEl>
                                              <p:pRg st="11" end="11"/>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2">
                                            <p:txEl>
                                              <p:pRg st="12" end="12"/>
                                            </p:txEl>
                                          </p:spTgt>
                                        </p:tgtEl>
                                        <p:attrNameLst>
                                          <p:attrName>style.visibility</p:attrName>
                                        </p:attrNameLst>
                                      </p:cBhvr>
                                      <p:to>
                                        <p:strVal val="visible"/>
                                      </p:to>
                                    </p:set>
                                    <p:animEffect transition="in" filter="fade">
                                      <p:cBhvr>
                                        <p:cTn id="51" dur="2000"/>
                                        <p:tgtEl>
                                          <p:spTgt spid="2">
                                            <p:txEl>
                                              <p:pRg st="12" end="12"/>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2">
                                            <p:txEl>
                                              <p:pRg st="13" end="13"/>
                                            </p:txEl>
                                          </p:spTgt>
                                        </p:tgtEl>
                                        <p:attrNameLst>
                                          <p:attrName>style.visibility</p:attrName>
                                        </p:attrNameLst>
                                      </p:cBhvr>
                                      <p:to>
                                        <p:strVal val="visible"/>
                                      </p:to>
                                    </p:set>
                                    <p:animEffect transition="in" filter="fade">
                                      <p:cBhvr>
                                        <p:cTn id="54" dur="2000"/>
                                        <p:tgtEl>
                                          <p:spTgt spid="2">
                                            <p:txEl>
                                              <p:pRg st="13" end="13"/>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2">
                                            <p:txEl>
                                              <p:pRg st="14" end="14"/>
                                            </p:txEl>
                                          </p:spTgt>
                                        </p:tgtEl>
                                        <p:attrNameLst>
                                          <p:attrName>style.visibility</p:attrName>
                                        </p:attrNameLst>
                                      </p:cBhvr>
                                      <p:to>
                                        <p:strVal val="visible"/>
                                      </p:to>
                                    </p:set>
                                    <p:animEffect transition="in" filter="fade">
                                      <p:cBhvr>
                                        <p:cTn id="59" dur="2000"/>
                                        <p:tgtEl>
                                          <p:spTgt spid="2">
                                            <p:txEl>
                                              <p:pRg st="14" end="14"/>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2">
                                            <p:txEl>
                                              <p:pRg st="15" end="15"/>
                                            </p:txEl>
                                          </p:spTgt>
                                        </p:tgtEl>
                                        <p:attrNameLst>
                                          <p:attrName>style.visibility</p:attrName>
                                        </p:attrNameLst>
                                      </p:cBhvr>
                                      <p:to>
                                        <p:strVal val="visible"/>
                                      </p:to>
                                    </p:set>
                                    <p:animEffect transition="in" filter="fade">
                                      <p:cBhvr>
                                        <p:cTn id="64" dur="2000"/>
                                        <p:tgtEl>
                                          <p:spTgt spid="2">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3" name="TextBox 2"/>
          <p:cNvSpPr txBox="1"/>
          <p:nvPr/>
        </p:nvSpPr>
        <p:spPr>
          <a:xfrm>
            <a:off x="601145" y="594623"/>
            <a:ext cx="7088754" cy="420628"/>
          </a:xfrm>
          <a:prstGeom prst="rect">
            <a:avLst/>
          </a:prstGeom>
          <a:noFill/>
        </p:spPr>
        <p:txBody>
          <a:bodyPr wrap="square" rtlCol="0">
            <a:spAutoFit/>
          </a:bodyPr>
          <a:lstStyle/>
          <a:p>
            <a:pPr defTabSz="457200" fontAlgn="auto">
              <a:spcBef>
                <a:spcPts val="0"/>
              </a:spcBef>
              <a:spcAft>
                <a:spcPts val="0"/>
              </a:spcAft>
            </a:pPr>
            <a:r>
              <a:rPr lang="en-US" sz="3200" baseline="30000" dirty="0">
                <a:solidFill>
                  <a:srgbClr val="54301A"/>
                </a:solidFill>
                <a:latin typeface="Avenir Book" panose="02000503020000020003" pitchFamily="2" charset="0"/>
                <a:ea typeface=""/>
                <a:cs typeface=""/>
              </a:rPr>
              <a:t>Livelihood Talking Points:</a:t>
            </a:r>
            <a:r>
              <a:rPr lang="en-US" sz="3200" baseline="30000" dirty="0">
                <a:solidFill>
                  <a:prstClr val="black"/>
                </a:solidFill>
                <a:latin typeface="Avenir Book" panose="02000503020000020003" pitchFamily="2" charset="0"/>
                <a:ea typeface=""/>
                <a:cs typeface=""/>
              </a:rPr>
              <a:t> </a:t>
            </a:r>
            <a:r>
              <a:rPr lang="en-US" sz="3200" baseline="30000" dirty="0">
                <a:solidFill>
                  <a:srgbClr val="5DC387"/>
                </a:solidFill>
                <a:latin typeface="Avenir Book" panose="02000503020000020003" pitchFamily="2" charset="0"/>
                <a:ea typeface=""/>
                <a:cs typeface=""/>
              </a:rPr>
              <a:t>Radical </a:t>
            </a:r>
          </a:p>
        </p:txBody>
      </p:sp>
      <p:sp>
        <p:nvSpPr>
          <p:cNvPr id="4" name="TextBox 3"/>
          <p:cNvSpPr txBox="1"/>
          <p:nvPr/>
        </p:nvSpPr>
        <p:spPr>
          <a:xfrm>
            <a:off x="92299" y="1097573"/>
            <a:ext cx="8959398" cy="5614357"/>
          </a:xfrm>
          <a:prstGeom prst="rect">
            <a:avLst/>
          </a:prstGeom>
          <a:noFill/>
        </p:spPr>
        <p:txBody>
          <a:bodyPr wrap="square" rtlCol="0">
            <a:spAutoFit/>
          </a:bodyPr>
          <a:lstStyle/>
          <a:p>
            <a:pPr marL="165100" indent="-165100">
              <a:spcBef>
                <a:spcPts val="300"/>
              </a:spcBef>
            </a:pPr>
            <a:r>
              <a:rPr lang="en-US" sz="1600" baseline="30000" dirty="0">
                <a:solidFill>
                  <a:srgbClr val="5EC287"/>
                </a:solidFill>
                <a:effectLst/>
                <a:latin typeface="Avenir Book" panose="02000503020000020003" pitchFamily="2" charset="0"/>
              </a:rPr>
              <a:t>1. </a:t>
            </a:r>
            <a:r>
              <a:rPr lang="en-US" sz="1600" baseline="30000" dirty="0">
                <a:effectLst/>
                <a:latin typeface="Avenir Book" panose="02000503020000020003" pitchFamily="2" charset="0"/>
              </a:rPr>
              <a:t>Across industries and in every community, cooperative ownership enables people to earn a decent living. We are the ones who benefit from the fruits of our own labor because we own it together. At the end of the month, after the firm’s bills are paid, there is more profit to share fairly among worker-owners. That means we can all earn a decent livelihood, create a better quality of life for ourselves and our families, and give back to our communities.</a:t>
            </a:r>
          </a:p>
          <a:p>
            <a:pPr marL="165100" indent="-165100">
              <a:spcBef>
                <a:spcPts val="300"/>
              </a:spcBef>
            </a:pPr>
            <a:r>
              <a:rPr lang="en-US" sz="1600" baseline="30000" dirty="0">
                <a:solidFill>
                  <a:srgbClr val="5EC287"/>
                </a:solidFill>
                <a:effectLst/>
                <a:latin typeface="Avenir Book" panose="02000503020000020003" pitchFamily="2" charset="0"/>
              </a:rPr>
              <a:t>2. </a:t>
            </a:r>
            <a:r>
              <a:rPr lang="en-US" sz="1600" baseline="30000" dirty="0">
                <a:effectLst/>
                <a:latin typeface="Avenir Book" panose="02000503020000020003" pitchFamily="2" charset="0"/>
              </a:rPr>
              <a:t>With cooperative ownership, we get more than a paycheck. We get a real say in what goes on at work, from how much we earn to what benefits we get. We decide together how the firm is run and the ways we want our companies to impact our community and the planet. We  don’t have to worry that when we improve our business with the latest artificial intelligence it will put people’s jobs at risk. Our goal is to make life better for ourselves and for our whole society.</a:t>
            </a:r>
          </a:p>
          <a:p>
            <a:pPr marL="165100" indent="-165100">
              <a:spcBef>
                <a:spcPts val="300"/>
              </a:spcBef>
            </a:pPr>
            <a:r>
              <a:rPr lang="en-US" sz="1600" baseline="30000" dirty="0">
                <a:solidFill>
                  <a:srgbClr val="5EC287"/>
                </a:solidFill>
                <a:effectLst/>
                <a:latin typeface="Avenir Book" panose="02000503020000020003" pitchFamily="2" charset="0"/>
              </a:rPr>
              <a:t>3. </a:t>
            </a:r>
            <a:r>
              <a:rPr lang="en-US" sz="1600" baseline="30000" dirty="0">
                <a:effectLst/>
                <a:latin typeface="Avenir Book" panose="02000503020000020003" pitchFamily="2" charset="0"/>
              </a:rPr>
              <a:t>Conservatives, once again you try to sell us your free-market fantasy of the labor market, but every day in capitalism, private owners steal from their workers. And those low-skilled workers have no choice but to put up with this theft and spend their lives laboring for low pay and no benefits. And you do whatever is necessary to increase the rate of exploitation. You love to point the finger at imaginary “freeloaders” in democratic socialism, but capitalism is a system of freeloaders who live off the sweat of hardworking people.</a:t>
            </a:r>
          </a:p>
          <a:p>
            <a:pPr marL="165100" indent="-165100">
              <a:spcBef>
                <a:spcPts val="300"/>
              </a:spcBef>
            </a:pPr>
            <a:r>
              <a:rPr lang="en-US" sz="1600" baseline="30000" dirty="0">
                <a:solidFill>
                  <a:srgbClr val="5EC287"/>
                </a:solidFill>
                <a:effectLst/>
                <a:latin typeface="Avenir Book" panose="02000503020000020003" pitchFamily="2" charset="0"/>
              </a:rPr>
              <a:t>4. </a:t>
            </a:r>
            <a:r>
              <a:rPr lang="en-US" sz="1600" baseline="30000" dirty="0">
                <a:effectLst/>
                <a:latin typeface="Avenir Book" panose="02000503020000020003" pitchFamily="2" charset="0"/>
              </a:rPr>
              <a:t>Owners exploit workers because it brings them profit, and when we leave it alone, as conservatives want to do, then those owners have no constraints. When they buy new machines and productivity goes up, workers’ wages don’t. Then, because of those new machines, owners lay off workers and create a reserve army of the unemployed. While workers scramble to compete for the few jobs that remain, wages are driven down even more. Every way you look at it, the workers are the losers in free-market capitalism.</a:t>
            </a:r>
          </a:p>
          <a:p>
            <a:pPr marL="165100" indent="-165100">
              <a:spcBef>
                <a:spcPts val="300"/>
              </a:spcBef>
            </a:pPr>
            <a:r>
              <a:rPr lang="en-US" sz="1600" baseline="30000" dirty="0">
                <a:solidFill>
                  <a:srgbClr val="5EC287"/>
                </a:solidFill>
                <a:effectLst/>
                <a:latin typeface="Avenir Book" panose="02000503020000020003" pitchFamily="2" charset="0"/>
              </a:rPr>
              <a:t>5. </a:t>
            </a:r>
            <a:r>
              <a:rPr lang="en-US" sz="1600" baseline="30000" dirty="0">
                <a:effectLst/>
                <a:latin typeface="Avenir Book" panose="02000503020000020003" pitchFamily="2" charset="0"/>
              </a:rPr>
              <a:t>Liberals, you want to be the good guys who fight for a better livelihood for workers by pushing for a higher minimum wage. But the problem isn’t how much the hourly wage is; the problem is that the whole system of capitalism is based on private owners exploiting workers. A higher minimum wage won’t solve that. Minimum wage may limit the amount owners can steal, but the stealing continues. All you’re doing is trying to give us a slightly more palatable way to package the theft.</a:t>
            </a:r>
          </a:p>
          <a:p>
            <a:pPr marL="165100" indent="-165100">
              <a:spcBef>
                <a:spcPts val="300"/>
              </a:spcBef>
            </a:pPr>
            <a:r>
              <a:rPr lang="en-US" sz="1600" baseline="30000" dirty="0">
                <a:solidFill>
                  <a:srgbClr val="5EC287"/>
                </a:solidFill>
                <a:effectLst/>
                <a:latin typeface="Avenir Book" panose="02000503020000020003" pitchFamily="2" charset="0"/>
              </a:rPr>
              <a:t>6. </a:t>
            </a:r>
            <a:r>
              <a:rPr lang="en-US" sz="1600" baseline="30000" dirty="0">
                <a:effectLst/>
                <a:latin typeface="Avenir Book" panose="02000503020000020003" pitchFamily="2" charset="0"/>
              </a:rPr>
              <a:t>The minimum wage creates a dangerous illusion that all it takes to solve poverty is a few more dollars in workers’ paychecks. This keeps us from making the real changes that would eliminate poverty. It keeps workers’ bellies filled just enough so that they will go back to work the next day. And in our global economy, firms do an end-run around the minimum wage and move jobs to countries where labor is cheaper. Fair-market capitalism is a contradiction. There’s no fairness with workplace exploitation.</a:t>
            </a:r>
          </a:p>
          <a:p>
            <a:pPr marL="165100" indent="-165100">
              <a:spcBef>
                <a:spcPts val="300"/>
              </a:spcBef>
            </a:pPr>
            <a:r>
              <a:rPr lang="en-US" sz="1600" baseline="30000" dirty="0">
                <a:solidFill>
                  <a:srgbClr val="5EC287"/>
                </a:solidFill>
                <a:effectLst/>
                <a:latin typeface="Avenir Book" panose="02000503020000020003" pitchFamily="2" charset="0"/>
              </a:rPr>
              <a:t>7. </a:t>
            </a:r>
            <a:r>
              <a:rPr lang="en-US" sz="1600" baseline="30000" dirty="0">
                <a:effectLst/>
                <a:latin typeface="Avenir Book" panose="02000503020000020003" pitchFamily="2" charset="0"/>
              </a:rPr>
              <a:t>Worker-owned business incubators make it possible for more worker-owned firms to launch, and they help firms succeed by giving them technical and financial support—loans, mentoring, grants, research on best practices, and so forth. Through cooperative ownership, people enjoy the fruits of their own labor and prosper. Our tax dollars fund the incubators because our whole society benefits when entrepreneurs bring their new innovations to market and when businesses thrive.</a:t>
            </a:r>
          </a:p>
          <a:p>
            <a:pPr marL="165100" indent="-165100">
              <a:spcBef>
                <a:spcPts val="300"/>
              </a:spcBef>
            </a:pPr>
            <a:r>
              <a:rPr lang="en-US" sz="1600" baseline="30000" dirty="0">
                <a:solidFill>
                  <a:srgbClr val="5EC287"/>
                </a:solidFill>
                <a:effectLst/>
                <a:latin typeface="Avenir Book" panose="02000503020000020003" pitchFamily="2" charset="0"/>
              </a:rPr>
              <a:t>8. </a:t>
            </a:r>
            <a:r>
              <a:rPr lang="en-US" sz="1600" baseline="30000" dirty="0">
                <a:effectLst/>
                <a:latin typeface="Avenir Book" panose="02000503020000020003" pitchFamily="2" charset="0"/>
              </a:rPr>
              <a:t>By supporting more people in forming successful cooperatively owned enterprises, we raise everyone’s standard of living because a portion of the surplus that’s generated by every firm pays for everyone’s well-being—health care, higher education, transportation, and so forth. Sharing responsibility for these high-cost goods and services establishes the foundation of well-being across the nation: opportunities to prosper and freedom from worry about meeting our material needs.</a:t>
            </a:r>
          </a:p>
        </p:txBody>
      </p:sp>
      <p:sp>
        <p:nvSpPr>
          <p:cNvPr id="6" name="Rectangle 5">
            <a:extLst>
              <a:ext uri="{FF2B5EF4-FFF2-40B4-BE49-F238E27FC236}">
                <a16:creationId xmlns:a16="http://schemas.microsoft.com/office/drawing/2014/main" id="{1C51D9C9-95D6-3CC0-3A7C-3726A841E4C5}"/>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
        <p:nvSpPr>
          <p:cNvPr id="2" name="Rectangle 1">
            <a:extLst>
              <a:ext uri="{FF2B5EF4-FFF2-40B4-BE49-F238E27FC236}">
                <a16:creationId xmlns:a16="http://schemas.microsoft.com/office/drawing/2014/main" id="{5F3358C4-8534-369E-80E3-F9905AF27027}"/>
              </a:ext>
            </a:extLst>
          </p:cNvPr>
          <p:cNvSpPr/>
          <p:nvPr/>
        </p:nvSpPr>
        <p:spPr>
          <a:xfrm>
            <a:off x="-2" y="11668"/>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Livelihood</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pic>
        <p:nvPicPr>
          <p:cNvPr id="8" name="Picture 7">
            <a:extLst>
              <a:ext uri="{FF2B5EF4-FFF2-40B4-BE49-F238E27FC236}">
                <a16:creationId xmlns:a16="http://schemas.microsoft.com/office/drawing/2014/main" id="{95927857-FB02-153F-BE7B-46F717642C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9" y="371493"/>
            <a:ext cx="603504" cy="603504"/>
          </a:xfrm>
          <a:prstGeom prst="rect">
            <a:avLst/>
          </a:prstGeom>
        </p:spPr>
      </p:pic>
      <p:cxnSp>
        <p:nvCxnSpPr>
          <p:cNvPr id="9" name="Straight Connector 8">
            <a:extLst>
              <a:ext uri="{FF2B5EF4-FFF2-40B4-BE49-F238E27FC236}">
                <a16:creationId xmlns:a16="http://schemas.microsoft.com/office/drawing/2014/main" id="{BCA44EFA-37CD-C3E8-275A-A24D7D1E8517}"/>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66775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5" name="WordArt 7"/>
          <p:cNvSpPr>
            <a:spLocks noChangeArrowheads="1" noChangeShapeType="1" noTextEdit="1"/>
          </p:cNvSpPr>
          <p:nvPr/>
        </p:nvSpPr>
        <p:spPr bwMode="auto">
          <a:xfrm>
            <a:off x="47623" y="28572"/>
            <a:ext cx="4391025" cy="952500"/>
          </a:xfrm>
          <a:prstGeom prst="rect">
            <a:avLst/>
          </a:prstGeom>
          <a:noFill/>
        </p:spPr>
        <p:txBody>
          <a:bodyPr wrap="none" fromWordArt="1">
            <a:prstTxWarp prst="textPlain">
              <a:avLst>
                <a:gd name="adj" fmla="val 50000"/>
              </a:avLst>
            </a:prstTxWarp>
          </a:bodyPr>
          <a:lstStyle/>
          <a:p>
            <a:pPr algn="ctr" defTabSz="457200" eaLnBrk="0" fontAlgn="auto" hangingPunct="0">
              <a:spcBef>
                <a:spcPts val="0"/>
              </a:spcBef>
              <a:spcAft>
                <a:spcPts val="0"/>
              </a:spcAft>
            </a:pPr>
            <a:endParaRPr lang="en-US" sz="6600" kern="10" dirty="0">
              <a:ln w="3175">
                <a:solidFill>
                  <a:srgbClr val="000000"/>
                </a:solidFill>
                <a:round/>
                <a:headEnd/>
                <a:tailEnd/>
              </a:ln>
              <a:solidFill>
                <a:srgbClr val="EE0000"/>
              </a:solidFill>
              <a:effectLst>
                <a:outerShdw blurRad="63500" dist="12700" dir="2700000" algn="ctr" rotWithShape="0">
                  <a:srgbClr val="363636">
                    <a:alpha val="74997"/>
                  </a:srgbClr>
                </a:outerShdw>
              </a:effectLst>
              <a:latin typeface="Tw Cen MT"/>
              <a:ea typeface="Avenir Medium" charset="0"/>
              <a:cs typeface="Tw Cen MT"/>
            </a:endParaRPr>
          </a:p>
        </p:txBody>
      </p:sp>
      <p:sp>
        <p:nvSpPr>
          <p:cNvPr id="3" name="Rectangle 2">
            <a:extLst>
              <a:ext uri="{FF2B5EF4-FFF2-40B4-BE49-F238E27FC236}">
                <a16:creationId xmlns:a16="http://schemas.microsoft.com/office/drawing/2014/main" id="{10CB34CA-A387-A6F2-4E33-B5328534371D}"/>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
        <p:nvSpPr>
          <p:cNvPr id="7" name="Rectangle 6">
            <a:extLst>
              <a:ext uri="{FF2B5EF4-FFF2-40B4-BE49-F238E27FC236}">
                <a16:creationId xmlns:a16="http://schemas.microsoft.com/office/drawing/2014/main" id="{EB248B51-6BE0-5BE0-FE3B-F2D4FA39FE8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Livelihood</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8" name="Straight Connector 7">
            <a:extLst>
              <a:ext uri="{FF2B5EF4-FFF2-40B4-BE49-F238E27FC236}">
                <a16:creationId xmlns:a16="http://schemas.microsoft.com/office/drawing/2014/main" id="{0CED2858-C98A-C719-6294-9F7C03638221}"/>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5292D5D-9F9F-6947-4477-9CB95C0FFCBD}"/>
              </a:ext>
            </a:extLst>
          </p:cNvPr>
          <p:cNvSpPr txBox="1"/>
          <p:nvPr/>
        </p:nvSpPr>
        <p:spPr>
          <a:xfrm>
            <a:off x="1226972" y="196730"/>
            <a:ext cx="5850411" cy="1708160"/>
          </a:xfrm>
          <a:prstGeom prst="rect">
            <a:avLst/>
          </a:prstGeom>
          <a:noFill/>
        </p:spPr>
        <p:txBody>
          <a:bodyPr wrap="none" rtlCol="0">
            <a:spAutoFit/>
          </a:bodyPr>
          <a:lstStyle/>
          <a:p>
            <a:pPr defTabSz="457200" fontAlgn="auto">
              <a:spcBef>
                <a:spcPts val="0"/>
              </a:spcBef>
              <a:spcAft>
                <a:spcPts val="0"/>
              </a:spcAft>
            </a:pPr>
            <a:r>
              <a:rPr lang="en-US" sz="10500" spc="-300" dirty="0" err="1">
                <a:solidFill>
                  <a:srgbClr val="B20025"/>
                </a:solidFill>
                <a:latin typeface="Tw Cen MT"/>
                <a:ea typeface=""/>
                <a:cs typeface="Tw Cen MT"/>
              </a:rPr>
              <a:t>onservative</a:t>
            </a:r>
            <a:endParaRPr lang="en-US" sz="10500" spc="-300" dirty="0">
              <a:solidFill>
                <a:srgbClr val="B20025"/>
              </a:solidFill>
              <a:latin typeface="Tw Cen MT"/>
              <a:ea typeface=""/>
              <a:cs typeface="Tw Cen MT"/>
            </a:endParaRPr>
          </a:p>
        </p:txBody>
      </p:sp>
      <p:sp>
        <p:nvSpPr>
          <p:cNvPr id="15" name="TextBox 14">
            <a:extLst>
              <a:ext uri="{FF2B5EF4-FFF2-40B4-BE49-F238E27FC236}">
                <a16:creationId xmlns:a16="http://schemas.microsoft.com/office/drawing/2014/main" id="{C669BF1C-AECE-D5C1-DAE7-A74CBD1108A6}"/>
              </a:ext>
            </a:extLst>
          </p:cNvPr>
          <p:cNvSpPr txBox="1"/>
          <p:nvPr/>
        </p:nvSpPr>
        <p:spPr>
          <a:xfrm>
            <a:off x="1617721" y="1499145"/>
            <a:ext cx="4051510" cy="584776"/>
          </a:xfrm>
          <a:prstGeom prst="rect">
            <a:avLst/>
          </a:prstGeom>
          <a:noFill/>
        </p:spPr>
        <p:txBody>
          <a:bodyPr wrap="none" rtlCol="0">
            <a:spAutoFit/>
          </a:bodyPr>
          <a:lstStyle/>
          <a:p>
            <a:pPr defTabSz="457200" fontAlgn="auto">
              <a:spcBef>
                <a:spcPts val="0"/>
              </a:spcBef>
              <a:spcAft>
                <a:spcPts val="0"/>
              </a:spcAft>
            </a:pPr>
            <a:r>
              <a:rPr lang="en-US" sz="3200" dirty="0">
                <a:solidFill>
                  <a:srgbClr val="EB948F"/>
                </a:solidFill>
                <a:latin typeface="Tw Cen MT"/>
                <a:ea typeface=""/>
                <a:cs typeface="Tw Cen MT"/>
              </a:rPr>
              <a:t>Free-Market Capitalism</a:t>
            </a:r>
          </a:p>
        </p:txBody>
      </p:sp>
      <p:sp>
        <p:nvSpPr>
          <p:cNvPr id="16" name="TextBox 15">
            <a:extLst>
              <a:ext uri="{FF2B5EF4-FFF2-40B4-BE49-F238E27FC236}">
                <a16:creationId xmlns:a16="http://schemas.microsoft.com/office/drawing/2014/main" id="{E8BAA360-A0B4-62CA-0DA1-73A010E39BB3}"/>
              </a:ext>
            </a:extLst>
          </p:cNvPr>
          <p:cNvSpPr txBox="1"/>
          <p:nvPr/>
        </p:nvSpPr>
        <p:spPr>
          <a:xfrm>
            <a:off x="162814" y="-330116"/>
            <a:ext cx="1578903" cy="2862322"/>
          </a:xfrm>
          <a:prstGeom prst="rect">
            <a:avLst/>
          </a:prstGeom>
          <a:noFill/>
        </p:spPr>
        <p:txBody>
          <a:bodyPr wrap="none" rtlCol="0">
            <a:spAutoFit/>
          </a:bodyPr>
          <a:lstStyle/>
          <a:p>
            <a:pPr defTabSz="457200" fontAlgn="auto">
              <a:spcBef>
                <a:spcPts val="0"/>
              </a:spcBef>
              <a:spcAft>
                <a:spcPts val="0"/>
              </a:spcAft>
            </a:pPr>
            <a:r>
              <a:rPr lang="en-US" sz="18000" dirty="0">
                <a:solidFill>
                  <a:srgbClr val="B20025"/>
                </a:solidFill>
                <a:latin typeface="Tw Cen MT"/>
                <a:ea typeface=""/>
                <a:cs typeface="Tw Cen MT"/>
              </a:rPr>
              <a:t>C</a:t>
            </a:r>
          </a:p>
        </p:txBody>
      </p:sp>
      <p:sp>
        <p:nvSpPr>
          <p:cNvPr id="2" name="TextBox 1">
            <a:extLst>
              <a:ext uri="{FF2B5EF4-FFF2-40B4-BE49-F238E27FC236}">
                <a16:creationId xmlns:a16="http://schemas.microsoft.com/office/drawing/2014/main" id="{9A64D3B4-208C-8018-9661-5B204B4DCBAC}"/>
              </a:ext>
            </a:extLst>
          </p:cNvPr>
          <p:cNvSpPr txBox="1"/>
          <p:nvPr/>
        </p:nvSpPr>
        <p:spPr>
          <a:xfrm>
            <a:off x="7485154" y="2029152"/>
            <a:ext cx="1600201" cy="430887"/>
          </a:xfrm>
          <a:prstGeom prst="rect">
            <a:avLst/>
          </a:prstGeom>
          <a:noFill/>
        </p:spPr>
        <p:txBody>
          <a:bodyPr wrap="square" rtlCol="0">
            <a:spAutoFit/>
          </a:bodyPr>
          <a:lstStyle/>
          <a:p>
            <a:pPr algn="ctr" defTabSz="457200" fontAlgn="auto">
              <a:spcBef>
                <a:spcPts val="0"/>
              </a:spcBef>
              <a:spcAft>
                <a:spcPts val="0"/>
              </a:spcAft>
            </a:pPr>
            <a:r>
              <a:rPr lang="en-US" sz="2200" dirty="0">
                <a:solidFill>
                  <a:srgbClr val="977D6B"/>
                </a:solidFill>
                <a:latin typeface="Tw Cen MT"/>
                <a:ea typeface=""/>
                <a:cs typeface="Tw Cen MT"/>
              </a:rPr>
              <a:t>Livelihood</a:t>
            </a:r>
          </a:p>
        </p:txBody>
      </p:sp>
      <p:pic>
        <p:nvPicPr>
          <p:cNvPr id="4" name="Picture 3">
            <a:extLst>
              <a:ext uri="{FF2B5EF4-FFF2-40B4-BE49-F238E27FC236}">
                <a16:creationId xmlns:a16="http://schemas.microsoft.com/office/drawing/2014/main" id="{FE30807C-5983-5F68-F413-F54C874768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5155" y="428952"/>
            <a:ext cx="1600200" cy="1600200"/>
          </a:xfrm>
          <a:prstGeom prst="rect">
            <a:avLst/>
          </a:prstGeom>
        </p:spPr>
      </p:pic>
      <p:pic>
        <p:nvPicPr>
          <p:cNvPr id="6" name="Picture 5">
            <a:extLst>
              <a:ext uri="{FF2B5EF4-FFF2-40B4-BE49-F238E27FC236}">
                <a16:creationId xmlns:a16="http://schemas.microsoft.com/office/drawing/2014/main" id="{065C3FED-14F4-448B-460D-9A4E0DEEFDBE}"/>
              </a:ext>
            </a:extLst>
          </p:cNvPr>
          <p:cNvPicPr>
            <a:picLocks noChangeAspect="1"/>
          </p:cNvPicPr>
          <p:nvPr/>
        </p:nvPicPr>
        <p:blipFill rotWithShape="1">
          <a:blip r:embed="rId4"/>
          <a:srcRect l="6691" r="7834"/>
          <a:stretch/>
        </p:blipFill>
        <p:spPr>
          <a:xfrm>
            <a:off x="1324663" y="2724458"/>
            <a:ext cx="6408797" cy="3276600"/>
          </a:xfrm>
          <a:prstGeom prst="rect">
            <a:avLst/>
          </a:prstGeom>
          <a:ln>
            <a:solidFill>
              <a:schemeClr val="tx1"/>
            </a:solidFill>
          </a:ln>
        </p:spPr>
      </p:pic>
      <p:sp>
        <p:nvSpPr>
          <p:cNvPr id="10" name="TextBox 9">
            <a:extLst>
              <a:ext uri="{FF2B5EF4-FFF2-40B4-BE49-F238E27FC236}">
                <a16:creationId xmlns:a16="http://schemas.microsoft.com/office/drawing/2014/main" id="{FC8F15B5-20D4-D8BD-8A30-F1B451A1850D}"/>
              </a:ext>
            </a:extLst>
          </p:cNvPr>
          <p:cNvSpPr txBox="1"/>
          <p:nvPr/>
        </p:nvSpPr>
        <p:spPr>
          <a:xfrm>
            <a:off x="1332660" y="4893062"/>
            <a:ext cx="6400800" cy="1107996"/>
          </a:xfrm>
          <a:prstGeom prst="rect">
            <a:avLst/>
          </a:prstGeom>
          <a:solidFill>
            <a:srgbClr val="FFFFFF"/>
          </a:solidFill>
          <a:ln w="76200" cmpd="sng">
            <a:solidFill>
              <a:srgbClr val="C3273E"/>
            </a:solidFill>
          </a:ln>
        </p:spPr>
        <p:txBody>
          <a:bodyPr wrap="square" rtlCol="0">
            <a:spAutoFit/>
          </a:bodyPr>
          <a:lstStyle/>
          <a:p>
            <a:pPr algn="ctr" defTabSz="457200" fontAlgn="auto">
              <a:spcBef>
                <a:spcPts val="0"/>
              </a:spcBef>
              <a:spcAft>
                <a:spcPts val="0"/>
              </a:spcAft>
              <a:defRPr/>
            </a:pPr>
            <a:r>
              <a:rPr lang="en-US" sz="2200" dirty="0">
                <a:solidFill>
                  <a:srgbClr val="000000"/>
                </a:solidFill>
                <a:latin typeface="Avenir Medium" charset="0"/>
                <a:ea typeface="Avenir Medium" charset="0"/>
                <a:cs typeface="Avenir Medium" charset="0"/>
              </a:rPr>
              <a:t>Government handouts and artificially inflated wages create a perfect storm of disincentives that keep people trapped in poverty. </a:t>
            </a:r>
          </a:p>
        </p:txBody>
      </p:sp>
    </p:spTree>
    <p:extLst>
      <p:ext uri="{BB962C8B-B14F-4D97-AF65-F5344CB8AC3E}">
        <p14:creationId xmlns:p14="http://schemas.microsoft.com/office/powerpoint/2010/main" val="10462545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270677" y="2053997"/>
            <a:ext cx="8602646" cy="5078313"/>
          </a:xfrm>
          <a:prstGeom prst="rect">
            <a:avLst/>
          </a:prstGeom>
          <a:noFill/>
          <a:ln w="9525">
            <a:noFill/>
            <a:miter lim="800000"/>
            <a:headEnd/>
            <a:tailEnd/>
          </a:ln>
        </p:spPr>
        <p:txBody>
          <a:bodyPr wrap="square">
            <a:prstTxWarp prst="textNoShape">
              <a:avLst/>
            </a:prstTxWarp>
            <a:spAutoFit/>
          </a:bodyPr>
          <a:lstStyle/>
          <a:p>
            <a:pPr defTabSz="457200" eaLnBrk="0" fontAlgn="auto" hangingPunct="0">
              <a:spcBef>
                <a:spcPts val="0"/>
              </a:spcBef>
              <a:spcAft>
                <a:spcPts val="0"/>
              </a:spcAft>
            </a:pPr>
            <a:r>
              <a:rPr lang="en-US" sz="2200" dirty="0">
                <a:solidFill>
                  <a:srgbClr val="3F281F"/>
                </a:solidFill>
                <a:uFill>
                  <a:solidFill>
                    <a:srgbClr val="FFFFFF"/>
                  </a:solidFill>
                </a:uFill>
                <a:latin typeface="Tw Cen MT"/>
                <a:ea typeface="Avenir Medium" charset="0"/>
                <a:cs typeface="Tw Cen MT"/>
              </a:rPr>
              <a:t>BIG PICTURE</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Through free-market capitalism and the profit motive, people follow price </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signals and have incentives to make choices that allow them to prosper. </a:t>
            </a:r>
          </a:p>
          <a:p>
            <a:pPr defTabSz="457200" eaLnBrk="0" fontAlgn="auto" hangingPunct="0">
              <a:spcBef>
                <a:spcPts val="1200"/>
              </a:spcBef>
              <a:spcAft>
                <a:spcPts val="0"/>
              </a:spcAft>
            </a:pPr>
            <a:r>
              <a:rPr lang="en-US" sz="2200" dirty="0">
                <a:solidFill>
                  <a:srgbClr val="3F281C"/>
                </a:solidFill>
                <a:latin typeface="Tw Cen MT"/>
                <a:ea typeface="Avenir Medium" charset="0"/>
                <a:cs typeface="Tw Cen MT"/>
              </a:rPr>
              <a:t>POLICY POSITION</a:t>
            </a:r>
            <a:endParaRPr lang="en-US" sz="2200" dirty="0">
              <a:solidFill>
                <a:srgbClr val="432B1C"/>
              </a:solidFill>
              <a:latin typeface="Tw Cen MT"/>
              <a:ea typeface="Avenir Medium" charset="0"/>
              <a:cs typeface="Tw Cen MT"/>
            </a:endParaRPr>
          </a:p>
          <a:p>
            <a:pPr defTabSz="457200" eaLnBrk="0" fontAlgn="auto" hangingPunct="0">
              <a:spcBef>
                <a:spcPts val="0"/>
              </a:spcBef>
              <a:spcAft>
                <a:spcPts val="0"/>
              </a:spcAft>
            </a:pPr>
            <a:r>
              <a:rPr lang="en-US" sz="1600" dirty="0">
                <a:solidFill>
                  <a:srgbClr val="000000"/>
                </a:solidFill>
                <a:latin typeface="Avenir Book" panose="02000503020000020003" pitchFamily="2" charset="0"/>
              </a:rPr>
              <a:t>Poverty causes suffering and deprivation</a:t>
            </a:r>
            <a:r>
              <a:rPr lang="en-US" sz="1600" dirty="0">
                <a:solidFill>
                  <a:srgbClr val="000000"/>
                </a:solidFill>
                <a:latin typeface="Avenir Book" panose="02000503020000020003" pitchFamily="2" charset="0"/>
                <a:ea typeface="Avenir Medium" charset="0"/>
                <a:cs typeface="Avenir Medium" charset="0"/>
              </a:rPr>
              <a:t>, but...</a:t>
            </a:r>
          </a:p>
          <a:p>
            <a:pPr marL="285750" indent="-285750" defTabSz="457200" eaLnBrk="0" fontAlgn="auto" hangingPunct="0">
              <a:spcBef>
                <a:spcPts val="600"/>
              </a:spcBef>
              <a:spcAft>
                <a:spcPts val="0"/>
              </a:spcAft>
              <a:buClr>
                <a:srgbClr val="B20025"/>
              </a:buClr>
              <a:buSzPct val="112000"/>
              <a:buFont typeface="Wingdings" charset="2"/>
              <a:buChar char="Ø"/>
            </a:pPr>
            <a:r>
              <a:rPr lang="en-US" sz="1600" dirty="0">
                <a:solidFill>
                  <a:srgbClr val="000000"/>
                </a:solidFill>
                <a:latin typeface="Avenir Book" panose="02000503020000020003" pitchFamily="2" charset="0"/>
                <a:ea typeface="Avenir Medium" charset="0"/>
                <a:cs typeface="Avenir Medium" charset="0"/>
              </a:rPr>
              <a:t>Liberal policies make poverty worse by creating higher unemployment, </a:t>
            </a:r>
          </a:p>
          <a:p>
            <a:pPr marL="279400" defTabSz="457200" eaLnBrk="0" fontAlgn="auto" hangingPunct="0">
              <a:spcBef>
                <a:spcPts val="0"/>
              </a:spcBef>
              <a:spcAft>
                <a:spcPts val="0"/>
              </a:spcAft>
              <a:buClr>
                <a:srgbClr val="B20025"/>
              </a:buClr>
              <a:buSzPct val="112000"/>
            </a:pPr>
            <a:r>
              <a:rPr lang="en-US" sz="1600" dirty="0">
                <a:solidFill>
                  <a:srgbClr val="000000"/>
                </a:solidFill>
                <a:latin typeface="Avenir Book" panose="02000503020000020003" pitchFamily="2" charset="0"/>
                <a:ea typeface="Avenir Medium" charset="0"/>
                <a:cs typeface="Avenir Medium" charset="0"/>
              </a:rPr>
              <a:t>driving up prices, and forcing firms to go under. </a:t>
            </a:r>
          </a:p>
          <a:p>
            <a:pPr marL="285750" indent="-285750" defTabSz="457200" eaLnBrk="0" fontAlgn="auto" hangingPunct="0">
              <a:spcBef>
                <a:spcPts val="600"/>
              </a:spcBef>
              <a:spcAft>
                <a:spcPts val="0"/>
              </a:spcAft>
              <a:buClr>
                <a:srgbClr val="B20025"/>
              </a:buClr>
              <a:buSzPct val="112000"/>
              <a:buFont typeface="Wingdings" charset="2"/>
              <a:buChar char="Ø"/>
            </a:pPr>
            <a:r>
              <a:rPr lang="en-US" sz="1600" dirty="0">
                <a:solidFill>
                  <a:srgbClr val="000000"/>
                </a:solidFill>
                <a:latin typeface="Avenir Book" panose="02000503020000020003" pitchFamily="2" charset="0"/>
                <a:ea typeface="Avenir Medium" charset="0"/>
                <a:cs typeface="Avenir Medium" charset="0"/>
              </a:rPr>
              <a:t>Radical policies sap motivation to work hard, which </a:t>
            </a:r>
          </a:p>
          <a:p>
            <a:pPr marL="279400" defTabSz="457200" eaLnBrk="0" fontAlgn="auto" hangingPunct="0">
              <a:spcBef>
                <a:spcPts val="0"/>
              </a:spcBef>
              <a:spcAft>
                <a:spcPts val="0"/>
              </a:spcAft>
              <a:buClr>
                <a:srgbClr val="B20025"/>
              </a:buClr>
              <a:buSzPct val="112000"/>
            </a:pPr>
            <a:r>
              <a:rPr lang="en-US" sz="1600" dirty="0">
                <a:solidFill>
                  <a:srgbClr val="000000"/>
                </a:solidFill>
                <a:latin typeface="Avenir Book" panose="02000503020000020003" pitchFamily="2" charset="0"/>
                <a:ea typeface="Avenir Medium" charset="0"/>
                <a:cs typeface="Avenir Medium" charset="0"/>
              </a:rPr>
              <a:t>means nothing gets produced, and waste tax dollars </a:t>
            </a:r>
          </a:p>
          <a:p>
            <a:pPr marL="279400" defTabSz="457200" eaLnBrk="0" fontAlgn="auto" hangingPunct="0">
              <a:spcBef>
                <a:spcPts val="0"/>
              </a:spcBef>
              <a:spcAft>
                <a:spcPts val="0"/>
              </a:spcAft>
              <a:buClr>
                <a:srgbClr val="B20025"/>
              </a:buClr>
              <a:buSzPct val="112000"/>
            </a:pPr>
            <a:r>
              <a:rPr lang="en-US" sz="1600" dirty="0">
                <a:solidFill>
                  <a:srgbClr val="000000"/>
                </a:solidFill>
                <a:latin typeface="Avenir Book" panose="02000503020000020003" pitchFamily="2" charset="0"/>
                <a:ea typeface="Avenir Medium" charset="0"/>
                <a:cs typeface="Avenir Medium" charset="0"/>
              </a:rPr>
              <a:t>on enterprises that are doomed to fail. </a:t>
            </a:r>
          </a:p>
          <a:p>
            <a:pPr defTabSz="457200" eaLnBrk="0" fontAlgn="auto" hangingPunct="0">
              <a:spcBef>
                <a:spcPts val="1200"/>
              </a:spcBef>
              <a:spcAft>
                <a:spcPts val="0"/>
              </a:spcAft>
            </a:pPr>
            <a:r>
              <a:rPr lang="en-US" sz="2200" dirty="0">
                <a:solidFill>
                  <a:srgbClr val="40281F"/>
                </a:solidFill>
                <a:latin typeface="Tw Cen MT"/>
                <a:ea typeface="Avenir Medium" charset="0"/>
                <a:cs typeface="Tw Cen MT"/>
              </a:rPr>
              <a:t>SOLUTION</a:t>
            </a:r>
          </a:p>
          <a:p>
            <a:pPr marL="461963" indent="-446088"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Reject minimum wage legislation and replace it with </a:t>
            </a:r>
          </a:p>
          <a:p>
            <a:pPr marL="461963" indent="-446088"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free-market wages to end poverty: </a:t>
            </a:r>
          </a:p>
          <a:p>
            <a:pPr marL="228600" indent="-228600" defTabSz="457200" eaLnBrk="0" fontAlgn="auto" hangingPunct="0">
              <a:spcBef>
                <a:spcPts val="600"/>
              </a:spcBef>
              <a:spcAft>
                <a:spcPts val="0"/>
              </a:spcAft>
              <a:buClr>
                <a:srgbClr val="B20025"/>
              </a:buClr>
              <a:buSzPct val="112000"/>
              <a:buFont typeface="Wingdings" charset="2"/>
              <a:buChar char="§"/>
            </a:pPr>
            <a:r>
              <a:rPr lang="en-US" sz="1600" dirty="0">
                <a:solidFill>
                  <a:srgbClr val="000000"/>
                </a:solidFill>
                <a:latin typeface="Avenir Book" panose="02000503020000020003" pitchFamily="2" charset="0"/>
                <a:ea typeface="Avenir Medium" charset="0"/>
                <a:cs typeface="Avenir Medium" charset="0"/>
              </a:rPr>
              <a:t>People are motivated to move up the ladder. </a:t>
            </a:r>
          </a:p>
          <a:p>
            <a:pPr marL="228600" indent="-228600" defTabSz="457200" eaLnBrk="0" fontAlgn="auto" hangingPunct="0">
              <a:spcBef>
                <a:spcPts val="0"/>
              </a:spcBef>
              <a:spcAft>
                <a:spcPts val="0"/>
              </a:spcAft>
              <a:buClr>
                <a:srgbClr val="B20025"/>
              </a:buClr>
              <a:buSzPct val="112000"/>
              <a:buFont typeface="Wingdings" charset="2"/>
              <a:buChar char="§"/>
            </a:pPr>
            <a:r>
              <a:rPr lang="en-US" sz="1600" dirty="0">
                <a:solidFill>
                  <a:srgbClr val="000000"/>
                </a:solidFill>
                <a:latin typeface="Avenir Book" panose="02000503020000020003" pitchFamily="2" charset="0"/>
                <a:ea typeface="Avenir Medium" charset="0"/>
                <a:cs typeface="Avenir Medium" charset="0"/>
              </a:rPr>
              <a:t>Livable wages arise naturally. </a:t>
            </a:r>
          </a:p>
          <a:p>
            <a:pPr marL="228600" indent="-228600" defTabSz="457200" eaLnBrk="0" fontAlgn="auto" hangingPunct="0">
              <a:spcBef>
                <a:spcPts val="600"/>
              </a:spcBef>
              <a:spcAft>
                <a:spcPts val="0"/>
              </a:spcAft>
              <a:buClr>
                <a:srgbClr val="B20025"/>
              </a:buClr>
              <a:buSzPct val="112000"/>
              <a:buFont typeface="Wingdings" charset="2"/>
              <a:buChar char="§"/>
            </a:pPr>
            <a:endParaRPr lang="en-US" sz="1600" dirty="0">
              <a:solidFill>
                <a:srgbClr val="000000"/>
              </a:solidFill>
              <a:latin typeface="Avenir Book" panose="02000503020000020003" pitchFamily="2" charset="0"/>
              <a:ea typeface="Avenir Medium" charset="0"/>
              <a:cs typeface="Avenir Medium" charset="0"/>
            </a:endParaRPr>
          </a:p>
        </p:txBody>
      </p:sp>
      <p:sp>
        <p:nvSpPr>
          <p:cNvPr id="5" name="WordArt 7"/>
          <p:cNvSpPr>
            <a:spLocks noChangeArrowheads="1" noChangeShapeType="1" noTextEdit="1"/>
          </p:cNvSpPr>
          <p:nvPr/>
        </p:nvSpPr>
        <p:spPr bwMode="auto">
          <a:xfrm>
            <a:off x="47623" y="28572"/>
            <a:ext cx="4391025" cy="952500"/>
          </a:xfrm>
          <a:prstGeom prst="rect">
            <a:avLst/>
          </a:prstGeom>
          <a:noFill/>
        </p:spPr>
        <p:txBody>
          <a:bodyPr wrap="none" fromWordArt="1">
            <a:prstTxWarp prst="textPlain">
              <a:avLst>
                <a:gd name="adj" fmla="val 50000"/>
              </a:avLst>
            </a:prstTxWarp>
          </a:bodyPr>
          <a:lstStyle/>
          <a:p>
            <a:pPr algn="ctr" defTabSz="457200" eaLnBrk="0" fontAlgn="auto" hangingPunct="0">
              <a:spcBef>
                <a:spcPts val="0"/>
              </a:spcBef>
              <a:spcAft>
                <a:spcPts val="0"/>
              </a:spcAft>
            </a:pPr>
            <a:endParaRPr lang="en-US" sz="6600" kern="10" dirty="0">
              <a:ln w="3175">
                <a:solidFill>
                  <a:srgbClr val="000000"/>
                </a:solidFill>
                <a:round/>
                <a:headEnd/>
                <a:tailEnd/>
              </a:ln>
              <a:solidFill>
                <a:srgbClr val="EE0000"/>
              </a:solidFill>
              <a:effectLst>
                <a:outerShdw blurRad="63500" dist="12700" dir="2700000" algn="ctr" rotWithShape="0">
                  <a:srgbClr val="363636">
                    <a:alpha val="74997"/>
                  </a:srgbClr>
                </a:outerShdw>
              </a:effectLst>
              <a:latin typeface="Tw Cen MT"/>
              <a:ea typeface="Avenir Medium" charset="0"/>
              <a:cs typeface="Tw Cen MT"/>
            </a:endParaRPr>
          </a:p>
        </p:txBody>
      </p:sp>
      <p:sp>
        <p:nvSpPr>
          <p:cNvPr id="3" name="Rectangle 2">
            <a:extLst>
              <a:ext uri="{FF2B5EF4-FFF2-40B4-BE49-F238E27FC236}">
                <a16:creationId xmlns:a16="http://schemas.microsoft.com/office/drawing/2014/main" id="{0D65602F-AA5B-D956-540D-CDB4E822D9AD}"/>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
        <p:nvSpPr>
          <p:cNvPr id="8" name="Rectangle 7">
            <a:extLst>
              <a:ext uri="{FF2B5EF4-FFF2-40B4-BE49-F238E27FC236}">
                <a16:creationId xmlns:a16="http://schemas.microsoft.com/office/drawing/2014/main" id="{F4C25D2E-98C2-50D6-41F7-E38A40B16A0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Livelihood</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0" name="Straight Connector 9">
            <a:extLst>
              <a:ext uri="{FF2B5EF4-FFF2-40B4-BE49-F238E27FC236}">
                <a16:creationId xmlns:a16="http://schemas.microsoft.com/office/drawing/2014/main" id="{0AAEE0CE-9F49-A6ED-5E8F-58A438C04ADF}"/>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71C14AC-83BA-B4CA-AADB-D9DA5356B721}"/>
              </a:ext>
            </a:extLst>
          </p:cNvPr>
          <p:cNvSpPr txBox="1"/>
          <p:nvPr/>
        </p:nvSpPr>
        <p:spPr>
          <a:xfrm>
            <a:off x="1226972" y="196730"/>
            <a:ext cx="5850411" cy="1708160"/>
          </a:xfrm>
          <a:prstGeom prst="rect">
            <a:avLst/>
          </a:prstGeom>
          <a:noFill/>
        </p:spPr>
        <p:txBody>
          <a:bodyPr wrap="none" rtlCol="0">
            <a:spAutoFit/>
          </a:bodyPr>
          <a:lstStyle/>
          <a:p>
            <a:pPr defTabSz="457200" fontAlgn="auto">
              <a:spcBef>
                <a:spcPts val="0"/>
              </a:spcBef>
              <a:spcAft>
                <a:spcPts val="0"/>
              </a:spcAft>
            </a:pPr>
            <a:r>
              <a:rPr lang="en-US" sz="10500" spc="-300" dirty="0" err="1">
                <a:solidFill>
                  <a:srgbClr val="B20025"/>
                </a:solidFill>
                <a:latin typeface="Tw Cen MT"/>
                <a:ea typeface=""/>
                <a:cs typeface="Tw Cen MT"/>
              </a:rPr>
              <a:t>onservative</a:t>
            </a:r>
            <a:endParaRPr lang="en-US" sz="10500" spc="-300" dirty="0">
              <a:solidFill>
                <a:srgbClr val="B20025"/>
              </a:solidFill>
              <a:latin typeface="Tw Cen MT"/>
              <a:ea typeface=""/>
              <a:cs typeface="Tw Cen MT"/>
            </a:endParaRPr>
          </a:p>
        </p:txBody>
      </p:sp>
      <p:sp>
        <p:nvSpPr>
          <p:cNvPr id="13" name="TextBox 12">
            <a:extLst>
              <a:ext uri="{FF2B5EF4-FFF2-40B4-BE49-F238E27FC236}">
                <a16:creationId xmlns:a16="http://schemas.microsoft.com/office/drawing/2014/main" id="{DD974105-DD68-01A6-75FC-ECCE7502DC9C}"/>
              </a:ext>
            </a:extLst>
          </p:cNvPr>
          <p:cNvSpPr txBox="1"/>
          <p:nvPr/>
        </p:nvSpPr>
        <p:spPr>
          <a:xfrm>
            <a:off x="1617721" y="1499145"/>
            <a:ext cx="4051510" cy="584776"/>
          </a:xfrm>
          <a:prstGeom prst="rect">
            <a:avLst/>
          </a:prstGeom>
          <a:noFill/>
        </p:spPr>
        <p:txBody>
          <a:bodyPr wrap="none" rtlCol="0">
            <a:spAutoFit/>
          </a:bodyPr>
          <a:lstStyle/>
          <a:p>
            <a:pPr defTabSz="457200" fontAlgn="auto">
              <a:spcBef>
                <a:spcPts val="0"/>
              </a:spcBef>
              <a:spcAft>
                <a:spcPts val="0"/>
              </a:spcAft>
            </a:pPr>
            <a:r>
              <a:rPr lang="en-US" sz="3200" dirty="0">
                <a:solidFill>
                  <a:srgbClr val="EB948F"/>
                </a:solidFill>
                <a:latin typeface="Tw Cen MT"/>
                <a:ea typeface=""/>
                <a:cs typeface="Tw Cen MT"/>
              </a:rPr>
              <a:t>Free-Market Capitalism</a:t>
            </a:r>
          </a:p>
        </p:txBody>
      </p:sp>
      <p:sp>
        <p:nvSpPr>
          <p:cNvPr id="14" name="TextBox 13">
            <a:extLst>
              <a:ext uri="{FF2B5EF4-FFF2-40B4-BE49-F238E27FC236}">
                <a16:creationId xmlns:a16="http://schemas.microsoft.com/office/drawing/2014/main" id="{6BE46864-6EA2-8135-81FC-8EF367D142F4}"/>
              </a:ext>
            </a:extLst>
          </p:cNvPr>
          <p:cNvSpPr txBox="1"/>
          <p:nvPr/>
        </p:nvSpPr>
        <p:spPr>
          <a:xfrm>
            <a:off x="162814" y="-330116"/>
            <a:ext cx="1578903" cy="2862322"/>
          </a:xfrm>
          <a:prstGeom prst="rect">
            <a:avLst/>
          </a:prstGeom>
          <a:noFill/>
        </p:spPr>
        <p:txBody>
          <a:bodyPr wrap="none" rtlCol="0">
            <a:spAutoFit/>
          </a:bodyPr>
          <a:lstStyle/>
          <a:p>
            <a:pPr defTabSz="457200" fontAlgn="auto">
              <a:spcBef>
                <a:spcPts val="0"/>
              </a:spcBef>
              <a:spcAft>
                <a:spcPts val="0"/>
              </a:spcAft>
            </a:pPr>
            <a:r>
              <a:rPr lang="en-US" sz="18000" dirty="0">
                <a:solidFill>
                  <a:srgbClr val="B20025"/>
                </a:solidFill>
                <a:latin typeface="Tw Cen MT"/>
                <a:ea typeface=""/>
                <a:cs typeface="Tw Cen MT"/>
              </a:rPr>
              <a:t>C</a:t>
            </a:r>
          </a:p>
        </p:txBody>
      </p:sp>
      <p:pic>
        <p:nvPicPr>
          <p:cNvPr id="9" name="Picture 8">
            <a:extLst>
              <a:ext uri="{FF2B5EF4-FFF2-40B4-BE49-F238E27FC236}">
                <a16:creationId xmlns:a16="http://schemas.microsoft.com/office/drawing/2014/main" id="{346CC315-80AE-1606-86DE-147502FA51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0678" y="4015055"/>
            <a:ext cx="2980267" cy="2514600"/>
          </a:xfrm>
          <a:prstGeom prst="rect">
            <a:avLst/>
          </a:prstGeom>
        </p:spPr>
      </p:pic>
      <p:pic>
        <p:nvPicPr>
          <p:cNvPr id="17" name="Picture 16">
            <a:extLst>
              <a:ext uri="{FF2B5EF4-FFF2-40B4-BE49-F238E27FC236}">
                <a16:creationId xmlns:a16="http://schemas.microsoft.com/office/drawing/2014/main" id="{70B9D973-AA7B-418F-BCA1-3FD9D6E197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0677" y="4015532"/>
            <a:ext cx="2980267" cy="2514600"/>
          </a:xfrm>
          <a:prstGeom prst="rect">
            <a:avLst/>
          </a:prstGeom>
        </p:spPr>
      </p:pic>
      <p:sp>
        <p:nvSpPr>
          <p:cNvPr id="6" name="TextBox 5">
            <a:extLst>
              <a:ext uri="{FF2B5EF4-FFF2-40B4-BE49-F238E27FC236}">
                <a16:creationId xmlns:a16="http://schemas.microsoft.com/office/drawing/2014/main" id="{62A8CF31-099B-B83B-0C63-92A6146017C1}"/>
              </a:ext>
            </a:extLst>
          </p:cNvPr>
          <p:cNvSpPr txBox="1"/>
          <p:nvPr/>
        </p:nvSpPr>
        <p:spPr>
          <a:xfrm>
            <a:off x="7485154" y="2029152"/>
            <a:ext cx="1600201" cy="430887"/>
          </a:xfrm>
          <a:prstGeom prst="rect">
            <a:avLst/>
          </a:prstGeom>
          <a:noFill/>
        </p:spPr>
        <p:txBody>
          <a:bodyPr wrap="square" rtlCol="0">
            <a:spAutoFit/>
          </a:bodyPr>
          <a:lstStyle/>
          <a:p>
            <a:pPr algn="ctr" defTabSz="457200" fontAlgn="auto">
              <a:spcBef>
                <a:spcPts val="0"/>
              </a:spcBef>
              <a:spcAft>
                <a:spcPts val="0"/>
              </a:spcAft>
            </a:pPr>
            <a:r>
              <a:rPr lang="en-US" sz="2200" dirty="0">
                <a:solidFill>
                  <a:srgbClr val="977D6B"/>
                </a:solidFill>
                <a:latin typeface="Tw Cen MT"/>
                <a:ea typeface=""/>
                <a:cs typeface="Tw Cen MT"/>
              </a:rPr>
              <a:t>Livelihood</a:t>
            </a:r>
          </a:p>
        </p:txBody>
      </p:sp>
      <p:pic>
        <p:nvPicPr>
          <p:cNvPr id="11" name="Picture 10">
            <a:extLst>
              <a:ext uri="{FF2B5EF4-FFF2-40B4-BE49-F238E27FC236}">
                <a16:creationId xmlns:a16="http://schemas.microsoft.com/office/drawing/2014/main" id="{C8623384-7D0F-89F5-2C7D-BE93FBA7CA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85155" y="428952"/>
            <a:ext cx="1600200" cy="1600200"/>
          </a:xfrm>
          <a:prstGeom prst="rect">
            <a:avLst/>
          </a:prstGeom>
        </p:spPr>
      </p:pic>
    </p:spTree>
    <p:extLst>
      <p:ext uri="{BB962C8B-B14F-4D97-AF65-F5344CB8AC3E}">
        <p14:creationId xmlns:p14="http://schemas.microsoft.com/office/powerpoint/2010/main" val="18225626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2000"/>
                                        <p:tgtEl>
                                          <p:spTgt spid="4">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fade">
                                      <p:cBhvr>
                                        <p:cTn id="18" dur="20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fade">
                                      <p:cBhvr>
                                        <p:cTn id="23" dur="2000"/>
                                        <p:tgtEl>
                                          <p:spTgt spid="4">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fade">
                                      <p:cBhvr>
                                        <p:cTn id="26" dur="2000"/>
                                        <p:tgtEl>
                                          <p:spTgt spid="4">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fade">
                                      <p:cBhvr>
                                        <p:cTn id="31" dur="2000"/>
                                        <p:tgtEl>
                                          <p:spTgt spid="4">
                                            <p:txEl>
                                              <p:pRg st="5" end="5"/>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4">
                                            <p:txEl>
                                              <p:pRg st="6" end="6"/>
                                            </p:txEl>
                                          </p:spTgt>
                                        </p:tgtEl>
                                        <p:attrNameLst>
                                          <p:attrName>style.visibility</p:attrName>
                                        </p:attrNameLst>
                                      </p:cBhvr>
                                      <p:to>
                                        <p:strVal val="visible"/>
                                      </p:to>
                                    </p:set>
                                    <p:animEffect transition="in" filter="fade">
                                      <p:cBhvr>
                                        <p:cTn id="34" dur="2000"/>
                                        <p:tgtEl>
                                          <p:spTgt spid="4">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animEffect transition="in" filter="fade">
                                      <p:cBhvr>
                                        <p:cTn id="39" dur="2000"/>
                                        <p:tgtEl>
                                          <p:spTgt spid="4">
                                            <p:txEl>
                                              <p:pRg st="7" end="7"/>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2000"/>
                                        <p:tgtEl>
                                          <p:spTgt spid="4">
                                            <p:txEl>
                                              <p:pRg st="8" end="8"/>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4">
                                            <p:txEl>
                                              <p:pRg st="9" end="9"/>
                                            </p:txEl>
                                          </p:spTgt>
                                        </p:tgtEl>
                                        <p:attrNameLst>
                                          <p:attrName>style.visibility</p:attrName>
                                        </p:attrNameLst>
                                      </p:cBhvr>
                                      <p:to>
                                        <p:strVal val="visible"/>
                                      </p:to>
                                    </p:set>
                                    <p:animEffect transition="in" filter="fade">
                                      <p:cBhvr>
                                        <p:cTn id="45" dur="2000"/>
                                        <p:tgtEl>
                                          <p:spTgt spid="4">
                                            <p:txEl>
                                              <p:pRg st="9" end="9"/>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4">
                                            <p:txEl>
                                              <p:pRg st="10" end="10"/>
                                            </p:txEl>
                                          </p:spTgt>
                                        </p:tgtEl>
                                        <p:attrNameLst>
                                          <p:attrName>style.visibility</p:attrName>
                                        </p:attrNameLst>
                                      </p:cBhvr>
                                      <p:to>
                                        <p:strVal val="visible"/>
                                      </p:to>
                                    </p:set>
                                    <p:animEffect transition="in" filter="fade">
                                      <p:cBhvr>
                                        <p:cTn id="50" dur="2000"/>
                                        <p:tgtEl>
                                          <p:spTgt spid="4">
                                            <p:txEl>
                                              <p:pRg st="10" end="10"/>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4">
                                            <p:txEl>
                                              <p:pRg st="11" end="11"/>
                                            </p:txEl>
                                          </p:spTgt>
                                        </p:tgtEl>
                                        <p:attrNameLst>
                                          <p:attrName>style.visibility</p:attrName>
                                        </p:attrNameLst>
                                      </p:cBhvr>
                                      <p:to>
                                        <p:strVal val="visible"/>
                                      </p:to>
                                    </p:set>
                                    <p:animEffect transition="in" filter="fade">
                                      <p:cBhvr>
                                        <p:cTn id="53" dur="2000"/>
                                        <p:tgtEl>
                                          <p:spTgt spid="4">
                                            <p:txEl>
                                              <p:pRg st="11" end="11"/>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4">
                                            <p:txEl>
                                              <p:pRg st="12" end="12"/>
                                            </p:txEl>
                                          </p:spTgt>
                                        </p:tgtEl>
                                        <p:attrNameLst>
                                          <p:attrName>style.visibility</p:attrName>
                                        </p:attrNameLst>
                                      </p:cBhvr>
                                      <p:to>
                                        <p:strVal val="visible"/>
                                      </p:to>
                                    </p:set>
                                    <p:animEffect transition="in" filter="fade">
                                      <p:cBhvr>
                                        <p:cTn id="56" dur="2000"/>
                                        <p:tgtEl>
                                          <p:spTgt spid="4">
                                            <p:txEl>
                                              <p:pRg st="12" end="12"/>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4">
                                            <p:txEl>
                                              <p:pRg st="13" end="13"/>
                                            </p:txEl>
                                          </p:spTgt>
                                        </p:tgtEl>
                                        <p:attrNameLst>
                                          <p:attrName>style.visibility</p:attrName>
                                        </p:attrNameLst>
                                      </p:cBhvr>
                                      <p:to>
                                        <p:strVal val="visible"/>
                                      </p:to>
                                    </p:set>
                                    <p:animEffect transition="in" filter="fade">
                                      <p:cBhvr>
                                        <p:cTn id="61" dur="2000"/>
                                        <p:tgtEl>
                                          <p:spTgt spid="4">
                                            <p:txEl>
                                              <p:pRg st="13" end="13"/>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4">
                                            <p:txEl>
                                              <p:pRg st="14" end="14"/>
                                            </p:txEl>
                                          </p:spTgt>
                                        </p:tgtEl>
                                        <p:attrNameLst>
                                          <p:attrName>style.visibility</p:attrName>
                                        </p:attrNameLst>
                                      </p:cBhvr>
                                      <p:to>
                                        <p:strVal val="visible"/>
                                      </p:to>
                                    </p:set>
                                    <p:animEffect transition="in" filter="fade">
                                      <p:cBhvr>
                                        <p:cTn id="66" dur="2000"/>
                                        <p:tgtEl>
                                          <p:spTgt spid="4">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4" name="TextBox 3"/>
          <p:cNvSpPr txBox="1"/>
          <p:nvPr/>
        </p:nvSpPr>
        <p:spPr>
          <a:xfrm>
            <a:off x="599086" y="568421"/>
            <a:ext cx="7088754" cy="420628"/>
          </a:xfrm>
          <a:prstGeom prst="rect">
            <a:avLst/>
          </a:prstGeom>
          <a:noFill/>
        </p:spPr>
        <p:txBody>
          <a:bodyPr wrap="square" rtlCol="0">
            <a:spAutoFit/>
          </a:bodyPr>
          <a:lstStyle/>
          <a:p>
            <a:pPr defTabSz="457200" fontAlgn="auto">
              <a:spcBef>
                <a:spcPts val="0"/>
              </a:spcBef>
              <a:spcAft>
                <a:spcPts val="0"/>
              </a:spcAft>
            </a:pPr>
            <a:r>
              <a:rPr lang="en-US" sz="3200" baseline="30000" dirty="0">
                <a:solidFill>
                  <a:srgbClr val="54301A"/>
                </a:solidFill>
                <a:latin typeface="Avenir Book" panose="02000503020000020003" pitchFamily="2" charset="0"/>
                <a:ea typeface=""/>
                <a:cs typeface=""/>
              </a:rPr>
              <a:t>Livelihood Talking Points:</a:t>
            </a:r>
            <a:r>
              <a:rPr lang="en-US" sz="3200" baseline="30000" dirty="0">
                <a:solidFill>
                  <a:prstClr val="black"/>
                </a:solidFill>
                <a:latin typeface="Avenir Book" panose="02000503020000020003" pitchFamily="2" charset="0"/>
                <a:ea typeface=""/>
                <a:cs typeface=""/>
              </a:rPr>
              <a:t> </a:t>
            </a:r>
            <a:r>
              <a:rPr lang="en-US" sz="3200" baseline="30000" dirty="0">
                <a:solidFill>
                  <a:srgbClr val="B20025"/>
                </a:solidFill>
                <a:latin typeface="Avenir Book" panose="02000503020000020003" pitchFamily="2" charset="0"/>
                <a:ea typeface=""/>
                <a:cs typeface=""/>
              </a:rPr>
              <a:t>Conservative </a:t>
            </a:r>
          </a:p>
        </p:txBody>
      </p:sp>
      <p:sp>
        <p:nvSpPr>
          <p:cNvPr id="5" name="TextBox 4"/>
          <p:cNvSpPr txBox="1"/>
          <p:nvPr/>
        </p:nvSpPr>
        <p:spPr>
          <a:xfrm>
            <a:off x="71681" y="1121608"/>
            <a:ext cx="9045546" cy="5450210"/>
          </a:xfrm>
          <a:prstGeom prst="rect">
            <a:avLst/>
          </a:prstGeom>
          <a:noFill/>
        </p:spPr>
        <p:txBody>
          <a:bodyPr wrap="square" rtlCol="0">
            <a:spAutoFit/>
          </a:bodyPr>
          <a:lstStyle/>
          <a:p>
            <a:pPr marL="165100" indent="-165100">
              <a:spcBef>
                <a:spcPts val="300"/>
              </a:spcBef>
            </a:pPr>
            <a:r>
              <a:rPr lang="en-US" sz="1600" baseline="30000" dirty="0">
                <a:solidFill>
                  <a:srgbClr val="B30024"/>
                </a:solidFill>
                <a:effectLst/>
                <a:latin typeface="Avenir Book" panose="02000503020000020003" pitchFamily="2" charset="0"/>
              </a:rPr>
              <a:t>1. </a:t>
            </a:r>
            <a:r>
              <a:rPr lang="en-US" sz="1600" baseline="30000" dirty="0">
                <a:effectLst/>
                <a:latin typeface="Avenir Book" panose="02000503020000020003" pitchFamily="2" charset="0"/>
              </a:rPr>
              <a:t>Poverty solves itself when markets are free from government meddling. When the price signal for low-skilled</a:t>
            </a:r>
            <a:r>
              <a:rPr lang="en-US" sz="1600" baseline="30000" dirty="0">
                <a:latin typeface="Avenir Book" panose="02000503020000020003" pitchFamily="2" charset="0"/>
              </a:rPr>
              <a:t> </a:t>
            </a:r>
            <a:r>
              <a:rPr lang="en-US" sz="1600" baseline="30000" dirty="0">
                <a:effectLst/>
                <a:latin typeface="Avenir Book" panose="02000503020000020003" pitchFamily="2" charset="0"/>
              </a:rPr>
              <a:t>work is free from interference, those who can do higher-skilled work are motivated to make choices that put them in a position to earn a better livelihood. They finish their education, learn marketable skills, work hard, and apply for better-paying jobs. They work their way up the ladder to prosperity.</a:t>
            </a:r>
            <a:endParaRPr lang="en-US" sz="1600" baseline="30000" dirty="0">
              <a:solidFill>
                <a:srgbClr val="B30024"/>
              </a:solidFill>
              <a:effectLst/>
              <a:latin typeface="Avenir Book" panose="02000503020000020003" pitchFamily="2" charset="0"/>
            </a:endParaRPr>
          </a:p>
          <a:p>
            <a:pPr marL="165100" indent="-165100">
              <a:spcBef>
                <a:spcPts val="300"/>
              </a:spcBef>
            </a:pPr>
            <a:r>
              <a:rPr lang="en-US" sz="1600" baseline="30000" dirty="0">
                <a:solidFill>
                  <a:srgbClr val="B30024"/>
                </a:solidFill>
                <a:effectLst/>
                <a:latin typeface="Avenir Book" panose="02000503020000020003" pitchFamily="2" charset="0"/>
              </a:rPr>
              <a:t>2. </a:t>
            </a:r>
            <a:r>
              <a:rPr lang="en-US" sz="1600" baseline="30000" dirty="0">
                <a:effectLst/>
                <a:latin typeface="Avenir Book" panose="02000503020000020003" pitchFamily="2" charset="0"/>
              </a:rPr>
              <a:t>We’ll always need low-skilled workers, and there are people whose skill levels are appropriate for low-skilled jobs. When the price for wages is left alone, the people who weren’t appropriate for those jobs leave the market. This is good because they shouldn’t have been in that market in the first place. We should let wages adjust naturally to where they should have been all along. Then people who belong in the low-skilled job market can finally earn a decent livelihood.</a:t>
            </a:r>
          </a:p>
          <a:p>
            <a:pPr marL="165100" indent="-165100">
              <a:spcBef>
                <a:spcPts val="300"/>
              </a:spcBef>
            </a:pPr>
            <a:r>
              <a:rPr lang="en-US" sz="1600" baseline="30000" dirty="0">
                <a:solidFill>
                  <a:srgbClr val="B30024"/>
                </a:solidFill>
                <a:effectLst/>
                <a:latin typeface="Avenir Book" panose="02000503020000020003" pitchFamily="2" charset="0"/>
              </a:rPr>
              <a:t>3. </a:t>
            </a:r>
            <a:r>
              <a:rPr lang="en-US" sz="1600" baseline="30000" dirty="0">
                <a:effectLst/>
                <a:latin typeface="Avenir Book" panose="02000503020000020003" pitchFamily="2" charset="0"/>
              </a:rPr>
              <a:t>When you see a bird that looks hungry, you feel sorry for it, and you feed it. It seems like you’re doing the compassionate thing. But then what happens? The bird becomes dependent on your bird feeder and stops using its own innate abilities to find worms and seeds to feed itself. It becomes impoverished. Liberals, this is exactly what you do when you make low-skilled workers dependent on handouts and policies that supposedly protect them. You demotivate them and in the process leave them stranded in poverty.</a:t>
            </a:r>
          </a:p>
          <a:p>
            <a:pPr marL="165100" indent="-165100">
              <a:spcBef>
                <a:spcPts val="300"/>
              </a:spcBef>
            </a:pPr>
            <a:r>
              <a:rPr lang="en-US" sz="1600" baseline="30000" dirty="0">
                <a:solidFill>
                  <a:srgbClr val="B30024"/>
                </a:solidFill>
                <a:effectLst/>
                <a:latin typeface="Avenir Book" panose="02000503020000020003" pitchFamily="2" charset="0"/>
              </a:rPr>
              <a:t>4. </a:t>
            </a:r>
            <a:r>
              <a:rPr lang="en-US" sz="1600" baseline="30000" dirty="0">
                <a:effectLst/>
                <a:latin typeface="Avenir Book" panose="02000503020000020003" pitchFamily="2" charset="0"/>
              </a:rPr>
              <a:t>The minimum wage jacks up employers’ costs so firms have to lay off workers or go out of business. Either way, we get more unemployment. Ouch. And now those firms have to raise the prices of their products because they’re paying higher wages. Cost of living goes up. Double ouch. So the great idea liberals have to solve poverty leaves people unemployed and paying more for everything. This is what they always do— attempt to solve a problem with government meddling and end up making things worse.</a:t>
            </a:r>
          </a:p>
          <a:p>
            <a:pPr marL="165100" indent="-165100">
              <a:spcBef>
                <a:spcPts val="300"/>
              </a:spcBef>
            </a:pPr>
            <a:r>
              <a:rPr lang="en-US" sz="1600" baseline="30000" dirty="0">
                <a:solidFill>
                  <a:srgbClr val="B30024"/>
                </a:solidFill>
                <a:effectLst/>
                <a:latin typeface="Avenir Book" panose="02000503020000020003" pitchFamily="2" charset="0"/>
              </a:rPr>
              <a:t>5. </a:t>
            </a:r>
            <a:r>
              <a:rPr lang="en-US" sz="1600" baseline="30000" dirty="0">
                <a:effectLst/>
                <a:latin typeface="Avenir Book" panose="02000503020000020003" pitchFamily="2" charset="0"/>
              </a:rPr>
              <a:t>We all want to create wealth, but trading private ownership and wage labor for cooperative ownership means that some people coast along and grab a free ride on the backs of diligent, hardworking people. And those hard workers don’t want to be suckers, so they eventually stop working hard because why should they break a sweat if no one else is? Radicals, you poison the whole work ethic because in democratic socialism no one is motivated and nothing gets done.</a:t>
            </a:r>
          </a:p>
          <a:p>
            <a:pPr marL="165100" indent="-165100">
              <a:spcBef>
                <a:spcPts val="300"/>
              </a:spcBef>
            </a:pPr>
            <a:r>
              <a:rPr lang="en-US" sz="1600" baseline="30000" dirty="0">
                <a:solidFill>
                  <a:srgbClr val="B30024"/>
                </a:solidFill>
                <a:effectLst/>
                <a:latin typeface="Avenir Book" panose="02000503020000020003" pitchFamily="2" charset="0"/>
              </a:rPr>
              <a:t>6. </a:t>
            </a:r>
            <a:r>
              <a:rPr lang="en-US" sz="1600" baseline="30000" dirty="0">
                <a:effectLst/>
                <a:latin typeface="Avenir Book" panose="02000503020000020003" pitchFamily="2" charset="0"/>
              </a:rPr>
              <a:t>Worker-owned business incubators are government-funded committees that use our tax dollars to fund start-ups. Here’s the problem with this idea: I won’t be dedicated to the success of my cooperatively owned business because it’s not my money I’m risking. So when my new enterprise fails because none of us really knows what we’re doing, it takes us forever to vote on every decision, and we have no expert at the helm, we’ll just go back to the committee and let the community fund our next dead-end idea.</a:t>
            </a:r>
          </a:p>
          <a:p>
            <a:pPr marL="165100" indent="-165100">
              <a:spcBef>
                <a:spcPts val="300"/>
              </a:spcBef>
            </a:pPr>
            <a:r>
              <a:rPr lang="en-US" sz="1600" baseline="30000" dirty="0">
                <a:solidFill>
                  <a:srgbClr val="B30024"/>
                </a:solidFill>
                <a:effectLst/>
                <a:latin typeface="Avenir Book" panose="02000503020000020003" pitchFamily="2" charset="0"/>
              </a:rPr>
              <a:t>7. </a:t>
            </a:r>
            <a:r>
              <a:rPr lang="en-US" sz="1600" baseline="30000" dirty="0">
                <a:effectLst/>
                <a:latin typeface="Avenir Book" panose="02000503020000020003" pitchFamily="2" charset="0"/>
              </a:rPr>
              <a:t>Here’s why the free market is our only viable solution for people to make a good living. In the low-skilled labor market, the wage isn’t set by a government bureaucrat. It’s determined by the reality of supply and demand. That’s great news because it means everyone who wants a job gets a job at whatever wage naturally emerges. Those who stay in the low-skilled labor market finally can earn a decent wage, while others use it as the first step on the ladder to better opportunities.</a:t>
            </a:r>
          </a:p>
          <a:p>
            <a:pPr marL="165100" indent="-165100">
              <a:spcBef>
                <a:spcPts val="300"/>
              </a:spcBef>
            </a:pPr>
            <a:r>
              <a:rPr lang="en-US" sz="1600" baseline="30000" dirty="0">
                <a:solidFill>
                  <a:srgbClr val="B30024"/>
                </a:solidFill>
                <a:effectLst/>
                <a:latin typeface="Avenir Book" panose="02000503020000020003" pitchFamily="2" charset="0"/>
              </a:rPr>
              <a:t>8. </a:t>
            </a:r>
            <a:r>
              <a:rPr lang="en-US" sz="1600" baseline="30000" dirty="0">
                <a:effectLst/>
                <a:latin typeface="Avenir Book" panose="02000503020000020003" pitchFamily="2" charset="0"/>
              </a:rPr>
              <a:t>When we pursue our self-interest in a system of private ownership and unregulated markets, we get the best outcomes. People are motivated to move up from the low-skilled labor market and use their talents and skills to bring the world inventions and innovations that make everyone better off. We get entertainment that moves and engages us, beautiful buildings where we can live and work, and everything else we want. People are</a:t>
            </a:r>
            <a:r>
              <a:rPr lang="en-US" sz="1600" baseline="30000" dirty="0">
                <a:latin typeface="Avenir Book" panose="02000503020000020003" pitchFamily="2" charset="0"/>
              </a:rPr>
              <a:t> </a:t>
            </a:r>
            <a:r>
              <a:rPr lang="en-US" sz="1600" baseline="30000" dirty="0">
                <a:effectLst/>
                <a:latin typeface="Avenir Book" panose="02000503020000020003" pitchFamily="2" charset="0"/>
              </a:rPr>
              <a:t>guided to make decisions that improve their own well-being and also enrich the whole society.</a:t>
            </a:r>
          </a:p>
        </p:txBody>
      </p:sp>
      <p:sp>
        <p:nvSpPr>
          <p:cNvPr id="3" name="Rectangle 2">
            <a:extLst>
              <a:ext uri="{FF2B5EF4-FFF2-40B4-BE49-F238E27FC236}">
                <a16:creationId xmlns:a16="http://schemas.microsoft.com/office/drawing/2014/main" id="{210BB916-2D81-73B3-4F24-5BC62BA66D12}"/>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
        <p:nvSpPr>
          <p:cNvPr id="2" name="Rectangle 1">
            <a:extLst>
              <a:ext uri="{FF2B5EF4-FFF2-40B4-BE49-F238E27FC236}">
                <a16:creationId xmlns:a16="http://schemas.microsoft.com/office/drawing/2014/main" id="{71C86550-A598-D1E2-B43F-98F120276293}"/>
              </a:ext>
            </a:extLst>
          </p:cNvPr>
          <p:cNvSpPr/>
          <p:nvPr/>
        </p:nvSpPr>
        <p:spPr>
          <a:xfrm>
            <a:off x="-2" y="11668"/>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Livelihood</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pic>
        <p:nvPicPr>
          <p:cNvPr id="8" name="Picture 7">
            <a:extLst>
              <a:ext uri="{FF2B5EF4-FFF2-40B4-BE49-F238E27FC236}">
                <a16:creationId xmlns:a16="http://schemas.microsoft.com/office/drawing/2014/main" id="{78AC8D34-BB75-6C11-17EB-DE4603229E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9" y="371493"/>
            <a:ext cx="603504" cy="603504"/>
          </a:xfrm>
          <a:prstGeom prst="rect">
            <a:avLst/>
          </a:prstGeom>
        </p:spPr>
      </p:pic>
      <p:cxnSp>
        <p:nvCxnSpPr>
          <p:cNvPr id="9" name="Straight Connector 8">
            <a:extLst>
              <a:ext uri="{FF2B5EF4-FFF2-40B4-BE49-F238E27FC236}">
                <a16:creationId xmlns:a16="http://schemas.microsoft.com/office/drawing/2014/main" id="{381965D5-DEE4-ACDB-1DB4-3B8F31D4DD0F}"/>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45149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D8F9334-E69E-955D-357E-A16BFE4025A3}"/>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
        <p:nvSpPr>
          <p:cNvPr id="7" name="TextBox 6">
            <a:extLst>
              <a:ext uri="{FF2B5EF4-FFF2-40B4-BE49-F238E27FC236}">
                <a16:creationId xmlns:a16="http://schemas.microsoft.com/office/drawing/2014/main" id="{415C5577-2BD1-DE05-C34A-6759E874901E}"/>
              </a:ext>
            </a:extLst>
          </p:cNvPr>
          <p:cNvSpPr txBox="1"/>
          <p:nvPr/>
        </p:nvSpPr>
        <p:spPr>
          <a:xfrm>
            <a:off x="162814" y="-349232"/>
            <a:ext cx="1072830" cy="2862322"/>
          </a:xfrm>
          <a:prstGeom prst="rect">
            <a:avLst/>
          </a:prstGeom>
          <a:noFill/>
        </p:spPr>
        <p:txBody>
          <a:bodyPr wrap="none" rtlCol="0">
            <a:spAutoFit/>
          </a:bodyPr>
          <a:lstStyle/>
          <a:p>
            <a:pPr defTabSz="457200" fontAlgn="auto">
              <a:spcBef>
                <a:spcPts val="0"/>
              </a:spcBef>
              <a:spcAft>
                <a:spcPts val="0"/>
              </a:spcAft>
            </a:pPr>
            <a:r>
              <a:rPr lang="en-US" sz="18000" dirty="0">
                <a:solidFill>
                  <a:srgbClr val="001F74"/>
                </a:solidFill>
                <a:latin typeface="Tw Cen MT"/>
                <a:ea typeface=""/>
                <a:cs typeface="Tw Cen MT"/>
              </a:rPr>
              <a:t>L</a:t>
            </a:r>
          </a:p>
        </p:txBody>
      </p:sp>
      <p:sp>
        <p:nvSpPr>
          <p:cNvPr id="9" name="Rectangle 8">
            <a:extLst>
              <a:ext uri="{FF2B5EF4-FFF2-40B4-BE49-F238E27FC236}">
                <a16:creationId xmlns:a16="http://schemas.microsoft.com/office/drawing/2014/main" id="{A126D8CA-54A3-FDD7-5119-D0F355D249F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Livelihood</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0" name="Straight Connector 9">
            <a:extLst>
              <a:ext uri="{FF2B5EF4-FFF2-40B4-BE49-F238E27FC236}">
                <a16:creationId xmlns:a16="http://schemas.microsoft.com/office/drawing/2014/main" id="{1D5CD60B-8EDE-9E4D-8F98-9F1D154C5934}"/>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D9B62D6-36A1-81B5-12E9-EE850FD0656F}"/>
              </a:ext>
            </a:extLst>
          </p:cNvPr>
          <p:cNvSpPr txBox="1"/>
          <p:nvPr/>
        </p:nvSpPr>
        <p:spPr>
          <a:xfrm>
            <a:off x="852509" y="242734"/>
            <a:ext cx="3138675" cy="1708160"/>
          </a:xfrm>
          <a:prstGeom prst="rect">
            <a:avLst/>
          </a:prstGeom>
          <a:noFill/>
        </p:spPr>
        <p:txBody>
          <a:bodyPr wrap="none" rtlCol="0">
            <a:spAutoFit/>
          </a:bodyPr>
          <a:lstStyle/>
          <a:p>
            <a:pPr defTabSz="457200" fontAlgn="auto">
              <a:spcBef>
                <a:spcPts val="0"/>
              </a:spcBef>
              <a:spcAft>
                <a:spcPts val="0"/>
              </a:spcAft>
            </a:pPr>
            <a:r>
              <a:rPr lang="en-US" sz="10500" spc="-300" dirty="0" err="1">
                <a:solidFill>
                  <a:srgbClr val="001F74"/>
                </a:solidFill>
                <a:latin typeface="Tw Cen MT"/>
                <a:ea typeface=""/>
                <a:cs typeface="Tw Cen MT"/>
              </a:rPr>
              <a:t>iberal</a:t>
            </a:r>
            <a:endParaRPr lang="en-US" sz="10500" spc="-300" dirty="0">
              <a:solidFill>
                <a:srgbClr val="001F74"/>
              </a:solidFill>
              <a:latin typeface="Tw Cen MT"/>
              <a:ea typeface=""/>
              <a:cs typeface="Tw Cen MT"/>
            </a:endParaRPr>
          </a:p>
        </p:txBody>
      </p:sp>
      <p:sp>
        <p:nvSpPr>
          <p:cNvPr id="14" name="TextBox 13">
            <a:extLst>
              <a:ext uri="{FF2B5EF4-FFF2-40B4-BE49-F238E27FC236}">
                <a16:creationId xmlns:a16="http://schemas.microsoft.com/office/drawing/2014/main" id="{2172F6B6-6AEE-9339-46A9-5BC5041320B5}"/>
              </a:ext>
            </a:extLst>
          </p:cNvPr>
          <p:cNvSpPr txBox="1"/>
          <p:nvPr/>
        </p:nvSpPr>
        <p:spPr>
          <a:xfrm>
            <a:off x="1105515" y="1579669"/>
            <a:ext cx="3475230" cy="523220"/>
          </a:xfrm>
          <a:prstGeom prst="rect">
            <a:avLst/>
          </a:prstGeom>
          <a:noFill/>
        </p:spPr>
        <p:txBody>
          <a:bodyPr wrap="none" rtlCol="0">
            <a:spAutoFit/>
          </a:bodyPr>
          <a:lstStyle/>
          <a:p>
            <a:pPr defTabSz="457200" fontAlgn="auto">
              <a:spcBef>
                <a:spcPts val="0"/>
              </a:spcBef>
              <a:spcAft>
                <a:spcPts val="0"/>
              </a:spcAft>
            </a:pPr>
            <a:r>
              <a:rPr lang="en-US" sz="2800" dirty="0">
                <a:solidFill>
                  <a:srgbClr val="878EC2"/>
                </a:solidFill>
                <a:latin typeface="Tw Cen MT"/>
                <a:ea typeface=""/>
                <a:cs typeface="Tw Cen MT"/>
              </a:rPr>
              <a:t>Fair-Market Capitalism</a:t>
            </a:r>
          </a:p>
        </p:txBody>
      </p:sp>
      <p:sp>
        <p:nvSpPr>
          <p:cNvPr id="4" name="TextBox 3">
            <a:extLst>
              <a:ext uri="{FF2B5EF4-FFF2-40B4-BE49-F238E27FC236}">
                <a16:creationId xmlns:a16="http://schemas.microsoft.com/office/drawing/2014/main" id="{EB1CD3D6-69DD-9B96-E6C7-561AA390E7A0}"/>
              </a:ext>
            </a:extLst>
          </p:cNvPr>
          <p:cNvSpPr txBox="1"/>
          <p:nvPr/>
        </p:nvSpPr>
        <p:spPr>
          <a:xfrm>
            <a:off x="7485154" y="2029152"/>
            <a:ext cx="1600201" cy="430887"/>
          </a:xfrm>
          <a:prstGeom prst="rect">
            <a:avLst/>
          </a:prstGeom>
          <a:noFill/>
        </p:spPr>
        <p:txBody>
          <a:bodyPr wrap="square" rtlCol="0">
            <a:spAutoFit/>
          </a:bodyPr>
          <a:lstStyle/>
          <a:p>
            <a:pPr algn="ctr" defTabSz="457200" fontAlgn="auto">
              <a:spcBef>
                <a:spcPts val="0"/>
              </a:spcBef>
              <a:spcAft>
                <a:spcPts val="0"/>
              </a:spcAft>
            </a:pPr>
            <a:r>
              <a:rPr lang="en-US" sz="2200" dirty="0">
                <a:solidFill>
                  <a:srgbClr val="977D6B"/>
                </a:solidFill>
                <a:latin typeface="Tw Cen MT"/>
                <a:ea typeface=""/>
                <a:cs typeface="Tw Cen MT"/>
              </a:rPr>
              <a:t>Livelihood</a:t>
            </a:r>
          </a:p>
        </p:txBody>
      </p:sp>
      <p:pic>
        <p:nvPicPr>
          <p:cNvPr id="5" name="Picture 4">
            <a:extLst>
              <a:ext uri="{FF2B5EF4-FFF2-40B4-BE49-F238E27FC236}">
                <a16:creationId xmlns:a16="http://schemas.microsoft.com/office/drawing/2014/main" id="{9397049A-C1B2-9047-08BE-52E3BAE42F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5155" y="428952"/>
            <a:ext cx="1600200" cy="1600200"/>
          </a:xfrm>
          <a:prstGeom prst="rect">
            <a:avLst/>
          </a:prstGeom>
        </p:spPr>
      </p:pic>
      <p:pic>
        <p:nvPicPr>
          <p:cNvPr id="6" name="Picture 5">
            <a:extLst>
              <a:ext uri="{FF2B5EF4-FFF2-40B4-BE49-F238E27FC236}">
                <a16:creationId xmlns:a16="http://schemas.microsoft.com/office/drawing/2014/main" id="{E1FCF4DD-FCD7-A916-92F1-C18D78C90104}"/>
              </a:ext>
            </a:extLst>
          </p:cNvPr>
          <p:cNvPicPr>
            <a:picLocks noChangeAspect="1"/>
          </p:cNvPicPr>
          <p:nvPr/>
        </p:nvPicPr>
        <p:blipFill rotWithShape="1">
          <a:blip r:embed="rId4"/>
          <a:srcRect l="6691" r="7834"/>
          <a:stretch/>
        </p:blipFill>
        <p:spPr>
          <a:xfrm>
            <a:off x="1323372" y="2819400"/>
            <a:ext cx="6408797" cy="3276600"/>
          </a:xfrm>
          <a:prstGeom prst="rect">
            <a:avLst/>
          </a:prstGeom>
          <a:ln>
            <a:solidFill>
              <a:schemeClr val="tx1"/>
            </a:solidFill>
          </a:ln>
        </p:spPr>
      </p:pic>
      <p:sp>
        <p:nvSpPr>
          <p:cNvPr id="8" name="TextBox 7">
            <a:extLst>
              <a:ext uri="{FF2B5EF4-FFF2-40B4-BE49-F238E27FC236}">
                <a16:creationId xmlns:a16="http://schemas.microsoft.com/office/drawing/2014/main" id="{3A455E5A-0F5E-EFC4-85DE-D4D686BA222D}"/>
              </a:ext>
            </a:extLst>
          </p:cNvPr>
          <p:cNvSpPr txBox="1"/>
          <p:nvPr/>
        </p:nvSpPr>
        <p:spPr>
          <a:xfrm>
            <a:off x="1327370" y="4959120"/>
            <a:ext cx="6400800" cy="1107996"/>
          </a:xfrm>
          <a:prstGeom prst="rect">
            <a:avLst/>
          </a:prstGeom>
          <a:solidFill>
            <a:srgbClr val="FFFFFF"/>
          </a:solidFill>
          <a:ln w="76200" cmpd="sng">
            <a:solidFill>
              <a:srgbClr val="1F458C"/>
            </a:solidFill>
          </a:ln>
        </p:spPr>
        <p:txBody>
          <a:bodyPr wrap="square" rtlCol="0">
            <a:spAutoFit/>
          </a:bodyPr>
          <a:lstStyle/>
          <a:p>
            <a:pPr algn="ctr">
              <a:defRPr/>
            </a:pPr>
            <a:r>
              <a:rPr lang="en-US" sz="2200" dirty="0">
                <a:solidFill>
                  <a:srgbClr val="000000"/>
                </a:solidFill>
                <a:latin typeface="Avenir Medium" charset="0"/>
                <a:ea typeface="Avenir Medium" charset="0"/>
                <a:cs typeface="Avenir Medium" charset="0"/>
              </a:rPr>
              <a:t>It’s wrong that some people work day and night but stay stuck in poverty. With the help of government, everyone has a chance to succeed. </a:t>
            </a:r>
          </a:p>
        </p:txBody>
      </p:sp>
    </p:spTree>
    <p:extLst>
      <p:ext uri="{BB962C8B-B14F-4D97-AF65-F5344CB8AC3E}">
        <p14:creationId xmlns:p14="http://schemas.microsoft.com/office/powerpoint/2010/main" val="4170581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17616" y="2127180"/>
            <a:ext cx="8645384" cy="4247317"/>
          </a:xfrm>
          <a:prstGeom prst="rect">
            <a:avLst/>
          </a:prstGeom>
          <a:noFill/>
          <a:ln w="9525">
            <a:noFill/>
            <a:miter lim="800000"/>
            <a:headEnd/>
            <a:tailEnd/>
          </a:ln>
        </p:spPr>
        <p:txBody>
          <a:bodyPr wrap="square">
            <a:prstTxWarp prst="textNoShape">
              <a:avLst/>
            </a:prstTxWarp>
            <a:spAutoFit/>
          </a:bodyPr>
          <a:lstStyle/>
          <a:p>
            <a:pPr defTabSz="457200" eaLnBrk="0" fontAlgn="auto" hangingPunct="0">
              <a:spcBef>
                <a:spcPts val="0"/>
              </a:spcBef>
              <a:spcAft>
                <a:spcPts val="0"/>
              </a:spcAft>
            </a:pPr>
            <a:r>
              <a:rPr lang="en-US" sz="2200" dirty="0">
                <a:solidFill>
                  <a:srgbClr val="3F281F"/>
                </a:solidFill>
                <a:latin typeface="Tw Cen MT"/>
                <a:ea typeface="Avenir Medium" charset="0"/>
                <a:cs typeface="Tw Cen MT"/>
              </a:rPr>
              <a:t>BIG PICTURE</a:t>
            </a:r>
          </a:p>
          <a:p>
            <a:r>
              <a:rPr lang="en-US" sz="1600" dirty="0">
                <a:solidFill>
                  <a:srgbClr val="000000"/>
                </a:solidFill>
                <a:latin typeface="Avenir Book" panose="02000503020000020003" pitchFamily="2" charset="0"/>
                <a:ea typeface="Avenir Medium" charset="0"/>
                <a:cs typeface="Avenir Medium" charset="0"/>
              </a:rPr>
              <a:t>When workers earn a decent living, they are able to buy the things they need,</a:t>
            </a:r>
          </a:p>
          <a:p>
            <a:r>
              <a:rPr lang="en-US" sz="1600" dirty="0">
                <a:solidFill>
                  <a:srgbClr val="000000"/>
                </a:solidFill>
                <a:latin typeface="Avenir Book" panose="02000503020000020003" pitchFamily="2" charset="0"/>
                <a:ea typeface="Avenir Medium" charset="0"/>
                <a:cs typeface="Avenir Medium" charset="0"/>
              </a:rPr>
              <a:t>and with increased demand, firms hire more workers, so more people thrive.</a:t>
            </a:r>
          </a:p>
          <a:p>
            <a:pPr defTabSz="457200" eaLnBrk="0" fontAlgn="auto" hangingPunct="0">
              <a:spcBef>
                <a:spcPts val="1200"/>
              </a:spcBef>
              <a:spcAft>
                <a:spcPts val="0"/>
              </a:spcAft>
            </a:pPr>
            <a:r>
              <a:rPr lang="en-US" sz="2200" dirty="0">
                <a:solidFill>
                  <a:srgbClr val="3F281F"/>
                </a:solidFill>
                <a:latin typeface="Tw Cen MT"/>
                <a:ea typeface="Avenir Medium" charset="0"/>
                <a:cs typeface="Tw Cen MT"/>
              </a:rPr>
              <a:t>POLICY POSITION</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rPr>
              <a:t>Poverty causes suffering and deprivation</a:t>
            </a:r>
            <a:r>
              <a:rPr lang="en-US" sz="1600" dirty="0">
                <a:solidFill>
                  <a:srgbClr val="000000"/>
                </a:solidFill>
                <a:latin typeface="Avenir Book" panose="02000503020000020003" pitchFamily="2" charset="0"/>
                <a:ea typeface="Avenir Medium" charset="0"/>
                <a:cs typeface="Avenir Medium" charset="0"/>
              </a:rPr>
              <a:t>, but...</a:t>
            </a:r>
          </a:p>
          <a:p>
            <a:pPr marL="285750" indent="-285750" defTabSz="457200" eaLnBrk="0" fontAlgn="auto" hangingPunct="0">
              <a:spcBef>
                <a:spcPts val="600"/>
              </a:spcBef>
              <a:spcAft>
                <a:spcPts val="0"/>
              </a:spcAft>
              <a:buClr>
                <a:srgbClr val="001F74"/>
              </a:buClr>
              <a:buSzPct val="112000"/>
              <a:buFont typeface="Wingdings" charset="2"/>
              <a:buChar char="Ø"/>
            </a:pPr>
            <a:r>
              <a:rPr lang="en-US" sz="1500" dirty="0">
                <a:solidFill>
                  <a:srgbClr val="000000"/>
                </a:solidFill>
                <a:latin typeface="Avenir Book" panose="02000503020000020003" pitchFamily="2" charset="0"/>
                <a:ea typeface="Avenir Medium" charset="0"/>
                <a:cs typeface="Avenir Medium" charset="0"/>
              </a:rPr>
              <a:t>Radical policies squelch entrepreneurial drive and impoverish </a:t>
            </a:r>
          </a:p>
          <a:p>
            <a:pPr marL="279400" defTabSz="457200" eaLnBrk="0" fontAlgn="auto" hangingPunct="0">
              <a:spcBef>
                <a:spcPts val="0"/>
              </a:spcBef>
              <a:spcAft>
                <a:spcPts val="0"/>
              </a:spcAft>
              <a:buClr>
                <a:srgbClr val="001F74"/>
              </a:buClr>
              <a:buSzPct val="112000"/>
            </a:pPr>
            <a:r>
              <a:rPr lang="en-US" sz="1500" dirty="0">
                <a:solidFill>
                  <a:srgbClr val="000000"/>
                </a:solidFill>
                <a:latin typeface="Avenir Book" panose="02000503020000020003" pitchFamily="2" charset="0"/>
                <a:ea typeface="Avenir Medium" charset="0"/>
                <a:cs typeface="Avenir Medium" charset="0"/>
              </a:rPr>
              <a:t>the whole society, while firms flounder and workers stagnate. </a:t>
            </a:r>
          </a:p>
          <a:p>
            <a:pPr marL="285750" indent="-285750" defTabSz="457200" eaLnBrk="0" fontAlgn="auto" hangingPunct="0">
              <a:spcBef>
                <a:spcPts val="600"/>
              </a:spcBef>
              <a:spcAft>
                <a:spcPts val="0"/>
              </a:spcAft>
              <a:buClr>
                <a:srgbClr val="001F74"/>
              </a:buClr>
              <a:buSzPct val="112000"/>
              <a:buFont typeface="Wingdings" charset="2"/>
              <a:buChar char="Ø"/>
            </a:pPr>
            <a:r>
              <a:rPr lang="en-US" sz="1500" dirty="0">
                <a:solidFill>
                  <a:srgbClr val="000000"/>
                </a:solidFill>
                <a:latin typeface="Avenir Book" panose="02000503020000020003" pitchFamily="2" charset="0"/>
                <a:ea typeface="Avenir Medium" charset="0"/>
                <a:cs typeface="Avenir Medium" charset="0"/>
              </a:rPr>
              <a:t>Conservative policies exacerbate poverty because working </a:t>
            </a:r>
          </a:p>
          <a:p>
            <a:pPr marL="298450" defTabSz="457200" eaLnBrk="0" fontAlgn="auto" hangingPunct="0">
              <a:spcBef>
                <a:spcPts val="0"/>
              </a:spcBef>
              <a:spcAft>
                <a:spcPts val="0"/>
              </a:spcAft>
              <a:buClr>
                <a:srgbClr val="001F74"/>
              </a:buClr>
              <a:buSzPct val="112000"/>
            </a:pPr>
            <a:r>
              <a:rPr lang="en-US" sz="1500" dirty="0">
                <a:solidFill>
                  <a:srgbClr val="000000"/>
                </a:solidFill>
                <a:latin typeface="Avenir Book" panose="02000503020000020003" pitchFamily="2" charset="0"/>
                <a:ea typeface="Avenir Medium" charset="0"/>
                <a:cs typeface="Avenir Medium" charset="0"/>
              </a:rPr>
              <a:t>people stay poor and firms go under when people can’t buy</a:t>
            </a:r>
          </a:p>
          <a:p>
            <a:pPr marL="298450" defTabSz="457200" eaLnBrk="0" fontAlgn="auto" hangingPunct="0">
              <a:spcBef>
                <a:spcPts val="0"/>
              </a:spcBef>
              <a:spcAft>
                <a:spcPts val="0"/>
              </a:spcAft>
              <a:buClr>
                <a:srgbClr val="001F74"/>
              </a:buClr>
              <a:buSzPct val="112000"/>
            </a:pPr>
            <a:r>
              <a:rPr lang="en-US" sz="1500" dirty="0">
                <a:solidFill>
                  <a:srgbClr val="000000"/>
                </a:solidFill>
                <a:latin typeface="Avenir Book" panose="02000503020000020003" pitchFamily="2" charset="0"/>
                <a:ea typeface="Avenir Medium" charset="0"/>
                <a:cs typeface="Avenir Medium" charset="0"/>
              </a:rPr>
              <a:t>their products. </a:t>
            </a:r>
          </a:p>
          <a:p>
            <a:pPr defTabSz="457200" eaLnBrk="0" fontAlgn="auto" hangingPunct="0">
              <a:spcBef>
                <a:spcPts val="1200"/>
              </a:spcBef>
              <a:spcAft>
                <a:spcPts val="0"/>
              </a:spcAft>
              <a:buClr>
                <a:srgbClr val="001F74"/>
              </a:buClr>
              <a:buSzPct val="112000"/>
            </a:pPr>
            <a:r>
              <a:rPr lang="en-US" sz="2200" dirty="0">
                <a:solidFill>
                  <a:srgbClr val="3F281F"/>
                </a:solidFill>
                <a:latin typeface="Tw Cen MT"/>
                <a:ea typeface="Avenir Medium" charset="0"/>
                <a:cs typeface="Avenir Medium" charset="0"/>
              </a:rPr>
              <a:t>SOLUTION</a:t>
            </a:r>
          </a:p>
          <a:p>
            <a:pPr marL="461963" indent="-446088"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Strengthen minimum wage legislation to end poverty:</a:t>
            </a:r>
          </a:p>
          <a:p>
            <a:pPr marL="228600" indent="-228600" defTabSz="457200" eaLnBrk="0" fontAlgn="auto" hangingPunct="0">
              <a:spcBef>
                <a:spcPts val="600"/>
              </a:spcBef>
              <a:spcAft>
                <a:spcPts val="0"/>
              </a:spcAft>
              <a:buClr>
                <a:srgbClr val="001F74"/>
              </a:buClr>
              <a:buSzPct val="112000"/>
              <a:buFont typeface="Wingdings" charset="2"/>
              <a:buChar char="§"/>
            </a:pPr>
            <a:r>
              <a:rPr lang="en-US" sz="1500" dirty="0">
                <a:solidFill>
                  <a:srgbClr val="000000"/>
                </a:solidFill>
                <a:latin typeface="Avenir Book" panose="02000503020000020003" pitchFamily="2" charset="0"/>
                <a:ea typeface="Avenir Medium" charset="0"/>
                <a:cs typeface="Avenir Medium" charset="0"/>
              </a:rPr>
              <a:t>Raise it to a living wage. </a:t>
            </a:r>
          </a:p>
          <a:p>
            <a:pPr marL="228600" indent="-228600" defTabSz="457200" eaLnBrk="0" fontAlgn="auto" hangingPunct="0">
              <a:spcBef>
                <a:spcPts val="0"/>
              </a:spcBef>
              <a:spcAft>
                <a:spcPts val="0"/>
              </a:spcAft>
              <a:buClr>
                <a:srgbClr val="001F74"/>
              </a:buClr>
              <a:buSzPct val="112000"/>
              <a:buFont typeface="Wingdings" charset="2"/>
              <a:buChar char="§"/>
            </a:pPr>
            <a:r>
              <a:rPr lang="en-US" sz="1500" dirty="0">
                <a:solidFill>
                  <a:srgbClr val="000000"/>
                </a:solidFill>
                <a:latin typeface="Avenir Book" panose="02000503020000020003" pitchFamily="2" charset="0"/>
                <a:ea typeface="Avenir Medium" charset="0"/>
                <a:cs typeface="Avenir Medium" charset="0"/>
              </a:rPr>
              <a:t>Boost the whole economy. </a:t>
            </a:r>
          </a:p>
        </p:txBody>
      </p:sp>
      <p:sp>
        <p:nvSpPr>
          <p:cNvPr id="7" name="Rectangle 6">
            <a:extLst>
              <a:ext uri="{FF2B5EF4-FFF2-40B4-BE49-F238E27FC236}">
                <a16:creationId xmlns:a16="http://schemas.microsoft.com/office/drawing/2014/main" id="{6F30EDE5-BF43-C5BE-656A-713A91016818}"/>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
        <p:nvSpPr>
          <p:cNvPr id="3" name="TextBox 2">
            <a:extLst>
              <a:ext uri="{FF2B5EF4-FFF2-40B4-BE49-F238E27FC236}">
                <a16:creationId xmlns:a16="http://schemas.microsoft.com/office/drawing/2014/main" id="{8EF656FD-99AB-B025-A520-89D20754E650}"/>
              </a:ext>
            </a:extLst>
          </p:cNvPr>
          <p:cNvSpPr txBox="1"/>
          <p:nvPr/>
        </p:nvSpPr>
        <p:spPr>
          <a:xfrm>
            <a:off x="162814" y="-349232"/>
            <a:ext cx="1072830" cy="2862322"/>
          </a:xfrm>
          <a:prstGeom prst="rect">
            <a:avLst/>
          </a:prstGeom>
          <a:noFill/>
        </p:spPr>
        <p:txBody>
          <a:bodyPr wrap="none" rtlCol="0">
            <a:spAutoFit/>
          </a:bodyPr>
          <a:lstStyle/>
          <a:p>
            <a:pPr defTabSz="457200" fontAlgn="auto">
              <a:spcBef>
                <a:spcPts val="0"/>
              </a:spcBef>
              <a:spcAft>
                <a:spcPts val="0"/>
              </a:spcAft>
            </a:pPr>
            <a:r>
              <a:rPr lang="en-US" sz="18000" dirty="0">
                <a:solidFill>
                  <a:srgbClr val="001F74"/>
                </a:solidFill>
                <a:latin typeface="Tw Cen MT"/>
                <a:ea typeface=""/>
                <a:cs typeface="Tw Cen MT"/>
              </a:rPr>
              <a:t>L</a:t>
            </a:r>
          </a:p>
        </p:txBody>
      </p:sp>
      <p:sp>
        <p:nvSpPr>
          <p:cNvPr id="8" name="Rectangle 7">
            <a:extLst>
              <a:ext uri="{FF2B5EF4-FFF2-40B4-BE49-F238E27FC236}">
                <a16:creationId xmlns:a16="http://schemas.microsoft.com/office/drawing/2014/main" id="{A91F109E-68C3-DF31-9B63-4EE083309AD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Livelihood</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9" name="Straight Connector 8">
            <a:extLst>
              <a:ext uri="{FF2B5EF4-FFF2-40B4-BE49-F238E27FC236}">
                <a16:creationId xmlns:a16="http://schemas.microsoft.com/office/drawing/2014/main" id="{8EC65849-F1C8-7FC6-AFE4-BFC35DD14D15}"/>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486C672-3418-4A9E-85E2-579DAFC34729}"/>
              </a:ext>
            </a:extLst>
          </p:cNvPr>
          <p:cNvSpPr txBox="1"/>
          <p:nvPr/>
        </p:nvSpPr>
        <p:spPr>
          <a:xfrm>
            <a:off x="852509" y="242734"/>
            <a:ext cx="3138675" cy="1708160"/>
          </a:xfrm>
          <a:prstGeom prst="rect">
            <a:avLst/>
          </a:prstGeom>
          <a:noFill/>
        </p:spPr>
        <p:txBody>
          <a:bodyPr wrap="none" rtlCol="0">
            <a:spAutoFit/>
          </a:bodyPr>
          <a:lstStyle/>
          <a:p>
            <a:pPr defTabSz="457200" fontAlgn="auto">
              <a:spcBef>
                <a:spcPts val="0"/>
              </a:spcBef>
              <a:spcAft>
                <a:spcPts val="0"/>
              </a:spcAft>
            </a:pPr>
            <a:r>
              <a:rPr lang="en-US" sz="10500" spc="-300" dirty="0" err="1">
                <a:solidFill>
                  <a:srgbClr val="001F74"/>
                </a:solidFill>
                <a:latin typeface="Tw Cen MT"/>
                <a:ea typeface=""/>
                <a:cs typeface="Tw Cen MT"/>
              </a:rPr>
              <a:t>iberal</a:t>
            </a:r>
            <a:endParaRPr lang="en-US" sz="10500" spc="-300" dirty="0">
              <a:solidFill>
                <a:srgbClr val="001F74"/>
              </a:solidFill>
              <a:latin typeface="Tw Cen MT"/>
              <a:ea typeface=""/>
              <a:cs typeface="Tw Cen MT"/>
            </a:endParaRPr>
          </a:p>
        </p:txBody>
      </p:sp>
      <p:sp>
        <p:nvSpPr>
          <p:cNvPr id="11" name="TextBox 10">
            <a:extLst>
              <a:ext uri="{FF2B5EF4-FFF2-40B4-BE49-F238E27FC236}">
                <a16:creationId xmlns:a16="http://schemas.microsoft.com/office/drawing/2014/main" id="{0FDD6BB5-A41D-4332-7741-271C98F590A3}"/>
              </a:ext>
            </a:extLst>
          </p:cNvPr>
          <p:cNvSpPr txBox="1"/>
          <p:nvPr/>
        </p:nvSpPr>
        <p:spPr>
          <a:xfrm>
            <a:off x="1105515" y="1579669"/>
            <a:ext cx="3475230" cy="523220"/>
          </a:xfrm>
          <a:prstGeom prst="rect">
            <a:avLst/>
          </a:prstGeom>
          <a:noFill/>
        </p:spPr>
        <p:txBody>
          <a:bodyPr wrap="none" rtlCol="0">
            <a:spAutoFit/>
          </a:bodyPr>
          <a:lstStyle/>
          <a:p>
            <a:pPr defTabSz="457200" fontAlgn="auto">
              <a:spcBef>
                <a:spcPts val="0"/>
              </a:spcBef>
              <a:spcAft>
                <a:spcPts val="0"/>
              </a:spcAft>
            </a:pPr>
            <a:r>
              <a:rPr lang="en-US" sz="2800" dirty="0">
                <a:solidFill>
                  <a:srgbClr val="878EC2"/>
                </a:solidFill>
                <a:latin typeface="Tw Cen MT"/>
                <a:ea typeface=""/>
                <a:cs typeface="Tw Cen MT"/>
              </a:rPr>
              <a:t>Fair-Market Capitalism</a:t>
            </a:r>
          </a:p>
        </p:txBody>
      </p:sp>
      <p:pic>
        <p:nvPicPr>
          <p:cNvPr id="5" name="Picture 4">
            <a:extLst>
              <a:ext uri="{FF2B5EF4-FFF2-40B4-BE49-F238E27FC236}">
                <a16:creationId xmlns:a16="http://schemas.microsoft.com/office/drawing/2014/main" id="{9743E7BB-24EA-4D7C-3900-37978FA38B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9261" y="4051696"/>
            <a:ext cx="2980267" cy="2514600"/>
          </a:xfrm>
          <a:prstGeom prst="rect">
            <a:avLst/>
          </a:prstGeom>
        </p:spPr>
      </p:pic>
      <p:pic>
        <p:nvPicPr>
          <p:cNvPr id="17" name="Picture 16">
            <a:extLst>
              <a:ext uri="{FF2B5EF4-FFF2-40B4-BE49-F238E27FC236}">
                <a16:creationId xmlns:a16="http://schemas.microsoft.com/office/drawing/2014/main" id="{55EA7E48-E4F8-647F-1315-7AC5739AFB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9261" y="4051696"/>
            <a:ext cx="2980267" cy="2514600"/>
          </a:xfrm>
          <a:prstGeom prst="rect">
            <a:avLst/>
          </a:prstGeom>
        </p:spPr>
      </p:pic>
      <p:pic>
        <p:nvPicPr>
          <p:cNvPr id="6" name="Picture 5">
            <a:extLst>
              <a:ext uri="{FF2B5EF4-FFF2-40B4-BE49-F238E27FC236}">
                <a16:creationId xmlns:a16="http://schemas.microsoft.com/office/drawing/2014/main" id="{B26E1D43-8E7C-F0FF-A708-89F42A8962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69260" y="4051696"/>
            <a:ext cx="2980267" cy="2514600"/>
          </a:xfrm>
          <a:prstGeom prst="rect">
            <a:avLst/>
          </a:prstGeom>
        </p:spPr>
      </p:pic>
      <p:sp>
        <p:nvSpPr>
          <p:cNvPr id="4" name="TextBox 3">
            <a:extLst>
              <a:ext uri="{FF2B5EF4-FFF2-40B4-BE49-F238E27FC236}">
                <a16:creationId xmlns:a16="http://schemas.microsoft.com/office/drawing/2014/main" id="{2BC242F9-9371-6B7A-3B5A-EB9682839FE7}"/>
              </a:ext>
            </a:extLst>
          </p:cNvPr>
          <p:cNvSpPr txBox="1"/>
          <p:nvPr/>
        </p:nvSpPr>
        <p:spPr>
          <a:xfrm>
            <a:off x="7485154" y="2029152"/>
            <a:ext cx="1600201" cy="430887"/>
          </a:xfrm>
          <a:prstGeom prst="rect">
            <a:avLst/>
          </a:prstGeom>
          <a:noFill/>
        </p:spPr>
        <p:txBody>
          <a:bodyPr wrap="square" rtlCol="0">
            <a:spAutoFit/>
          </a:bodyPr>
          <a:lstStyle/>
          <a:p>
            <a:pPr algn="ctr" defTabSz="457200" fontAlgn="auto">
              <a:spcBef>
                <a:spcPts val="0"/>
              </a:spcBef>
              <a:spcAft>
                <a:spcPts val="0"/>
              </a:spcAft>
            </a:pPr>
            <a:r>
              <a:rPr lang="en-US" sz="2200" dirty="0">
                <a:solidFill>
                  <a:srgbClr val="977D6B"/>
                </a:solidFill>
                <a:latin typeface="Tw Cen MT"/>
                <a:ea typeface=""/>
                <a:cs typeface="Tw Cen MT"/>
              </a:rPr>
              <a:t>Livelihood</a:t>
            </a:r>
          </a:p>
        </p:txBody>
      </p:sp>
      <p:pic>
        <p:nvPicPr>
          <p:cNvPr id="14" name="Picture 13">
            <a:extLst>
              <a:ext uri="{FF2B5EF4-FFF2-40B4-BE49-F238E27FC236}">
                <a16:creationId xmlns:a16="http://schemas.microsoft.com/office/drawing/2014/main" id="{9B5BAEF4-64D3-36A0-2A74-EF16256BE3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85155" y="428952"/>
            <a:ext cx="1600200" cy="1600200"/>
          </a:xfrm>
          <a:prstGeom prst="rect">
            <a:avLst/>
          </a:prstGeom>
        </p:spPr>
      </p:pic>
    </p:spTree>
    <p:extLst>
      <p:ext uri="{BB962C8B-B14F-4D97-AF65-F5344CB8AC3E}">
        <p14:creationId xmlns:p14="http://schemas.microsoft.com/office/powerpoint/2010/main" val="11741708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fade">
                                      <p:cBhvr>
                                        <p:cTn id="17" dur="2000"/>
                                        <p:tgtEl>
                                          <p:spTgt spid="2">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2000"/>
                                        <p:tgtEl>
                                          <p:spTgt spid="2">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20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2000"/>
                                        <p:tgtEl>
                                          <p:spTgt spid="2">
                                            <p:txEl>
                                              <p:pRg st="3" end="3"/>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2000"/>
                                        <p:tgtEl>
                                          <p:spTgt spid="2">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Effect transition="in" filter="fade">
                                      <p:cBhvr>
                                        <p:cTn id="36" dur="2000"/>
                                        <p:tgtEl>
                                          <p:spTgt spid="2">
                                            <p:txEl>
                                              <p:pRg st="5" end="5"/>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Effect transition="in" filter="fade">
                                      <p:cBhvr>
                                        <p:cTn id="39" dur="2000"/>
                                        <p:tgtEl>
                                          <p:spTgt spid="2">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
                                            <p:txEl>
                                              <p:pRg st="7" end="7"/>
                                            </p:txEl>
                                          </p:spTgt>
                                        </p:tgtEl>
                                        <p:attrNameLst>
                                          <p:attrName>style.visibility</p:attrName>
                                        </p:attrNameLst>
                                      </p:cBhvr>
                                      <p:to>
                                        <p:strVal val="visible"/>
                                      </p:to>
                                    </p:set>
                                    <p:animEffect transition="in" filter="fade">
                                      <p:cBhvr>
                                        <p:cTn id="44" dur="2000"/>
                                        <p:tgtEl>
                                          <p:spTgt spid="2">
                                            <p:txEl>
                                              <p:pRg st="7" end="7"/>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2000"/>
                                        <p:tgtEl>
                                          <p:spTgt spid="2">
                                            <p:txEl>
                                              <p:pRg st="8" end="8"/>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2">
                                            <p:txEl>
                                              <p:pRg st="9" end="9"/>
                                            </p:txEl>
                                          </p:spTgt>
                                        </p:tgtEl>
                                        <p:attrNameLst>
                                          <p:attrName>style.visibility</p:attrName>
                                        </p:attrNameLst>
                                      </p:cBhvr>
                                      <p:to>
                                        <p:strVal val="visible"/>
                                      </p:to>
                                    </p:set>
                                    <p:animEffect transition="in" filter="fade">
                                      <p:cBhvr>
                                        <p:cTn id="50" dur="2000"/>
                                        <p:tgtEl>
                                          <p:spTgt spid="2">
                                            <p:txEl>
                                              <p:pRg st="9" end="9"/>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2">
                                            <p:txEl>
                                              <p:pRg st="10" end="10"/>
                                            </p:txEl>
                                          </p:spTgt>
                                        </p:tgtEl>
                                        <p:attrNameLst>
                                          <p:attrName>style.visibility</p:attrName>
                                        </p:attrNameLst>
                                      </p:cBhvr>
                                      <p:to>
                                        <p:strVal val="visible"/>
                                      </p:to>
                                    </p:set>
                                    <p:animEffect transition="in" filter="fade">
                                      <p:cBhvr>
                                        <p:cTn id="55" dur="2000"/>
                                        <p:tgtEl>
                                          <p:spTgt spid="2">
                                            <p:txEl>
                                              <p:pRg st="10" end="10"/>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2">
                                            <p:txEl>
                                              <p:pRg st="11" end="11"/>
                                            </p:txEl>
                                          </p:spTgt>
                                        </p:tgtEl>
                                        <p:attrNameLst>
                                          <p:attrName>style.visibility</p:attrName>
                                        </p:attrNameLst>
                                      </p:cBhvr>
                                      <p:to>
                                        <p:strVal val="visible"/>
                                      </p:to>
                                    </p:set>
                                    <p:animEffect transition="in" filter="fade">
                                      <p:cBhvr>
                                        <p:cTn id="58" dur="2000"/>
                                        <p:tgtEl>
                                          <p:spTgt spid="2">
                                            <p:txEl>
                                              <p:pRg st="11" end="1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2">
                                            <p:txEl>
                                              <p:pRg st="12" end="12"/>
                                            </p:txEl>
                                          </p:spTgt>
                                        </p:tgtEl>
                                        <p:attrNameLst>
                                          <p:attrName>style.visibility</p:attrName>
                                        </p:attrNameLst>
                                      </p:cBhvr>
                                      <p:to>
                                        <p:strVal val="visible"/>
                                      </p:to>
                                    </p:set>
                                    <p:animEffect transition="in" filter="fade">
                                      <p:cBhvr>
                                        <p:cTn id="63" dur="2000"/>
                                        <p:tgtEl>
                                          <p:spTgt spid="2">
                                            <p:txEl>
                                              <p:pRg st="12" end="12"/>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2">
                                            <p:txEl>
                                              <p:pRg st="13" end="13"/>
                                            </p:txEl>
                                          </p:spTgt>
                                        </p:tgtEl>
                                        <p:attrNameLst>
                                          <p:attrName>style.visibility</p:attrName>
                                        </p:attrNameLst>
                                      </p:cBhvr>
                                      <p:to>
                                        <p:strVal val="visible"/>
                                      </p:to>
                                    </p:set>
                                    <p:animEffect transition="in" filter="fade">
                                      <p:cBhvr>
                                        <p:cTn id="68" dur="2000"/>
                                        <p:tgtEl>
                                          <p:spTgt spid="2">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232A230-43F9-6245-8FF6-8842BA465DF2}"/>
              </a:ext>
            </a:extLst>
          </p:cNvPr>
          <p:cNvSpPr/>
          <p:nvPr/>
        </p:nvSpPr>
        <p:spPr>
          <a:xfrm>
            <a:off x="-2" y="11668"/>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Livelihood</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4" name="TextBox 3"/>
          <p:cNvSpPr txBox="1"/>
          <p:nvPr/>
        </p:nvSpPr>
        <p:spPr>
          <a:xfrm>
            <a:off x="74148" y="1125319"/>
            <a:ext cx="8841252" cy="5614357"/>
          </a:xfrm>
          <a:prstGeom prst="rect">
            <a:avLst/>
          </a:prstGeom>
          <a:noFill/>
        </p:spPr>
        <p:txBody>
          <a:bodyPr wrap="square" rtlCol="0">
            <a:spAutoFit/>
          </a:bodyPr>
          <a:lstStyle/>
          <a:p>
            <a:pPr marL="165100" indent="-165100">
              <a:spcBef>
                <a:spcPts val="300"/>
              </a:spcBef>
            </a:pPr>
            <a:r>
              <a:rPr lang="en-US" sz="1600" baseline="30000" dirty="0">
                <a:solidFill>
                  <a:srgbClr val="001F75"/>
                </a:solidFill>
                <a:effectLst/>
                <a:latin typeface="Avenir Book" panose="02000503020000020003" pitchFamily="2" charset="0"/>
              </a:rPr>
              <a:t>1. </a:t>
            </a:r>
            <a:r>
              <a:rPr lang="en-US" sz="1600" baseline="30000" dirty="0">
                <a:effectLst/>
                <a:latin typeface="Avenir Book" panose="02000503020000020003" pitchFamily="2" charset="0"/>
              </a:rPr>
              <a:t>Have you ever waited tables at a diner on a Sunday morning? Have you ever mowed lawns and trimmed trees at a resort? Have you ever cleaned motel rooms? Those jobs require hard work, focus, and expertise, but we dismiss them as “low-skilled” and don’t pay those workers a decent wage. Nobody who works full time should be living in poverty. The term working poor should be an oxymoron. Low-skilled workers deserve our thanks and should be paid a living wage.</a:t>
            </a:r>
          </a:p>
          <a:p>
            <a:pPr marL="165100" indent="-165100">
              <a:spcBef>
                <a:spcPts val="300"/>
              </a:spcBef>
            </a:pPr>
            <a:r>
              <a:rPr lang="en-US" sz="1600" baseline="30000" dirty="0">
                <a:solidFill>
                  <a:srgbClr val="001F75"/>
                </a:solidFill>
                <a:effectLst/>
                <a:latin typeface="Avenir Book" panose="02000503020000020003" pitchFamily="2" charset="0"/>
              </a:rPr>
              <a:t>2. </a:t>
            </a:r>
            <a:r>
              <a:rPr lang="en-US" sz="1600" baseline="30000" dirty="0">
                <a:effectLst/>
                <a:latin typeface="Avenir Book" panose="02000503020000020003" pitchFamily="2" charset="0"/>
              </a:rPr>
              <a:t>Do you want to know how to end poverty? Guarantee all workers a living wage. That will lift millions of people out of poverty. And getting more money to low-income people stimulates the economy because they have so many material needs that they spend the money in their pockets right away. The boost in demand helps business and circles back around to workers when firms expand and start hiring. A living wage means more jobs, and more jobs mean more prosperity for all.</a:t>
            </a:r>
          </a:p>
          <a:p>
            <a:pPr marL="165100" indent="-165100">
              <a:spcBef>
                <a:spcPts val="300"/>
              </a:spcBef>
            </a:pPr>
            <a:r>
              <a:rPr lang="en-US" sz="1600" baseline="30000" dirty="0">
                <a:solidFill>
                  <a:srgbClr val="001F75"/>
                </a:solidFill>
                <a:effectLst/>
                <a:latin typeface="Avenir Book" panose="02000503020000020003" pitchFamily="2" charset="0"/>
              </a:rPr>
              <a:t>3. </a:t>
            </a:r>
            <a:r>
              <a:rPr lang="en-US" sz="1600" baseline="30000" dirty="0">
                <a:effectLst/>
                <a:latin typeface="Avenir Book" panose="02000503020000020003" pitchFamily="2" charset="0"/>
              </a:rPr>
              <a:t>Radicals, you want to throw out the very thing that solves poverty, which is fair-market capitalism. Democratic socialism won’t generate wealth, because the entrepreneurs who bring us the new ideas that become tomorrow’s economic drivers have no motivation to spend years tinkering in the garage or toiling in the lab to perfect a new design. With cooperative ownership the rewards of genius, talent, and effort are shared with people who didn’t do all that hard work.</a:t>
            </a:r>
          </a:p>
          <a:p>
            <a:pPr marL="165100" indent="-165100">
              <a:spcBef>
                <a:spcPts val="300"/>
              </a:spcBef>
            </a:pPr>
            <a:r>
              <a:rPr lang="en-US" sz="1600" baseline="30000" dirty="0">
                <a:solidFill>
                  <a:srgbClr val="001F75"/>
                </a:solidFill>
                <a:effectLst/>
                <a:latin typeface="Avenir Book" panose="02000503020000020003" pitchFamily="2" charset="0"/>
              </a:rPr>
              <a:t>4. </a:t>
            </a:r>
            <a:r>
              <a:rPr lang="en-US" sz="1600" baseline="30000" dirty="0">
                <a:effectLst/>
                <a:latin typeface="Avenir Book" panose="02000503020000020003" pitchFamily="2" charset="0"/>
              </a:rPr>
              <a:t>The radical policy of worker-owned business incubators has a major flaw. When people with no expertise are handed a voting share of the company, businesses fail. This problem can’t be fixed because in democratic socialism, firms aren’t allowed to hire wage laborers, so workers can’t get experience. Radicals prevent people from gaining the skills that could become the stepping stones to improving their lives and adding value to firms.</a:t>
            </a:r>
          </a:p>
          <a:p>
            <a:pPr marL="165100" indent="-165100">
              <a:spcBef>
                <a:spcPts val="300"/>
              </a:spcBef>
            </a:pPr>
            <a:r>
              <a:rPr lang="en-US" sz="1600" baseline="30000" dirty="0">
                <a:solidFill>
                  <a:srgbClr val="001F75"/>
                </a:solidFill>
                <a:effectLst/>
                <a:latin typeface="Avenir Book" panose="02000503020000020003" pitchFamily="2" charset="0"/>
              </a:rPr>
              <a:t>5. </a:t>
            </a:r>
            <a:r>
              <a:rPr lang="en-US" sz="1600" baseline="30000" dirty="0">
                <a:effectLst/>
                <a:latin typeface="Avenir Book" panose="02000503020000020003" pitchFamily="2" charset="0"/>
              </a:rPr>
              <a:t>Conservatives blame the poor for being unmotivated to improve their lives. It’s naïve to think a person can just move into a better-paying job overnight. Have you looked at the price of tuition lately? How will they pay their bills while they’re in school? Most of the working poor have few options, which is why they get stuck in low-wage work. The free-market approach makes the odds worse that they’ll ever be able to work their way up to a decent livelihood.</a:t>
            </a:r>
          </a:p>
          <a:p>
            <a:pPr marL="165100" indent="-165100">
              <a:spcBef>
                <a:spcPts val="300"/>
              </a:spcBef>
            </a:pPr>
            <a:r>
              <a:rPr lang="en-US" sz="1600" baseline="30000" dirty="0">
                <a:solidFill>
                  <a:srgbClr val="001F75"/>
                </a:solidFill>
                <a:effectLst/>
                <a:latin typeface="Avenir Book" panose="02000503020000020003" pitchFamily="2" charset="0"/>
              </a:rPr>
              <a:t>6.</a:t>
            </a:r>
            <a:r>
              <a:rPr lang="en-US" sz="1600" baseline="30000" dirty="0">
                <a:solidFill>
                  <a:srgbClr val="0006B2"/>
                </a:solidFill>
                <a:effectLst/>
                <a:latin typeface="Avenir Book" panose="02000503020000020003" pitchFamily="2" charset="0"/>
              </a:rPr>
              <a:t> </a:t>
            </a:r>
            <a:r>
              <a:rPr lang="en-US" sz="1600" baseline="30000" dirty="0">
                <a:effectLst/>
                <a:latin typeface="Avenir Book" panose="02000503020000020003" pitchFamily="2" charset="0"/>
              </a:rPr>
              <a:t>When people are stuck in poverty because they can’t earn a fair wage, the whole economy suffers. Conservatives, you shoot yourselves in the foot by opposing the minimum wage because when people have no money in their pockets, businesses don’t thrive. Firms have to lay off more workers or go belly-up. So then we end up with higher rates of poverty. Once again, your idea to do nothing puts our whole economy at risk.</a:t>
            </a:r>
          </a:p>
          <a:p>
            <a:pPr marL="165100" indent="-165100">
              <a:spcBef>
                <a:spcPts val="300"/>
              </a:spcBef>
            </a:pPr>
            <a:r>
              <a:rPr lang="en-US" sz="1600" baseline="30000" dirty="0">
                <a:solidFill>
                  <a:srgbClr val="001F75"/>
                </a:solidFill>
                <a:effectLst/>
                <a:latin typeface="Avenir Book" panose="02000503020000020003" pitchFamily="2" charset="0"/>
              </a:rPr>
              <a:t>7. </a:t>
            </a:r>
            <a:r>
              <a:rPr lang="en-US" sz="1600" baseline="30000" dirty="0">
                <a:effectLst/>
                <a:latin typeface="Avenir Book" panose="02000503020000020003" pitchFamily="2" charset="0"/>
              </a:rPr>
              <a:t>Strengthening minimum wage legislation is the best way to help people rise out of poverty. It’s a lifeline for motivated people who are struggling to earn a decent living and make their lives better. People who work forty hours or more a week at low-skilled jobs should, at the very least, be able afford the basic necessities</a:t>
            </a:r>
            <a:r>
              <a:rPr lang="en-US" sz="1600" baseline="30000" dirty="0">
                <a:latin typeface="Avenir Book" panose="02000503020000020003" pitchFamily="2" charset="0"/>
              </a:rPr>
              <a:t> </a:t>
            </a:r>
            <a:r>
              <a:rPr lang="en-US" sz="1600" baseline="30000" dirty="0">
                <a:effectLst/>
                <a:latin typeface="Avenir Book" panose="02000503020000020003" pitchFamily="2" charset="0"/>
              </a:rPr>
              <a:t>of life for themselves and their families. By raising the minimum wage to a living wage, this becomes possible. It is the right and fair policy for our country.</a:t>
            </a:r>
          </a:p>
          <a:p>
            <a:pPr marL="165100" indent="-165100">
              <a:spcBef>
                <a:spcPts val="300"/>
              </a:spcBef>
            </a:pPr>
            <a:r>
              <a:rPr lang="en-US" sz="1600" baseline="30000" dirty="0">
                <a:solidFill>
                  <a:srgbClr val="001F75"/>
                </a:solidFill>
                <a:effectLst/>
                <a:latin typeface="Avenir Book" panose="02000503020000020003" pitchFamily="2" charset="0"/>
              </a:rPr>
              <a:t>8. </a:t>
            </a:r>
            <a:r>
              <a:rPr lang="en-US" sz="1600" baseline="30000" dirty="0">
                <a:effectLst/>
                <a:latin typeface="Avenir Book" panose="02000503020000020003" pitchFamily="2" charset="0"/>
              </a:rPr>
              <a:t>We end the travesty of the “working poor” by expanding the minimum wage so there are no longer any exceptions—it includes commissioned salespeople, tipped workers, farm workers, and others. This policy is good for individuals, families, and businesses because all can prosper. We get more money into the pockets of low-income people, businesses expand, and people have more opportunities to rise out of poverty. This is how we create the optimal conditions for our whole nation to thrive.</a:t>
            </a:r>
          </a:p>
        </p:txBody>
      </p:sp>
      <p:sp>
        <p:nvSpPr>
          <p:cNvPr id="7" name="TextBox 6"/>
          <p:cNvSpPr txBox="1"/>
          <p:nvPr/>
        </p:nvSpPr>
        <p:spPr>
          <a:xfrm>
            <a:off x="601145" y="580237"/>
            <a:ext cx="7088754" cy="420628"/>
          </a:xfrm>
          <a:prstGeom prst="rect">
            <a:avLst/>
          </a:prstGeom>
          <a:noFill/>
        </p:spPr>
        <p:txBody>
          <a:bodyPr wrap="square" rtlCol="0">
            <a:spAutoFit/>
          </a:bodyPr>
          <a:lstStyle/>
          <a:p>
            <a:pPr defTabSz="457200" fontAlgn="auto">
              <a:spcBef>
                <a:spcPts val="0"/>
              </a:spcBef>
              <a:spcAft>
                <a:spcPts val="0"/>
              </a:spcAft>
            </a:pPr>
            <a:r>
              <a:rPr lang="en-US" sz="3200" baseline="30000" dirty="0">
                <a:solidFill>
                  <a:srgbClr val="54301A"/>
                </a:solidFill>
                <a:latin typeface="Avenir Book" panose="02000503020000020003" pitchFamily="2" charset="0"/>
                <a:ea typeface=""/>
                <a:cs typeface=""/>
              </a:rPr>
              <a:t>Livelihood Talking Points:</a:t>
            </a:r>
            <a:r>
              <a:rPr lang="en-US" sz="3200" baseline="30000" dirty="0">
                <a:solidFill>
                  <a:prstClr val="black"/>
                </a:solidFill>
                <a:latin typeface="Avenir Book" panose="02000503020000020003" pitchFamily="2" charset="0"/>
                <a:ea typeface=""/>
                <a:cs typeface=""/>
              </a:rPr>
              <a:t> </a:t>
            </a:r>
            <a:r>
              <a:rPr lang="en-US" sz="3200" baseline="30000" dirty="0">
                <a:solidFill>
                  <a:srgbClr val="001F74"/>
                </a:solidFill>
                <a:latin typeface="Avenir Book" panose="02000503020000020003" pitchFamily="2" charset="0"/>
                <a:ea typeface=""/>
                <a:cs typeface=""/>
              </a:rPr>
              <a:t>Liberal </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9" y="371493"/>
            <a:ext cx="603504" cy="603504"/>
          </a:xfrm>
          <a:prstGeom prst="rect">
            <a:avLst/>
          </a:prstGeom>
        </p:spPr>
      </p:pic>
      <p:sp>
        <p:nvSpPr>
          <p:cNvPr id="3" name="Rectangle 2">
            <a:extLst>
              <a:ext uri="{FF2B5EF4-FFF2-40B4-BE49-F238E27FC236}">
                <a16:creationId xmlns:a16="http://schemas.microsoft.com/office/drawing/2014/main" id="{E5A9F922-DB6E-E3DF-B6CB-90B95A0893A8}"/>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cxnSp>
        <p:nvCxnSpPr>
          <p:cNvPr id="10" name="Straight Connector 9">
            <a:extLst>
              <a:ext uri="{FF2B5EF4-FFF2-40B4-BE49-F238E27FC236}">
                <a16:creationId xmlns:a16="http://schemas.microsoft.com/office/drawing/2014/main" id="{9D7A79D2-D472-DB00-EFDC-DBAE014BBFDF}"/>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20683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showMasterPhAnim="0">
  <p:cSld>
    <p:bg>
      <p:bgPr>
        <a:solidFill>
          <a:srgbClr val="542F17"/>
        </a:solidFill>
        <a:effectLst/>
      </p:bgPr>
    </p:bg>
    <p:spTree>
      <p:nvGrpSpPr>
        <p:cNvPr id="1" name="">
          <a:extLst>
            <a:ext uri="{FF2B5EF4-FFF2-40B4-BE49-F238E27FC236}">
              <a16:creationId xmlns:a16="http://schemas.microsoft.com/office/drawing/2014/main" id="{F53DE538-ECDD-C533-5997-1586C4D5FFB1}"/>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D261F1C-E638-896E-5376-1E0EA536B3CC}"/>
              </a:ext>
            </a:extLst>
          </p:cNvPr>
          <p:cNvSpPr txBox="1"/>
          <p:nvPr/>
        </p:nvSpPr>
        <p:spPr>
          <a:xfrm>
            <a:off x="0" y="497342"/>
            <a:ext cx="9144000" cy="461665"/>
          </a:xfrm>
          <a:prstGeom prst="rect">
            <a:avLst/>
          </a:prstGeom>
          <a:noFill/>
        </p:spPr>
        <p:txBody>
          <a:bodyPr wrap="square" rtlCol="0">
            <a:spAutoFit/>
          </a:bodyPr>
          <a:lstStyle/>
          <a:p>
            <a:pPr marL="0" marR="0" lvl="0" indent="0" algn="ctr" defTabSz="914400" rtl="0" eaLnBrk="0" fontAlgn="base" latinLnBrk="0" hangingPunct="0">
              <a:lnSpc>
                <a:spcPct val="100000"/>
              </a:lnSpc>
              <a:spcBef>
                <a:spcPts val="600"/>
              </a:spcBef>
              <a:spcAft>
                <a:spcPct val="0"/>
              </a:spcAft>
              <a:buClrTx/>
              <a:buSzTx/>
              <a:buFontTx/>
              <a:buNone/>
              <a:tabLst>
                <a:tab pos="2449513" algn="l"/>
                <a:tab pos="2900363" algn="l"/>
              </a:tabLst>
              <a:defRPr/>
            </a:pPr>
            <a:r>
              <a:rPr kumimoji="0" lang="en-US" sz="240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Now you’ve heard the arguments from all three perspectives. </a:t>
            </a:r>
          </a:p>
        </p:txBody>
      </p:sp>
      <p:sp>
        <p:nvSpPr>
          <p:cNvPr id="2" name="Rectangle 1">
            <a:extLst>
              <a:ext uri="{FF2B5EF4-FFF2-40B4-BE49-F238E27FC236}">
                <a16:creationId xmlns:a16="http://schemas.microsoft.com/office/drawing/2014/main" id="{01FA7DFF-FBE1-C6A1-CFFA-0FA2DB40E05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4" name="Rectangle 3">
            <a:extLst>
              <a:ext uri="{FF2B5EF4-FFF2-40B4-BE49-F238E27FC236}">
                <a16:creationId xmlns:a16="http://schemas.microsoft.com/office/drawing/2014/main" id="{A5A9D983-7ED9-7483-F440-CBA5CF38AFAF}"/>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The Shared Outcome</a:t>
            </a:r>
          </a:p>
        </p:txBody>
      </p:sp>
      <p:cxnSp>
        <p:nvCxnSpPr>
          <p:cNvPr id="7" name="Straight Connector 6">
            <a:extLst>
              <a:ext uri="{FF2B5EF4-FFF2-40B4-BE49-F238E27FC236}">
                <a16:creationId xmlns:a16="http://schemas.microsoft.com/office/drawing/2014/main" id="{305975E7-AE9F-FBF9-DE14-7C9E6AA7ABB1}"/>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7B7950F-829A-90AC-CB3C-D58C7819D092}"/>
              </a:ext>
            </a:extLst>
          </p:cNvPr>
          <p:cNvSpPr txBox="1"/>
          <p:nvPr/>
        </p:nvSpPr>
        <p:spPr>
          <a:xfrm>
            <a:off x="5138349" y="3079858"/>
            <a:ext cx="4005649" cy="1569660"/>
          </a:xfrm>
          <a:prstGeom prst="rect">
            <a:avLst/>
          </a:prstGeom>
          <a:noFill/>
        </p:spPr>
        <p:txBody>
          <a:bodyPr wrap="square" rtlCol="0">
            <a:spAutoFit/>
          </a:bodyPr>
          <a:lstStyle/>
          <a:p>
            <a:pPr marL="0" marR="0" lvl="0" indent="0" algn="ctr" defTabSz="914400" rtl="0" eaLnBrk="0" fontAlgn="base" latinLnBrk="0" hangingPunct="0">
              <a:lnSpc>
                <a:spcPct val="100000"/>
              </a:lnSpc>
              <a:spcBef>
                <a:spcPts val="600"/>
              </a:spcBef>
              <a:spcAft>
                <a:spcPct val="0"/>
              </a:spcAft>
              <a:buClrTx/>
              <a:buSzTx/>
              <a:buFontTx/>
              <a:buNone/>
              <a:tabLst>
                <a:tab pos="2449513" algn="l"/>
                <a:tab pos="2900363" algn="l"/>
              </a:tabLst>
              <a:defRPr/>
            </a:pPr>
            <a:r>
              <a:rPr kumimoji="0" lang="en-US" sz="320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It’s time for you to join the conversation!  </a:t>
            </a:r>
          </a:p>
        </p:txBody>
      </p:sp>
      <p:sp>
        <p:nvSpPr>
          <p:cNvPr id="11" name="TextBox 10">
            <a:extLst>
              <a:ext uri="{FF2B5EF4-FFF2-40B4-BE49-F238E27FC236}">
                <a16:creationId xmlns:a16="http://schemas.microsoft.com/office/drawing/2014/main" id="{AF101A49-5E1F-29EE-0C45-726AEC59C614}"/>
              </a:ext>
            </a:extLst>
          </p:cNvPr>
          <p:cNvSpPr txBox="1"/>
          <p:nvPr/>
        </p:nvSpPr>
        <p:spPr>
          <a:xfrm>
            <a:off x="-2" y="994070"/>
            <a:ext cx="9144000" cy="877163"/>
          </a:xfrm>
          <a:prstGeom prst="rect">
            <a:avLst/>
          </a:prstGeom>
          <a:noFill/>
        </p:spPr>
        <p:txBody>
          <a:bodyPr wrap="square" rtlCol="0">
            <a:spAutoFit/>
          </a:bodyPr>
          <a:lstStyle/>
          <a:p>
            <a:pPr marL="0" marR="0" lvl="0" indent="0" algn="ctr" defTabSz="914400" rtl="0" eaLnBrk="0" fontAlgn="base" latinLnBrk="0" hangingPunct="0">
              <a:lnSpc>
                <a:spcPct val="100000"/>
              </a:lnSpc>
              <a:spcBef>
                <a:spcPts val="600"/>
              </a:spcBef>
              <a:spcAft>
                <a:spcPct val="0"/>
              </a:spcAft>
              <a:buClrTx/>
              <a:buSzTx/>
              <a:buFontTx/>
              <a:buNone/>
              <a:tabLst>
                <a:tab pos="2449513" algn="l"/>
                <a:tab pos="2900363" algn="l"/>
              </a:tabLst>
              <a:defRPr/>
            </a:pPr>
            <a:r>
              <a:rPr kumimoji="0" lang="en-US" sz="230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They all share the goal of achieving</a:t>
            </a:r>
            <a:r>
              <a:rPr kumimoji="0" lang="en-US" sz="2300" u="none" strike="noStrike" kern="1200" cap="none" spc="0" normalizeH="0" noProof="0" dirty="0">
                <a:ln>
                  <a:noFill/>
                </a:ln>
                <a:solidFill>
                  <a:srgbClr val="FFFFFF"/>
                </a:solidFill>
                <a:effectLst/>
                <a:uLnTx/>
                <a:uFillTx/>
                <a:latin typeface="Avenir Book" panose="02000503020000020003" pitchFamily="2" charset="0"/>
                <a:ea typeface="Avenir Medium" charset="0"/>
                <a:cs typeface="Avenir Medium" charset="0"/>
              </a:rPr>
              <a:t> an </a:t>
            </a:r>
          </a:p>
          <a:p>
            <a:pPr marL="0" marR="0" lvl="0" indent="0" algn="ctr" defTabSz="914400" rtl="0" eaLnBrk="0" fontAlgn="base" latinLnBrk="0" hangingPunct="0">
              <a:lnSpc>
                <a:spcPct val="100000"/>
              </a:lnSpc>
              <a:spcBef>
                <a:spcPts val="600"/>
              </a:spcBef>
              <a:spcAft>
                <a:spcPct val="0"/>
              </a:spcAft>
              <a:buClrTx/>
              <a:buSzTx/>
              <a:buFontTx/>
              <a:buNone/>
              <a:tabLst>
                <a:tab pos="2449513" algn="l"/>
                <a:tab pos="2900363" algn="l"/>
              </a:tabLst>
              <a:defRPr/>
            </a:pPr>
            <a:r>
              <a:rPr kumimoji="0" lang="en-US" sz="2300" u="none" strike="noStrike" kern="1200" cap="none" spc="0" normalizeH="0" baseline="0" noProof="0" dirty="0">
                <a:ln>
                  <a:noFill/>
                </a:ln>
                <a:solidFill>
                  <a:srgbClr val="FFFFFF"/>
                </a:solidFill>
                <a:effectLst/>
                <a:uLnTx/>
                <a:uFillTx/>
                <a:latin typeface="Avenir Black" panose="02000503020000020003" pitchFamily="2" charset="0"/>
                <a:ea typeface="Avenir Medium" charset="0"/>
                <a:cs typeface="Avenir Medium" charset="0"/>
              </a:rPr>
              <a:t>end</a:t>
            </a:r>
            <a:r>
              <a:rPr kumimoji="0" lang="en-US" sz="2300" u="none" strike="noStrike" kern="1200" cap="none" spc="0" normalizeH="0" noProof="0" dirty="0">
                <a:ln>
                  <a:noFill/>
                </a:ln>
                <a:solidFill>
                  <a:srgbClr val="FFFFFF"/>
                </a:solidFill>
                <a:effectLst/>
                <a:uLnTx/>
                <a:uFillTx/>
                <a:latin typeface="Avenir Black" panose="02000503020000020003" pitchFamily="2" charset="0"/>
                <a:ea typeface="Avenir Medium" charset="0"/>
                <a:cs typeface="Avenir Medium" charset="0"/>
              </a:rPr>
              <a:t> to</a:t>
            </a:r>
            <a:r>
              <a:rPr kumimoji="0" lang="en-US" sz="2300" u="none" strike="noStrike" kern="1200" cap="none" spc="0" normalizeH="0" baseline="0" noProof="0" dirty="0">
                <a:ln>
                  <a:noFill/>
                </a:ln>
                <a:solidFill>
                  <a:srgbClr val="FFFFFF"/>
                </a:solidFill>
                <a:effectLst/>
                <a:uLnTx/>
                <a:uFillTx/>
                <a:latin typeface="Avenir Black" panose="02000503020000020003" pitchFamily="2" charset="0"/>
                <a:ea typeface="Avenir Medium" charset="0"/>
                <a:cs typeface="Avenir Medium" charset="0"/>
              </a:rPr>
              <a:t> poverty</a:t>
            </a:r>
            <a:r>
              <a:rPr kumimoji="0" lang="en-US" sz="230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 </a:t>
            </a:r>
          </a:p>
        </p:txBody>
      </p:sp>
      <p:pic>
        <p:nvPicPr>
          <p:cNvPr id="5" name="Picture 4">
            <a:extLst>
              <a:ext uri="{FF2B5EF4-FFF2-40B4-BE49-F238E27FC236}">
                <a16:creationId xmlns:a16="http://schemas.microsoft.com/office/drawing/2014/main" id="{2F1577AE-9E62-9F11-CE73-F4409BAC2321}"/>
              </a:ext>
            </a:extLst>
          </p:cNvPr>
          <p:cNvPicPr>
            <a:picLocks noChangeAspect="1"/>
          </p:cNvPicPr>
          <p:nvPr/>
        </p:nvPicPr>
        <p:blipFill>
          <a:blip r:embed="rId3"/>
          <a:stretch>
            <a:fillRect/>
          </a:stretch>
        </p:blipFill>
        <p:spPr>
          <a:xfrm>
            <a:off x="383546" y="2286000"/>
            <a:ext cx="4754805" cy="3157377"/>
          </a:xfrm>
          <a:prstGeom prst="rect">
            <a:avLst/>
          </a:prstGeom>
          <a:ln>
            <a:solidFill>
              <a:srgbClr val="000000"/>
            </a:solidFill>
          </a:ln>
        </p:spPr>
      </p:pic>
    </p:spTree>
    <p:extLst>
      <p:ext uri="{BB962C8B-B14F-4D97-AF65-F5344CB8AC3E}">
        <p14:creationId xmlns:p14="http://schemas.microsoft.com/office/powerpoint/2010/main" val="23612032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2000"/>
                                        <p:tgtEl>
                                          <p:spTgt spid="1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animEffect transition="in" filter="fade">
                                      <p:cBhvr>
                                        <p:cTn id="10" dur="2000"/>
                                        <p:tgtEl>
                                          <p:spTgt spid="11">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fade">
                                      <p:cBhvr>
                                        <p:cTn id="18" dur="2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rgbClr val="F7F4F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6F933FA-0C29-76A2-E0D6-DDB1E95C4BB8}"/>
              </a:ext>
            </a:extLst>
          </p:cNvPr>
          <p:cNvPicPr>
            <a:picLocks noChangeAspect="1"/>
          </p:cNvPicPr>
          <p:nvPr/>
        </p:nvPicPr>
        <p:blipFill>
          <a:blip r:embed="rId3"/>
          <a:stretch>
            <a:fillRect/>
          </a:stretch>
        </p:blipFill>
        <p:spPr>
          <a:xfrm>
            <a:off x="2677535" y="1743093"/>
            <a:ext cx="3788929" cy="4226639"/>
          </a:xfrm>
          <a:prstGeom prst="rect">
            <a:avLst/>
          </a:prstGeom>
        </p:spPr>
      </p:pic>
      <p:sp>
        <p:nvSpPr>
          <p:cNvPr id="7" name="Rectangle 6"/>
          <p:cNvSpPr/>
          <p:nvPr/>
        </p:nvSpPr>
        <p:spPr bwMode="auto">
          <a:xfrm>
            <a:off x="228600" y="304800"/>
            <a:ext cx="8686800" cy="13716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ＭＳ Ｐゴシック" charset="0"/>
            </a:endParaRPr>
          </a:p>
        </p:txBody>
      </p:sp>
      <p:sp>
        <p:nvSpPr>
          <p:cNvPr id="10" name="TextBox 9"/>
          <p:cNvSpPr txBox="1">
            <a:spLocks noChangeArrowheads="1"/>
          </p:cNvSpPr>
          <p:nvPr/>
        </p:nvSpPr>
        <p:spPr bwMode="auto">
          <a:xfrm>
            <a:off x="-11565" y="381801"/>
            <a:ext cx="9158652" cy="646331"/>
          </a:xfrm>
          <a:prstGeom prst="rect">
            <a:avLst/>
          </a:prstGeom>
          <a:solidFill>
            <a:srgbClr val="A89988"/>
          </a:solidFill>
          <a:ln w="9525">
            <a:noFill/>
            <a:miter lim="800000"/>
            <a:headEnd/>
            <a:tailEnd/>
          </a:ln>
        </p:spPr>
        <p:txBody>
          <a:bodyPr wrap="square">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u="none" strike="noStrike" kern="1200" cap="none" spc="0" normalizeH="0" baseline="0" noProof="0" dirty="0">
                <a:ln>
                  <a:noFill/>
                </a:ln>
                <a:solidFill>
                  <a:srgbClr val="FFFFFF"/>
                </a:solidFill>
                <a:effectLst/>
                <a:uLnTx/>
                <a:uFillTx/>
                <a:latin typeface="Avenir Book" panose="02000503020000020003" pitchFamily="2" charset="0"/>
                <a:ea typeface=""/>
                <a:cs typeface=""/>
              </a:rPr>
              <a:t>Livelihood Activity: </a:t>
            </a:r>
            <a:r>
              <a:rPr lang="en-US" sz="3600" dirty="0">
                <a:solidFill>
                  <a:srgbClr val="FFFFFF"/>
                </a:solidFill>
                <a:latin typeface="Avenir Book" panose="02000503020000020003" pitchFamily="2" charset="0"/>
                <a:ea typeface=""/>
                <a:cs typeface=""/>
              </a:rPr>
              <a:t>Skit</a:t>
            </a:r>
            <a:endParaRPr kumimoji="0" lang="en-US" sz="3600" u="none" strike="noStrike" kern="1200" cap="none" spc="0" normalizeH="0" baseline="0" noProof="0" dirty="0">
              <a:ln>
                <a:noFill/>
              </a:ln>
              <a:solidFill>
                <a:srgbClr val="FFFFFF"/>
              </a:solidFill>
              <a:effectLst/>
              <a:uLnTx/>
              <a:uFillTx/>
              <a:latin typeface="Avenir Book" panose="02000503020000020003" pitchFamily="2" charset="0"/>
              <a:ea typeface=""/>
              <a:cs typeface=""/>
            </a:endParaRPr>
          </a:p>
        </p:txBody>
      </p:sp>
      <p:sp>
        <p:nvSpPr>
          <p:cNvPr id="11" name="Rectangle 10"/>
          <p:cNvSpPr/>
          <p:nvPr/>
        </p:nvSpPr>
        <p:spPr>
          <a:xfrm>
            <a:off x="-11565" y="987549"/>
            <a:ext cx="9155564" cy="523220"/>
          </a:xfrm>
          <a:prstGeom prst="rect">
            <a:avLst/>
          </a:prstGeom>
          <a:solidFill>
            <a:srgbClr val="A89988"/>
          </a:solidFill>
          <a:effectLst/>
        </p:spPr>
        <p:txBody>
          <a:bodyPr wrap="square">
            <a:spAutoFit/>
            <a:scene3d>
              <a:camera prst="orthographicFront">
                <a:rot lat="0" lon="0" rev="0"/>
              </a:camera>
              <a:lightRig rig="contrasting" dir="t">
                <a:rot lat="0" lon="0" rev="4500000"/>
              </a:lightRig>
            </a:scene3d>
            <a:sp3d contourW="6350" prstMaterial="metal">
              <a:contourClr>
                <a:schemeClr val="accent1">
                  <a:shade val="75000"/>
                </a:schemeClr>
              </a:contourClr>
            </a:sp3d>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ＭＳ Ｐゴシック" charset="0"/>
              </a:rPr>
              <a:t>“All the World’s a Stage”</a:t>
            </a:r>
          </a:p>
        </p:txBody>
      </p:sp>
      <p:sp>
        <p:nvSpPr>
          <p:cNvPr id="2" name="Rectangle 1">
            <a:extLst>
              <a:ext uri="{FF2B5EF4-FFF2-40B4-BE49-F238E27FC236}">
                <a16:creationId xmlns:a16="http://schemas.microsoft.com/office/drawing/2014/main" id="{F8228B8F-BA02-48BD-7DD1-1563F5DB8C0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3" name="Rectangle 2">
            <a:extLst>
              <a:ext uri="{FF2B5EF4-FFF2-40B4-BE49-F238E27FC236}">
                <a16:creationId xmlns:a16="http://schemas.microsoft.com/office/drawing/2014/main" id="{D2E06D81-32D1-8957-7FF8-329324EB3B1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Activity: </a:t>
            </a:r>
            <a:r>
              <a:rPr lang="en-US" sz="1400" i="1" dirty="0">
                <a:solidFill>
                  <a:srgbClr val="000000"/>
                </a:solidFill>
                <a:latin typeface="Ayuthaya" pitchFamily="2" charset="-34"/>
                <a:ea typeface="Ayuthaya" pitchFamily="2" charset="-34"/>
                <a:cs typeface="Ayuthaya" pitchFamily="2" charset="-34"/>
              </a:rPr>
              <a:t>Skit</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7FDAAD33-B126-9F59-3FCE-00FABEE80273}"/>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1123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rgbClr val="F7F4F2"/>
        </a:solidFill>
        <a:effectLst/>
      </p:bgPr>
    </p:bg>
    <p:spTree>
      <p:nvGrpSpPr>
        <p:cNvPr id="1" name=""/>
        <p:cNvGrpSpPr/>
        <p:nvPr/>
      </p:nvGrpSpPr>
      <p:grpSpPr>
        <a:xfrm>
          <a:off x="0" y="0"/>
          <a:ext cx="0" cy="0"/>
          <a:chOff x="0" y="0"/>
          <a:chExt cx="0" cy="0"/>
        </a:xfrm>
      </p:grpSpPr>
      <p:sp>
        <p:nvSpPr>
          <p:cNvPr id="7" name="Rectangle 6"/>
          <p:cNvSpPr/>
          <p:nvPr/>
        </p:nvSpPr>
        <p:spPr bwMode="auto">
          <a:xfrm>
            <a:off x="228600" y="304800"/>
            <a:ext cx="8686800" cy="13716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ＭＳ Ｐゴシック" charset="0"/>
            </a:endParaRPr>
          </a:p>
        </p:txBody>
      </p:sp>
      <p:sp>
        <p:nvSpPr>
          <p:cNvPr id="10" name="TextBox 9"/>
          <p:cNvSpPr txBox="1">
            <a:spLocks noChangeArrowheads="1"/>
          </p:cNvSpPr>
          <p:nvPr/>
        </p:nvSpPr>
        <p:spPr bwMode="auto">
          <a:xfrm>
            <a:off x="-11565" y="381801"/>
            <a:ext cx="9158652" cy="646331"/>
          </a:xfrm>
          <a:prstGeom prst="rect">
            <a:avLst/>
          </a:prstGeom>
          <a:solidFill>
            <a:srgbClr val="A89988"/>
          </a:solidFill>
          <a:ln w="9525">
            <a:noFill/>
            <a:miter lim="800000"/>
            <a:headEnd/>
            <a:tailEnd/>
          </a:ln>
        </p:spPr>
        <p:txBody>
          <a:bodyPr wrap="square">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u="none" strike="noStrike" kern="1200" cap="none" spc="0" normalizeH="0" baseline="0" noProof="0" dirty="0">
                <a:ln>
                  <a:noFill/>
                </a:ln>
                <a:solidFill>
                  <a:srgbClr val="FFFFFF"/>
                </a:solidFill>
                <a:effectLst/>
                <a:uLnTx/>
                <a:uFillTx/>
                <a:latin typeface="Avenir Book" panose="02000503020000020003" pitchFamily="2" charset="0"/>
                <a:ea typeface=""/>
                <a:cs typeface=""/>
              </a:rPr>
              <a:t>Livelihood: Re-Vote</a:t>
            </a:r>
          </a:p>
        </p:txBody>
      </p:sp>
      <p:sp>
        <p:nvSpPr>
          <p:cNvPr id="2" name="Rectangle 1">
            <a:extLst>
              <a:ext uri="{FF2B5EF4-FFF2-40B4-BE49-F238E27FC236}">
                <a16:creationId xmlns:a16="http://schemas.microsoft.com/office/drawing/2014/main" id="{F8228B8F-BA02-48BD-7DD1-1563F5DB8C0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3" name="Rectangle 2">
            <a:extLst>
              <a:ext uri="{FF2B5EF4-FFF2-40B4-BE49-F238E27FC236}">
                <a16:creationId xmlns:a16="http://schemas.microsoft.com/office/drawing/2014/main" id="{D2E06D81-32D1-8957-7FF8-329324EB3B1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Activity: </a:t>
            </a:r>
            <a:r>
              <a:rPr lang="en-US" sz="1400" i="1" dirty="0">
                <a:solidFill>
                  <a:srgbClr val="000000"/>
                </a:solidFill>
                <a:latin typeface="Ayuthaya" pitchFamily="2" charset="-34"/>
                <a:ea typeface="Ayuthaya" pitchFamily="2" charset="-34"/>
                <a:cs typeface="Ayuthaya" pitchFamily="2" charset="-34"/>
              </a:rPr>
              <a:t>Skit</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7FDAAD33-B126-9F59-3FCE-00FABEE80273}"/>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6" name="Picture 5" descr="A white card with black text&#10;&#10;Description automatically generated">
            <a:extLst>
              <a:ext uri="{FF2B5EF4-FFF2-40B4-BE49-F238E27FC236}">
                <a16:creationId xmlns:a16="http://schemas.microsoft.com/office/drawing/2014/main" id="{1A4F9327-8511-3D7C-6832-6EE2AD061D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164" y="2187224"/>
            <a:ext cx="6913672" cy="2483552"/>
          </a:xfrm>
          <a:prstGeom prst="rect">
            <a:avLst/>
          </a:prstGeom>
        </p:spPr>
      </p:pic>
    </p:spTree>
    <p:extLst>
      <p:ext uri="{BB962C8B-B14F-4D97-AF65-F5344CB8AC3E}">
        <p14:creationId xmlns:p14="http://schemas.microsoft.com/office/powerpoint/2010/main" val="8178681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543018"/>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73637" y="4726379"/>
            <a:ext cx="1600200" cy="1600200"/>
          </a:xfrm>
          <a:prstGeom prst="rect">
            <a:avLst/>
          </a:prstGeom>
        </p:spPr>
      </p:pic>
      <p:sp>
        <p:nvSpPr>
          <p:cNvPr id="8" name="Text Box 3">
            <a:extLst>
              <a:ext uri="{FF2B5EF4-FFF2-40B4-BE49-F238E27FC236}">
                <a16:creationId xmlns:a16="http://schemas.microsoft.com/office/drawing/2014/main" id="{FB5BC18A-6885-E04C-B647-EA8B2C27F818}"/>
              </a:ext>
            </a:extLst>
          </p:cNvPr>
          <p:cNvSpPr txBox="1">
            <a:spLocks noChangeArrowheads="1"/>
          </p:cNvSpPr>
          <p:nvPr/>
        </p:nvSpPr>
        <p:spPr bwMode="auto">
          <a:xfrm>
            <a:off x="0" y="15256"/>
            <a:ext cx="9144000" cy="2062103"/>
          </a:xfrm>
          <a:prstGeom prst="rect">
            <a:avLst/>
          </a:prstGeom>
          <a:noFill/>
          <a:ln w="9525">
            <a:noFill/>
            <a:miter lim="800000"/>
            <a:headEnd/>
            <a:tailEnd/>
          </a:ln>
          <a:effectLst/>
        </p:spPr>
        <p:txBody>
          <a:bodyPr>
            <a:prstTxWarp prst="textNoShape">
              <a:avLst/>
            </a:prstTxWarp>
            <a:spAutoFit/>
          </a:bodyPr>
          <a:lstStyle/>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4000" b="0" i="0" u="sng"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Chapter 11</a:t>
            </a:r>
          </a:p>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Check out the book for more!</a:t>
            </a:r>
            <a:r>
              <a:rPr kumimoji="0" lang="en-US" sz="32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 </a:t>
            </a:r>
            <a:endParaRPr kumimoji="0" lang="en-US" sz="4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Test Yourself • Key Terms • Answer Key</a:t>
            </a:r>
          </a:p>
        </p:txBody>
      </p:sp>
      <p:sp>
        <p:nvSpPr>
          <p:cNvPr id="2" name="Explosion 2 1">
            <a:extLst>
              <a:ext uri="{FF2B5EF4-FFF2-40B4-BE49-F238E27FC236}">
                <a16:creationId xmlns:a16="http://schemas.microsoft.com/office/drawing/2014/main" id="{D6DFFF8E-3D77-834E-915F-96B62A7E7324}"/>
              </a:ext>
            </a:extLst>
          </p:cNvPr>
          <p:cNvSpPr/>
          <p:nvPr/>
        </p:nvSpPr>
        <p:spPr>
          <a:xfrm rot="459845">
            <a:off x="1313475" y="1743801"/>
            <a:ext cx="6357958" cy="5270655"/>
          </a:xfrm>
          <a:prstGeom prst="irregularSeal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pic>
        <p:nvPicPr>
          <p:cNvPr id="6" name="Picture 5" descr="A picture containing clock&#10;&#10;Description automatically generated">
            <a:extLst>
              <a:ext uri="{FF2B5EF4-FFF2-40B4-BE49-F238E27FC236}">
                <a16:creationId xmlns:a16="http://schemas.microsoft.com/office/drawing/2014/main" id="{4EA5125E-17EC-ED4E-8911-1C34174CC0CA}"/>
              </a:ext>
            </a:extLst>
          </p:cNvPr>
          <p:cNvPicPr>
            <a:picLocks noChangeAspect="1"/>
          </p:cNvPicPr>
          <p:nvPr/>
        </p:nvPicPr>
        <p:blipFill>
          <a:blip r:embed="rId6"/>
          <a:stretch>
            <a:fillRect/>
          </a:stretch>
        </p:blipFill>
        <p:spPr>
          <a:xfrm>
            <a:off x="3379338" y="3208007"/>
            <a:ext cx="1796133" cy="2351772"/>
          </a:xfrm>
          <a:prstGeom prst="rect">
            <a:avLst/>
          </a:prstGeom>
        </p:spPr>
      </p:pic>
      <p:sp>
        <p:nvSpPr>
          <p:cNvPr id="4" name="Rectangle 3">
            <a:extLst>
              <a:ext uri="{FF2B5EF4-FFF2-40B4-BE49-F238E27FC236}">
                <a16:creationId xmlns:a16="http://schemas.microsoft.com/office/drawing/2014/main" id="{F2D3D8EA-D15F-6441-A07A-632BA5A08DA0}"/>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mn-cs"/>
            </a:endParaRPr>
          </a:p>
        </p:txBody>
      </p:sp>
      <p:pic>
        <p:nvPicPr>
          <p:cNvPr id="5" name="VOTE Jingle.mp3">
            <a:hlinkClick r:id="" action="ppaction://media"/>
            <a:extLst>
              <a:ext uri="{FF2B5EF4-FFF2-40B4-BE49-F238E27FC236}">
                <a16:creationId xmlns:a16="http://schemas.microsoft.com/office/drawing/2014/main" id="{B0BEDF58-9A2A-E3E4-4E6D-D1E94EA1FE0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144000" y="6045200"/>
            <a:ext cx="812800" cy="812800"/>
          </a:xfrm>
          <a:prstGeom prst="rect">
            <a:avLst/>
          </a:prstGeom>
        </p:spPr>
      </p:pic>
    </p:spTree>
    <p:extLst>
      <p:ext uri="{BB962C8B-B14F-4D97-AF65-F5344CB8AC3E}">
        <p14:creationId xmlns:p14="http://schemas.microsoft.com/office/powerpoint/2010/main" val="707584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2000"/>
                                        <p:tgtEl>
                                          <p:spTgt spid="8">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5" end="5"/>
                                            </p:txEl>
                                          </p:spTgt>
                                        </p:tgtEl>
                                        <p:attrNameLst>
                                          <p:attrName>style.visibility</p:attrName>
                                        </p:attrNameLst>
                                      </p:cBhvr>
                                      <p:to>
                                        <p:strVal val="visible"/>
                                      </p:to>
                                    </p:set>
                                    <p:animEffect transition="in" filter="fade">
                                      <p:cBhvr>
                                        <p:cTn id="10" dur="2000"/>
                                        <p:tgtEl>
                                          <p:spTgt spid="8">
                                            <p:txEl>
                                              <p:pRg st="5" end="5"/>
                                            </p:txEl>
                                          </p:spTgt>
                                        </p:tgtEl>
                                      </p:cBhvr>
                                    </p:animEffect>
                                  </p:childTnLst>
                                </p:cTn>
                              </p:par>
                              <p:par>
                                <p:cTn id="11" presetID="1" presetClass="mediacall" presetSubtype="0" fill="hold" nodeType="withEffect">
                                  <p:stCondLst>
                                    <p:cond delay="0"/>
                                  </p:stCondLst>
                                  <p:childTnLst>
                                    <p:cmd type="call" cmd="playFrom(0.0)">
                                      <p:cBhvr>
                                        <p:cTn id="12" dur="3134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Globe">
  <a:themeElements>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Globe">
  <a:themeElements>
    <a:clrScheme name="1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6_Glob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1_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1_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1_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1_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1_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1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1_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1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5_Globe">
  <a:themeElements>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7_Econ 391 Agricultural Subsidies Slides">
  <a:themeElements>
    <a:clrScheme name="Econ 391 Agricultural Subsidies Slides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fontScheme name="Econ 391 Agricultural Subsidies Slides">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Econ 391 Agricultural Subsidies Slides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Econ 391 Agricultural Subsidies Slides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Econ 391 Agricultural Subsidies Slides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Econ 391 Agricultural Subsidies Slides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Econ 391 Agricultural Subsidies Slides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Econ 391 Agricultural Subsidies Slides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Econ 391 Agricultural Subsidies Slides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Econ 391 Agricultural Subsidies Slides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3_Globe">
  <a:themeElements>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rgbClr val="0000FF"/>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rgbClr val="0000FF"/>
            </a:solidFill>
            <a:effectLst/>
            <a:latin typeface="Times New Roman" pitchFamily="18"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4_Globe">
  <a:themeElements>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rgbClr val="0000FF"/>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rgbClr val="0000FF"/>
            </a:solidFill>
            <a:effectLst/>
            <a:latin typeface="Times New Roman" pitchFamily="18"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33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6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18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21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xml><?xml version="1.0" encoding="utf-8"?>
<a:theme xmlns:a="http://schemas.openxmlformats.org/drawingml/2006/main" name="19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22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22_Econ 391 Agricultural Subsidies Slides">
  <a:themeElements>
    <a:clrScheme name="Econ 391 Agricultural Subsidies Slides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fontScheme name="Econ 391 Agricultural Subsidies Slides">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Econ 391 Agricultural Subsidies Slides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Econ 391 Agricultural Subsidies Slides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Econ 391 Agricultural Subsidies Slides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Econ 391 Agricultural Subsidies Slides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Econ 391 Agricultural Subsidies Slides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Econ 391 Agricultural Subsidies Slides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Econ 391 Agricultural Subsidies Slides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Econ 391 Agricultural Subsidies Slides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6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7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40266</TotalTime>
  <Words>4348</Words>
  <Application>Microsoft Macintosh PowerPoint</Application>
  <PresentationFormat>On-screen Show (4:3)</PresentationFormat>
  <Paragraphs>379</Paragraphs>
  <Slides>38</Slides>
  <Notes>37</Notes>
  <HiddenSlides>0</HiddenSlides>
  <MMClips>4</MMClips>
  <ScaleCrop>false</ScaleCrop>
  <HeadingPairs>
    <vt:vector size="6" baseType="variant">
      <vt:variant>
        <vt:lpstr>Fonts Used</vt:lpstr>
      </vt:variant>
      <vt:variant>
        <vt:i4>12</vt:i4>
      </vt:variant>
      <vt:variant>
        <vt:lpstr>Theme</vt:lpstr>
      </vt:variant>
      <vt:variant>
        <vt:i4>24</vt:i4>
      </vt:variant>
      <vt:variant>
        <vt:lpstr>Slide Titles</vt:lpstr>
      </vt:variant>
      <vt:variant>
        <vt:i4>38</vt:i4>
      </vt:variant>
    </vt:vector>
  </HeadingPairs>
  <TitlesOfParts>
    <vt:vector size="74" baseType="lpstr">
      <vt:lpstr>ＭＳ Ｐゴシック</vt:lpstr>
      <vt:lpstr>American Typewriter</vt:lpstr>
      <vt:lpstr>Arial</vt:lpstr>
      <vt:lpstr>Avenir Black</vt:lpstr>
      <vt:lpstr>Avenir Book</vt:lpstr>
      <vt:lpstr>Avenir Medium</vt:lpstr>
      <vt:lpstr>Ayuthaya</vt:lpstr>
      <vt:lpstr>Calibri</vt:lpstr>
      <vt:lpstr>Comic Sans MS</vt:lpstr>
      <vt:lpstr>Helvetica Neue</vt:lpstr>
      <vt:lpstr>Tw Cen MT</vt:lpstr>
      <vt:lpstr>Wingdings</vt:lpstr>
      <vt:lpstr>Globe</vt:lpstr>
      <vt:lpstr>6_Globe</vt:lpstr>
      <vt:lpstr>31_Blank Presentation</vt:lpstr>
      <vt:lpstr>25_Globe</vt:lpstr>
      <vt:lpstr>27_Econ 391 Agricultural Subsidies Slides</vt:lpstr>
      <vt:lpstr>38_Default Design</vt:lpstr>
      <vt:lpstr>13_Globe</vt:lpstr>
      <vt:lpstr>14_Globe</vt:lpstr>
      <vt:lpstr>33_Blank Presentation</vt:lpstr>
      <vt:lpstr>16_Blank Presentation</vt:lpstr>
      <vt:lpstr>12_Office Theme</vt:lpstr>
      <vt:lpstr>18_Blank Presentation</vt:lpstr>
      <vt:lpstr>17_Office Theme</vt:lpstr>
      <vt:lpstr>21_Blank Presentation</vt:lpstr>
      <vt:lpstr>16_Office Theme</vt:lpstr>
      <vt:lpstr>19_Blank Presentation</vt:lpstr>
      <vt:lpstr>2_Office Theme</vt:lpstr>
      <vt:lpstr>4_Blank Presentation</vt:lpstr>
      <vt:lpstr>22_Blank Presentation</vt:lpstr>
      <vt:lpstr>11_Blank Presentation</vt:lpstr>
      <vt:lpstr>4_Office Theme</vt:lpstr>
      <vt:lpstr>22_Econ 391 Agricultural Subsidies Slides</vt:lpstr>
      <vt:lpstr>26_Blank Presentation</vt:lpstr>
      <vt:lpstr>27_Blank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Labor Unions versus Right to Work Movement</vt:lpstr>
      <vt:lpstr>PowerPoint Presentation</vt:lpstr>
      <vt:lpstr>PowerPoint Presentation</vt:lpstr>
      <vt:lpstr>PowerPoint Presentation</vt:lpstr>
      <vt:lpstr>Minimum Wage Legislation </vt:lpstr>
      <vt:lpstr>PowerPoint Presentation</vt:lpstr>
      <vt:lpstr>Federal Minimum Wage  (Nominal and Real), 1938–2016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Voices On The Economy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Slide 1</dc:title>
  <dc:subject/>
  <dc:creator>Amy S. Cramer</dc:creator>
  <cp:keywords/>
  <dc:description/>
  <cp:lastModifiedBy>Amy S Cramer</cp:lastModifiedBy>
  <cp:revision>1026</cp:revision>
  <cp:lastPrinted>2019-03-12T03:05:42Z</cp:lastPrinted>
  <dcterms:created xsi:type="dcterms:W3CDTF">2011-12-26T19:41:55Z</dcterms:created>
  <dcterms:modified xsi:type="dcterms:W3CDTF">2024-07-02T18:03:01Z</dcterms:modified>
  <cp:category/>
</cp:coreProperties>
</file>