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6.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9.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1.xml" ContentType="application/vnd.openxmlformats-officedocument.theme+xml"/>
  <Override PartName="/ppt/slideLayouts/slideLayout97.xml" ContentType="application/vnd.openxmlformats-officedocument.presentationml.slideLayout+xml"/>
  <Override PartName="/ppt/theme/theme12.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3.xml" ContentType="application/vnd.openxmlformats-officedocument.theme+xml"/>
  <Override PartName="/ppt/slideLayouts/slideLayout109.xml" ContentType="application/vnd.openxmlformats-officedocument.presentationml.slideLayout+xml"/>
  <Override PartName="/ppt/theme/theme14.xml" ContentType="application/vnd.openxmlformats-officedocument.theme+xml"/>
  <Override PartName="/ppt/slideLayouts/slideLayout110.xml" ContentType="application/vnd.openxmlformats-officedocument.presentationml.slideLayout+xml"/>
  <Override PartName="/ppt/theme/theme15.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6.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7.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8.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9.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20.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21.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22.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4736" r:id="rId2"/>
    <p:sldMasterId id="2147485188" r:id="rId3"/>
    <p:sldMasterId id="2147485213" r:id="rId4"/>
    <p:sldMasterId id="2147485242" r:id="rId5"/>
    <p:sldMasterId id="2147485257" r:id="rId6"/>
    <p:sldMasterId id="2147485284" r:id="rId7"/>
    <p:sldMasterId id="2147485323" r:id="rId8"/>
    <p:sldMasterId id="2147485347" r:id="rId9"/>
    <p:sldMasterId id="2147485466" r:id="rId10"/>
    <p:sldMasterId id="2147485637" r:id="rId11"/>
    <p:sldMasterId id="2147485663" r:id="rId12"/>
    <p:sldMasterId id="2147485685" r:id="rId13"/>
    <p:sldMasterId id="2147485697" r:id="rId14"/>
    <p:sldMasterId id="2147485699" r:id="rId15"/>
    <p:sldMasterId id="2147485701" r:id="rId16"/>
    <p:sldMasterId id="2147485730" r:id="rId17"/>
    <p:sldMasterId id="2147485742" r:id="rId18"/>
    <p:sldMasterId id="2147485757" r:id="rId19"/>
    <p:sldMasterId id="2147485770" r:id="rId20"/>
    <p:sldMasterId id="2147485773" r:id="rId21"/>
    <p:sldMasterId id="2147485785" r:id="rId22"/>
    <p:sldMasterId id="2147485797" r:id="rId23"/>
  </p:sldMasterIdLst>
  <p:notesMasterIdLst>
    <p:notesMasterId r:id="rId88"/>
  </p:notesMasterIdLst>
  <p:handoutMasterIdLst>
    <p:handoutMasterId r:id="rId89"/>
  </p:handoutMasterIdLst>
  <p:sldIdLst>
    <p:sldId id="3670" r:id="rId24"/>
    <p:sldId id="2909" r:id="rId25"/>
    <p:sldId id="2912" r:id="rId26"/>
    <p:sldId id="2908" r:id="rId27"/>
    <p:sldId id="2907" r:id="rId28"/>
    <p:sldId id="3662" r:id="rId29"/>
    <p:sldId id="836" r:id="rId30"/>
    <p:sldId id="4264" r:id="rId31"/>
    <p:sldId id="4265" r:id="rId32"/>
    <p:sldId id="970" r:id="rId33"/>
    <p:sldId id="4502" r:id="rId34"/>
    <p:sldId id="4266" r:id="rId35"/>
    <p:sldId id="4236" r:id="rId36"/>
    <p:sldId id="4234" r:id="rId37"/>
    <p:sldId id="894" r:id="rId38"/>
    <p:sldId id="895" r:id="rId39"/>
    <p:sldId id="4268" r:id="rId40"/>
    <p:sldId id="4229" r:id="rId41"/>
    <p:sldId id="4503" r:id="rId42"/>
    <p:sldId id="4505" r:id="rId43"/>
    <p:sldId id="4507" r:id="rId44"/>
    <p:sldId id="4508" r:id="rId45"/>
    <p:sldId id="4509" r:id="rId46"/>
    <p:sldId id="4510" r:id="rId47"/>
    <p:sldId id="905" r:id="rId48"/>
    <p:sldId id="906" r:id="rId49"/>
    <p:sldId id="4512" r:id="rId50"/>
    <p:sldId id="4267" r:id="rId51"/>
    <p:sldId id="908" r:id="rId52"/>
    <p:sldId id="4271" r:id="rId53"/>
    <p:sldId id="913" r:id="rId54"/>
    <p:sldId id="4272" r:id="rId55"/>
    <p:sldId id="4257" r:id="rId56"/>
    <p:sldId id="4260" r:id="rId57"/>
    <p:sldId id="4259" r:id="rId58"/>
    <p:sldId id="4262" r:id="rId59"/>
    <p:sldId id="4273" r:id="rId60"/>
    <p:sldId id="920" r:id="rId61"/>
    <p:sldId id="4274" r:id="rId62"/>
    <p:sldId id="4275" r:id="rId63"/>
    <p:sldId id="2004" r:id="rId64"/>
    <p:sldId id="4289" r:id="rId65"/>
    <p:sldId id="4288" r:id="rId66"/>
    <p:sldId id="4290" r:id="rId67"/>
    <p:sldId id="4500" r:id="rId68"/>
    <p:sldId id="4269" r:id="rId69"/>
    <p:sldId id="4511" r:id="rId70"/>
    <p:sldId id="4240" r:id="rId71"/>
    <p:sldId id="3622" r:id="rId72"/>
    <p:sldId id="4246" r:id="rId73"/>
    <p:sldId id="4241" r:id="rId74"/>
    <p:sldId id="1666" r:id="rId75"/>
    <p:sldId id="1667" r:id="rId76"/>
    <p:sldId id="1668" r:id="rId77"/>
    <p:sldId id="4250" r:id="rId78"/>
    <p:sldId id="4251" r:id="rId79"/>
    <p:sldId id="3625" r:id="rId80"/>
    <p:sldId id="4252" r:id="rId81"/>
    <p:sldId id="4501" r:id="rId82"/>
    <p:sldId id="3628" r:id="rId83"/>
    <p:sldId id="4255" r:id="rId84"/>
    <p:sldId id="4247" r:id="rId85"/>
    <p:sldId id="4248" r:id="rId86"/>
    <p:sldId id="4249" r:id="rId87"/>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1pPr>
    <a:lvl2pPr marL="4572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2pPr>
    <a:lvl3pPr marL="9144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3pPr>
    <a:lvl4pPr marL="13716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4pPr>
    <a:lvl5pPr marL="1828800" algn="l" rtl="0" fontAlgn="base">
      <a:spcBef>
        <a:spcPct val="0"/>
      </a:spcBef>
      <a:spcAft>
        <a:spcPct val="0"/>
      </a:spcAft>
      <a:defRPr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kern="1200">
        <a:solidFill>
          <a:schemeClr val="tx1"/>
        </a:solidFill>
        <a:latin typeface="Arial" pitchFamily="-106" charset="0"/>
        <a:ea typeface="ＭＳ Ｐゴシック" pitchFamily="-106" charset="-128"/>
        <a:cs typeface="ＭＳ Ｐゴシック" pitchFamily="-106" charset="-128"/>
      </a:defRPr>
    </a:lvl9pPr>
  </p:defaultTextStyle>
  <p:modifyVerifier cryptProviderType="rsaAES" cryptAlgorithmClass="hash" cryptAlgorithmType="typeAny" cryptAlgorithmSid="14" spinCount="100000" saltData="5y885NiE0qvG3Lsu62CCOQ==" hashData="4h+xN4Qwgx4KJcCXp49HGQG45N73FHq8oX71coaLblodrGjhTwo3BtuTMUYwz9FfivuDIfGEKz9jRQzWeiorP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2ECE7"/>
    <a:srgbClr val="F6EEEB"/>
    <a:srgbClr val="F6EEEA"/>
    <a:srgbClr val="5EC287"/>
    <a:srgbClr val="8E489A"/>
    <a:srgbClr val="F9F6F5"/>
    <a:srgbClr val="FDF9F9"/>
    <a:srgbClr val="000000"/>
    <a:srgbClr val="B24FC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759"/>
    <p:restoredTop sz="91143" autoAdjust="0"/>
  </p:normalViewPr>
  <p:slideViewPr>
    <p:cSldViewPr snapToGrid="0">
      <p:cViewPr varScale="1">
        <p:scale>
          <a:sx n="143" d="100"/>
          <a:sy n="143" d="100"/>
        </p:scale>
        <p:origin x="1568" y="192"/>
      </p:cViewPr>
      <p:guideLst>
        <p:guide orient="horz" pos="2160"/>
        <p:guide pos="2880"/>
      </p:guideLst>
    </p:cSldViewPr>
  </p:slideViewPr>
  <p:notesTextViewPr>
    <p:cViewPr>
      <p:scale>
        <a:sx n="110" d="100"/>
        <a:sy n="110" d="100"/>
      </p:scale>
      <p:origin x="0" y="0"/>
    </p:cViewPr>
  </p:notesTextViewPr>
  <p:sorterViewPr>
    <p:cViewPr>
      <p:scale>
        <a:sx n="66" d="100"/>
        <a:sy n="66" d="100"/>
      </p:scale>
      <p:origin x="0" y="5200"/>
    </p:cViewPr>
  </p:sorterViewPr>
  <p:notesViewPr>
    <p:cSldViewPr snapToGrid="0" snapToObjects="1">
      <p:cViewPr varScale="1">
        <p:scale>
          <a:sx n="70" d="100"/>
          <a:sy n="70" d="100"/>
        </p:scale>
        <p:origin x="-2616"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slideMaster" Target="slideMasters/slideMaster21.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84" Type="http://schemas.openxmlformats.org/officeDocument/2006/relationships/slide" Target="slides/slide61.xml"/><Relationship Id="rId89" Type="http://schemas.openxmlformats.org/officeDocument/2006/relationships/handoutMaster" Target="handoutMasters/handoutMaster1.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9.xml"/><Relationship Id="rId37" Type="http://schemas.openxmlformats.org/officeDocument/2006/relationships/slide" Target="slides/slide14.xml"/><Relationship Id="rId53" Type="http://schemas.openxmlformats.org/officeDocument/2006/relationships/slide" Target="slides/slide30.xml"/><Relationship Id="rId58" Type="http://schemas.openxmlformats.org/officeDocument/2006/relationships/slide" Target="slides/slide35.xml"/><Relationship Id="rId74" Type="http://schemas.openxmlformats.org/officeDocument/2006/relationships/slide" Target="slides/slide51.xml"/><Relationship Id="rId79" Type="http://schemas.openxmlformats.org/officeDocument/2006/relationships/slide" Target="slides/slide56.xml"/><Relationship Id="rId5" Type="http://schemas.openxmlformats.org/officeDocument/2006/relationships/slideMaster" Target="slideMasters/slideMaster5.xml"/><Relationship Id="rId90" Type="http://schemas.openxmlformats.org/officeDocument/2006/relationships/presProps" Target="presProps.xml"/><Relationship Id="rId22" Type="http://schemas.openxmlformats.org/officeDocument/2006/relationships/slideMaster" Target="slideMasters/slideMaster22.xml"/><Relationship Id="rId27" Type="http://schemas.openxmlformats.org/officeDocument/2006/relationships/slide" Target="slides/slide4.xml"/><Relationship Id="rId43" Type="http://schemas.openxmlformats.org/officeDocument/2006/relationships/slide" Target="slides/slide20.xml"/><Relationship Id="rId48" Type="http://schemas.openxmlformats.org/officeDocument/2006/relationships/slide" Target="slides/slide25.xml"/><Relationship Id="rId64" Type="http://schemas.openxmlformats.org/officeDocument/2006/relationships/slide" Target="slides/slide41.xml"/><Relationship Id="rId69" Type="http://schemas.openxmlformats.org/officeDocument/2006/relationships/slide" Target="slides/slide46.xml"/><Relationship Id="rId8" Type="http://schemas.openxmlformats.org/officeDocument/2006/relationships/slideMaster" Target="slideMasters/slideMaster8.xml"/><Relationship Id="rId51" Type="http://schemas.openxmlformats.org/officeDocument/2006/relationships/slide" Target="slides/slide28.xml"/><Relationship Id="rId72" Type="http://schemas.openxmlformats.org/officeDocument/2006/relationships/slide" Target="slides/slide49.xml"/><Relationship Id="rId80" Type="http://schemas.openxmlformats.org/officeDocument/2006/relationships/slide" Target="slides/slide57.xml"/><Relationship Id="rId85" Type="http://schemas.openxmlformats.org/officeDocument/2006/relationships/slide" Target="slides/slide62.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slide" Target="slides/slide44.xml"/><Relationship Id="rId20" Type="http://schemas.openxmlformats.org/officeDocument/2006/relationships/slideMaster" Target="slideMasters/slideMaster20.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slide" Target="slides/slide47.xml"/><Relationship Id="rId75" Type="http://schemas.openxmlformats.org/officeDocument/2006/relationships/slide" Target="slides/slide52.xml"/><Relationship Id="rId83" Type="http://schemas.openxmlformats.org/officeDocument/2006/relationships/slide" Target="slides/slide60.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 Type="http://schemas.openxmlformats.org/officeDocument/2006/relationships/slideMaster" Target="slideMasters/slideMaster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slide" Target="slides/slide50.xml"/><Relationship Id="rId78" Type="http://schemas.openxmlformats.org/officeDocument/2006/relationships/slide" Target="slides/slide55.xml"/><Relationship Id="rId81" Type="http://schemas.openxmlformats.org/officeDocument/2006/relationships/slide" Target="slides/slide58.xml"/><Relationship Id="rId86" Type="http://schemas.openxmlformats.org/officeDocument/2006/relationships/slide" Target="slides/slide63.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7" Type="http://schemas.openxmlformats.org/officeDocument/2006/relationships/slideMaster" Target="slideMasters/slideMaster7.xml"/><Relationship Id="rId71" Type="http://schemas.openxmlformats.org/officeDocument/2006/relationships/slide" Target="slides/slide48.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6.xml"/><Relationship Id="rId24" Type="http://schemas.openxmlformats.org/officeDocument/2006/relationships/slide" Target="slides/slide1.xml"/><Relationship Id="rId40" Type="http://schemas.openxmlformats.org/officeDocument/2006/relationships/slide" Target="slides/slide17.xml"/><Relationship Id="rId45" Type="http://schemas.openxmlformats.org/officeDocument/2006/relationships/slide" Target="slides/slide22.xml"/><Relationship Id="rId66" Type="http://schemas.openxmlformats.org/officeDocument/2006/relationships/slide" Target="slides/slide43.xml"/><Relationship Id="rId87" Type="http://schemas.openxmlformats.org/officeDocument/2006/relationships/slide" Target="slides/slide64.xml"/><Relationship Id="rId61" Type="http://schemas.openxmlformats.org/officeDocument/2006/relationships/slide" Target="slides/slide38.xml"/><Relationship Id="rId82" Type="http://schemas.openxmlformats.org/officeDocument/2006/relationships/slide" Target="slides/slide5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7.xml"/><Relationship Id="rId35" Type="http://schemas.openxmlformats.org/officeDocument/2006/relationships/slide" Target="slides/slide12.xml"/><Relationship Id="rId56" Type="http://schemas.openxmlformats.org/officeDocument/2006/relationships/slide" Target="slides/slide33.xml"/><Relationship Id="rId77"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3" name="Date Placeholder 2"/>
          <p:cNvSpPr>
            <a:spLocks noGrp="1"/>
          </p:cNvSpPr>
          <p:nvPr>
            <p:ph type="dt" sz="quarter" idx="1"/>
          </p:nvPr>
        </p:nvSpPr>
        <p:spPr bwMode="auto">
          <a:xfrm>
            <a:off x="3963988" y="0"/>
            <a:ext cx="3032125" cy="463550"/>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algn="r">
              <a:defRPr sz="1200"/>
            </a:lvl1pPr>
          </a:lstStyle>
          <a:p>
            <a:pPr>
              <a:defRPr/>
            </a:pPr>
            <a:fld id="{E266AC0B-B3A8-164A-BAE2-9BF137C10619}" type="datetime1">
              <a:rPr lang="en-US">
                <a:latin typeface="Avenir Book" panose="02000503020000020003" pitchFamily="2" charset="0"/>
              </a:rPr>
              <a:pPr>
                <a:defRPr/>
              </a:pPr>
              <a:t>7/2/24</a:t>
            </a:fld>
            <a:endParaRPr lang="en-GB" dirty="0">
              <a:latin typeface="Avenir Book" panose="02000503020000020003" pitchFamily="2" charset="0"/>
            </a:endParaRPr>
          </a:p>
        </p:txBody>
      </p:sp>
      <p:sp>
        <p:nvSpPr>
          <p:cNvPr id="4" name="Footer Placeholder 3"/>
          <p:cNvSpPr>
            <a:spLocks noGrp="1"/>
          </p:cNvSpPr>
          <p:nvPr>
            <p:ph type="ftr" sz="quarter" idx="2"/>
          </p:nvPr>
        </p:nvSpPr>
        <p:spPr bwMode="auto">
          <a:xfrm>
            <a:off x="0"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defRPr sz="1200"/>
            </a:lvl1pPr>
          </a:lstStyle>
          <a:p>
            <a:pPr>
              <a:defRPr/>
            </a:pPr>
            <a:endParaRPr lang="en-GB" dirty="0">
              <a:latin typeface="Avenir Book" panose="02000503020000020003" pitchFamily="2" charset="0"/>
            </a:endParaRPr>
          </a:p>
        </p:txBody>
      </p:sp>
      <p:sp>
        <p:nvSpPr>
          <p:cNvPr id="5" name="Slide Number Placeholder 4"/>
          <p:cNvSpPr>
            <a:spLocks noGrp="1"/>
          </p:cNvSpPr>
          <p:nvPr>
            <p:ph type="sldNum" sz="quarter" idx="3"/>
          </p:nvPr>
        </p:nvSpPr>
        <p:spPr bwMode="auto">
          <a:xfrm>
            <a:off x="3963988" y="8818563"/>
            <a:ext cx="3032125" cy="463550"/>
          </a:xfrm>
          <a:prstGeom prst="rect">
            <a:avLst/>
          </a:prstGeom>
          <a:noFill/>
          <a:ln w="9525">
            <a:noFill/>
            <a:miter lim="800000"/>
            <a:headEnd/>
            <a:tailEnd/>
          </a:ln>
        </p:spPr>
        <p:txBody>
          <a:bodyPr vert="horz" wrap="square" lIns="91430" tIns="45716" rIns="91430" bIns="45716" numCol="1" anchor="b" anchorCtr="0" compatLnSpc="1">
            <a:prstTxWarp prst="textNoShape">
              <a:avLst/>
            </a:prstTxWarp>
          </a:bodyPr>
          <a:lstStyle>
            <a:lvl1pPr algn="r">
              <a:defRPr sz="1200"/>
            </a:lvl1pPr>
          </a:lstStyle>
          <a:p>
            <a:pPr>
              <a:defRPr/>
            </a:pPr>
            <a:fld id="{8194931A-D39D-C346-8DC2-781B45F44193}" type="slidenum">
              <a:rPr lang="en-GB">
                <a:latin typeface="Avenir Book" panose="02000503020000020003" pitchFamily="2" charset="0"/>
              </a:rPr>
              <a:pPr>
                <a:defRPr/>
              </a:pPr>
              <a:t>‹#›</a:t>
            </a:fld>
            <a:endParaRPr lang="en-GB" dirty="0">
              <a:latin typeface="Avenir Book" panose="02000503020000020003" pitchFamily="2" charset="0"/>
            </a:endParaRPr>
          </a:p>
        </p:txBody>
      </p:sp>
    </p:spTree>
    <p:extLst>
      <p:ext uri="{BB962C8B-B14F-4D97-AF65-F5344CB8AC3E}">
        <p14:creationId xmlns:p14="http://schemas.microsoft.com/office/powerpoint/2010/main" val="2675404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lvl1pPr algn="r">
              <a:defRPr sz="1200" b="0" i="0">
                <a:latin typeface="Avenir Book" panose="02000503020000020003" pitchFamily="2" charset="0"/>
              </a:defRPr>
            </a:lvl1pPr>
          </a:lstStyle>
          <a:p>
            <a:pPr>
              <a:defRPr/>
            </a:pPr>
            <a:endParaRPr lang="en-US" dirty="0"/>
          </a:p>
        </p:txBody>
      </p:sp>
      <p:sp>
        <p:nvSpPr>
          <p:cNvPr id="276484" name="Rectangle 4"/>
          <p:cNvSpPr>
            <a:spLocks noGrp="1" noRot="1" noChangeAspect="1" noChangeArrowheads="1" noTextEdit="1"/>
          </p:cNvSpPr>
          <p:nvPr>
            <p:ph type="sldImg" idx="2"/>
          </p:nvPr>
        </p:nvSpPr>
        <p:spPr bwMode="auto">
          <a:xfrm>
            <a:off x="1177925" y="695325"/>
            <a:ext cx="4643438" cy="34829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p:spPr>
        <p:txBody>
          <a:bodyPr vert="horz" wrap="square" lIns="93016" tIns="46508" rIns="93016" bIns="4650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defRPr sz="1200" b="0" i="0">
                <a:latin typeface="Avenir Book" panose="02000503020000020003" pitchFamily="2" charset="0"/>
              </a:defRPr>
            </a:lvl1pPr>
          </a:lstStyle>
          <a:p>
            <a:pPr>
              <a:defRPr/>
            </a:pPr>
            <a:endParaRPr lang="en-US" dirty="0"/>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p:spPr>
        <p:txBody>
          <a:bodyPr vert="horz" wrap="square" lIns="93016" tIns="46508" rIns="93016" bIns="46508" numCol="1" anchor="b" anchorCtr="0" compatLnSpc="1">
            <a:prstTxWarp prst="textNoShape">
              <a:avLst/>
            </a:prstTxWarp>
          </a:bodyPr>
          <a:lstStyle>
            <a:lvl1pPr algn="r">
              <a:defRPr sz="1200" b="0" i="0">
                <a:latin typeface="Avenir Book" panose="02000503020000020003" pitchFamily="2" charset="0"/>
              </a:defRPr>
            </a:lvl1pPr>
          </a:lstStyle>
          <a:p>
            <a:pPr>
              <a:defRPr/>
            </a:pPr>
            <a:fld id="{F8ED5F03-7BA7-314F-8145-8D2ED49A0D99}" type="slidenum">
              <a:rPr lang="en-US" smtClean="0"/>
              <a:pPr>
                <a:defRPr/>
              </a:pPr>
              <a:t>‹#›</a:t>
            </a:fld>
            <a:endParaRPr lang="en-US" dirty="0"/>
          </a:p>
        </p:txBody>
      </p:sp>
    </p:spTree>
    <p:extLst>
      <p:ext uri="{BB962C8B-B14F-4D97-AF65-F5344CB8AC3E}">
        <p14:creationId xmlns:p14="http://schemas.microsoft.com/office/powerpoint/2010/main" val="259573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4572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9144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3716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1828800" algn="l" rtl="0" eaLnBrk="0" fontAlgn="base" hangingPunct="0">
      <a:spcBef>
        <a:spcPct val="30000"/>
      </a:spcBef>
      <a:spcAft>
        <a:spcPct val="0"/>
      </a:spcAft>
      <a:defRPr sz="1200" b="0" i="0" kern="120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F193BC-B700-794D-958A-F5CEC8190436}"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7695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821D754-E8A4-F143-8230-9DC62A688C34}"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4"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7BBC940-3033-E440-983B-63FA76CC7CCB}" type="slidenum">
              <a:rPr kumimoji="0" lang="en-US" sz="120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sz="120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sym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09600" indent="-609600" eaLnBrk="1" hangingPunct="1"/>
            <a:endParaRPr lang="en-US" dirty="0"/>
          </a:p>
        </p:txBody>
      </p:sp>
    </p:spTree>
    <p:extLst>
      <p:ext uri="{BB962C8B-B14F-4D97-AF65-F5344CB8AC3E}">
        <p14:creationId xmlns:p14="http://schemas.microsoft.com/office/powerpoint/2010/main" val="103322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7047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999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4BF9742-94A4-2642-9169-7C2BA70F5AB8}"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5" name="Rectangle 7"/>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025" tIns="46513" rIns="93025" bIns="46513" anchor="b"/>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A9A8225-7ACF-6D45-B0E9-12189B9ABB8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sym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5743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C02E5-794F-D24B-879A-7B171EEC558F}"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sz="1000" dirty="0">
              <a:solidFill>
                <a:srgbClr val="000000"/>
              </a:solidFill>
            </a:endParaRPr>
          </a:p>
        </p:txBody>
      </p:sp>
    </p:spTree>
    <p:extLst>
      <p:ext uri="{BB962C8B-B14F-4D97-AF65-F5344CB8AC3E}">
        <p14:creationId xmlns:p14="http://schemas.microsoft.com/office/powerpoint/2010/main" val="346219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31" tIns="46516" rIns="93031" bIns="46516" anchor="b">
            <a:prstTxWarp prst="textNoShape">
              <a:avLst/>
            </a:prstTxWarp>
          </a:bodyPr>
          <a:lstStyle/>
          <a:p>
            <a:pPr marL="0" marR="0" lvl="0" indent="0" algn="r" defTabSz="930275" rtl="0" eaLnBrk="1" fontAlgn="base" latinLnBrk="0" hangingPunct="1">
              <a:lnSpc>
                <a:spcPct val="100000"/>
              </a:lnSpc>
              <a:spcBef>
                <a:spcPct val="0"/>
              </a:spcBef>
              <a:spcAft>
                <a:spcPct val="0"/>
              </a:spcAft>
              <a:buClrTx/>
              <a:buSzTx/>
              <a:buFontTx/>
              <a:buNone/>
              <a:tabLst/>
              <a:defRPr/>
            </a:pPr>
            <a:fld id="{C97C5933-5348-B54D-B140-9F3EFD1EAEBB}"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
                <a:cs typeface=""/>
              </a:rPr>
              <a:pPr marL="0" marR="0" lvl="0" indent="0" algn="r" defTabSz="930275"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
              <a:cs typeface=""/>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dirty="0"/>
          </a:p>
        </p:txBody>
      </p:sp>
      <p:sp>
        <p:nvSpPr>
          <p:cNvPr id="2" name="Date Placeholder 1"/>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940921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Avenir Book" panose="02000503020000020003" pitchFamily="2" charset="0"/>
              </a:rPr>
              <a:pPr eaLnBrk="1" hangingPunct="1"/>
              <a:t>8</a:t>
            </a:fld>
            <a:endParaRPr lang="en-US" sz="1200" dirty="0">
              <a:latin typeface="Avenir Book" panose="02000503020000020003" pitchFamily="2"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519301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Avenir Book" panose="02000503020000020003" pitchFamily="2" charset="0"/>
              </a:rPr>
              <a:pPr eaLnBrk="1" hangingPunct="1"/>
              <a:t>9</a:t>
            </a:fld>
            <a:endParaRPr lang="en-US" sz="1200" dirty="0">
              <a:latin typeface="Avenir Book" panose="02000503020000020003" pitchFamily="2"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3806609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F4F17DE9-782D-9741-82D4-B192C35D872A}" type="slidenum">
              <a:rPr kumimoji="0" lang="en-US" sz="1200" b="0" i="0" u="none" strike="noStrike" kern="1200" cap="none" spc="0" normalizeH="0" baseline="0" noProof="0">
                <a:ln>
                  <a:noFill/>
                </a:ln>
                <a:solidFill>
                  <a:srgbClr val="000000"/>
                </a:solidFill>
                <a:effectLst/>
                <a:uLnTx/>
                <a:uFillTx/>
                <a:latin typeface="Helvetica Neue Regular"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Helvetica Neue Regular" charset="0"/>
              <a:sym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675647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F4F17DE9-782D-9741-82D4-B192C35D872A}" type="slidenum">
              <a:rPr kumimoji="0" lang="en-US" sz="1200" b="0" i="0" u="none" strike="noStrike" kern="1200" cap="none" spc="0" normalizeH="0" baseline="0" noProof="0">
                <a:ln>
                  <a:noFill/>
                </a:ln>
                <a:solidFill>
                  <a:srgbClr val="000000"/>
                </a:solidFill>
                <a:effectLst/>
                <a:uLnTx/>
                <a:uFillTx/>
                <a:latin typeface="Helvetica Neue Regular" charset="0"/>
                <a:sym typeface="Arial" charset="0"/>
              </a:rPr>
              <a:pPr marL="0" marR="0" lvl="0" indent="0" algn="r" defTabSz="930275"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Helvetica Neue Regular" charset="0"/>
              <a:sym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868978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Avenir Book" panose="02000503020000020003" pitchFamily="2" charset="0"/>
              </a:rPr>
              <a:pPr eaLnBrk="1" hangingPunct="1"/>
              <a:t>12</a:t>
            </a:fld>
            <a:endParaRPr lang="en-US" sz="1200" dirty="0">
              <a:latin typeface="Avenir Book" panose="02000503020000020003" pitchFamily="2"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023259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Avenir Book" panose="02000503020000020003" pitchFamily="2" charset="0"/>
              </a:rPr>
              <a:pPr eaLnBrk="1" hangingPunct="1"/>
              <a:t>13</a:t>
            </a:fld>
            <a:endParaRPr lang="en-US" sz="1200" dirty="0">
              <a:latin typeface="Avenir Book" panose="02000503020000020003" pitchFamily="2"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3398293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Helvetica Neue"/>
                <a:cs typeface="Helvetica Neue"/>
              </a:rPr>
              <a:pPr marL="0" marR="0" lvl="0" indent="0" algn="r" defTabSz="930275"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Helvetica Neue"/>
              <a:cs typeface="Helvetica Neue"/>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328123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Avenir Book" panose="02000503020000020003" pitchFamily="2" charset="0"/>
              </a:rPr>
              <a:pPr eaLnBrk="1" hangingPunct="1"/>
              <a:t>15</a:t>
            </a:fld>
            <a:endParaRPr lang="en-US" sz="1200" dirty="0">
              <a:latin typeface="Avenir Book" panose="02000503020000020003" pitchFamily="2"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96181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Avenir Book" panose="02000503020000020003" pitchFamily="2" charset="0"/>
              </a:rPr>
              <a:pPr eaLnBrk="1" hangingPunct="1"/>
              <a:t>16</a:t>
            </a:fld>
            <a:endParaRPr lang="en-US" sz="1200" dirty="0">
              <a:latin typeface="Avenir Book" panose="02000503020000020003" pitchFamily="2"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027103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2503072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A4059-DA31-BA64-7F6C-9FC7A9770472}"/>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CEFD8D32-C4FD-1046-BC0E-9B6DD3186FC2}"/>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44478CB1-EA53-C2F7-52D3-1B491FE77147}"/>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334477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3486050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4197612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11398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1581175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8171395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algn="l" eaLnBrk="0" hangingPunct="0">
              <a:tabLst>
                <a:tab pos="2797175" algn="l"/>
              </a:tabLst>
            </a:pPr>
            <a:endParaRPr lang="en-US" sz="1200" dirty="0">
              <a:solidFill>
                <a:srgbClr val="000000"/>
              </a:solidFill>
              <a:ea typeface="ＭＳ Ｐゴシック" charset="0"/>
              <a:cs typeface="Avenir Medium" charset="0"/>
            </a:endParaRPr>
          </a:p>
        </p:txBody>
      </p:sp>
    </p:spTree>
    <p:extLst>
      <p:ext uri="{BB962C8B-B14F-4D97-AF65-F5344CB8AC3E}">
        <p14:creationId xmlns:p14="http://schemas.microsoft.com/office/powerpoint/2010/main" val="1210985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lvl1pPr defTabSz="930275" eaLnBrk="0" hangingPunct="0">
              <a:defRPr sz="2400">
                <a:solidFill>
                  <a:srgbClr val="000000"/>
                </a:solidFill>
                <a:latin typeface="Arial" charset="0"/>
                <a:ea typeface="ヒラギノ角ゴ Pro W3" charset="0"/>
                <a:cs typeface="ヒラギノ角ゴ Pro W3" charset="0"/>
                <a:sym typeface="Arial" charset="0"/>
              </a:defRPr>
            </a:lvl1pPr>
            <a:lvl2pPr marL="37931725" indent="-37474525" defTabSz="930275" eaLnBrk="0" hangingPunct="0">
              <a:defRPr sz="2400">
                <a:solidFill>
                  <a:srgbClr val="000000"/>
                </a:solidFill>
                <a:latin typeface="Arial" charset="0"/>
                <a:ea typeface="ヒラギノ角ゴ Pro W3" charset="0"/>
                <a:cs typeface="ヒラギノ角ゴ Pro W3" charset="0"/>
                <a:sym typeface="Arial" charset="0"/>
              </a:defRPr>
            </a:lvl2pPr>
            <a:lvl3pPr eaLnBrk="0" hangingPunct="0">
              <a:defRPr sz="2400">
                <a:solidFill>
                  <a:srgbClr val="000000"/>
                </a:solidFill>
                <a:latin typeface="Arial" charset="0"/>
                <a:ea typeface="ヒラギノ角ゴ Pro W3" charset="0"/>
                <a:cs typeface="ヒラギノ角ゴ Pro W3" charset="0"/>
                <a:sym typeface="Arial" charset="0"/>
              </a:defRPr>
            </a:lvl3pPr>
            <a:lvl4pPr eaLnBrk="0" hangingPunct="0">
              <a:defRPr sz="2400">
                <a:solidFill>
                  <a:srgbClr val="000000"/>
                </a:solidFill>
                <a:latin typeface="Arial" charset="0"/>
                <a:ea typeface="ヒラギノ角ゴ Pro W3" charset="0"/>
                <a:cs typeface="ヒラギノ角ゴ Pro W3" charset="0"/>
                <a:sym typeface="Arial" charset="0"/>
              </a:defRPr>
            </a:lvl4pPr>
            <a:lvl5pPr eaLnBrk="0" hangingPunct="0">
              <a:defRPr sz="2400">
                <a:solidFill>
                  <a:srgbClr val="000000"/>
                </a:solidFill>
                <a:latin typeface="Arial" charset="0"/>
                <a:ea typeface="ヒラギノ角ゴ Pro W3" charset="0"/>
                <a:cs typeface="ヒラギノ角ゴ Pro W3" charset="0"/>
                <a:sym typeface="Arial" charset="0"/>
              </a:defRPr>
            </a:lvl5pPr>
            <a:lvl6pPr marL="4572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6pPr>
            <a:lvl7pPr marL="9144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7pPr>
            <a:lvl8pPr marL="13716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8pPr>
            <a:lvl9pPr marL="1828800" eaLnBrk="0" fontAlgn="base" hangingPunct="0">
              <a:spcBef>
                <a:spcPct val="0"/>
              </a:spcBef>
              <a:spcAft>
                <a:spcPct val="0"/>
              </a:spcAft>
              <a:defRPr sz="2400">
                <a:solidFill>
                  <a:srgbClr val="000000"/>
                </a:solidFill>
                <a:latin typeface="Arial" charset="0"/>
                <a:ea typeface="ヒラギノ角ゴ Pro W3" charset="0"/>
                <a:cs typeface="ヒラギノ角ゴ Pro W3" charset="0"/>
                <a:sym typeface="Arial" charset="0"/>
              </a:defRPr>
            </a:lvl9pPr>
          </a:lstStyle>
          <a:p>
            <a:pPr eaLnBrk="1" hangingPunct="1"/>
            <a:fld id="{F4F17DE9-782D-9741-82D4-B192C35D872A}" type="slidenum">
              <a:rPr lang="en-US" sz="1200">
                <a:latin typeface="Avenir Book" panose="02000503020000020003" pitchFamily="2" charset="0"/>
              </a:rPr>
              <a:pPr eaLnBrk="1" hangingPunct="1"/>
              <a:t>25</a:t>
            </a:fld>
            <a:endParaRPr lang="en-US" sz="1200" dirty="0">
              <a:latin typeface="Avenir Book" panose="02000503020000020003" pitchFamily="2"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913755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6633991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192805E-8A11-684A-9127-5AE040E6D929}"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30275"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761869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192805E-8A11-684A-9127-5AE040E6D929}"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charset="0"/>
              </a:rPr>
              <a:pPr marL="0" marR="0" lvl="0" indent="0" algn="r" defTabSz="930275"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703269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7B717F9C-D097-8B43-9DCC-8CF0ACF105A1}" type="slidenum">
              <a:rPr lang="en-US">
                <a:solidFill>
                  <a:srgbClr val="000000"/>
                </a:solidFill>
              </a:rPr>
              <a:pPr/>
              <a:t>29</a:t>
            </a:fld>
            <a:endParaRPr lang="en-US">
              <a:solidFill>
                <a:srgbClr val="000000"/>
              </a:solidFill>
            </a:endParaRPr>
          </a:p>
        </p:txBody>
      </p:sp>
      <p:sp>
        <p:nvSpPr>
          <p:cNvPr id="130051" name="Rectangle 1026"/>
          <p:cNvSpPr>
            <a:spLocks noGrp="1" noRot="1" noChangeAspect="1" noChangeArrowheads="1" noTextEdit="1"/>
          </p:cNvSpPr>
          <p:nvPr>
            <p:ph type="sldImg"/>
          </p:nvPr>
        </p:nvSpPr>
        <p:spPr>
          <a:ln/>
        </p:spPr>
      </p:sp>
      <p:sp>
        <p:nvSpPr>
          <p:cNvPr id="130052" name="Rectangle 1027"/>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418307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F7345FC8-A22D-F342-9184-621942639C5F}" type="slidenum">
              <a:rPr lang="en-US">
                <a:solidFill>
                  <a:srgbClr val="000000"/>
                </a:solidFill>
              </a:rPr>
              <a:pPr/>
              <a:t>30</a:t>
            </a:fld>
            <a:endParaRPr lang="en-US">
              <a:solidFill>
                <a:srgbClr val="000000"/>
              </a:solidFill>
            </a:endParaRPr>
          </a:p>
        </p:txBody>
      </p:sp>
      <p:sp>
        <p:nvSpPr>
          <p:cNvPr id="132099" name="Rectangle 1026"/>
          <p:cNvSpPr>
            <a:spLocks noGrp="1" noRot="1" noChangeAspect="1" noChangeArrowheads="1" noTextEdit="1"/>
          </p:cNvSpPr>
          <p:nvPr>
            <p:ph type="sldImg"/>
          </p:nvPr>
        </p:nvSpPr>
        <p:spPr>
          <a:ln/>
        </p:spPr>
      </p:sp>
      <p:sp>
        <p:nvSpPr>
          <p:cNvPr id="132100" name="Rectangle 1027"/>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24570182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31"/>
          <p:cNvSpPr txBox="1">
            <a:spLocks noGrp="1" noChangeArrowheads="1"/>
          </p:cNvSpPr>
          <p:nvPr/>
        </p:nvSpPr>
        <p:spPr bwMode="auto">
          <a:xfrm>
            <a:off x="3963989" y="8818563"/>
            <a:ext cx="3032125" cy="463550"/>
          </a:xfrm>
          <a:prstGeom prst="rect">
            <a:avLst/>
          </a:prstGeom>
          <a:noFill/>
          <a:ln w="9525">
            <a:noFill/>
            <a:miter lim="800000"/>
            <a:headEnd/>
            <a:tailEnd/>
          </a:ln>
        </p:spPr>
        <p:txBody>
          <a:bodyPr lIns="93022" tIns="46511" rIns="93022" bIns="46511" anchor="b">
            <a:prstTxWarp prst="textNoShape">
              <a:avLst/>
            </a:prstTxWarp>
          </a:bodyPr>
          <a:lstStyle/>
          <a:p>
            <a:pPr algn="r" defTabSz="930182"/>
            <a:fld id="{BFD84BB3-CDA9-9D45-8623-FE96082C24A0}" type="slidenum">
              <a:rPr lang="en-US" sz="1200">
                <a:solidFill>
                  <a:prstClr val="black"/>
                </a:solidFill>
                <a:latin typeface="Avenir Book" panose="02000503020000020003" pitchFamily="2" charset="0"/>
              </a:rPr>
              <a:pPr algn="r" defTabSz="930182"/>
              <a:t>31</a:t>
            </a:fld>
            <a:endParaRPr lang="en-US" sz="1200" dirty="0">
              <a:solidFill>
                <a:prstClr val="black"/>
              </a:solidFill>
              <a:latin typeface="Avenir Book" panose="02000503020000020003" pitchFamily="2"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19204780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a:solidFill>
                  <a:schemeClr val="tx1"/>
                </a:solidFill>
                <a:latin typeface="Arial" charset="0"/>
                <a:ea typeface="ＭＳ Ｐゴシック" charset="0"/>
                <a:cs typeface="ＭＳ Ｐゴシック" charset="0"/>
              </a:defRPr>
            </a:lvl1pPr>
            <a:lvl2pPr marL="37927959" indent="-37470804" defTabSz="930182"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54" eaLnBrk="0" fontAlgn="base" hangingPunct="0">
              <a:spcBef>
                <a:spcPct val="0"/>
              </a:spcBef>
              <a:spcAft>
                <a:spcPct val="0"/>
              </a:spcAft>
              <a:defRPr sz="2400">
                <a:solidFill>
                  <a:schemeClr val="tx1"/>
                </a:solidFill>
                <a:latin typeface="Arial" charset="0"/>
                <a:ea typeface="ＭＳ Ｐゴシック" charset="0"/>
              </a:defRPr>
            </a:lvl6pPr>
            <a:lvl7pPr marL="914309" eaLnBrk="0" fontAlgn="base" hangingPunct="0">
              <a:spcBef>
                <a:spcPct val="0"/>
              </a:spcBef>
              <a:spcAft>
                <a:spcPct val="0"/>
              </a:spcAft>
              <a:defRPr sz="2400">
                <a:solidFill>
                  <a:schemeClr val="tx1"/>
                </a:solidFill>
                <a:latin typeface="Arial" charset="0"/>
                <a:ea typeface="ＭＳ Ｐゴシック" charset="0"/>
              </a:defRPr>
            </a:lvl7pPr>
            <a:lvl8pPr marL="1371463" eaLnBrk="0" fontAlgn="base" hangingPunct="0">
              <a:spcBef>
                <a:spcPct val="0"/>
              </a:spcBef>
              <a:spcAft>
                <a:spcPct val="0"/>
              </a:spcAft>
              <a:defRPr sz="2400">
                <a:solidFill>
                  <a:schemeClr val="tx1"/>
                </a:solidFill>
                <a:latin typeface="Arial" charset="0"/>
                <a:ea typeface="ＭＳ Ｐゴシック" charset="0"/>
              </a:defRPr>
            </a:lvl8pPr>
            <a:lvl9pPr marL="18286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E4067C1-08E6-EF46-9B59-AFF0DDC1BC98}" type="slidenum">
              <a:rPr lang="en-US" sz="1200">
                <a:solidFill>
                  <a:prstClr val="black"/>
                </a:solidFill>
                <a:latin typeface="Avenir Book" panose="02000503020000020003" pitchFamily="2" charset="0"/>
              </a:rPr>
              <a:pPr eaLnBrk="1" hangingPunct="1"/>
              <a:t>32</a:t>
            </a:fld>
            <a:endParaRPr lang="en-US" sz="1200" dirty="0">
              <a:solidFill>
                <a:prstClr val="black"/>
              </a:solidFill>
              <a:latin typeface="Avenir Book" panose="02000503020000020003" pitchFamily="2"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0613844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a:solidFill>
                  <a:schemeClr val="tx1"/>
                </a:solidFill>
                <a:latin typeface="Arial" charset="0"/>
                <a:ea typeface="ＭＳ Ｐゴシック" charset="0"/>
                <a:cs typeface="ＭＳ Ｐゴシック" charset="0"/>
              </a:defRPr>
            </a:lvl1pPr>
            <a:lvl2pPr marL="37927959" indent="-37470804" defTabSz="930182"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54" eaLnBrk="0" fontAlgn="base" hangingPunct="0">
              <a:spcBef>
                <a:spcPct val="0"/>
              </a:spcBef>
              <a:spcAft>
                <a:spcPct val="0"/>
              </a:spcAft>
              <a:defRPr sz="2400">
                <a:solidFill>
                  <a:schemeClr val="tx1"/>
                </a:solidFill>
                <a:latin typeface="Arial" charset="0"/>
                <a:ea typeface="ＭＳ Ｐゴシック" charset="0"/>
              </a:defRPr>
            </a:lvl6pPr>
            <a:lvl7pPr marL="914309" eaLnBrk="0" fontAlgn="base" hangingPunct="0">
              <a:spcBef>
                <a:spcPct val="0"/>
              </a:spcBef>
              <a:spcAft>
                <a:spcPct val="0"/>
              </a:spcAft>
              <a:defRPr sz="2400">
                <a:solidFill>
                  <a:schemeClr val="tx1"/>
                </a:solidFill>
                <a:latin typeface="Arial" charset="0"/>
                <a:ea typeface="ＭＳ Ｐゴシック" charset="0"/>
              </a:defRPr>
            </a:lvl7pPr>
            <a:lvl8pPr marL="1371463" eaLnBrk="0" fontAlgn="base" hangingPunct="0">
              <a:spcBef>
                <a:spcPct val="0"/>
              </a:spcBef>
              <a:spcAft>
                <a:spcPct val="0"/>
              </a:spcAft>
              <a:defRPr sz="2400">
                <a:solidFill>
                  <a:schemeClr val="tx1"/>
                </a:solidFill>
                <a:latin typeface="Arial" charset="0"/>
                <a:ea typeface="ＭＳ Ｐゴシック" charset="0"/>
              </a:defRPr>
            </a:lvl8pPr>
            <a:lvl9pPr marL="18286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E4067C1-08E6-EF46-9B59-AFF0DDC1BC98}" type="slidenum">
              <a:rPr lang="en-US" sz="1200">
                <a:solidFill>
                  <a:prstClr val="black"/>
                </a:solidFill>
                <a:latin typeface="Avenir Book" panose="02000503020000020003" pitchFamily="2" charset="0"/>
              </a:rPr>
              <a:pPr eaLnBrk="1" hangingPunct="1"/>
              <a:t>33</a:t>
            </a:fld>
            <a:endParaRPr lang="en-US" sz="1200" dirty="0">
              <a:solidFill>
                <a:prstClr val="black"/>
              </a:solidFill>
              <a:latin typeface="Avenir Book" panose="02000503020000020003" pitchFamily="2"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746484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a:solidFill>
                  <a:schemeClr val="tx1"/>
                </a:solidFill>
                <a:latin typeface="Arial" charset="0"/>
                <a:ea typeface="ＭＳ Ｐゴシック" charset="0"/>
                <a:cs typeface="ＭＳ Ｐゴシック" charset="0"/>
              </a:defRPr>
            </a:lvl1pPr>
            <a:lvl2pPr marL="37927959" indent="-37470804" defTabSz="930182"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54" eaLnBrk="0" fontAlgn="base" hangingPunct="0">
              <a:spcBef>
                <a:spcPct val="0"/>
              </a:spcBef>
              <a:spcAft>
                <a:spcPct val="0"/>
              </a:spcAft>
              <a:defRPr sz="2400">
                <a:solidFill>
                  <a:schemeClr val="tx1"/>
                </a:solidFill>
                <a:latin typeface="Arial" charset="0"/>
                <a:ea typeface="ＭＳ Ｐゴシック" charset="0"/>
              </a:defRPr>
            </a:lvl6pPr>
            <a:lvl7pPr marL="914309" eaLnBrk="0" fontAlgn="base" hangingPunct="0">
              <a:spcBef>
                <a:spcPct val="0"/>
              </a:spcBef>
              <a:spcAft>
                <a:spcPct val="0"/>
              </a:spcAft>
              <a:defRPr sz="2400">
                <a:solidFill>
                  <a:schemeClr val="tx1"/>
                </a:solidFill>
                <a:latin typeface="Arial" charset="0"/>
                <a:ea typeface="ＭＳ Ｐゴシック" charset="0"/>
              </a:defRPr>
            </a:lvl7pPr>
            <a:lvl8pPr marL="1371463" eaLnBrk="0" fontAlgn="base" hangingPunct="0">
              <a:spcBef>
                <a:spcPct val="0"/>
              </a:spcBef>
              <a:spcAft>
                <a:spcPct val="0"/>
              </a:spcAft>
              <a:defRPr sz="2400">
                <a:solidFill>
                  <a:schemeClr val="tx1"/>
                </a:solidFill>
                <a:latin typeface="Arial" charset="0"/>
                <a:ea typeface="ＭＳ Ｐゴシック" charset="0"/>
              </a:defRPr>
            </a:lvl8pPr>
            <a:lvl9pPr marL="18286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19BAC1-BA32-8B49-9DBE-5106E568DF9C}" type="slidenum">
              <a:rPr lang="en-US" sz="1200">
                <a:solidFill>
                  <a:srgbClr val="000000"/>
                </a:solidFill>
                <a:latin typeface="Avenir Book" panose="02000503020000020003" pitchFamily="2" charset="0"/>
                <a:ea typeface="Avenir Medium" charset="0"/>
                <a:cs typeface="Avenir Medium" charset="0"/>
              </a:rPr>
              <a:pPr eaLnBrk="1" hangingPunct="1"/>
              <a:t>34</a:t>
            </a:fld>
            <a:endParaRPr lang="en-US" sz="1200" dirty="0">
              <a:solidFill>
                <a:srgbClr val="000000"/>
              </a:solidFill>
              <a:latin typeface="Avenir Book" panose="02000503020000020003" pitchFamily="2" charset="0"/>
              <a:ea typeface="Avenir Medium" charset="0"/>
              <a:cs typeface="Avenir Medium"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6259345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A4059-DA31-BA64-7F6C-9FC7A9770472}"/>
            </a:ext>
          </a:extLst>
        </p:cNvPr>
        <p:cNvGrpSpPr/>
        <p:nvPr/>
      </p:nvGrpSpPr>
      <p:grpSpPr>
        <a:xfrm>
          <a:off x="0" y="0"/>
          <a:ext cx="0" cy="0"/>
          <a:chOff x="0" y="0"/>
          <a:chExt cx="0" cy="0"/>
        </a:xfrm>
      </p:grpSpPr>
      <p:sp>
        <p:nvSpPr>
          <p:cNvPr id="175106" name="Rectangle 2">
            <a:extLst>
              <a:ext uri="{FF2B5EF4-FFF2-40B4-BE49-F238E27FC236}">
                <a16:creationId xmlns:a16="http://schemas.microsoft.com/office/drawing/2014/main" id="{CEFD8D32-C4FD-1046-BC0E-9B6DD3186FC2}"/>
              </a:ext>
            </a:extLst>
          </p:cNvPr>
          <p:cNvSpPr>
            <a:spLocks noGrp="1" noRot="1" noChangeAspect="1" noChangeArrowheads="1" noTextEdit="1"/>
          </p:cNvSpPr>
          <p:nvPr>
            <p:ph type="sldImg"/>
          </p:nvPr>
        </p:nvSpPr>
        <p:spPr>
          <a:xfrm>
            <a:off x="1176338" y="695325"/>
            <a:ext cx="4645025" cy="3482975"/>
          </a:xfrm>
          <a:ln/>
        </p:spPr>
      </p:sp>
      <p:sp>
        <p:nvSpPr>
          <p:cNvPr id="175107" name="Rectangle 3">
            <a:extLst>
              <a:ext uri="{FF2B5EF4-FFF2-40B4-BE49-F238E27FC236}">
                <a16:creationId xmlns:a16="http://schemas.microsoft.com/office/drawing/2014/main" id="{44478CB1-EA53-C2F7-52D3-1B491FE77147}"/>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marR="0" lvl="0" indent="-342900" algn="l" defTabSz="914400" rtl="0" eaLnBrk="0" fontAlgn="base" latinLnBrk="0" hangingPunct="0">
              <a:lnSpc>
                <a:spcPct val="100000"/>
              </a:lnSpc>
              <a:spcBef>
                <a:spcPct val="30000"/>
              </a:spcBef>
              <a:spcAft>
                <a:spcPct val="0"/>
              </a:spcAft>
              <a:buClrTx/>
              <a:buSzTx/>
              <a:buFontTx/>
              <a:buNone/>
              <a:tabLst/>
              <a:defRPr/>
            </a:pPr>
            <a:endParaRPr lang="en-US" dirty="0">
              <a:solidFill>
                <a:srgbClr val="000000"/>
              </a:solidFill>
            </a:endParaRPr>
          </a:p>
        </p:txBody>
      </p:sp>
    </p:spTree>
    <p:extLst>
      <p:ext uri="{BB962C8B-B14F-4D97-AF65-F5344CB8AC3E}">
        <p14:creationId xmlns:p14="http://schemas.microsoft.com/office/powerpoint/2010/main" val="2120236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a:solidFill>
                  <a:schemeClr val="tx1"/>
                </a:solidFill>
                <a:latin typeface="Arial" charset="0"/>
                <a:ea typeface="ＭＳ Ｐゴシック" charset="0"/>
                <a:cs typeface="ＭＳ Ｐゴシック" charset="0"/>
              </a:defRPr>
            </a:lvl1pPr>
            <a:lvl2pPr marL="37927959" indent="-37470804" defTabSz="930182"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54" eaLnBrk="0" fontAlgn="base" hangingPunct="0">
              <a:spcBef>
                <a:spcPct val="0"/>
              </a:spcBef>
              <a:spcAft>
                <a:spcPct val="0"/>
              </a:spcAft>
              <a:defRPr sz="2400">
                <a:solidFill>
                  <a:schemeClr val="tx1"/>
                </a:solidFill>
                <a:latin typeface="Arial" charset="0"/>
                <a:ea typeface="ＭＳ Ｐゴシック" charset="0"/>
              </a:defRPr>
            </a:lvl6pPr>
            <a:lvl7pPr marL="914309" eaLnBrk="0" fontAlgn="base" hangingPunct="0">
              <a:spcBef>
                <a:spcPct val="0"/>
              </a:spcBef>
              <a:spcAft>
                <a:spcPct val="0"/>
              </a:spcAft>
              <a:defRPr sz="2400">
                <a:solidFill>
                  <a:schemeClr val="tx1"/>
                </a:solidFill>
                <a:latin typeface="Arial" charset="0"/>
                <a:ea typeface="ＭＳ Ｐゴシック" charset="0"/>
              </a:defRPr>
            </a:lvl7pPr>
            <a:lvl8pPr marL="1371463" eaLnBrk="0" fontAlgn="base" hangingPunct="0">
              <a:spcBef>
                <a:spcPct val="0"/>
              </a:spcBef>
              <a:spcAft>
                <a:spcPct val="0"/>
              </a:spcAft>
              <a:defRPr sz="2400">
                <a:solidFill>
                  <a:schemeClr val="tx1"/>
                </a:solidFill>
                <a:latin typeface="Arial" charset="0"/>
                <a:ea typeface="ＭＳ Ｐゴシック" charset="0"/>
              </a:defRPr>
            </a:lvl8pPr>
            <a:lvl9pPr marL="1828619"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B519BAC1-BA32-8B49-9DBE-5106E568DF9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037201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a:solidFill>
                  <a:schemeClr val="tx1"/>
                </a:solidFill>
                <a:latin typeface="Arial" charset="0"/>
                <a:ea typeface="ＭＳ Ｐゴシック" charset="0"/>
                <a:cs typeface="ＭＳ Ｐゴシック" charset="0"/>
              </a:defRPr>
            </a:lvl1pPr>
            <a:lvl2pPr marL="37927959" indent="-37470804" defTabSz="930182"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54" eaLnBrk="0" fontAlgn="base" hangingPunct="0">
              <a:spcBef>
                <a:spcPct val="0"/>
              </a:spcBef>
              <a:spcAft>
                <a:spcPct val="0"/>
              </a:spcAft>
              <a:defRPr sz="2400">
                <a:solidFill>
                  <a:schemeClr val="tx1"/>
                </a:solidFill>
                <a:latin typeface="Arial" charset="0"/>
                <a:ea typeface="ＭＳ Ｐゴシック" charset="0"/>
              </a:defRPr>
            </a:lvl6pPr>
            <a:lvl7pPr marL="914309" eaLnBrk="0" fontAlgn="base" hangingPunct="0">
              <a:spcBef>
                <a:spcPct val="0"/>
              </a:spcBef>
              <a:spcAft>
                <a:spcPct val="0"/>
              </a:spcAft>
              <a:defRPr sz="2400">
                <a:solidFill>
                  <a:schemeClr val="tx1"/>
                </a:solidFill>
                <a:latin typeface="Arial" charset="0"/>
                <a:ea typeface="ＭＳ Ｐゴシック" charset="0"/>
              </a:defRPr>
            </a:lvl7pPr>
            <a:lvl8pPr marL="1371463" eaLnBrk="0" fontAlgn="base" hangingPunct="0">
              <a:spcBef>
                <a:spcPct val="0"/>
              </a:spcBef>
              <a:spcAft>
                <a:spcPct val="0"/>
              </a:spcAft>
              <a:defRPr sz="2400">
                <a:solidFill>
                  <a:schemeClr val="tx1"/>
                </a:solidFill>
                <a:latin typeface="Arial" charset="0"/>
                <a:ea typeface="ＭＳ Ｐゴシック" charset="0"/>
              </a:defRPr>
            </a:lvl8pPr>
            <a:lvl9pPr marL="18286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731805D-F3F9-2D44-AA15-D928308D72DA}" type="slidenum">
              <a:rPr lang="en-US" sz="1200">
                <a:solidFill>
                  <a:srgbClr val="000000"/>
                </a:solidFill>
                <a:latin typeface="Avenir Book" panose="02000503020000020003" pitchFamily="2" charset="0"/>
                <a:ea typeface="Avenir Medium" charset="0"/>
                <a:cs typeface="Avenir Medium" charset="0"/>
              </a:rPr>
              <a:pPr eaLnBrk="1" hangingPunct="1"/>
              <a:t>37</a:t>
            </a:fld>
            <a:endParaRPr lang="en-US" sz="1200" dirty="0">
              <a:solidFill>
                <a:srgbClr val="000000"/>
              </a:solidFill>
              <a:latin typeface="Avenir Book" panose="02000503020000020003" pitchFamily="2" charset="0"/>
              <a:ea typeface="Avenir Medium" charset="0"/>
              <a:cs typeface="Avenir Medium"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0546722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182" eaLnBrk="0" hangingPunct="0">
              <a:defRPr sz="2400">
                <a:solidFill>
                  <a:schemeClr val="tx1"/>
                </a:solidFill>
                <a:latin typeface="Arial" charset="0"/>
                <a:ea typeface="ＭＳ Ｐゴシック" charset="0"/>
                <a:cs typeface="ＭＳ Ｐゴシック" charset="0"/>
              </a:defRPr>
            </a:lvl1pPr>
            <a:lvl2pPr marL="37927959" indent="-37470804" defTabSz="930182"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54" eaLnBrk="0" fontAlgn="base" hangingPunct="0">
              <a:spcBef>
                <a:spcPct val="0"/>
              </a:spcBef>
              <a:spcAft>
                <a:spcPct val="0"/>
              </a:spcAft>
              <a:defRPr sz="2400">
                <a:solidFill>
                  <a:schemeClr val="tx1"/>
                </a:solidFill>
                <a:latin typeface="Arial" charset="0"/>
                <a:ea typeface="ＭＳ Ｐゴシック" charset="0"/>
              </a:defRPr>
            </a:lvl6pPr>
            <a:lvl7pPr marL="914309" eaLnBrk="0" fontAlgn="base" hangingPunct="0">
              <a:spcBef>
                <a:spcPct val="0"/>
              </a:spcBef>
              <a:spcAft>
                <a:spcPct val="0"/>
              </a:spcAft>
              <a:defRPr sz="2400">
                <a:solidFill>
                  <a:schemeClr val="tx1"/>
                </a:solidFill>
                <a:latin typeface="Arial" charset="0"/>
                <a:ea typeface="ＭＳ Ｐゴシック" charset="0"/>
              </a:defRPr>
            </a:lvl7pPr>
            <a:lvl8pPr marL="1371463" eaLnBrk="0" fontAlgn="base" hangingPunct="0">
              <a:spcBef>
                <a:spcPct val="0"/>
              </a:spcBef>
              <a:spcAft>
                <a:spcPct val="0"/>
              </a:spcAft>
              <a:defRPr sz="2400">
                <a:solidFill>
                  <a:schemeClr val="tx1"/>
                </a:solidFill>
                <a:latin typeface="Arial" charset="0"/>
                <a:ea typeface="ＭＳ Ｐゴシック" charset="0"/>
              </a:defRPr>
            </a:lvl8pPr>
            <a:lvl9pPr marL="18286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731805D-F3F9-2D44-AA15-D928308D72DA}" type="slidenum">
              <a:rPr lang="en-US" sz="1200">
                <a:solidFill>
                  <a:srgbClr val="000000"/>
                </a:solidFill>
                <a:latin typeface="Avenir Book" panose="02000503020000020003" pitchFamily="2" charset="0"/>
                <a:ea typeface="Avenir Medium" charset="0"/>
                <a:cs typeface="Avenir Medium" charset="0"/>
              </a:rPr>
              <a:pPr eaLnBrk="1" hangingPunct="1"/>
              <a:t>38</a:t>
            </a:fld>
            <a:endParaRPr lang="en-US" sz="1200" dirty="0">
              <a:solidFill>
                <a:srgbClr val="000000"/>
              </a:solidFill>
              <a:latin typeface="Avenir Book" panose="02000503020000020003" pitchFamily="2" charset="0"/>
              <a:ea typeface="Avenir Medium" charset="0"/>
              <a:cs typeface="Avenir Medium"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966978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031"/>
          <p:cNvSpPr>
            <a:spLocks noGrp="1" noChangeArrowheads="1"/>
          </p:cNvSpPr>
          <p:nvPr>
            <p:ph type="sldNum" sz="quarter" idx="5"/>
          </p:nvPr>
        </p:nvSpPr>
        <p:spPr>
          <a:noFill/>
        </p:spPr>
        <p:txBody>
          <a:bodyPr/>
          <a:lstStyle/>
          <a:p>
            <a:fld id="{E3F9E004-0FA8-3E49-BBE9-935FF202CD56}" type="slidenum">
              <a:rPr lang="en-US">
                <a:solidFill>
                  <a:prstClr val="black"/>
                </a:solidFill>
              </a:rPr>
              <a:pPr/>
              <a:t>39</a:t>
            </a:fld>
            <a:endParaRPr lang="en-US" dirty="0">
              <a:solidFill>
                <a:prstClr val="black"/>
              </a:solidFill>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30171080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031"/>
          <p:cNvSpPr>
            <a:spLocks noGrp="1" noChangeArrowheads="1"/>
          </p:cNvSpPr>
          <p:nvPr>
            <p:ph type="sldNum" sz="quarter" idx="5"/>
          </p:nvPr>
        </p:nvSpPr>
        <p:spPr>
          <a:noFill/>
        </p:spPr>
        <p:txBody>
          <a:bodyPr/>
          <a:lstStyle/>
          <a:p>
            <a:fld id="{E3F9E004-0FA8-3E49-BBE9-935FF202CD56}" type="slidenum">
              <a:rPr lang="en-US">
                <a:solidFill>
                  <a:prstClr val="black"/>
                </a:solidFill>
              </a:rPr>
              <a:pPr/>
              <a:t>40</a:t>
            </a:fld>
            <a:endParaRPr lang="en-US" dirty="0">
              <a:solidFill>
                <a:prstClr val="black"/>
              </a:solidFill>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extLst>
      <p:ext uri="{BB962C8B-B14F-4D97-AF65-F5344CB8AC3E}">
        <p14:creationId xmlns:p14="http://schemas.microsoft.com/office/powerpoint/2010/main" val="3491911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766C5436-9C2B-3149-94F6-1141C52BECAE}" type="slidenum">
              <a:rPr lang="en-US">
                <a:solidFill>
                  <a:prstClr val="black"/>
                </a:solidFill>
              </a:rPr>
              <a:pPr/>
              <a:t>41</a:t>
            </a:fld>
            <a:endParaRPr lang="en-US" dirty="0">
              <a:solidFill>
                <a:prstClr val="black"/>
              </a:solidFill>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13490248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66C5436-9C2B-3149-94F6-1141C52BECAE}" type="slidenum">
              <a:rPr kumimoji="0" lang="en-US" sz="1200" b="0" i="0" u="none" strike="noStrike" kern="1200" cap="none" spc="0" normalizeH="0" baseline="0" noProof="0">
                <a:ln>
                  <a:noFill/>
                </a:ln>
                <a:solidFill>
                  <a:prstClr val="black"/>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18771761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400" dirty="0">
              <a:solidFill>
                <a:srgbClr val="000000"/>
              </a:solidFill>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Helvetica Neue"/>
            </a:endParaRPr>
          </a:p>
        </p:txBody>
      </p:sp>
    </p:spTree>
    <p:extLst>
      <p:ext uri="{BB962C8B-B14F-4D97-AF65-F5344CB8AC3E}">
        <p14:creationId xmlns:p14="http://schemas.microsoft.com/office/powerpoint/2010/main" val="13297501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66C5436-9C2B-3149-94F6-1141C52BECAE}" type="slidenum">
              <a:rPr kumimoji="0" lang="en-US" sz="1200" b="0" i="0" u="none" strike="noStrike" kern="1200" cap="none" spc="0" normalizeH="0" baseline="0" noProof="0">
                <a:ln>
                  <a:noFill/>
                </a:ln>
                <a:solidFill>
                  <a:prstClr val="black"/>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a:ea typeface="ＭＳ Ｐゴシック" charset="-128"/>
              <a:cs typeface="ＭＳ Ｐゴシック" charset="-128"/>
            </a:endParaRPr>
          </a:p>
        </p:txBody>
      </p:sp>
    </p:spTree>
    <p:extLst>
      <p:ext uri="{BB962C8B-B14F-4D97-AF65-F5344CB8AC3E}">
        <p14:creationId xmlns:p14="http://schemas.microsoft.com/office/powerpoint/2010/main" val="29107656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2400" dirty="0">
              <a:solidFill>
                <a:srgbClr val="000000"/>
              </a:solidFill>
              <a:ea typeface="Avenir Medium" charset="0"/>
              <a:cs typeface="Avenir Medium"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Helvetica Neue"/>
            </a:endParaRPr>
          </a:p>
        </p:txBody>
      </p:sp>
    </p:spTree>
    <p:extLst>
      <p:ext uri="{BB962C8B-B14F-4D97-AF65-F5344CB8AC3E}">
        <p14:creationId xmlns:p14="http://schemas.microsoft.com/office/powerpoint/2010/main" val="15536446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B50894-B053-C441-BDDD-6DF6D7BAD644}"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ＭＳ Ｐゴシック" pitchFamily="-106" charset="-128"/>
            </a:endParaRPr>
          </a:p>
        </p:txBody>
      </p:sp>
      <p:sp>
        <p:nvSpPr>
          <p:cNvPr id="57347" name="Rectangle 2"/>
          <p:cNvSpPr>
            <a:spLocks noGrp="1" noRot="1" noChangeAspect="1" noChangeArrowheads="1" noTextEdit="1"/>
          </p:cNvSpPr>
          <p:nvPr>
            <p:ph type="sldImg"/>
          </p:nvPr>
        </p:nvSpPr>
        <p:spPr>
          <a:xfrm>
            <a:off x="1177925" y="696913"/>
            <a:ext cx="4641850" cy="3481387"/>
          </a:xfrm>
          <a:ln/>
        </p:spPr>
      </p:sp>
      <p:sp>
        <p:nvSpPr>
          <p:cNvPr id="5734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6816122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A023-C598-B9AB-2F50-F4A28732F898}"/>
            </a:ext>
          </a:extLst>
        </p:cNvPr>
        <p:cNvGrpSpPr/>
        <p:nvPr/>
      </p:nvGrpSpPr>
      <p:grpSpPr>
        <a:xfrm>
          <a:off x="0" y="0"/>
          <a:ext cx="0" cy="0"/>
          <a:chOff x="0" y="0"/>
          <a:chExt cx="0" cy="0"/>
        </a:xfrm>
      </p:grpSpPr>
      <p:sp>
        <p:nvSpPr>
          <p:cNvPr id="182274" name="Rectangle 7">
            <a:extLst>
              <a:ext uri="{FF2B5EF4-FFF2-40B4-BE49-F238E27FC236}">
                <a16:creationId xmlns:a16="http://schemas.microsoft.com/office/drawing/2014/main" id="{B7622507-2C20-EC11-2447-01314C87022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a:extLst>
              <a:ext uri="{FF2B5EF4-FFF2-40B4-BE49-F238E27FC236}">
                <a16:creationId xmlns:a16="http://schemas.microsoft.com/office/drawing/2014/main" id="{1C4AD329-309D-B7C6-0715-91FAC2FC9E92}"/>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178B2876-57AE-81A4-9A23-24B0B02D18C8}"/>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50723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6543903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8366717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eaLnBrk="1" hangingPunct="1">
              <a:buFontTx/>
              <a:buNone/>
            </a:pPr>
            <a:endParaRPr lang="en-US" dirty="0"/>
          </a:p>
        </p:txBody>
      </p:sp>
    </p:spTree>
    <p:extLst>
      <p:ext uri="{BB962C8B-B14F-4D97-AF65-F5344CB8AC3E}">
        <p14:creationId xmlns:p14="http://schemas.microsoft.com/office/powerpoint/2010/main" val="30842979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1983668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6093247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696913"/>
            <a:ext cx="4641850" cy="3481387"/>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ea typeface="Avenir Medium" charset="0"/>
              <a:cs typeface="Avenir Medium" charset="0"/>
            </a:endParaRP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9087678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0416390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9473057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382016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3389030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 </a:t>
            </a:r>
            <a:endParaRPr lang="en-US" dirty="0"/>
          </a:p>
          <a:p>
            <a:pPr eaLnBrk="1" hangingPunct="1"/>
            <a:endParaRPr lang="en-US" dirty="0"/>
          </a:p>
        </p:txBody>
      </p:sp>
    </p:spTree>
    <p:extLst>
      <p:ext uri="{BB962C8B-B14F-4D97-AF65-F5344CB8AC3E}">
        <p14:creationId xmlns:p14="http://schemas.microsoft.com/office/powerpoint/2010/main" val="20848890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ＭＳ Ｐゴシック" charset="0"/>
              </a:defRPr>
            </a:lvl1pPr>
            <a:lvl2pPr marL="37931725" indent="-37474525" defTabSz="93027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B8BB43C-C868-4B49-97A7-3FE40A3C25EC}"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5509365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696913"/>
            <a:ext cx="4641850" cy="3481387"/>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862A1D-3470-8D42-BBAC-C7CBBD1082D2}" type="slidenum">
              <a:rPr kumimoji="0" lang="en-US" sz="1200" b="0" i="0" u="none" strike="noStrike" kern="1200" cap="none" spc="0" normalizeH="0" baseline="0" noProof="0" smtClean="0">
                <a:ln>
                  <a:noFill/>
                </a:ln>
                <a:solidFill>
                  <a:srgbClr val="000000"/>
                </a:solidFill>
                <a:effectLst/>
                <a:uLnTx/>
                <a:uFillTx/>
                <a:latin typeface="Avenir Book" panose="02000503020000020003" pitchFamily="2" charset="0"/>
                <a:ea typeface="ＭＳ Ｐゴシック" pitchFamily="-106" charset="-128"/>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Tree>
    <p:extLst>
      <p:ext uri="{BB962C8B-B14F-4D97-AF65-F5344CB8AC3E}">
        <p14:creationId xmlns:p14="http://schemas.microsoft.com/office/powerpoint/2010/main" val="17588684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182" eaLnBrk="0" hangingPunct="0">
              <a:defRPr sz="2400" b="1">
                <a:solidFill>
                  <a:schemeClr val="tx1"/>
                </a:solidFill>
                <a:latin typeface="Arial" charset="0"/>
                <a:ea typeface="ＭＳ Ｐゴシック" charset="0"/>
                <a:cs typeface="ＭＳ Ｐゴシック" charset="0"/>
              </a:defRPr>
            </a:lvl1pPr>
            <a:lvl2pPr marL="742876" indent="-285722" defTabSz="930182" eaLnBrk="0" hangingPunct="0">
              <a:defRPr sz="2400" b="1">
                <a:solidFill>
                  <a:schemeClr val="tx1"/>
                </a:solidFill>
                <a:latin typeface="Arial" charset="0"/>
                <a:ea typeface="ＭＳ Ｐゴシック" charset="0"/>
              </a:defRPr>
            </a:lvl2pPr>
            <a:lvl3pPr marL="1142886" indent="-228577" defTabSz="930182" eaLnBrk="0" hangingPunct="0">
              <a:defRPr sz="2400" b="1">
                <a:solidFill>
                  <a:schemeClr val="tx1"/>
                </a:solidFill>
                <a:latin typeface="Arial" charset="0"/>
                <a:ea typeface="ＭＳ Ｐゴシック" charset="0"/>
              </a:defRPr>
            </a:lvl3pPr>
            <a:lvl4pPr marL="1600042" indent="-228577" defTabSz="930182" eaLnBrk="0" hangingPunct="0">
              <a:defRPr sz="2400" b="1">
                <a:solidFill>
                  <a:schemeClr val="tx1"/>
                </a:solidFill>
                <a:latin typeface="Arial" charset="0"/>
                <a:ea typeface="ＭＳ Ｐゴシック" charset="0"/>
              </a:defRPr>
            </a:lvl4pPr>
            <a:lvl5pPr marL="2057196" indent="-228577" defTabSz="930182" eaLnBrk="0" hangingPunct="0">
              <a:defRPr sz="2400" b="1">
                <a:solidFill>
                  <a:schemeClr val="tx1"/>
                </a:solidFill>
                <a:latin typeface="Arial" charset="0"/>
                <a:ea typeface="ＭＳ Ｐゴシック" charset="0"/>
              </a:defRPr>
            </a:lvl5pPr>
            <a:lvl6pPr marL="2514350" indent="-228577" algn="ctr" defTabSz="930182" eaLnBrk="0" fontAlgn="base" hangingPunct="0">
              <a:spcBef>
                <a:spcPct val="0"/>
              </a:spcBef>
              <a:spcAft>
                <a:spcPct val="0"/>
              </a:spcAft>
              <a:defRPr sz="2400" b="1">
                <a:solidFill>
                  <a:schemeClr val="tx1"/>
                </a:solidFill>
                <a:latin typeface="Arial" charset="0"/>
                <a:ea typeface="ＭＳ Ｐゴシック" charset="0"/>
              </a:defRPr>
            </a:lvl6pPr>
            <a:lvl7pPr marL="2971505" indent="-228577" algn="ctr" defTabSz="930182" eaLnBrk="0" fontAlgn="base" hangingPunct="0">
              <a:spcBef>
                <a:spcPct val="0"/>
              </a:spcBef>
              <a:spcAft>
                <a:spcPct val="0"/>
              </a:spcAft>
              <a:defRPr sz="2400" b="1">
                <a:solidFill>
                  <a:schemeClr val="tx1"/>
                </a:solidFill>
                <a:latin typeface="Arial" charset="0"/>
                <a:ea typeface="ＭＳ Ｐゴシック" charset="0"/>
              </a:defRPr>
            </a:lvl7pPr>
            <a:lvl8pPr marL="3428659" indent="-228577" algn="ctr" defTabSz="930182" eaLnBrk="0" fontAlgn="base" hangingPunct="0">
              <a:spcBef>
                <a:spcPct val="0"/>
              </a:spcBef>
              <a:spcAft>
                <a:spcPct val="0"/>
              </a:spcAft>
              <a:defRPr sz="2400" b="1">
                <a:solidFill>
                  <a:schemeClr val="tx1"/>
                </a:solidFill>
                <a:latin typeface="Arial" charset="0"/>
                <a:ea typeface="ＭＳ Ｐゴシック" charset="0"/>
              </a:defRPr>
            </a:lvl8pPr>
            <a:lvl9pPr marL="3885814" indent="-228577" algn="ctr" defTabSz="930182"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182" rtl="0" eaLnBrk="1" fontAlgn="base" latinLnBrk="0" hangingPunct="1">
              <a:lnSpc>
                <a:spcPct val="100000"/>
              </a:lnSpc>
              <a:spcBef>
                <a:spcPct val="0"/>
              </a:spcBef>
              <a:spcAft>
                <a:spcPct val="0"/>
              </a:spcAft>
              <a:buClrTx/>
              <a:buSzTx/>
              <a:buFontTx/>
              <a:buNone/>
              <a:tabLst/>
              <a:defRPr/>
            </a:pPr>
            <a:fld id="{DA3F7F9F-6AE2-6343-814C-DD80218E25E3}"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182"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20162" name="Rectangle 2"/>
          <p:cNvSpPr>
            <a:spLocks noGrp="1" noRot="1" noChangeAspect="1" noChangeArrowheads="1" noTextEdit="1"/>
          </p:cNvSpPr>
          <p:nvPr>
            <p:ph type="sldImg"/>
          </p:nvPr>
        </p:nvSpPr>
        <p:spPr>
          <a:xfrm>
            <a:off x="1177925" y="696913"/>
            <a:ext cx="4641850" cy="3481387"/>
          </a:xfrm>
          <a:ln/>
        </p:spPr>
      </p:sp>
      <p:sp>
        <p:nvSpPr>
          <p:cNvPr id="2201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7849832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b="1">
                <a:solidFill>
                  <a:schemeClr val="tx1"/>
                </a:solidFill>
                <a:latin typeface="Arial" charset="0"/>
                <a:ea typeface="ＭＳ Ｐゴシック" charset="0"/>
                <a:cs typeface="ＭＳ Ｐゴシック" charset="0"/>
              </a:defRPr>
            </a:lvl1pPr>
            <a:lvl2pPr marL="742950" indent="-285750" defTabSz="930275" eaLnBrk="0" hangingPunct="0">
              <a:defRPr sz="2400" b="1">
                <a:solidFill>
                  <a:schemeClr val="tx1"/>
                </a:solidFill>
                <a:latin typeface="Arial" charset="0"/>
                <a:ea typeface="ＭＳ Ｐゴシック" charset="0"/>
              </a:defRPr>
            </a:lvl2pPr>
            <a:lvl3pPr marL="1143000" indent="-228600" defTabSz="930275" eaLnBrk="0" hangingPunct="0">
              <a:defRPr sz="2400" b="1">
                <a:solidFill>
                  <a:schemeClr val="tx1"/>
                </a:solidFill>
                <a:latin typeface="Arial" charset="0"/>
                <a:ea typeface="ＭＳ Ｐゴシック" charset="0"/>
              </a:defRPr>
            </a:lvl3pPr>
            <a:lvl4pPr marL="1600200" indent="-228600" defTabSz="930275" eaLnBrk="0" hangingPunct="0">
              <a:defRPr sz="2400" b="1">
                <a:solidFill>
                  <a:schemeClr val="tx1"/>
                </a:solidFill>
                <a:latin typeface="Arial" charset="0"/>
                <a:ea typeface="ＭＳ Ｐゴシック" charset="0"/>
              </a:defRPr>
            </a:lvl4pPr>
            <a:lvl5pPr marL="2057400" indent="-228600" defTabSz="930275" eaLnBrk="0" hangingPunct="0">
              <a:defRPr sz="2400" b="1">
                <a:solidFill>
                  <a:schemeClr val="tx1"/>
                </a:solidFill>
                <a:latin typeface="Arial" charset="0"/>
                <a:ea typeface="ＭＳ Ｐゴシック" charset="0"/>
              </a:defRPr>
            </a:lvl5pPr>
            <a:lvl6pPr marL="2514600" indent="-228600" algn="ctr" defTabSz="930275"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defTabSz="930275"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defTabSz="930275"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defTabSz="930275"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79CB7B49-C1AB-9841-A713-6EAB015D90A5}" type="slidenum">
              <a:rPr kumimoji="0" lang="en-US" sz="1200" b="0" i="0" u="none" strike="noStrike" kern="1200" cap="none" spc="0" normalizeH="0" baseline="0" noProof="0">
                <a:ln>
                  <a:noFill/>
                </a:ln>
                <a:solidFill>
                  <a:srgbClr val="000000"/>
                </a:solidFill>
                <a:effectLst/>
                <a:uLnTx/>
                <a:uFillTx/>
                <a:latin typeface="Avenir Book" panose="02000503020000020003" pitchFamily="2" charset="0"/>
                <a:ea typeface="Avenir Medium" charset="0"/>
                <a:cs typeface="Avenir Medium" charset="0"/>
              </a:rPr>
              <a:pPr marL="0" marR="0" lvl="0" indent="0" algn="r" defTabSz="930275"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0813921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Helvetica Neue Regular" charset="0"/>
                <a:ea typeface="ＭＳ Ｐゴシック" pitchFamily="-106" charset="-128"/>
                <a:cs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Helvetica Neue Regular" charset="0"/>
              <a:ea typeface="ＭＳ Ｐゴシック" pitchFamily="-106" charset="-128"/>
              <a:cs typeface="Helvetica Neue"/>
            </a:endParaRPr>
          </a:p>
        </p:txBody>
      </p:sp>
    </p:spTree>
    <p:extLst>
      <p:ext uri="{BB962C8B-B14F-4D97-AF65-F5344CB8AC3E}">
        <p14:creationId xmlns:p14="http://schemas.microsoft.com/office/powerpoint/2010/main" val="12755500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AEEBD5-A5AF-A748-BFF3-8F0C1901B684}" type="slidenum">
              <a:rPr kumimoji="0" lang="en-US" sz="1200" b="0" i="0" u="none" strike="noStrike" kern="1200" cap="none" spc="0" normalizeH="0" baseline="0" noProof="0" smtClean="0">
                <a:ln>
                  <a:noFill/>
                </a:ln>
                <a:solidFill>
                  <a:prstClr val="black"/>
                </a:solidFill>
                <a:effectLst/>
                <a:uLnTx/>
                <a:uFillTx/>
                <a:latin typeface="Avenir Book" panose="02000503020000020003" pitchFamily="2" charset="0"/>
                <a:ea typeface="ＭＳ Ｐゴシック" pitchFamily="-106"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59199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defRPr/>
              </a:pPr>
              <a:endParaRPr lang="en-US" b="0" i="0" dirty="0">
                <a:latin typeface="Avenir Book" panose="02000503020000020003" pitchFamily="2"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latin typeface="Avenir Book" panose="02000503020000020003" pitchFamily="2" charset="0"/>
                <a:ea typeface="+mn-ea"/>
                <a:cs typeface="Avenir Medium" charset="0"/>
              </a:endParaRPr>
            </a:p>
          </p:txBody>
        </p:sp>
      </p:grpSp>
      <p:sp>
        <p:nvSpPr>
          <p:cNvPr id="512039" name="Rectangle 39"/>
          <p:cNvSpPr>
            <a:spLocks noGrp="1" noChangeArrowheads="1"/>
          </p:cNvSpPr>
          <p:nvPr>
            <p:ph type="ctrTitle" sz="quarter"/>
          </p:nvPr>
        </p:nvSpPr>
        <p:spPr>
          <a:xfrm>
            <a:off x="685800" y="1692280"/>
            <a:ext cx="7772400" cy="1736725"/>
          </a:xfrm>
        </p:spPr>
        <p:txBody>
          <a:bodyPr anchor="b"/>
          <a:lstStyle>
            <a:lvl1pPr>
              <a:defRPr sz="5400"/>
            </a:lvl1pPr>
          </a:lstStyle>
          <a:p>
            <a:r>
              <a:rPr lang="en-US"/>
              <a:t>Click to edit Master title style</a:t>
            </a:r>
          </a:p>
        </p:txBody>
      </p:sp>
      <p:sp>
        <p:nvSpPr>
          <p:cNvPr id="51204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fld id="{BC518161-6403-FD49-ACC3-B1E06E5DAA2A}" type="datetime1">
              <a:rPr lang="en-US"/>
              <a:pPr>
                <a:defRPr/>
              </a:pPr>
              <a:t>7/2/24</a:t>
            </a:fld>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56FA8057-9D5E-2C42-838F-62E1B1B70E76}" type="slidenum">
              <a:rPr lang="en-US"/>
              <a:pPr>
                <a:defRPr/>
              </a:pPr>
              <a:t>‹#›</a:t>
            </a:fld>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Avenir Boo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b="0" i="0">
                <a:latin typeface="Avenir Book" panose="02000503020000020003" pitchFamily="2"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b="0" i="0">
                <a:latin typeface="Avenir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b="0" i="0">
                <a:latin typeface="Avenir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91435" tIns="45718" rIns="91435" bIns="45718"/>
          <a:lstStyle>
            <a:lvl1pPr marL="0" indent="0" algn="ctr">
              <a:buNone/>
              <a:defRPr b="0" i="0">
                <a:latin typeface="Avenir Book" panose="02000503020000020003" pitchFamily="2" charset="0"/>
              </a:defRPr>
            </a:lvl1pPr>
            <a:lvl2pPr marL="457177" indent="0" algn="ctr">
              <a:buNone/>
              <a:defRPr/>
            </a:lvl2pPr>
            <a:lvl3pPr marL="914353" indent="0" algn="ctr">
              <a:buNone/>
              <a:defRPr/>
            </a:lvl3pPr>
            <a:lvl4pPr marL="1371530" indent="0" algn="ctr">
              <a:buNone/>
              <a:defRPr/>
            </a:lvl4pPr>
            <a:lvl5pPr marL="1828706" indent="0" algn="ctr">
              <a:buNone/>
              <a:defRPr/>
            </a:lvl5pPr>
            <a:lvl6pPr marL="2285883" indent="0" algn="ctr">
              <a:buNone/>
              <a:defRPr/>
            </a:lvl6pPr>
            <a:lvl7pPr marL="2743060" indent="0" algn="ctr">
              <a:buNone/>
              <a:defRPr/>
            </a:lvl7pPr>
            <a:lvl8pPr marL="3200236" indent="0" algn="ctr">
              <a:buNone/>
              <a:defRPr/>
            </a:lvl8pPr>
            <a:lvl9pPr marL="3657413" indent="0" algn="ctr">
              <a:buNone/>
              <a:defRPr/>
            </a:lvl9pPr>
          </a:lstStyle>
          <a:p>
            <a:r>
              <a:rPr lang="en-US" dirty="0"/>
              <a:t>Click to edit Master subtitle style</a:t>
            </a:r>
          </a:p>
        </p:txBody>
      </p:sp>
      <p:sp>
        <p:nvSpPr>
          <p:cNvPr id="4" name="Text Box 3"/>
          <p:cNvSpPr txBox="1">
            <a:spLocks noGrp="1" noChangeArrowheads="1"/>
          </p:cNvSpPr>
          <p:nvPr>
            <p:ph type="sldNum" sz="quarter" idx="10"/>
          </p:nvPr>
        </p:nvSpPr>
        <p:spPr>
          <a:ln/>
        </p:spPr>
        <p:txBody>
          <a:bodyPr/>
          <a:lstStyle>
            <a:lvl1pPr>
              <a:defRPr b="0" i="0"/>
            </a:lvl1pPr>
          </a:lstStyle>
          <a:p>
            <a:fld id="{96F2D203-D656-7640-AD81-AA017EE6D012}"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lIns="91435" tIns="45718" rIns="91435" bIns="45718"/>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b="0" i="0"/>
            </a:lvl1pPr>
          </a:lstStyle>
          <a:p>
            <a:fld id="{1AF2D83A-DDF2-1D49-8CC9-11B1D2A384D7}"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lIns="91435" tIns="45718" rIns="91435" bIns="45718"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4"/>
            <a:ext cx="7772400" cy="1500187"/>
          </a:xfrm>
          <a:prstGeom prst="rect">
            <a:avLst/>
          </a:prstGeom>
        </p:spPr>
        <p:txBody>
          <a:bodyPr lIns="91435" tIns="45718" rIns="91435" bIns="45718" anchor="b"/>
          <a:lstStyle>
            <a:lvl1pPr marL="0" indent="0">
              <a:buNone/>
              <a:defRPr sz="2000" b="0" i="0">
                <a:latin typeface="Avenir Book" panose="02000503020000020003" pitchFamily="2" charset="0"/>
              </a:defRPr>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dirty="0"/>
              <a:t>Click to edit Master text styles</a:t>
            </a:r>
          </a:p>
        </p:txBody>
      </p:sp>
      <p:sp>
        <p:nvSpPr>
          <p:cNvPr id="4" name="Text Box 3"/>
          <p:cNvSpPr txBox="1">
            <a:spLocks noGrp="1" noChangeArrowheads="1"/>
          </p:cNvSpPr>
          <p:nvPr>
            <p:ph type="sldNum" sz="quarter" idx="10"/>
          </p:nvPr>
        </p:nvSpPr>
        <p:spPr>
          <a:ln/>
        </p:spPr>
        <p:txBody>
          <a:bodyPr/>
          <a:lstStyle>
            <a:lvl1pPr>
              <a:defRPr b="0" i="0"/>
            </a:lvl1pPr>
          </a:lstStyle>
          <a:p>
            <a:fld id="{BF9A6548-55D4-E545-AB86-69C6D054FBFF}"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1"/>
            <a:ext cx="4038600" cy="4525963"/>
          </a:xfrm>
          <a:prstGeom prst="rect">
            <a:avLst/>
          </a:prstGeom>
        </p:spPr>
        <p:txBody>
          <a:bodyPr lIns="91435" tIns="45718" rIns="91435" bIns="45718"/>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1"/>
            <a:ext cx="4038600" cy="4525963"/>
          </a:xfrm>
          <a:prstGeom prst="rect">
            <a:avLst/>
          </a:prstGeom>
        </p:spPr>
        <p:txBody>
          <a:bodyPr lIns="91435" tIns="45718" rIns="91435" bIns="45718"/>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3"/>
          <p:cNvSpPr txBox="1">
            <a:spLocks noGrp="1" noChangeArrowheads="1"/>
          </p:cNvSpPr>
          <p:nvPr>
            <p:ph type="sldNum" sz="quarter" idx="10"/>
          </p:nvPr>
        </p:nvSpPr>
        <p:spPr>
          <a:ln/>
        </p:spPr>
        <p:txBody>
          <a:bodyPr/>
          <a:lstStyle>
            <a:lvl1pPr>
              <a:defRPr b="0" i="0"/>
            </a:lvl1pPr>
          </a:lstStyle>
          <a:p>
            <a:fld id="{8256BD30-D449-F548-8CCC-3A06300D85D0}"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lIns="91435" tIns="45718" rIns="91435" bIns="45718" anchor="b"/>
          <a:lstStyle>
            <a:lvl1pPr marL="0" indent="0">
              <a:buNone/>
              <a:defRPr sz="2400" b="0" i="0">
                <a:latin typeface="Avenir Book" panose="02000503020000020003" pitchFamily="2" charset="0"/>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435" tIns="45718" rIns="91435" bIns="45718"/>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lIns="91435" tIns="45718" rIns="91435" bIns="45718" anchor="b"/>
          <a:lstStyle>
            <a:lvl1pPr marL="0" indent="0">
              <a:buNone/>
              <a:defRPr sz="2400" b="0" i="0">
                <a:latin typeface="Avenir Book" panose="02000503020000020003" pitchFamily="2" charset="0"/>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lIns="91435" tIns="45718" rIns="91435" bIns="45718"/>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3"/>
          <p:cNvSpPr txBox="1">
            <a:spLocks noGrp="1" noChangeArrowheads="1"/>
          </p:cNvSpPr>
          <p:nvPr>
            <p:ph type="sldNum" sz="quarter" idx="10"/>
          </p:nvPr>
        </p:nvSpPr>
        <p:spPr>
          <a:ln/>
        </p:spPr>
        <p:txBody>
          <a:bodyPr/>
          <a:lstStyle>
            <a:lvl1pPr>
              <a:defRPr b="0" i="0"/>
            </a:lvl1pPr>
          </a:lstStyle>
          <a:p>
            <a:fld id="{E5EC31DC-1F3E-FA41-AD34-01BCC7C94D1D}"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Text Box 3"/>
          <p:cNvSpPr txBox="1">
            <a:spLocks noGrp="1" noChangeArrowheads="1"/>
          </p:cNvSpPr>
          <p:nvPr>
            <p:ph type="sldNum" sz="quarter" idx="10"/>
          </p:nvPr>
        </p:nvSpPr>
        <p:spPr>
          <a:ln/>
        </p:spPr>
        <p:txBody>
          <a:bodyPr/>
          <a:lstStyle>
            <a:lvl1pPr>
              <a:defRPr b="0" i="0"/>
            </a:lvl1pPr>
          </a:lstStyle>
          <a:p>
            <a:fld id="{22585134-5E3A-494F-A77C-4A5BD4C40E6D}"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b="0" i="0"/>
            </a:lvl1pPr>
          </a:lstStyle>
          <a:p>
            <a:fld id="{BAAE7840-9581-8548-8818-18F3E87022A0}"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lIns="91435" tIns="45718" rIns="91435" bIns="45718"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51"/>
            <a:ext cx="5111750" cy="5853113"/>
          </a:xfrm>
          <a:prstGeom prst="rect">
            <a:avLst/>
          </a:prstGeom>
        </p:spPr>
        <p:txBody>
          <a:bodyPr lIns="91435" tIns="45718" rIns="91435" bIns="45718"/>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435101"/>
            <a:ext cx="3008313" cy="4691063"/>
          </a:xfrm>
          <a:prstGeom prst="rect">
            <a:avLst/>
          </a:prstGeom>
        </p:spPr>
        <p:txBody>
          <a:bodyPr lIns="91435" tIns="45718" rIns="91435" bIns="45718"/>
          <a:lstStyle>
            <a:lvl1pPr marL="0" indent="0">
              <a:buNone/>
              <a:defRPr sz="1400" b="0" i="0">
                <a:latin typeface="Avenir Book" panose="02000503020000020003" pitchFamily="2" charset="0"/>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Click to edit Master text styles</a:t>
            </a:r>
          </a:p>
        </p:txBody>
      </p:sp>
      <p:sp>
        <p:nvSpPr>
          <p:cNvPr id="5" name="Text Box 3"/>
          <p:cNvSpPr txBox="1">
            <a:spLocks noGrp="1" noChangeArrowheads="1"/>
          </p:cNvSpPr>
          <p:nvPr>
            <p:ph type="sldNum" sz="quarter" idx="10"/>
          </p:nvPr>
        </p:nvSpPr>
        <p:spPr>
          <a:ln/>
        </p:spPr>
        <p:txBody>
          <a:bodyPr/>
          <a:lstStyle>
            <a:lvl1pPr>
              <a:defRPr b="0" i="0"/>
            </a:lvl1pPr>
          </a:lstStyle>
          <a:p>
            <a:fld id="{A916782D-51B6-F544-9255-924AE52DCD2D}"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435" tIns="45718" rIns="91435" bIns="45718"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435" tIns="45718" rIns="91435" bIns="45718"/>
          <a:lstStyle>
            <a:lvl1pPr marL="0" indent="0">
              <a:buNone/>
              <a:defRPr sz="3200" b="0" i="0">
                <a:latin typeface="Avenir Book" panose="02000503020000020003" pitchFamily="2" charset="0"/>
              </a:defRPr>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dirty="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lIns="91435" tIns="45718" rIns="91435" bIns="45718"/>
          <a:lstStyle>
            <a:lvl1pPr marL="0" indent="0">
              <a:buNone/>
              <a:defRPr sz="1400" b="0" i="0">
                <a:latin typeface="Avenir Book" panose="02000503020000020003" pitchFamily="2" charset="0"/>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Click to edit Master text styles</a:t>
            </a:r>
          </a:p>
        </p:txBody>
      </p:sp>
      <p:sp>
        <p:nvSpPr>
          <p:cNvPr id="5" name="Text Box 3"/>
          <p:cNvSpPr txBox="1">
            <a:spLocks noGrp="1" noChangeArrowheads="1"/>
          </p:cNvSpPr>
          <p:nvPr>
            <p:ph type="sldNum" sz="quarter" idx="10"/>
          </p:nvPr>
        </p:nvSpPr>
        <p:spPr>
          <a:ln/>
        </p:spPr>
        <p:txBody>
          <a:bodyPr/>
          <a:lstStyle>
            <a:lvl1pPr>
              <a:defRPr b="0" i="0"/>
            </a:lvl1pPr>
          </a:lstStyle>
          <a:p>
            <a:fld id="{18991AB5-7C87-CA41-8C46-7492042F4395}"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lIns="91435" tIns="45718" rIns="91435" bIns="45718"/>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b="0" i="0"/>
            </a:lvl1pPr>
          </a:lstStyle>
          <a:p>
            <a:fld id="{1E8765F0-FCCC-CF41-BF66-D03A469FF764}"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9"/>
            <a:ext cx="6019800" cy="5851525"/>
          </a:xfrm>
          <a:prstGeom prst="rect">
            <a:avLst/>
          </a:prstGeom>
        </p:spPr>
        <p:txBody>
          <a:bodyPr vert="eaVert" lIns="91435" tIns="45718" rIns="91435" bIns="45718"/>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b="0" i="0"/>
            </a:lvl1pPr>
          </a:lstStyle>
          <a:p>
            <a:fld id="{CB0EB96A-B1B2-EC42-AEC4-EED6BC482DA9}"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8162481-9F22-FF4E-88C8-3614555B646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FC769BD-C235-BA48-B5D2-831888833CC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AE415D-B0AC-6D4B-B0F3-AE1E66CECE0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C864EC6-356C-F14E-9C98-6130770765F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0DCDC-06C9-6F43-832B-286CEFDABEB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196D20D-4B1E-2C41-AAFD-CB42010DAB2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80FD68A-BAF5-1045-B927-884562A0F59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A2B966-F592-7D4C-B354-B4E9B6E0A737}"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397B8B0-8C12-004C-AB12-73574BB21A9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990790-FA2D-2D4E-BE1B-FDDDC7D9B04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79DAC77-DA0C-9841-B4C7-CCD4C3DD780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6D228FB-1E84-A546-96F4-9C4E6A734A7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0E1135-74CA-E64C-B509-E6789F0DACD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975C05-0317-6749-8A66-AE65D94C1C4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75F3334-FC8B-4343-B971-1D16791B801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156550D-DA81-9349-96FB-6909F989F725}"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B027D46-2F07-2445-8D14-66EAABB67F5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3B75D93-F6D3-E643-B08F-9729E5CB9B6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35C42E-09D3-2446-B5DC-54CD2BE15D5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E21F376-761A-DB49-B031-53622615D56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03B96D-E1FF-E94F-B38E-9C424CA4B7C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F8F21F-175B-3F47-87CA-A560EF1E61D5}"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1993C7-945F-CE44-926C-46B4DA267CC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D6B1C2C-334C-2046-BDA5-BA88BCE828A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Avenir Boo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b="0" i="0">
                <a:latin typeface="Avenir Book" panose="02000503020000020003" pitchFamily="2"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b="0" i="0">
                <a:latin typeface="Avenir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b="0" i="0">
                <a:latin typeface="Avenir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5"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2" name="Freeform 23"/>
            <p:cNvSpPr>
              <a:spLocks/>
            </p:cNvSpPr>
            <p:nvPr/>
          </p:nvSpPr>
          <p:spPr bwMode="hidden">
            <a:xfrm>
              <a:off x="5041" y="0"/>
              <a:ext cx="719" cy="845"/>
            </a:xfrm>
            <a:custGeom>
              <a:avLst/>
              <a:gdLst>
                <a:gd name="T0" fmla="*/ 719 w 717"/>
                <a:gd name="T1" fmla="*/ 845 h 845"/>
                <a:gd name="T2" fmla="*/ 719 w 717"/>
                <a:gd name="T3" fmla="*/ 821 h 845"/>
                <a:gd name="T4" fmla="*/ 576 w 717"/>
                <a:gd name="T5" fmla="*/ 605 h 845"/>
                <a:gd name="T6" fmla="*/ 407 w 717"/>
                <a:gd name="T7" fmla="*/ 396 h 845"/>
                <a:gd name="T8" fmla="*/ 222 w 717"/>
                <a:gd name="T9" fmla="*/ 192 h 845"/>
                <a:gd name="T10" fmla="*/ 17 w 717"/>
                <a:gd name="T11" fmla="*/ 0 h 845"/>
                <a:gd name="T12" fmla="*/ 0 w 717"/>
                <a:gd name="T13" fmla="*/ 0 h 845"/>
                <a:gd name="T14" fmla="*/ 210 w 717"/>
                <a:gd name="T15" fmla="*/ 198 h 845"/>
                <a:gd name="T16" fmla="*/ 401 w 717"/>
                <a:gd name="T17" fmla="*/ 408 h 845"/>
                <a:gd name="T18" fmla="*/ 570 w 717"/>
                <a:gd name="T19" fmla="*/ 623 h 845"/>
                <a:gd name="T20" fmla="*/ 719 w 717"/>
                <a:gd name="T21" fmla="*/ 845 h 845"/>
                <a:gd name="T22" fmla="*/ 719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3" name="Freeform 24"/>
            <p:cNvSpPr>
              <a:spLocks/>
            </p:cNvSpPr>
            <p:nvPr/>
          </p:nvSpPr>
          <p:spPr bwMode="hidden">
            <a:xfrm>
              <a:off x="5352" y="0"/>
              <a:ext cx="408" cy="414"/>
            </a:xfrm>
            <a:custGeom>
              <a:avLst/>
              <a:gdLst>
                <a:gd name="T0" fmla="*/ 408 w 407"/>
                <a:gd name="T1" fmla="*/ 414 h 414"/>
                <a:gd name="T2" fmla="*/ 408 w 407"/>
                <a:gd name="T3" fmla="*/ 396 h 414"/>
                <a:gd name="T4" fmla="*/ 223 w 407"/>
                <a:gd name="T5" fmla="*/ 192 h 414"/>
                <a:gd name="T6" fmla="*/ 12 w 407"/>
                <a:gd name="T7" fmla="*/ 0 h 414"/>
                <a:gd name="T8" fmla="*/ 0 w 407"/>
                <a:gd name="T9" fmla="*/ 0 h 414"/>
                <a:gd name="T10" fmla="*/ 108 w 407"/>
                <a:gd name="T11" fmla="*/ 102 h 414"/>
                <a:gd name="T12" fmla="*/ 217 w 407"/>
                <a:gd name="T13" fmla="*/ 204 h 414"/>
                <a:gd name="T14" fmla="*/ 408 w 407"/>
                <a:gd name="T15" fmla="*/ 414 h 414"/>
                <a:gd name="T16" fmla="*/ 408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 name="Freeform 26"/>
            <p:cNvSpPr>
              <a:spLocks/>
            </p:cNvSpPr>
            <p:nvPr/>
          </p:nvSpPr>
          <p:spPr bwMode="hidden">
            <a:xfrm>
              <a:off x="6" y="0"/>
              <a:ext cx="588" cy="599"/>
            </a:xfrm>
            <a:custGeom>
              <a:avLst/>
              <a:gdLst>
                <a:gd name="T0" fmla="*/ 588 w 586"/>
                <a:gd name="T1" fmla="*/ 0 h 599"/>
                <a:gd name="T2" fmla="*/ 570 w 586"/>
                <a:gd name="T3" fmla="*/ 0 h 599"/>
                <a:gd name="T4" fmla="*/ 408 w 586"/>
                <a:gd name="T5" fmla="*/ 132 h 599"/>
                <a:gd name="T6" fmla="*/ 258 w 586"/>
                <a:gd name="T7" fmla="*/ 270 h 599"/>
                <a:gd name="T8" fmla="*/ 120 w 586"/>
                <a:gd name="T9" fmla="*/ 420 h 599"/>
                <a:gd name="T10" fmla="*/ 0 w 586"/>
                <a:gd name="T11" fmla="*/ 575 h 599"/>
                <a:gd name="T12" fmla="*/ 0 w 586"/>
                <a:gd name="T13" fmla="*/ 599 h 599"/>
                <a:gd name="T14" fmla="*/ 120 w 586"/>
                <a:gd name="T15" fmla="*/ 432 h 599"/>
                <a:gd name="T16" fmla="*/ 258 w 586"/>
                <a:gd name="T17" fmla="*/ 282 h 599"/>
                <a:gd name="T18" fmla="*/ 414 w 586"/>
                <a:gd name="T19" fmla="*/ 138 h 599"/>
                <a:gd name="T20" fmla="*/ 588 w 586"/>
                <a:gd name="T21" fmla="*/ 0 h 599"/>
                <a:gd name="T22" fmla="*/ 588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6" name="Freeform 27"/>
            <p:cNvSpPr>
              <a:spLocks/>
            </p:cNvSpPr>
            <p:nvPr/>
          </p:nvSpPr>
          <p:spPr bwMode="hidden">
            <a:xfrm>
              <a:off x="6" y="0"/>
              <a:ext cx="270" cy="252"/>
            </a:xfrm>
            <a:custGeom>
              <a:avLst/>
              <a:gdLst>
                <a:gd name="T0" fmla="*/ 270 w 269"/>
                <a:gd name="T1" fmla="*/ 0 h 252"/>
                <a:gd name="T2" fmla="*/ 252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0 w 269"/>
                <a:gd name="T15" fmla="*/ 0 h 252"/>
                <a:gd name="T16" fmla="*/ 270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159783" name="Rectangle 39"/>
          <p:cNvSpPr>
            <a:spLocks noGrp="1" noChangeArrowheads="1"/>
          </p:cNvSpPr>
          <p:nvPr>
            <p:ph type="ctrTitle" sz="quarter"/>
          </p:nvPr>
        </p:nvSpPr>
        <p:spPr>
          <a:xfrm>
            <a:off x="685800" y="1692285"/>
            <a:ext cx="7772400" cy="1736725"/>
          </a:xfrm>
        </p:spPr>
        <p:txBody>
          <a:bodyPr anchor="b"/>
          <a:lstStyle>
            <a:lvl1pPr>
              <a:defRPr/>
            </a:lvl1pPr>
          </a:lstStyle>
          <a:p>
            <a:r>
              <a:rPr lang="en-US"/>
              <a:t>Click to edit Master title style</a:t>
            </a:r>
          </a:p>
        </p:txBody>
      </p:sp>
      <p:sp>
        <p:nvSpPr>
          <p:cNvPr id="159784"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smtClean="0"/>
            </a:lvl1pPr>
          </a:lstStyle>
          <a:p>
            <a:pPr>
              <a:defRPr/>
            </a:pPr>
            <a:fld id="{CDCB6685-708C-CA4E-A7B2-14B542109188}" type="slidenum">
              <a:rPr lang="en-US"/>
              <a:pPr>
                <a:defRPr/>
              </a:pPr>
              <a:t>‹#›</a:t>
            </a:fld>
            <a:endParaRPr lang="en-US"/>
          </a:p>
        </p:txBody>
      </p:sp>
    </p:spTree>
  </p:cSld>
  <p:clrMapOvr>
    <a:masterClrMapping/>
  </p:clrMapOvr>
  <p:transition spd="med">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368ADC9A-B0D7-4545-A43D-A0B8C3E17276}" type="slidenum">
              <a:rPr lang="en-US"/>
              <a:pPr>
                <a:defRPr/>
              </a:pPr>
              <a:t>‹#›</a:t>
            </a:fld>
            <a:endParaRPr lang="en-US"/>
          </a:p>
        </p:txBody>
      </p:sp>
    </p:spTree>
  </p:cSld>
  <p:clrMapOvr>
    <a:masterClrMapping/>
  </p:clrMapOvr>
  <p:transition spd="med">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DDCAA03C-5E89-5248-85BB-D5491A21B42B}" type="slidenum">
              <a:rPr lang="en-US"/>
              <a:pPr>
                <a:defRPr/>
              </a:pPr>
              <a:t>‹#›</a:t>
            </a:fld>
            <a:endParaRPr lang="en-US"/>
          </a:p>
        </p:txBody>
      </p:sp>
    </p:spTree>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F03BD0DB-0575-A945-B251-AC4DC2EB7EE9}" type="slidenum">
              <a:rPr lang="en-US"/>
              <a:pPr>
                <a:defRPr/>
              </a:pPr>
              <a:t>‹#›</a:t>
            </a:fld>
            <a:endParaRPr lang="en-US"/>
          </a:p>
        </p:txBody>
      </p:sp>
    </p:spTree>
  </p:cSld>
  <p:clrMapOvr>
    <a:masterClrMapping/>
  </p:clrMapOvr>
  <p:transition spd="med">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C78D17C6-B439-8D49-9518-1CD88BBCAD9E}" type="slidenum">
              <a:rPr lang="en-US"/>
              <a:pPr>
                <a:defRPr/>
              </a:pPr>
              <a:t>‹#›</a:t>
            </a:fld>
            <a:endParaRPr lang="en-US"/>
          </a:p>
        </p:txBody>
      </p:sp>
    </p:spTree>
  </p:cSld>
  <p:clrMapOvr>
    <a:masterClrMapping/>
  </p:clrMapOvr>
  <p:transition spd="med">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7D5B27ED-B636-EA44-99C0-C801D498C900}" type="slidenum">
              <a:rPr lang="en-US"/>
              <a:pPr>
                <a:defRPr/>
              </a:pPr>
              <a:t>‹#›</a:t>
            </a:fld>
            <a:endParaRPr lang="en-US"/>
          </a:p>
        </p:txBody>
      </p:sp>
    </p:spTree>
  </p:cSld>
  <p:clrMapOvr>
    <a:masterClrMapping/>
  </p:clrMapOvr>
  <p:transition spd="med">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110895D9-DBBC-F44D-9D7C-0319B6B5CC55}" type="slidenum">
              <a:rPr lang="en-US"/>
              <a:pPr>
                <a:defRPr/>
              </a:pPr>
              <a:t>‹#›</a:t>
            </a:fld>
            <a:endParaRPr lang="en-US"/>
          </a:p>
        </p:txBody>
      </p:sp>
    </p:spTree>
  </p:cSld>
  <p:clrMapOvr>
    <a:masterClrMapping/>
  </p:clrMapOvr>
  <p:transition spd="med">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5A512BB-3BF1-EC41-BC54-257664DE8FFD}" type="slidenum">
              <a:rPr lang="en-US"/>
              <a:pPr>
                <a:defRPr/>
              </a:pPr>
              <a:t>‹#›</a:t>
            </a:fld>
            <a:endParaRPr lang="en-US"/>
          </a:p>
        </p:txBody>
      </p:sp>
    </p:spTree>
  </p:cSld>
  <p:clrMapOvr>
    <a:masterClrMapping/>
  </p:clrMapOvr>
  <p:transition spd="med">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EC092A42-BBB8-4E4F-B016-980E4D6BFDE5}" type="slidenum">
              <a:rPr lang="en-US"/>
              <a:pPr>
                <a:defRPr/>
              </a:pPr>
              <a:t>‹#›</a:t>
            </a:fld>
            <a:endParaRPr lang="en-US"/>
          </a:p>
        </p:txBody>
      </p:sp>
    </p:spTree>
  </p:cSld>
  <p:clrMapOvr>
    <a:masterClrMapping/>
  </p:clrMapOvr>
  <p:transition spd="med">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6E19902A-4C42-FA41-94B4-B4D131BDE0E9}" type="slidenum">
              <a:rPr lang="en-US"/>
              <a:pPr>
                <a:defRPr/>
              </a:pPr>
              <a:t>‹#›</a:t>
            </a:fld>
            <a:endParaRPr lang="en-US"/>
          </a:p>
        </p:txBody>
      </p:sp>
    </p:spTree>
  </p:cSld>
  <p:clrMapOvr>
    <a:masterClrMapping/>
  </p:clrMapOvr>
  <p:transition spd="med">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D5BC5B9-03C3-3E4F-95A6-21FB625C0002}" type="slidenum">
              <a:rPr lang="en-US"/>
              <a:pPr>
                <a:defRPr/>
              </a:pPr>
              <a:t>‹#›</a:t>
            </a:fld>
            <a:endParaRPr lang="en-US"/>
          </a:p>
        </p:txBody>
      </p:sp>
    </p:spTree>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91435" tIns="45718" rIns="91435" bIns="45718"/>
          <a:lstStyle>
            <a:lvl1pPr marL="0" indent="0" algn="ctr">
              <a:buNone/>
              <a:defRPr b="0" i="0">
                <a:latin typeface="Avenir Book" panose="02000503020000020003" pitchFamily="2" charset="0"/>
              </a:defRPr>
            </a:lvl1pPr>
            <a:lvl2pPr marL="457177" indent="0" algn="ctr">
              <a:buNone/>
              <a:defRPr/>
            </a:lvl2pPr>
            <a:lvl3pPr marL="914353" indent="0" algn="ctr">
              <a:buNone/>
              <a:defRPr/>
            </a:lvl3pPr>
            <a:lvl4pPr marL="1371530" indent="0" algn="ctr">
              <a:buNone/>
              <a:defRPr/>
            </a:lvl4pPr>
            <a:lvl5pPr marL="1828706" indent="0" algn="ctr">
              <a:buNone/>
              <a:defRPr/>
            </a:lvl5pPr>
            <a:lvl6pPr marL="2285883" indent="0" algn="ctr">
              <a:buNone/>
              <a:defRPr/>
            </a:lvl6pPr>
            <a:lvl7pPr marL="2743060" indent="0" algn="ctr">
              <a:buNone/>
              <a:defRPr/>
            </a:lvl7pPr>
            <a:lvl8pPr marL="3200236" indent="0" algn="ctr">
              <a:buNone/>
              <a:defRPr/>
            </a:lvl8pPr>
            <a:lvl9pPr marL="3657413" indent="0" algn="ctr">
              <a:buNone/>
              <a:defRPr/>
            </a:lvl9pPr>
          </a:lstStyle>
          <a:p>
            <a:r>
              <a:rPr lang="en-US" dirty="0"/>
              <a:t>Click to edit Master subtitle style</a:t>
            </a:r>
          </a:p>
        </p:txBody>
      </p:sp>
      <p:sp>
        <p:nvSpPr>
          <p:cNvPr id="4" name="Text Box 3"/>
          <p:cNvSpPr txBox="1">
            <a:spLocks noGrp="1" noChangeArrowheads="1"/>
          </p:cNvSpPr>
          <p:nvPr>
            <p:ph type="sldNum" sz="quarter" idx="10"/>
          </p:nvPr>
        </p:nvSpPr>
        <p:spPr>
          <a:ln/>
        </p:spPr>
        <p:txBody>
          <a:bodyPr/>
          <a:lstStyle>
            <a:lvl1pPr>
              <a:defRPr b="0" i="0"/>
            </a:lvl1pPr>
          </a:lstStyle>
          <a:p>
            <a:fld id="{96F2D203-D656-7640-AD81-AA017EE6D012}"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lIns="91435" tIns="45718" rIns="91435" bIns="45718"/>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b="0" i="0"/>
            </a:lvl1pPr>
          </a:lstStyle>
          <a:p>
            <a:fld id="{1AF2D83A-DDF2-1D49-8CC9-11B1D2A384D7}"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lIns="91435" tIns="45718" rIns="91435" bIns="45718" anchor="t"/>
          <a:lstStyle>
            <a:lvl1pPr algn="l">
              <a:defRPr sz="4000" b="0" i="0" cap="all">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722313" y="2906714"/>
            <a:ext cx="7772400" cy="1500187"/>
          </a:xfrm>
          <a:prstGeom prst="rect">
            <a:avLst/>
          </a:prstGeom>
        </p:spPr>
        <p:txBody>
          <a:bodyPr lIns="91435" tIns="45718" rIns="91435" bIns="45718" anchor="b"/>
          <a:lstStyle>
            <a:lvl1pPr marL="0" indent="0">
              <a:buNone/>
              <a:defRPr sz="2000" b="0" i="0">
                <a:latin typeface="Avenir Book" panose="02000503020000020003" pitchFamily="2" charset="0"/>
              </a:defRPr>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dirty="0"/>
              <a:t>Click to edit Master text styles</a:t>
            </a:r>
          </a:p>
        </p:txBody>
      </p:sp>
      <p:sp>
        <p:nvSpPr>
          <p:cNvPr id="4" name="Text Box 3"/>
          <p:cNvSpPr txBox="1">
            <a:spLocks noGrp="1" noChangeArrowheads="1"/>
          </p:cNvSpPr>
          <p:nvPr>
            <p:ph type="sldNum" sz="quarter" idx="10"/>
          </p:nvPr>
        </p:nvSpPr>
        <p:spPr>
          <a:ln/>
        </p:spPr>
        <p:txBody>
          <a:bodyPr/>
          <a:lstStyle>
            <a:lvl1pPr>
              <a:defRPr b="0" i="0"/>
            </a:lvl1pPr>
          </a:lstStyle>
          <a:p>
            <a:fld id="{BF9A6548-55D4-E545-AB86-69C6D054FBFF}"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457200" y="1600201"/>
            <a:ext cx="4038600" cy="4525963"/>
          </a:xfrm>
          <a:prstGeom prst="rect">
            <a:avLst/>
          </a:prstGeom>
        </p:spPr>
        <p:txBody>
          <a:bodyPr lIns="91435" tIns="45718" rIns="91435" bIns="45718"/>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1"/>
            <a:ext cx="4038600" cy="4525963"/>
          </a:xfrm>
          <a:prstGeom prst="rect">
            <a:avLst/>
          </a:prstGeom>
        </p:spPr>
        <p:txBody>
          <a:bodyPr lIns="91435" tIns="45718" rIns="91435" bIns="45718"/>
          <a:lstStyle>
            <a:lvl1pPr>
              <a:defRPr sz="2800" b="0" i="0">
                <a:latin typeface="Avenir Book" panose="02000503020000020003" pitchFamily="2" charset="0"/>
              </a:defRPr>
            </a:lvl1pPr>
            <a:lvl2pPr>
              <a:defRPr sz="2400" b="0" i="0">
                <a:latin typeface="Avenir Book" panose="02000503020000020003" pitchFamily="2" charset="0"/>
              </a:defRPr>
            </a:lvl2pPr>
            <a:lvl3pPr>
              <a:defRPr sz="2000" b="0" i="0">
                <a:latin typeface="Avenir Book" panose="02000503020000020003" pitchFamily="2" charset="0"/>
              </a:defRPr>
            </a:lvl3pPr>
            <a:lvl4pPr>
              <a:defRPr sz="1800" b="0" i="0">
                <a:latin typeface="Avenir Book" panose="02000503020000020003" pitchFamily="2" charset="0"/>
              </a:defRPr>
            </a:lvl4pPr>
            <a:lvl5pPr>
              <a:defRPr sz="1800" b="0" i="0">
                <a:latin typeface="Avenir Book" panose="02000503020000020003"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3"/>
          <p:cNvSpPr txBox="1">
            <a:spLocks noGrp="1" noChangeArrowheads="1"/>
          </p:cNvSpPr>
          <p:nvPr>
            <p:ph type="sldNum" sz="quarter" idx="10"/>
          </p:nvPr>
        </p:nvSpPr>
        <p:spPr>
          <a:ln/>
        </p:spPr>
        <p:txBody>
          <a:bodyPr/>
          <a:lstStyle>
            <a:lvl1pPr>
              <a:defRPr b="0" i="0"/>
            </a:lvl1pPr>
          </a:lstStyle>
          <a:p>
            <a:fld id="{8256BD30-D449-F548-8CCC-3A06300D85D0}"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lIns="91435" tIns="45718" rIns="91435" bIns="45718" anchor="b"/>
          <a:lstStyle>
            <a:lvl1pPr marL="0" indent="0">
              <a:buNone/>
              <a:defRPr sz="2400" b="0" i="0">
                <a:latin typeface="Avenir Book" panose="02000503020000020003" pitchFamily="2" charset="0"/>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435" tIns="45718" rIns="91435" bIns="45718"/>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lIns="91435" tIns="45718" rIns="91435" bIns="45718" anchor="b"/>
          <a:lstStyle>
            <a:lvl1pPr marL="0" indent="0">
              <a:buNone/>
              <a:defRPr sz="2400" b="0" i="0">
                <a:latin typeface="Avenir Book" panose="02000503020000020003" pitchFamily="2" charset="0"/>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lIns="91435" tIns="45718" rIns="91435" bIns="45718"/>
          <a:lstStyle>
            <a:lvl1pPr>
              <a:defRPr sz="2400" b="0" i="0">
                <a:latin typeface="Avenir Book" panose="02000503020000020003" pitchFamily="2" charset="0"/>
              </a:defRPr>
            </a:lvl1pPr>
            <a:lvl2pPr>
              <a:defRPr sz="2000" b="0" i="0">
                <a:latin typeface="Avenir Book" panose="02000503020000020003" pitchFamily="2" charset="0"/>
              </a:defRPr>
            </a:lvl2pPr>
            <a:lvl3pPr>
              <a:defRPr sz="1800" b="0" i="0">
                <a:latin typeface="Avenir Book" panose="02000503020000020003" pitchFamily="2" charset="0"/>
              </a:defRPr>
            </a:lvl3pPr>
            <a:lvl4pPr>
              <a:defRPr sz="1600" b="0" i="0">
                <a:latin typeface="Avenir Book" panose="02000503020000020003" pitchFamily="2" charset="0"/>
              </a:defRPr>
            </a:lvl4pPr>
            <a:lvl5pPr>
              <a:defRPr sz="1600" b="0" i="0">
                <a:latin typeface="Avenir Book" panose="02000503020000020003"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3"/>
          <p:cNvSpPr txBox="1">
            <a:spLocks noGrp="1" noChangeArrowheads="1"/>
          </p:cNvSpPr>
          <p:nvPr>
            <p:ph type="sldNum" sz="quarter" idx="10"/>
          </p:nvPr>
        </p:nvSpPr>
        <p:spPr>
          <a:ln/>
        </p:spPr>
        <p:txBody>
          <a:bodyPr/>
          <a:lstStyle>
            <a:lvl1pPr>
              <a:defRPr b="0" i="0"/>
            </a:lvl1pPr>
          </a:lstStyle>
          <a:p>
            <a:fld id="{E5EC31DC-1F3E-FA41-AD34-01BCC7C94D1D}"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Text Box 3"/>
          <p:cNvSpPr txBox="1">
            <a:spLocks noGrp="1" noChangeArrowheads="1"/>
          </p:cNvSpPr>
          <p:nvPr>
            <p:ph type="sldNum" sz="quarter" idx="10"/>
          </p:nvPr>
        </p:nvSpPr>
        <p:spPr>
          <a:ln/>
        </p:spPr>
        <p:txBody>
          <a:bodyPr/>
          <a:lstStyle>
            <a:lvl1pPr>
              <a:defRPr b="0" i="0"/>
            </a:lvl1pPr>
          </a:lstStyle>
          <a:p>
            <a:fld id="{22585134-5E3A-494F-A77C-4A5BD4C40E6D}"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b="0" i="0"/>
            </a:lvl1pPr>
          </a:lstStyle>
          <a:p>
            <a:fld id="{BAAE7840-9581-8548-8818-18F3E87022A0}"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lIns="91435" tIns="45718" rIns="91435" bIns="45718" anchor="b"/>
          <a:lstStyle>
            <a:lvl1pPr algn="l">
              <a:defRPr sz="20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575050" y="273051"/>
            <a:ext cx="5111750" cy="5853113"/>
          </a:xfrm>
          <a:prstGeom prst="rect">
            <a:avLst/>
          </a:prstGeom>
        </p:spPr>
        <p:txBody>
          <a:bodyPr lIns="91435" tIns="45718" rIns="91435" bIns="45718"/>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435101"/>
            <a:ext cx="3008313" cy="4691063"/>
          </a:xfrm>
          <a:prstGeom prst="rect">
            <a:avLst/>
          </a:prstGeom>
        </p:spPr>
        <p:txBody>
          <a:bodyPr lIns="91435" tIns="45718" rIns="91435" bIns="45718"/>
          <a:lstStyle>
            <a:lvl1pPr marL="0" indent="0">
              <a:buNone/>
              <a:defRPr sz="1400" b="0" i="0">
                <a:latin typeface="Avenir Book" panose="02000503020000020003" pitchFamily="2" charset="0"/>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Click to edit Master text styles</a:t>
            </a:r>
          </a:p>
        </p:txBody>
      </p:sp>
      <p:sp>
        <p:nvSpPr>
          <p:cNvPr id="5" name="Text Box 3"/>
          <p:cNvSpPr txBox="1">
            <a:spLocks noGrp="1" noChangeArrowheads="1"/>
          </p:cNvSpPr>
          <p:nvPr>
            <p:ph type="sldNum" sz="quarter" idx="10"/>
          </p:nvPr>
        </p:nvSpPr>
        <p:spPr>
          <a:ln/>
        </p:spPr>
        <p:txBody>
          <a:bodyPr/>
          <a:lstStyle>
            <a:lvl1pPr>
              <a:defRPr b="0" i="0"/>
            </a:lvl1pPr>
          </a:lstStyle>
          <a:p>
            <a:fld id="{A916782D-51B6-F544-9255-924AE52DCD2D}"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435" tIns="45718" rIns="91435" bIns="45718" anchor="b"/>
          <a:lstStyle>
            <a:lvl1pPr algn="l">
              <a:defRPr sz="2000" b="0" i="0">
                <a:latin typeface="Avenir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435" tIns="45718" rIns="91435" bIns="45718"/>
          <a:lstStyle>
            <a:lvl1pPr marL="0" indent="0">
              <a:buNone/>
              <a:defRPr sz="3200" b="0" i="0">
                <a:latin typeface="Avenir Book" panose="02000503020000020003" pitchFamily="2" charset="0"/>
              </a:defRPr>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dirty="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lIns="91435" tIns="45718" rIns="91435" bIns="45718"/>
          <a:lstStyle>
            <a:lvl1pPr marL="0" indent="0">
              <a:buNone/>
              <a:defRPr sz="1400" b="0" i="0">
                <a:latin typeface="Avenir Book" panose="02000503020000020003" pitchFamily="2" charset="0"/>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Click to edit Master text styles</a:t>
            </a:r>
          </a:p>
        </p:txBody>
      </p:sp>
      <p:sp>
        <p:nvSpPr>
          <p:cNvPr id="5" name="Text Box 3"/>
          <p:cNvSpPr txBox="1">
            <a:spLocks noGrp="1" noChangeArrowheads="1"/>
          </p:cNvSpPr>
          <p:nvPr>
            <p:ph type="sldNum" sz="quarter" idx="10"/>
          </p:nvPr>
        </p:nvSpPr>
        <p:spPr>
          <a:ln/>
        </p:spPr>
        <p:txBody>
          <a:bodyPr/>
          <a:lstStyle>
            <a:lvl1pPr>
              <a:defRPr b="0" i="0"/>
            </a:lvl1pPr>
          </a:lstStyle>
          <a:p>
            <a:fld id="{18991AB5-7C87-CA41-8C46-7492042F4395}"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lIns="91435" tIns="45718" rIns="91435" bIns="45718"/>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b="0" i="0"/>
            </a:lvl1pPr>
          </a:lstStyle>
          <a:p>
            <a:fld id="{1E8765F0-FCCC-CF41-BF66-D03A469FF764}"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lIns="91435" tIns="45718" rIns="91435" bIns="45718"/>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9"/>
            <a:ext cx="6019800" cy="5851525"/>
          </a:xfrm>
          <a:prstGeom prst="rect">
            <a:avLst/>
          </a:prstGeom>
        </p:spPr>
        <p:txBody>
          <a:bodyPr vert="eaVert" lIns="91435" tIns="45718" rIns="91435" bIns="45718"/>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b="0" i="0"/>
            </a:lvl1pPr>
          </a:lstStyle>
          <a:p>
            <a:fld id="{CB0EB96A-B1B2-EC42-AEC4-EED6BC482DA9}" type="slidenum">
              <a:rPr lang="en-US" smtClean="0">
                <a:solidFill>
                  <a:srgbClr val="000000"/>
                </a:solidFill>
              </a:rPr>
              <a:pPr/>
              <a:t>‹#›</a:t>
            </a:fld>
            <a:endParaRPr lang="en-US" dirty="0">
              <a:solidFill>
                <a:srgbClr val="000000"/>
              </a:solidFill>
            </a:endParaRPr>
          </a:p>
        </p:txBody>
      </p:sp>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CAAFA2-28A3-CC4D-A1CE-D06B4BD9A9F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09881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D29601-73F3-CA42-8FFA-5D45555A8E7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1992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A70A4F-196C-8542-8C3C-5832895413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9531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5EA4D71-D2E6-AB4B-BE0F-10EA59D399A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73199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DBAEC33-7420-D64A-9F44-84D5E19A532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06110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144A63D-A54B-4C41-9479-A837D76569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075331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04F2181-FDBE-C64C-904B-F6F09D2262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842035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911802-953B-FB4D-818E-F8299C0A11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0243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13791A-042F-4741-BB5D-3ACE97992A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668619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8796ED-191F-3446-8B37-07E07BC3F3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89477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3F90A-FE57-7A47-BD31-A3DE0D6E66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014462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E761B89-B9F2-3F44-8C86-3F365548EC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71135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5" name="Rectangle 41"/>
          <p:cNvSpPr>
            <a:spLocks noGrp="1" noChangeArrowheads="1"/>
          </p:cNvSpPr>
          <p:nvPr>
            <p:ph type="ftr" sz="quarter" idx="11"/>
          </p:nvPr>
        </p:nvSpPr>
        <p:spPr>
          <a:ln/>
        </p:spPr>
        <p:txBody>
          <a:bodyPr/>
          <a:lstStyle>
            <a:lvl1pPr>
              <a:defRPr b="0" i="0">
                <a:latin typeface="Avenir Book" panose="02000503020000020003" pitchFamily="2" charset="0"/>
              </a:defRPr>
            </a:lvl1pPr>
          </a:lstStyle>
          <a:p>
            <a:endParaRPr lang="en-US" dirty="0">
              <a:solidFill>
                <a:srgbClr val="FFFFFF"/>
              </a:solidFill>
            </a:endParaRPr>
          </a:p>
        </p:txBody>
      </p:sp>
      <p:sp>
        <p:nvSpPr>
          <p:cNvPr id="6" name="Rectangle 42"/>
          <p:cNvSpPr>
            <a:spLocks noGrp="1" noChangeArrowheads="1"/>
          </p:cNvSpPr>
          <p:nvPr>
            <p:ph type="sldNum" sz="quarter" idx="12"/>
          </p:nvPr>
        </p:nvSpPr>
        <p:spPr>
          <a:ln/>
        </p:spPr>
        <p:txBody>
          <a:bodyPr/>
          <a:lstStyle>
            <a:lvl1pPr>
              <a:defRPr b="0" i="0">
                <a:latin typeface="Avenir Book" panose="02000503020000020003" pitchFamily="2" charset="0"/>
              </a:defRPr>
            </a:lvl1pPr>
          </a:lstStyle>
          <a:p>
            <a:fld id="{6ED8118B-BAA5-004A-9891-C1E8FBF9DC1A}"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954295341"/>
      </p:ext>
    </p:extLst>
  </p:cSld>
  <p:clrMapOvr>
    <a:masterClrMapping/>
  </p:clrMapOvr>
  <p:transition spd="med">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1646738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4471342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738657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1761762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FCBB9-B23C-6F44-AF90-3DB73D2169F1}" type="datetimeFigureOut">
              <a:rPr lang="en-US" smtClean="0"/>
              <a:t>7/2/24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052207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FCBB9-B23C-6F44-AF90-3DB73D2169F1}" type="datetimeFigureOut">
              <a:rPr lang="en-US" smtClean="0"/>
              <a:t>7/2/24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3769833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FCBB9-B23C-6F44-AF90-3DB73D2169F1}" type="datetimeFigureOut">
              <a:rPr lang="en-US" smtClean="0"/>
              <a:t>7/2/24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49692750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111164065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2FCBB9-B23C-6F44-AF90-3DB73D2169F1}" type="datetimeFigureOut">
              <a:rPr lang="en-US" smtClean="0"/>
              <a:t>7/2/24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293968099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409658405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FCBB9-B23C-6F44-AF90-3DB73D2169F1}" type="datetimeFigureOut">
              <a:rPr lang="en-US" smtClean="0"/>
              <a:t>7/2/24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91419-4631-954D-A589-75A7418AB32B}" type="slidenum">
              <a:rPr lang="en-US" smtClean="0"/>
              <a:t>‹#›</a:t>
            </a:fld>
            <a:endParaRPr lang="en-US"/>
          </a:p>
        </p:txBody>
      </p:sp>
    </p:spTree>
    <p:extLst>
      <p:ext uri="{BB962C8B-B14F-4D97-AF65-F5344CB8AC3E}">
        <p14:creationId xmlns:p14="http://schemas.microsoft.com/office/powerpoint/2010/main" val="37809320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pPr>
              <a:defRPr/>
            </a:pPr>
            <a:fld id="{51F977AA-6EEB-F747-977A-21C20DE1D44F}" type="slidenum">
              <a:rPr lang="en-US" smtClean="0"/>
              <a:pPr>
                <a:defRPr/>
              </a:pPr>
              <a:t>‹#›</a:t>
            </a:fld>
            <a:endParaRPr lang="en-US" dirty="0"/>
          </a:p>
        </p:txBody>
      </p:sp>
    </p:spTree>
    <p:extLst>
      <p:ext uri="{BB962C8B-B14F-4D97-AF65-F5344CB8AC3E}">
        <p14:creationId xmlns:p14="http://schemas.microsoft.com/office/powerpoint/2010/main" val="279532915"/>
      </p:ext>
    </p:extLst>
  </p:cSld>
  <p:clrMapOvr>
    <a:masterClrMapping/>
  </p:clrMapOvr>
  <p:transition spd="slow"/>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b="0" i="0"/>
            </a:lvl1pPr>
          </a:lstStyle>
          <a:p>
            <a:fld id="{4EF4F0C3-4583-D447-BC95-B1C7BE1432B8}" type="slidenum">
              <a:rPr lang="en-US" smtClean="0"/>
              <a:pPr/>
              <a:t>‹#›</a:t>
            </a:fld>
            <a:endParaRPr lang="en-US" dirty="0"/>
          </a:p>
        </p:txBody>
      </p:sp>
    </p:spTree>
    <p:extLst>
      <p:ext uri="{BB962C8B-B14F-4D97-AF65-F5344CB8AC3E}">
        <p14:creationId xmlns:p14="http://schemas.microsoft.com/office/powerpoint/2010/main" val="3554992179"/>
      </p:ext>
    </p:extLst>
  </p:cSld>
  <p:clrMapOvr>
    <a:masterClrMapping/>
  </p:clrMapOvr>
  <p:transition spd="slow"/>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A338B19C-CA18-5D4A-BB21-45A0217043A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83344262"/>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6ADE6A3C-6580-2F42-BE50-21DFC71C2EF1}"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95859000"/>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8FBBDB10-5186-8640-A2F2-86012CCEF75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41879291"/>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C2DBA1E4-85A8-6D43-AA89-4C2BF6BC2C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87066582"/>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pPr>
              <a:defRPr/>
            </a:pPr>
            <a:fld id="{A95D832C-6412-424C-B4A2-9DD23687875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24771430"/>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4D23E0B9-F86E-B747-9521-BBC1E38490E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92816580"/>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pPr>
              <a:defRPr/>
            </a:pPr>
            <a:fld id="{EF0690DD-3567-D74F-B6ED-383E09AFC285}"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09929700"/>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698F4DEE-2CE6-9840-979B-CE31AE9334D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2013611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pPr>
              <a:defRPr/>
            </a:pPr>
            <a:fld id="{42659D89-4E22-2643-8000-59D046A59377}"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13947449"/>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5867C9A2-E465-714F-A77D-1CE1B73045A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5835983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pPr>
              <a:defRPr/>
            </a:pPr>
            <a:fld id="{0B11EDC5-A7B2-C34D-8194-22793C8BCF3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27364151"/>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4"/>
          <p:cNvSpPr>
            <a:spLocks noGrp="1" noChangeArrowheads="1"/>
          </p:cNvSpPr>
          <p:nvPr>
            <p:ph type="dt" sz="half" idx="10"/>
          </p:nvPr>
        </p:nvSpPr>
        <p:spPr>
          <a:ln/>
        </p:spPr>
        <p:txBody>
          <a:bodyPr/>
          <a:lstStyle>
            <a:lvl1pPr>
              <a:defRPr b="0" i="0"/>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pPr>
              <a:defRPr/>
            </a:pPr>
            <a:fld id="{EB4B7C31-2F51-7042-99F4-9B82AC81CD9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07932788"/>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2BA94C63-20B1-6346-A83E-50E2F6B9E58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58709682"/>
      </p:ext>
    </p:extLst>
  </p:cSld>
  <p:clrMapOvr>
    <a:masterClrMapping/>
  </p:clrMapOvr>
  <p:transition advTm="5000">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229CE9BA-E03E-6A43-BD5D-DD0FE4003F8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22515985"/>
      </p:ext>
    </p:extLst>
  </p:cSld>
  <p:clrMapOvr>
    <a:masterClrMapping/>
  </p:clrMapOvr>
  <p:transition advTm="5000">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F4498CBF-C0C8-FF49-B758-2F2A0E54FA3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23480152"/>
      </p:ext>
    </p:extLst>
  </p:cSld>
  <p:clrMapOvr>
    <a:masterClrMapping/>
  </p:clrMapOvr>
  <p:transition advTm="5000">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5243B66B-CB5B-8846-B8C5-919A702C430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24498122"/>
      </p:ext>
    </p:extLst>
  </p:cSld>
  <p:clrMapOvr>
    <a:masterClrMapping/>
  </p:clrMapOvr>
  <p:transition advTm="5000">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25"/>
          <p:cNvSpPr>
            <a:spLocks noGrp="1" noChangeArrowheads="1"/>
          </p:cNvSpPr>
          <p:nvPr>
            <p:ph type="sldNum" sz="quarter" idx="12"/>
          </p:nvPr>
        </p:nvSpPr>
        <p:spPr>
          <a:ln/>
        </p:spPr>
        <p:txBody>
          <a:bodyPr/>
          <a:lstStyle>
            <a:lvl1pPr>
              <a:defRPr/>
            </a:lvl1pPr>
          </a:lstStyle>
          <a:p>
            <a:pPr>
              <a:defRPr/>
            </a:pPr>
            <a:fld id="{7B9E2D54-4FCB-E344-B08E-7C44911A759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58150320"/>
      </p:ext>
    </p:extLst>
  </p:cSld>
  <p:clrMapOvr>
    <a:masterClrMapping/>
  </p:clrMapOvr>
  <p:transition advTm="5000">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25"/>
          <p:cNvSpPr>
            <a:spLocks noGrp="1" noChangeArrowheads="1"/>
          </p:cNvSpPr>
          <p:nvPr>
            <p:ph type="sldNum" sz="quarter" idx="12"/>
          </p:nvPr>
        </p:nvSpPr>
        <p:spPr>
          <a:ln/>
        </p:spPr>
        <p:txBody>
          <a:bodyPr/>
          <a:lstStyle>
            <a:lvl1pPr>
              <a:defRPr/>
            </a:lvl1pPr>
          </a:lstStyle>
          <a:p>
            <a:pPr>
              <a:defRPr/>
            </a:pPr>
            <a:fld id="{A567702F-8ACB-0249-94E4-8C56F1F31C8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774766374"/>
      </p:ext>
    </p:extLst>
  </p:cSld>
  <p:clrMapOvr>
    <a:masterClrMapping/>
  </p:clrMapOvr>
  <p:transition advTm="5000">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25"/>
          <p:cNvSpPr>
            <a:spLocks noGrp="1" noChangeArrowheads="1"/>
          </p:cNvSpPr>
          <p:nvPr>
            <p:ph type="sldNum" sz="quarter" idx="12"/>
          </p:nvPr>
        </p:nvSpPr>
        <p:spPr>
          <a:ln/>
        </p:spPr>
        <p:txBody>
          <a:bodyPr/>
          <a:lstStyle>
            <a:lvl1pPr>
              <a:defRPr/>
            </a:lvl1pPr>
          </a:lstStyle>
          <a:p>
            <a:pPr>
              <a:defRPr/>
            </a:pPr>
            <a:fld id="{81DA0F3D-03EB-C747-864A-547FC32EC62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15255968"/>
      </p:ext>
    </p:extLst>
  </p:cSld>
  <p:clrMapOvr>
    <a:masterClrMapping/>
  </p:clrMapOvr>
  <p:transition advTm="5000">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0A02298A-1E40-2B47-9421-A1AF106375C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31087159"/>
      </p:ext>
    </p:extLst>
  </p:cSld>
  <p:clrMapOvr>
    <a:masterClrMapping/>
  </p:clrMapOvr>
  <p:transition advTm="5000">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25"/>
          <p:cNvSpPr>
            <a:spLocks noGrp="1" noChangeArrowheads="1"/>
          </p:cNvSpPr>
          <p:nvPr>
            <p:ph type="sldNum" sz="quarter" idx="12"/>
          </p:nvPr>
        </p:nvSpPr>
        <p:spPr>
          <a:ln/>
        </p:spPr>
        <p:txBody>
          <a:bodyPr/>
          <a:lstStyle>
            <a:lvl1pPr>
              <a:defRPr/>
            </a:lvl1pPr>
          </a:lstStyle>
          <a:p>
            <a:pPr>
              <a:defRPr/>
            </a:pPr>
            <a:fld id="{F779DDAD-FA7B-0C4E-9A96-48432BF4B35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74576878"/>
      </p:ext>
    </p:extLst>
  </p:cSld>
  <p:clrMapOvr>
    <a:masterClrMapping/>
  </p:clrMapOvr>
  <p:transition advTm="5000">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BE5CEA32-BE16-0D44-A7D6-82CF843605C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15202894"/>
      </p:ext>
    </p:extLst>
  </p:cSld>
  <p:clrMapOvr>
    <a:masterClrMapping/>
  </p:clrMapOvr>
  <p:transition advTm="5000">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24"/>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25"/>
          <p:cNvSpPr>
            <a:spLocks noGrp="1" noChangeArrowheads="1"/>
          </p:cNvSpPr>
          <p:nvPr>
            <p:ph type="sldNum" sz="quarter" idx="12"/>
          </p:nvPr>
        </p:nvSpPr>
        <p:spPr>
          <a:ln/>
        </p:spPr>
        <p:txBody>
          <a:bodyPr/>
          <a:lstStyle>
            <a:lvl1pPr>
              <a:defRPr/>
            </a:lvl1pPr>
          </a:lstStyle>
          <a:p>
            <a:pPr>
              <a:defRPr/>
            </a:pPr>
            <a:fld id="{8AB2D4C3-44F2-7043-B911-F184449BB41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49965647"/>
      </p:ext>
    </p:extLst>
  </p:cSld>
  <p:clrMapOvr>
    <a:masterClrMapping/>
  </p:clrMapOvr>
  <p:transition advTm="5000">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lvl1pPr>
              <a:defRPr b="0" i="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b="0" i="0"/>
            </a:lvl1pPr>
          </a:lstStyle>
          <a:p>
            <a:fld id="{5DD18AB1-9A28-4E4A-9414-BD23F83D1BE4}"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B0E1715-0148-4E4A-8715-F9A2C4091A09}"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62105964"/>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5304892-B807-5F4C-8FAE-DD2AE45993D5}"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A2A7F312-572F-AB41-8711-4849A7135DB7}"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3574802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0" i="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b="0" i="0"/>
            </a:lvl1pPr>
          </a:lstStyle>
          <a:p>
            <a:fld id="{642754BF-8C0C-9446-B7A6-5E8D949CB84D}"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1CB9722F-ECA8-7444-838D-2C3ECD3013C0}"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6205493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b="0" i="0"/>
            </a:lvl1pPr>
            <a:lvl2pPr>
              <a:defRPr sz="2400" b="0" i="0"/>
            </a:lvl2pPr>
            <a:lvl3pPr>
              <a:defRPr sz="2000" b="0" i="0"/>
            </a:lvl3pPr>
            <a:lvl4pPr>
              <a:defRPr sz="1800" b="0" i="0"/>
            </a:lvl4pPr>
            <a:lvl5pPr>
              <a:defRPr sz="1800" b="0" i="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b="0" i="0"/>
            </a:lvl1pPr>
          </a:lstStyle>
          <a:p>
            <a:fld id="{270258B2-508B-464E-B072-C5C608353337}"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FF4E5F49-A8F8-DC42-BE0F-0B9AF75FBC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6093778"/>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2400" b="0" i="0"/>
            </a:lvl1pPr>
            <a:lvl2pPr>
              <a:defRPr sz="2000" b="0" i="0"/>
            </a:lvl2pPr>
            <a:lvl3pPr>
              <a:defRPr sz="1800" b="0" i="0"/>
            </a:lvl3pPr>
            <a:lvl4pPr>
              <a:defRPr sz="1600" b="0" i="0"/>
            </a:lvl4pPr>
            <a:lvl5pPr>
              <a:defRPr sz="1600" b="0" i="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b="0" i="0"/>
            </a:lvl1pPr>
          </a:lstStyle>
          <a:p>
            <a:fld id="{B2FFFB93-141E-B44F-B2F1-C9FE5F73302F}" type="datetime1">
              <a:rPr lang="en-US" smtClean="0">
                <a:solidFill>
                  <a:srgbClr val="000000"/>
                </a:solidFill>
              </a:rPr>
              <a:pPr/>
              <a:t>7/2/24</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b="0" i="0"/>
            </a:lvl1pPr>
          </a:lstStyle>
          <a:p>
            <a:fld id="{55997777-F7BB-8844-8201-55B19482B22E}"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0462014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b="0" i="0"/>
            </a:lvl1pPr>
          </a:lstStyle>
          <a:p>
            <a:fld id="{1C49F8F2-99CC-DF49-918C-2C58E6953C0F}" type="datetime1">
              <a:rPr lang="en-US" smtClean="0">
                <a:solidFill>
                  <a:srgbClr val="000000"/>
                </a:solidFill>
              </a:rPr>
              <a:pPr/>
              <a:t>7/2/24</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b="0" i="0"/>
            </a:lvl1pPr>
          </a:lstStyle>
          <a:p>
            <a:fld id="{B2E692B3-68EA-6C4C-AB4D-592370CADE11}"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96154204"/>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b="0" i="0"/>
            </a:lvl1pPr>
          </a:lstStyle>
          <a:p>
            <a:fld id="{9250B0F0-A169-894D-87BF-DCEFD6D4AEFC}" type="datetime1">
              <a:rPr lang="en-US" smtClean="0">
                <a:solidFill>
                  <a:srgbClr val="000000"/>
                </a:solidFill>
              </a:rPr>
              <a:pPr/>
              <a:t>7/2/24</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b="0" i="0"/>
            </a:lvl1pPr>
          </a:lstStyle>
          <a:p>
            <a:fld id="{BFA315BF-1FC6-D94F-9600-BD482A7F27C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983223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0" i="0"/>
            </a:lvl1pPr>
          </a:lstStyle>
          <a:p>
            <a:r>
              <a:rPr lang="en-US" dirty="0"/>
              <a:t>Click to edit Master title style</a:t>
            </a:r>
          </a:p>
        </p:txBody>
      </p:sp>
      <p:sp>
        <p:nvSpPr>
          <p:cNvPr id="3" name="Content Placeholder 2"/>
          <p:cNvSpPr>
            <a:spLocks noGrp="1"/>
          </p:cNvSpPr>
          <p:nvPr>
            <p:ph idx="1"/>
          </p:nvPr>
        </p:nvSpPr>
        <p:spPr>
          <a:xfrm>
            <a:off x="3575050" y="273178"/>
            <a:ext cx="5111750" cy="5853113"/>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DB12C30E-6BB0-354C-9C94-F072A2881EFF}"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0B59080E-DA74-3A47-80D9-0B109BF6D5F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1257930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b="0" i="0"/>
            </a:lvl1pPr>
          </a:lstStyle>
          <a:p>
            <a:fld id="{149CDFBC-A2A2-3D44-8D90-430C4EA4DCE3}" type="datetime1">
              <a:rPr lang="en-US" smtClean="0">
                <a:solidFill>
                  <a:srgbClr val="000000"/>
                </a:solidFill>
              </a:rPr>
              <a:pPr/>
              <a:t>7/2/24</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b="0" i="0"/>
            </a:lvl1pPr>
          </a:lstStyle>
          <a:p>
            <a:fld id="{AAD6AA30-A7C5-0242-ABD8-A28D5600400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35185213"/>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FA49C951-AB97-B645-9296-672AF586FF1A}"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C413D0FC-A80C-6049-B5B3-E90C692402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50835115"/>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b="0" i="0"/>
            </a:lvl1pPr>
          </a:lstStyle>
          <a:p>
            <a:fld id="{B3B8AAA6-5A01-D74B-B1FB-A1C310711FE1}" type="datetime1">
              <a:rPr lang="en-US" smtClean="0">
                <a:solidFill>
                  <a:srgbClr val="000000"/>
                </a:solidFill>
              </a:rPr>
              <a:pPr/>
              <a:t>7/2/24</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vl1pPr>
          </a:lstStyle>
          <a:p>
            <a:fld id="{E2FB9350-1529-5648-9B38-107F5923A322}"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39076965"/>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20E3D4D-31ED-1945-9F10-D786E71E44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20375892"/>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25593A1-0732-824C-8273-5D52AE55E3C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32372682"/>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EA2B3A-5AC2-B040-9F3E-432924B36E8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7098424"/>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115D43-B00F-5A48-B205-C3EEE8CBBE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24132781"/>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E79FFEF-5AF6-5549-AF2F-20806168AFA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57524212"/>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91637DA-DD06-B449-9B48-15BB23AD91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91110913"/>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CD1FCC-5791-9D42-88D3-C6306D8C738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34346535"/>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99E8BB7-1977-3842-B1F6-74C14B7CF2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856452"/>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A0F8B8-F1C5-2A47-B4F6-EF78DDD62AA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61431131"/>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48EB24-1355-7842-99DE-D959959BF2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32917248"/>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7FA55F2-38A5-5C4C-8A3A-A10D9010D73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35040261"/>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A542F-0D91-2B45-B1FB-E9FB391FAC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59259657"/>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64050F1-36EF-A54D-A1BA-1AA0E2C58F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9793362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b="0" i="0">
                <a:latin typeface="Avenir Book" panose="02000503020000020003" pitchFamily="2" charset="0"/>
              </a:defRPr>
            </a:lvl1pPr>
          </a:lstStyle>
          <a:p>
            <a:pPr algn="ctr" eaLnBrk="0" hangingPunct="0">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b="0" i="0">
                <a:latin typeface="Avenir Book" panose="02000503020000020003" pitchFamily="2" charset="0"/>
              </a:defRPr>
            </a:lvl1pPr>
          </a:lstStyle>
          <a:p>
            <a:pPr eaLnBrk="0" hangingPunct="0">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b="0" i="0">
                <a:latin typeface="Avenir Book" panose="02000503020000020003" pitchFamily="2" charset="0"/>
              </a:defRPr>
            </a:lvl1pPr>
          </a:lstStyle>
          <a:p>
            <a:pPr eaLnBrk="0" hangingPunct="0">
              <a:defRPr/>
            </a:pPr>
            <a:fld id="{A24DC125-32C4-9240-8B07-F9715C129AF3}" type="slidenum">
              <a:rPr lang="en-US" smtClean="0">
                <a:solidFill>
                  <a:srgbClr val="000000"/>
                </a:solidFill>
              </a:rPr>
              <a:pPr eaLnBrk="0" hangingPunct="0">
                <a:defRPr/>
              </a:pPr>
              <a:t>‹#›</a:t>
            </a:fld>
            <a:endParaRPr lang="en-US" dirty="0">
              <a:solidFill>
                <a:srgbClr val="000000"/>
              </a:solidFill>
            </a:endParaRPr>
          </a:p>
        </p:txBody>
      </p:sp>
    </p:spTree>
    <p:extLst>
      <p:ext uri="{BB962C8B-B14F-4D97-AF65-F5344CB8AC3E}">
        <p14:creationId xmlns:p14="http://schemas.microsoft.com/office/powerpoint/2010/main" val="139423230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643226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985279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809602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904139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0946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929260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845354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524436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611625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084853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76789-3A0A-7E49-8D78-814074B33A34}" type="datetimeFigureOut">
              <a:rPr lang="en-US" smtClean="0">
                <a:solidFill>
                  <a:prstClr val="black">
                    <a:tint val="75000"/>
                  </a:prstClr>
                </a:solidFill>
              </a:rPr>
              <a:pPr/>
              <a:t>7/2/24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8EC3F64-A645-F04D-A6A3-A378B94278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695217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b="0" i="0">
                <a:latin typeface="Avenir Book" panose="02000503020000020003" pitchFamily="2"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b="0" i="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04576274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333250122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b="0" i="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70693325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46573802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0" i="0">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8" name="Footer Placeholder 7"/>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49833417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4" name="Footer Placeholder 3"/>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137916133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3" name="Footer Placeholder 2"/>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24637740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b="0" i="0">
                <a:latin typeface="Avenir Book" panose="02000503020000020003" pitchFamily="2" charset="0"/>
              </a:defRPr>
            </a:lvl1pPr>
            <a:lvl2pPr>
              <a:defRPr sz="2800" b="0" i="0">
                <a:latin typeface="Avenir Book" panose="02000503020000020003" pitchFamily="2" charset="0"/>
              </a:defRPr>
            </a:lvl2pPr>
            <a:lvl3pPr>
              <a:defRPr sz="2400" b="0" i="0">
                <a:latin typeface="Avenir Book" panose="02000503020000020003" pitchFamily="2" charset="0"/>
              </a:defRPr>
            </a:lvl3pPr>
            <a:lvl4pPr>
              <a:defRPr sz="2000" b="0" i="0">
                <a:latin typeface="Avenir Book" panose="02000503020000020003" pitchFamily="2" charset="0"/>
              </a:defRPr>
            </a:lvl4pPr>
            <a:lvl5pPr>
              <a:defRPr sz="2000" b="0" i="0">
                <a:latin typeface="Avenir Book" panose="02000503020000020003"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96802783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b="0" i="0">
                <a:latin typeface="Avenir Book" panose="02000503020000020003"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b="0" i="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b="0" i="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6" name="Footer Placeholder 5"/>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64913657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66167059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lvl1pPr>
              <a:defRPr b="0" i="0">
                <a:latin typeface="Avenir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b="0" i="0">
                <a:latin typeface="Avenir Book" panose="02000503020000020003" pitchFamily="2" charset="0"/>
              </a:defRPr>
            </a:lvl1pPr>
          </a:lstStyle>
          <a:p>
            <a:fld id="{E7A76789-3A0A-7E49-8D78-814074B33A34}" type="datetimeFigureOut">
              <a:rPr lang="en-US" smtClean="0"/>
              <a:pPr/>
              <a:t>7/2/24</a:t>
            </a:fld>
            <a:endParaRPr lang="en-US" dirty="0"/>
          </a:p>
        </p:txBody>
      </p:sp>
      <p:sp>
        <p:nvSpPr>
          <p:cNvPr id="5" name="Footer Placeholder 4"/>
          <p:cNvSpPr>
            <a:spLocks noGrp="1"/>
          </p:cNvSpPr>
          <p:nvPr>
            <p:ph type="ftr" sz="quarter" idx="11"/>
          </p:nvPr>
        </p:nvSpPr>
        <p:spPr/>
        <p:txBody>
          <a:bodyPr/>
          <a:lstStyle>
            <a:lvl1pPr>
              <a:defRPr b="0" i="0">
                <a:latin typeface="Avenir Book" panose="02000503020000020003" pitchFamily="2" charset="0"/>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b="0" i="0">
                <a:latin typeface="Avenir Book" panose="02000503020000020003" pitchFamily="2" charset="0"/>
              </a:defRPr>
            </a:lvl1pPr>
          </a:lstStyle>
          <a:p>
            <a:fld id="{F8EC3F64-A645-F04D-A6A3-A378B9427880}" type="slidenum">
              <a:rPr lang="en-US" smtClean="0"/>
              <a:pPr/>
              <a:t>‹#›</a:t>
            </a:fld>
            <a:endParaRPr lang="en-US" dirty="0"/>
          </a:p>
        </p:txBody>
      </p:sp>
    </p:spTree>
    <p:extLst>
      <p:ext uri="{BB962C8B-B14F-4D97-AF65-F5344CB8AC3E}">
        <p14:creationId xmlns:p14="http://schemas.microsoft.com/office/powerpoint/2010/main" val="206113883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91435" tIns="45718" rIns="91435" bIns="45718"/>
          <a:lstStyle>
            <a:lvl1pPr marL="0" indent="0" algn="ctr">
              <a:buNone/>
              <a:defRPr b="0" i="0">
                <a:latin typeface="Helvetica Neue Regular" charset="0"/>
              </a:defRPr>
            </a:lvl1pPr>
            <a:lvl2pPr marL="457177" indent="0" algn="ctr">
              <a:buNone/>
              <a:defRPr/>
            </a:lvl2pPr>
            <a:lvl3pPr marL="914353" indent="0" algn="ctr">
              <a:buNone/>
              <a:defRPr/>
            </a:lvl3pPr>
            <a:lvl4pPr marL="1371530" indent="0" algn="ctr">
              <a:buNone/>
              <a:defRPr/>
            </a:lvl4pPr>
            <a:lvl5pPr marL="1828706" indent="0" algn="ctr">
              <a:buNone/>
              <a:defRPr/>
            </a:lvl5pPr>
            <a:lvl6pPr marL="2285883" indent="0" algn="ctr">
              <a:buNone/>
              <a:defRPr/>
            </a:lvl6pPr>
            <a:lvl7pPr marL="2743060" indent="0" algn="ctr">
              <a:buNone/>
              <a:defRPr/>
            </a:lvl7pPr>
            <a:lvl8pPr marL="3200236" indent="0" algn="ctr">
              <a:buNone/>
              <a:defRPr/>
            </a:lvl8pPr>
            <a:lvl9pPr marL="3657413" indent="0" algn="ctr">
              <a:buNone/>
              <a:defRPr/>
            </a:lvl9pPr>
          </a:lstStyle>
          <a:p>
            <a:r>
              <a:rPr lang="en-US" dirty="0"/>
              <a:t>Click to edit Master subtitle style</a:t>
            </a:r>
          </a:p>
        </p:txBody>
      </p:sp>
      <p:sp>
        <p:nvSpPr>
          <p:cNvPr id="4" name="Text Box 3"/>
          <p:cNvSpPr txBox="1">
            <a:spLocks noGrp="1" noChangeArrowheads="1"/>
          </p:cNvSpPr>
          <p:nvPr>
            <p:ph type="sldNum" sz="quarter" idx="10"/>
          </p:nvPr>
        </p:nvSpPr>
        <p:spPr>
          <a:ln/>
        </p:spPr>
        <p:txBody>
          <a:bodyPr/>
          <a:lstStyle>
            <a:lvl1pPr>
              <a:defRPr/>
            </a:lvl1pPr>
          </a:lstStyle>
          <a:p>
            <a:fld id="{96F2D203-D656-7640-AD81-AA017EE6D01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4925897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lIns="91435" tIns="45718" rIns="91435" bIns="45718"/>
          <a:lstStyle>
            <a:lvl1pPr>
              <a:defRPr b="0" i="0">
                <a:latin typeface="Helvetica Neue Regular" charset="0"/>
              </a:defRPr>
            </a:lvl1pPr>
            <a:lvl2pPr>
              <a:defRPr b="0" i="0">
                <a:latin typeface="Helvetica Neue Regular" charset="0"/>
              </a:defRPr>
            </a:lvl2pPr>
            <a:lvl3pPr>
              <a:defRPr b="0" i="0">
                <a:latin typeface="Helvetica Neue Regular" charset="0"/>
              </a:defRPr>
            </a:lvl3pPr>
            <a:lvl4pPr>
              <a:defRPr b="0" i="0">
                <a:latin typeface="Helvetica Neue Regular" charset="0"/>
              </a:defRPr>
            </a:lvl4pPr>
            <a:lvl5pPr>
              <a:defRPr b="0" i="0">
                <a:latin typeface="Helvetica Neue Regular"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a:lvl1pPr>
          </a:lstStyle>
          <a:p>
            <a:fld id="{1AF2D83A-DDF2-1D49-8CC9-11B1D2A384D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1880751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lIns="91435" tIns="45718" rIns="91435" bIns="45718" anchor="t"/>
          <a:lstStyle>
            <a:lvl1pPr algn="l">
              <a:defRPr sz="4000" b="0" i="0" cap="all">
                <a:latin typeface="Helvetica Neue Regular" charset="0"/>
              </a:defRPr>
            </a:lvl1pPr>
          </a:lstStyle>
          <a:p>
            <a:r>
              <a:rPr lang="en-US" dirty="0"/>
              <a:t>Click to edit Master title style</a:t>
            </a:r>
          </a:p>
        </p:txBody>
      </p:sp>
      <p:sp>
        <p:nvSpPr>
          <p:cNvPr id="3" name="Text Placeholder 2"/>
          <p:cNvSpPr>
            <a:spLocks noGrp="1"/>
          </p:cNvSpPr>
          <p:nvPr>
            <p:ph type="body" idx="1"/>
          </p:nvPr>
        </p:nvSpPr>
        <p:spPr>
          <a:xfrm>
            <a:off x="722313" y="2906714"/>
            <a:ext cx="7772400" cy="1500187"/>
          </a:xfrm>
          <a:prstGeom prst="rect">
            <a:avLst/>
          </a:prstGeom>
        </p:spPr>
        <p:txBody>
          <a:bodyPr lIns="91435" tIns="45718" rIns="91435" bIns="45718" anchor="b"/>
          <a:lstStyle>
            <a:lvl1pPr marL="0" indent="0">
              <a:buNone/>
              <a:defRPr sz="2000" b="0" i="0">
                <a:latin typeface="Helvetica Neue Regular" charset="0"/>
              </a:defRPr>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dirty="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fld id="{BF9A6548-55D4-E545-AB86-69C6D054FBF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0837938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Content Placeholder 2"/>
          <p:cNvSpPr>
            <a:spLocks noGrp="1"/>
          </p:cNvSpPr>
          <p:nvPr>
            <p:ph sz="half" idx="1"/>
          </p:nvPr>
        </p:nvSpPr>
        <p:spPr>
          <a:xfrm>
            <a:off x="457200" y="1600201"/>
            <a:ext cx="4038600" cy="4525963"/>
          </a:xfrm>
          <a:prstGeom prst="rect">
            <a:avLst/>
          </a:prstGeom>
        </p:spPr>
        <p:txBody>
          <a:bodyPr lIns="91435" tIns="45718" rIns="91435" bIns="45718"/>
          <a:lstStyle>
            <a:lvl1pPr>
              <a:defRPr sz="2800" b="0" i="0">
                <a:latin typeface="Helvetica Neue Regular" charset="0"/>
              </a:defRPr>
            </a:lvl1pPr>
            <a:lvl2pPr>
              <a:defRPr sz="2400" b="0" i="0">
                <a:latin typeface="Helvetica Neue Regular" charset="0"/>
              </a:defRPr>
            </a:lvl2pPr>
            <a:lvl3pPr>
              <a:defRPr sz="2000" b="0" i="0">
                <a:latin typeface="Helvetica Neue Regular" charset="0"/>
              </a:defRPr>
            </a:lvl3pPr>
            <a:lvl4pPr>
              <a:defRPr sz="1800" b="0" i="0">
                <a:latin typeface="Helvetica Neue Regular" charset="0"/>
              </a:defRPr>
            </a:lvl4pPr>
            <a:lvl5pPr>
              <a:defRPr sz="1800" b="0" i="0">
                <a:latin typeface="Helvetica Neue Regular"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1"/>
            <a:ext cx="4038600" cy="4525963"/>
          </a:xfrm>
          <a:prstGeom prst="rect">
            <a:avLst/>
          </a:prstGeom>
        </p:spPr>
        <p:txBody>
          <a:bodyPr lIns="91435" tIns="45718" rIns="91435" bIns="45718"/>
          <a:lstStyle>
            <a:lvl1pPr>
              <a:defRPr sz="2800" b="0" i="0">
                <a:latin typeface="Helvetica Neue Regular" charset="0"/>
              </a:defRPr>
            </a:lvl1pPr>
            <a:lvl2pPr>
              <a:defRPr sz="2400" b="0" i="0">
                <a:latin typeface="Helvetica Neue Regular" charset="0"/>
              </a:defRPr>
            </a:lvl2pPr>
            <a:lvl3pPr>
              <a:defRPr sz="2000" b="0" i="0">
                <a:latin typeface="Helvetica Neue Regular" charset="0"/>
              </a:defRPr>
            </a:lvl3pPr>
            <a:lvl4pPr>
              <a:defRPr sz="1800" b="0" i="0">
                <a:latin typeface="Helvetica Neue Regular" charset="0"/>
              </a:defRPr>
            </a:lvl4pPr>
            <a:lvl5pPr>
              <a:defRPr sz="1800" b="0" i="0">
                <a:latin typeface="Helvetica Neue Regular"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3"/>
          <p:cNvSpPr txBox="1">
            <a:spLocks noGrp="1" noChangeArrowheads="1"/>
          </p:cNvSpPr>
          <p:nvPr>
            <p:ph type="sldNum" sz="quarter" idx="10"/>
          </p:nvPr>
        </p:nvSpPr>
        <p:spPr>
          <a:ln/>
        </p:spPr>
        <p:txBody>
          <a:bodyPr/>
          <a:lstStyle>
            <a:lvl1pPr>
              <a:defRPr/>
            </a:lvl1pPr>
          </a:lstStyle>
          <a:p>
            <a:fld id="{8256BD30-D449-F548-8CCC-3A06300D85D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3893861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lIns="91435" tIns="45718" rIns="91435" bIns="45718" anchor="b"/>
          <a:lstStyle>
            <a:lvl1pPr marL="0" indent="0">
              <a:buNone/>
              <a:defRPr sz="2400" b="0" i="0">
                <a:latin typeface="Helvetica Neue Regular" charset="0"/>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435" tIns="45718" rIns="91435" bIns="45718"/>
          <a:lstStyle>
            <a:lvl1pPr>
              <a:defRPr sz="2400" b="0" i="0">
                <a:latin typeface="Helvetica Neue Regular" charset="0"/>
              </a:defRPr>
            </a:lvl1pPr>
            <a:lvl2pPr>
              <a:defRPr sz="2000" b="0" i="0">
                <a:latin typeface="Helvetica Neue Regular" charset="0"/>
              </a:defRPr>
            </a:lvl2pPr>
            <a:lvl3pPr>
              <a:defRPr sz="1800" b="0" i="0">
                <a:latin typeface="Helvetica Neue Regular" charset="0"/>
              </a:defRPr>
            </a:lvl3pPr>
            <a:lvl4pPr>
              <a:defRPr sz="1600" b="0" i="0">
                <a:latin typeface="Helvetica Neue Regular" charset="0"/>
              </a:defRPr>
            </a:lvl4pPr>
            <a:lvl5pPr>
              <a:defRPr sz="1600" b="0" i="0">
                <a:latin typeface="Helvetica Neue Regular"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lIns="91435" tIns="45718" rIns="91435" bIns="45718" anchor="b"/>
          <a:lstStyle>
            <a:lvl1pPr marL="0" indent="0">
              <a:buNone/>
              <a:defRPr sz="2400" b="0" i="0">
                <a:latin typeface="Helvetica Neue Regular" charset="0"/>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lIns="91435" tIns="45718" rIns="91435" bIns="45718"/>
          <a:lstStyle>
            <a:lvl1pPr>
              <a:defRPr sz="2400" b="0" i="0">
                <a:latin typeface="Helvetica Neue Regular" charset="0"/>
              </a:defRPr>
            </a:lvl1pPr>
            <a:lvl2pPr>
              <a:defRPr sz="2000" b="0" i="0">
                <a:latin typeface="Helvetica Neue Regular" charset="0"/>
              </a:defRPr>
            </a:lvl2pPr>
            <a:lvl3pPr>
              <a:defRPr sz="1800" b="0" i="0">
                <a:latin typeface="Helvetica Neue Regular" charset="0"/>
              </a:defRPr>
            </a:lvl3pPr>
            <a:lvl4pPr>
              <a:defRPr sz="1600" b="0" i="0">
                <a:latin typeface="Helvetica Neue Regular" charset="0"/>
              </a:defRPr>
            </a:lvl4pPr>
            <a:lvl5pPr>
              <a:defRPr sz="1600" b="0" i="0">
                <a:latin typeface="Helvetica Neue Regular"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3"/>
          <p:cNvSpPr txBox="1">
            <a:spLocks noGrp="1" noChangeArrowheads="1"/>
          </p:cNvSpPr>
          <p:nvPr>
            <p:ph type="sldNum" sz="quarter" idx="10"/>
          </p:nvPr>
        </p:nvSpPr>
        <p:spPr>
          <a:ln/>
        </p:spPr>
        <p:txBody>
          <a:bodyPr/>
          <a:lstStyle>
            <a:lvl1pPr>
              <a:defRPr/>
            </a:lvl1pPr>
          </a:lstStyle>
          <a:p>
            <a:fld id="{E5EC31DC-1F3E-FA41-AD34-01BCC7C94D1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00558991"/>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Text Box 3"/>
          <p:cNvSpPr txBox="1">
            <a:spLocks noGrp="1" noChangeArrowheads="1"/>
          </p:cNvSpPr>
          <p:nvPr>
            <p:ph type="sldNum" sz="quarter" idx="10"/>
          </p:nvPr>
        </p:nvSpPr>
        <p:spPr>
          <a:ln/>
        </p:spPr>
        <p:txBody>
          <a:bodyPr/>
          <a:lstStyle>
            <a:lvl1pPr>
              <a:defRPr/>
            </a:lvl1pPr>
          </a:lstStyle>
          <a:p>
            <a:fld id="{22585134-5E3A-494F-A77C-4A5BD4C40E6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34139805"/>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fld id="{BAAE7840-9581-8548-8818-18F3E87022A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5572809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lIns="91435" tIns="45718" rIns="91435" bIns="45718" anchor="b"/>
          <a:lstStyle>
            <a:lvl1pPr algn="l">
              <a:defRPr sz="2000" b="0" i="0">
                <a:latin typeface="Helvetica Neue Regular" charset="0"/>
              </a:defRPr>
            </a:lvl1pPr>
          </a:lstStyle>
          <a:p>
            <a:r>
              <a:rPr lang="en-US" dirty="0"/>
              <a:t>Click to edit Master title style</a:t>
            </a:r>
          </a:p>
        </p:txBody>
      </p:sp>
      <p:sp>
        <p:nvSpPr>
          <p:cNvPr id="3" name="Content Placeholder 2"/>
          <p:cNvSpPr>
            <a:spLocks noGrp="1"/>
          </p:cNvSpPr>
          <p:nvPr>
            <p:ph idx="1"/>
          </p:nvPr>
        </p:nvSpPr>
        <p:spPr>
          <a:xfrm>
            <a:off x="3575050" y="273051"/>
            <a:ext cx="5111750" cy="5853113"/>
          </a:xfrm>
          <a:prstGeom prst="rect">
            <a:avLst/>
          </a:prstGeom>
        </p:spPr>
        <p:txBody>
          <a:bodyPr lIns="91435" tIns="45718" rIns="91435" bIns="45718"/>
          <a:lstStyle>
            <a:lvl1pPr>
              <a:defRPr sz="3200" b="0" i="0">
                <a:latin typeface="Helvetica Neue Regular" charset="0"/>
              </a:defRPr>
            </a:lvl1pPr>
            <a:lvl2pPr>
              <a:defRPr sz="2800" b="0" i="0">
                <a:latin typeface="Helvetica Neue Regular" charset="0"/>
              </a:defRPr>
            </a:lvl2pPr>
            <a:lvl3pPr>
              <a:defRPr sz="2400" b="0" i="0">
                <a:latin typeface="Helvetica Neue Regular" charset="0"/>
              </a:defRPr>
            </a:lvl3pPr>
            <a:lvl4pPr>
              <a:defRPr sz="2000" b="0" i="0">
                <a:latin typeface="Helvetica Neue Regular" charset="0"/>
              </a:defRPr>
            </a:lvl4pPr>
            <a:lvl5pPr>
              <a:defRPr sz="2000" b="0" i="0">
                <a:latin typeface="Helvetica Neue Regular"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435101"/>
            <a:ext cx="3008313" cy="4691063"/>
          </a:xfrm>
          <a:prstGeom prst="rect">
            <a:avLst/>
          </a:prstGeom>
        </p:spPr>
        <p:txBody>
          <a:bodyPr lIns="91435" tIns="45718" rIns="91435" bIns="45718"/>
          <a:lstStyle>
            <a:lvl1pPr marL="0" indent="0">
              <a:buNone/>
              <a:defRPr sz="1400" b="0" i="0">
                <a:latin typeface="Helvetica Neue Regular" charset="0"/>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fld id="{A916782D-51B6-F544-9255-924AE52DCD2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2374906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435" tIns="45718" rIns="91435" bIns="45718" anchor="b"/>
          <a:lstStyle>
            <a:lvl1pPr algn="l">
              <a:defRPr sz="2000" b="0" i="0">
                <a:latin typeface="Helvetica Neue Regular"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435" tIns="45718" rIns="91435" bIns="45718"/>
          <a:lstStyle>
            <a:lvl1pPr marL="0" indent="0">
              <a:buNone/>
              <a:defRPr sz="3200" b="0" i="0">
                <a:latin typeface="Helvetica Neue Regular" charset="0"/>
              </a:defRPr>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dirty="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lIns="91435" tIns="45718" rIns="91435" bIns="45718"/>
          <a:lstStyle>
            <a:lvl1pPr marL="0" indent="0">
              <a:buNone/>
              <a:defRPr sz="1400" b="0" i="0">
                <a:latin typeface="Helvetica Neue Regular" charset="0"/>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fld id="{18991AB5-7C87-CA41-8C46-7492042F43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4736366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35" tIns="45718" rIns="91435" bIns="45718"/>
          <a:lstStyle>
            <a:lvl1pPr>
              <a:defRPr b="0" i="0">
                <a:latin typeface="Helvetica Neue Regular"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lIns="91435" tIns="45718" rIns="91435" bIns="45718"/>
          <a:lstStyle>
            <a:lvl1pPr>
              <a:defRPr b="0" i="0">
                <a:latin typeface="Helvetica Neue Regular" charset="0"/>
              </a:defRPr>
            </a:lvl1pPr>
            <a:lvl2pPr>
              <a:defRPr b="0" i="0">
                <a:latin typeface="Helvetica Neue Regular" charset="0"/>
              </a:defRPr>
            </a:lvl2pPr>
            <a:lvl3pPr>
              <a:defRPr b="0" i="0">
                <a:latin typeface="Helvetica Neue Regular" charset="0"/>
              </a:defRPr>
            </a:lvl3pPr>
            <a:lvl4pPr>
              <a:defRPr b="0" i="0">
                <a:latin typeface="Helvetica Neue Regular" charset="0"/>
              </a:defRPr>
            </a:lvl4pPr>
            <a:lvl5pPr>
              <a:defRPr b="0" i="0">
                <a:latin typeface="Helvetica Neue Regular"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a:lvl1pPr>
          </a:lstStyle>
          <a:p>
            <a:fld id="{1E8765F0-FCCC-CF41-BF66-D03A469FF76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14071796"/>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lIns="91435" tIns="45718" rIns="91435" bIns="45718"/>
          <a:lstStyle>
            <a:lvl1pPr>
              <a:defRPr b="0" i="0">
                <a:latin typeface="Helvetica Neue Regular"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9"/>
            <a:ext cx="6019800" cy="5851525"/>
          </a:xfrm>
          <a:prstGeom prst="rect">
            <a:avLst/>
          </a:prstGeom>
        </p:spPr>
        <p:txBody>
          <a:bodyPr vert="eaVert" lIns="91435" tIns="45718" rIns="91435" bIns="45718"/>
          <a:lstStyle>
            <a:lvl1pPr>
              <a:defRPr b="0" i="0">
                <a:latin typeface="Helvetica Neue Regular" charset="0"/>
              </a:defRPr>
            </a:lvl1pPr>
            <a:lvl2pPr>
              <a:defRPr b="0" i="0">
                <a:latin typeface="Helvetica Neue Regular" charset="0"/>
              </a:defRPr>
            </a:lvl2pPr>
            <a:lvl3pPr>
              <a:defRPr b="0" i="0">
                <a:latin typeface="Helvetica Neue Regular" charset="0"/>
              </a:defRPr>
            </a:lvl3pPr>
            <a:lvl4pPr>
              <a:defRPr b="0" i="0">
                <a:latin typeface="Helvetica Neue Regular" charset="0"/>
              </a:defRPr>
            </a:lvl4pPr>
            <a:lvl5pPr>
              <a:defRPr b="0" i="0">
                <a:latin typeface="Helvetica Neue Regular"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a:ln/>
        </p:spPr>
        <p:txBody>
          <a:bodyPr/>
          <a:lstStyle>
            <a:lvl1pPr>
              <a:defRPr/>
            </a:lvl1pPr>
          </a:lstStyle>
          <a:p>
            <a:fld id="{CB0EB96A-B1B2-EC42-AEC4-EED6BC482DA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21385180"/>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6.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6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1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11.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9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theme" Target="../theme/theme13.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09.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1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theme" Target="../theme/theme16.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7.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8.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9.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158.xml"/><Relationship Id="rId1" Type="http://schemas.openxmlformats.org/officeDocument/2006/relationships/slideLayout" Target="../slideLayouts/slideLayout157.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21.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77.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22.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23.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sp>
        <p:nvSpPr>
          <p:cNvPr id="511015" name="Rectangle 39"/>
          <p:cNvSpPr>
            <a:spLocks noGrp="1" noChangeArrowheads="1"/>
          </p:cNvSpPr>
          <p:nvPr>
            <p:ph type="title"/>
          </p:nvPr>
        </p:nvSpPr>
        <p:spPr bwMode="auto">
          <a:xfrm>
            <a:off x="457200" y="277818"/>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511019" name="Rectangle 43"/>
          <p:cNvSpPr>
            <a:spLocks noGrp="1" noChangeArrowheads="1"/>
          </p:cNvSpPr>
          <p:nvPr>
            <p:ph type="body" idx="1"/>
          </p:nvPr>
        </p:nvSpPr>
        <p:spPr bwMode="auto">
          <a:xfrm>
            <a:off x="457200" y="1600205"/>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b="0" i="0">
                <a:effectLst>
                  <a:outerShdw blurRad="38100" dist="38100" dir="2700000" algn="tl">
                    <a:srgbClr val="000000"/>
                  </a:outerShdw>
                </a:effectLst>
                <a:latin typeface="Avenir Book" panose="02000503020000020003" pitchFamily="2" charset="0"/>
              </a:defRPr>
            </a:lvl1pPr>
          </a:lstStyle>
          <a:p>
            <a:pPr>
              <a:defRPr/>
            </a:pPr>
            <a:fld id="{FD72D302-D068-5848-8B8C-A30365F1F9FB}" type="datetime1">
              <a:rPr lang="en-US" smtClean="0"/>
              <a:pPr>
                <a:defRPr/>
              </a:pPr>
              <a:t>7/2/24</a:t>
            </a:fld>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b="0" i="0">
                <a:effectLst>
                  <a:outerShdw blurRad="38100" dist="38100" dir="2700000" algn="tl">
                    <a:srgbClr val="000000"/>
                  </a:outerShdw>
                </a:effectLst>
                <a:latin typeface="Avenir Book" panose="02000503020000020003" pitchFamily="2" charset="0"/>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defRPr sz="1000" b="0" i="0">
                <a:effectLst>
                  <a:outerShdw blurRad="38100" dist="38100" dir="2700000" algn="tl">
                    <a:srgbClr val="000000"/>
                  </a:outerShdw>
                </a:effectLst>
                <a:latin typeface="Avenir Book" panose="02000503020000020003" pitchFamily="2" charset="0"/>
              </a:defRPr>
            </a:lvl1pPr>
          </a:lstStyle>
          <a:p>
            <a:pPr>
              <a:defRPr/>
            </a:pPr>
            <a:fld id="{0337A8D8-9C6E-7D4C-A0C3-DE1F32579CE3}"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3"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06" charset="2"/>
        <a:buChar char="n"/>
        <a:defRPr sz="32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lr>
          <a:schemeClr val="accent2"/>
        </a:buClr>
        <a:buSzPct val="60000"/>
        <a:buFont typeface="Wingdings" pitchFamily="-106"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lr>
          <a:schemeClr val="folHlink"/>
        </a:buClr>
        <a:buSzPct val="60000"/>
        <a:buFont typeface="Wingdings" pitchFamily="-106"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06"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4750458"/>
      </p:ext>
    </p:extLst>
  </p:cSld>
  <p:clrMap bg1="lt1" tx1="dk1" bg2="lt2" tx2="dk2" accent1="accent1" accent2="accent2" accent3="accent3" accent4="accent4" accent5="accent5" accent6="accent6" hlink="hlink" folHlink="folHlink"/>
  <p:sldLayoutIdLst>
    <p:sldLayoutId id="2147484737" r:id="rId1"/>
    <p:sldLayoutId id="2147484738" r:id="rId2"/>
    <p:sldLayoutId id="2147484739" r:id="rId3"/>
    <p:sldLayoutId id="2147484740" r:id="rId4"/>
    <p:sldLayoutId id="2147484741" r:id="rId5"/>
    <p:sldLayoutId id="2147484742" r:id="rId6"/>
    <p:sldLayoutId id="2147484743" r:id="rId7"/>
    <p:sldLayoutId id="2147484744" r:id="rId8"/>
    <p:sldLayoutId id="2147484745" r:id="rId9"/>
    <p:sldLayoutId id="2147484746" r:id="rId10"/>
    <p:sldLayoutId id="2147484747" r:id="rId11"/>
    <p:sldLayoutId id="2147484748" r:id="rId12"/>
  </p:sldLayoutIdLs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ext Box 3"/>
          <p:cNvSpPr txBox="1">
            <a:spLocks noGrp="1" noChangeArrowheads="1"/>
          </p:cNvSpPr>
          <p:nvPr>
            <p:ph type="sldNum" sz="quarter" idx="4"/>
          </p:nvPr>
        </p:nvSpPr>
        <p:spPr bwMode="auto">
          <a:xfrm>
            <a:off x="7462838" y="6245225"/>
            <a:ext cx="312737" cy="304800"/>
          </a:xfrm>
          <a:prstGeom prst="rect">
            <a:avLst/>
          </a:prstGeom>
          <a:noFill/>
          <a:ln w="12700">
            <a:noFill/>
            <a:miter lim="800000"/>
            <a:headEnd/>
            <a:tailEnd/>
          </a:ln>
          <a:effectLst/>
        </p:spPr>
        <p:txBody>
          <a:bodyPr vert="horz" wrap="none" lIns="91435" tIns="45718" rIns="91435" bIns="45718" numCol="1" anchor="t" anchorCtr="0" compatLnSpc="1">
            <a:prstTxWarp prst="textNoShape">
              <a:avLst/>
            </a:prstTxWarp>
          </a:bodyPr>
          <a:lstStyle>
            <a:lvl1pPr algn="ctr">
              <a:defRPr sz="1400" b="0" i="0">
                <a:solidFill>
                  <a:schemeClr val="tx1"/>
                </a:solidFill>
                <a:latin typeface="Avenir Book" panose="02000503020000020003" pitchFamily="2" charset="0"/>
                <a:cs typeface="Helvetica Neue Regular" charset="0"/>
              </a:defRPr>
            </a:lvl1pPr>
          </a:lstStyle>
          <a:p>
            <a:fld id="{112465E6-4A56-EF45-8CBB-0D9A1AE5DC83}" type="slidenum">
              <a:rPr lang="en-US" smtClean="0">
                <a:solidFill>
                  <a:srgbClr val="000000"/>
                </a:solidFill>
                <a:ea typeface="ヒラギノ角ゴ Pro W3" charset="0"/>
                <a:sym typeface="Arial" charset="0"/>
              </a:rPr>
              <a:pPr/>
              <a:t>‹#›</a:t>
            </a:fld>
            <a:endParaRPr lang="en-US" dirty="0">
              <a:solidFill>
                <a:srgbClr val="000000"/>
              </a:solidFill>
              <a:ea typeface="ヒラギノ角ゴ Pro W3" charset="0"/>
              <a:sym typeface="Arial" charset="0"/>
            </a:endParaRPr>
          </a:p>
        </p:txBody>
      </p:sp>
    </p:spTree>
    <p:extLst>
      <p:ext uri="{BB962C8B-B14F-4D97-AF65-F5344CB8AC3E}">
        <p14:creationId xmlns:p14="http://schemas.microsoft.com/office/powerpoint/2010/main" val="2145284389"/>
      </p:ext>
    </p:extLst>
  </p:cSld>
  <p:clrMap bg1="lt1" tx1="dk1" bg2="lt2" tx2="dk2" accent1="accent1" accent2="accent2" accent3="accent3" accent4="accent4" accent5="accent5" accent6="accent6" hlink="hlink" folHlink="folHlink"/>
  <p:sldLayoutIdLst>
    <p:sldLayoutId id="2147485189" r:id="rId1"/>
    <p:sldLayoutId id="2147485190" r:id="rId2"/>
    <p:sldLayoutId id="2147485191" r:id="rId3"/>
    <p:sldLayoutId id="2147485192" r:id="rId4"/>
    <p:sldLayoutId id="2147485193" r:id="rId5"/>
    <p:sldLayoutId id="2147485194" r:id="rId6"/>
    <p:sldLayoutId id="2147485195" r:id="rId7"/>
    <p:sldLayoutId id="2147485196" r:id="rId8"/>
    <p:sldLayoutId id="2147485197" r:id="rId9"/>
    <p:sldLayoutId id="2147485198" r:id="rId10"/>
    <p:sldLayoutId id="2147485199" r:id="rId11"/>
  </p:sldLayoutIdLst>
  <p:transition/>
  <p:txStyles>
    <p:titleStyle>
      <a:lvl1pPr marL="38100" indent="-38100" algn="ctr" rtl="0" eaLnBrk="0" fontAlgn="base" hangingPunct="0">
        <a:spcBef>
          <a:spcPct val="0"/>
        </a:spcBef>
        <a:spcAft>
          <a:spcPct val="0"/>
        </a:spcAft>
        <a:defRPr sz="4400">
          <a:solidFill>
            <a:schemeClr val="tx1"/>
          </a:solidFill>
          <a:latin typeface="+mj-lt"/>
          <a:ea typeface="+mj-ea"/>
          <a:cs typeface="ヒラギノ角ゴ Pro W3" pitchFamily="-112" charset="-128"/>
          <a:sym typeface="Arial" charset="0"/>
        </a:defRPr>
      </a:lvl1pPr>
      <a:lvl2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2pPr>
      <a:lvl3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3pPr>
      <a:lvl4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4pPr>
      <a:lvl5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5pPr>
      <a:lvl6pPr marL="496862" algn="ctr" rtl="0" fontAlgn="base">
        <a:spcBef>
          <a:spcPct val="0"/>
        </a:spcBef>
        <a:spcAft>
          <a:spcPct val="0"/>
        </a:spcAft>
        <a:defRPr sz="4400">
          <a:solidFill>
            <a:schemeClr val="tx1"/>
          </a:solidFill>
          <a:latin typeface="Arial" charset="0"/>
          <a:ea typeface="ヒラギノ角ゴ Pro W3" pitchFamily="-80" charset="-128"/>
          <a:sym typeface="Arial" charset="0"/>
        </a:defRPr>
      </a:lvl6pPr>
      <a:lvl7pPr marL="954039" algn="ctr" rtl="0" fontAlgn="base">
        <a:spcBef>
          <a:spcPct val="0"/>
        </a:spcBef>
        <a:spcAft>
          <a:spcPct val="0"/>
        </a:spcAft>
        <a:defRPr sz="4400">
          <a:solidFill>
            <a:schemeClr val="tx1"/>
          </a:solidFill>
          <a:latin typeface="Arial" charset="0"/>
          <a:ea typeface="ヒラギノ角ゴ Pro W3" pitchFamily="-80" charset="-128"/>
          <a:sym typeface="Arial" charset="0"/>
        </a:defRPr>
      </a:lvl7pPr>
      <a:lvl8pPr marL="1411216" algn="ctr" rtl="0" fontAlgn="base">
        <a:spcBef>
          <a:spcPct val="0"/>
        </a:spcBef>
        <a:spcAft>
          <a:spcPct val="0"/>
        </a:spcAft>
        <a:defRPr sz="4400">
          <a:solidFill>
            <a:schemeClr val="tx1"/>
          </a:solidFill>
          <a:latin typeface="Arial" charset="0"/>
          <a:ea typeface="ヒラギノ角ゴ Pro W3" pitchFamily="-80" charset="-128"/>
          <a:sym typeface="Arial" charset="0"/>
        </a:defRPr>
      </a:lvl8pPr>
      <a:lvl9pPr marL="1868393" algn="ctr" rtl="0" fontAlgn="base">
        <a:spcBef>
          <a:spcPct val="0"/>
        </a:spcBef>
        <a:spcAft>
          <a:spcPct val="0"/>
        </a:spcAft>
        <a:defRPr sz="4400">
          <a:solidFill>
            <a:schemeClr val="tx1"/>
          </a:solidFill>
          <a:latin typeface="Arial" charset="0"/>
          <a:ea typeface="ヒラギノ角ゴ Pro W3" pitchFamily="-80" charset="-128"/>
          <a:sym typeface="Arial" charset="0"/>
        </a:defRPr>
      </a:lvl9pPr>
    </p:titleStyle>
    <p:bodyStyle>
      <a:lvl1pPr marL="381000" indent="-341313" algn="l" rtl="0" eaLnBrk="0" fontAlgn="base" hangingPunct="0">
        <a:spcBef>
          <a:spcPts val="700"/>
        </a:spcBef>
        <a:spcAft>
          <a:spcPct val="0"/>
        </a:spcAft>
        <a:buSzPct val="100000"/>
        <a:buFont typeface="Arial" charset="0"/>
        <a:buChar char="•"/>
        <a:defRPr sz="3200">
          <a:solidFill>
            <a:schemeClr val="tx1"/>
          </a:solidFill>
          <a:latin typeface="+mn-lt"/>
          <a:ea typeface="+mn-ea"/>
          <a:cs typeface="ヒラギノ角ゴ Pro W3" pitchFamily="-112" charset="-128"/>
          <a:sym typeface="Arial" charset="0"/>
        </a:defRPr>
      </a:lvl1pPr>
      <a:lvl2pPr marL="730250" indent="-284163" algn="l" rtl="0" eaLnBrk="0" fontAlgn="base" hangingPunct="0">
        <a:spcBef>
          <a:spcPts val="600"/>
        </a:spcBef>
        <a:spcAft>
          <a:spcPct val="0"/>
        </a:spcAft>
        <a:buSzPct val="100000"/>
        <a:buFont typeface="Arial" charset="0"/>
        <a:buChar char="–"/>
        <a:defRPr sz="2800">
          <a:solidFill>
            <a:schemeClr val="tx1"/>
          </a:solidFill>
          <a:latin typeface="+mn-lt"/>
          <a:ea typeface="+mn-ea"/>
          <a:cs typeface="ヒラギノ角ゴ Pro W3" pitchFamily="-112" charset="-128"/>
          <a:sym typeface="Arial" charset="0"/>
        </a:defRPr>
      </a:lvl2pPr>
      <a:lvl3pPr marL="1130300" indent="-227013" algn="l" rtl="0" eaLnBrk="0" fontAlgn="base" hangingPunct="0">
        <a:spcBef>
          <a:spcPts val="600"/>
        </a:spcBef>
        <a:spcAft>
          <a:spcPct val="0"/>
        </a:spcAft>
        <a:buSzPct val="100000"/>
        <a:buFont typeface="Arial" charset="0"/>
        <a:buChar char="•"/>
        <a:defRPr sz="2400">
          <a:solidFill>
            <a:schemeClr val="tx1"/>
          </a:solidFill>
          <a:latin typeface="+mn-lt"/>
          <a:ea typeface="+mn-ea"/>
          <a:cs typeface="ヒラギノ角ゴ Pro W3" pitchFamily="-112" charset="-128"/>
          <a:sym typeface="Arial" charset="0"/>
        </a:defRPr>
      </a:lvl3pPr>
      <a:lvl4pPr marL="15875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4pPr>
      <a:lvl5pPr marL="20447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5pPr>
      <a:lvl6pPr marL="250336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6pPr>
      <a:lvl7pPr marL="2960536"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7pPr>
      <a:lvl8pPr marL="3417713"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8pPr>
      <a:lvl9pPr marL="387489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endParaRPr lang="en-US" b="0" i="0" dirty="0">
                <a:solidFill>
                  <a:srgbClr val="FFFFFF"/>
                </a:solidFill>
                <a:latin typeface="Avenir Book" panose="02000503020000020003" pitchFamily="2" charset="0"/>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b="0" i="0" dirty="0">
                <a:solidFill>
                  <a:srgbClr val="FFFFFF"/>
                </a:solidFill>
                <a:latin typeface="Avenir Book" panose="02000503020000020003" pitchFamily="2" charset="0"/>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5177270"/>
      </p:ext>
    </p:extLst>
  </p:cSld>
  <p:clrMap bg1="dk2" tx1="lt1" bg2="dk1" tx2="lt2" accent1="accent1" accent2="accent2" accent3="accent3" accent4="accent4" accent5="accent5" accent6="accent6" hlink="hlink" folHlink="folHlink"/>
  <p:sldLayoutIdLst>
    <p:sldLayoutId id="2147485214"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pPr>
              <a:defRPr/>
            </a:pPr>
            <a:fld id="{B65F81AA-5553-0F47-A275-127D8A5747B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49935111"/>
      </p:ext>
    </p:extLst>
  </p:cSld>
  <p:clrMap bg1="lt1" tx1="dk1" bg2="lt2" tx2="dk2" accent1="accent1" accent2="accent2" accent3="accent3" accent4="accent4" accent5="accent5" accent6="accent6" hlink="hlink" folHlink="folHlink"/>
  <p:sldLayoutIdLst>
    <p:sldLayoutId id="2147485243" r:id="rId1"/>
    <p:sldLayoutId id="2147485244" r:id="rId2"/>
    <p:sldLayoutId id="2147485245" r:id="rId3"/>
    <p:sldLayoutId id="2147485246" r:id="rId4"/>
    <p:sldLayoutId id="2147485247" r:id="rId5"/>
    <p:sldLayoutId id="2147485248" r:id="rId6"/>
    <p:sldLayoutId id="2147485249" r:id="rId7"/>
    <p:sldLayoutId id="2147485250" r:id="rId8"/>
    <p:sldLayoutId id="2147485251" r:id="rId9"/>
    <p:sldLayoutId id="2147485252" r:id="rId10"/>
    <p:sldLayoutId id="2147485253" r:id="rId11"/>
    <p:sldLayoutId id="2147485254"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pPr>
              <a:defRPr/>
            </a:pPr>
            <a:fld id="{22E6954D-FE1E-4E40-A9AF-803800A3C8B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54194035"/>
      </p:ext>
    </p:extLst>
  </p:cSld>
  <p:clrMap bg1="lt1" tx1="dk1" bg2="lt2" tx2="dk2" accent1="accent1" accent2="accent2" accent3="accent3" accent4="accent4" accent5="accent5" accent6="accent6" hlink="hlink" folHlink="folHlink"/>
  <p:sldLayoutIdLst>
    <p:sldLayoutId id="2147485258" r:id="rId1"/>
    <p:sldLayoutId id="2147485259" r:id="rId2"/>
    <p:sldLayoutId id="2147485260" r:id="rId3"/>
    <p:sldLayoutId id="2147485261" r:id="rId4"/>
    <p:sldLayoutId id="2147485262" r:id="rId5"/>
    <p:sldLayoutId id="2147485263" r:id="rId6"/>
    <p:sldLayoutId id="2147485264" r:id="rId7"/>
    <p:sldLayoutId id="2147485265" r:id="rId8"/>
    <p:sldLayoutId id="2147485266" r:id="rId9"/>
    <p:sldLayoutId id="2147485267" r:id="rId10"/>
    <p:sldLayoutId id="2147485268" r:id="rId11"/>
    <p:sldLayoutId id="2147485269"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Arial"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06"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06"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06"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06"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2442584"/>
      </p:ext>
    </p:extLst>
  </p:cSld>
  <p:clrMap bg1="lt1" tx1="dk1" bg2="lt2" tx2="dk2" accent1="accent1" accent2="accent2" accent3="accent3" accent4="accent4" accent5="accent5" accent6="accent6" hlink="hlink" folHlink="folHlink"/>
  <p:sldLayoutIdLst>
    <p:sldLayoutId id="2147485285" r:id="rId1"/>
    <p:sldLayoutId id="2147485286" r:id="rId2"/>
    <p:sldLayoutId id="2147485287" r:id="rId3"/>
    <p:sldLayoutId id="2147485288" r:id="rId4"/>
    <p:sldLayoutId id="2147485289" r:id="rId5"/>
    <p:sldLayoutId id="2147485290" r:id="rId6"/>
    <p:sldLayoutId id="2147485291" r:id="rId7"/>
    <p:sldLayoutId id="2147485292" r:id="rId8"/>
    <p:sldLayoutId id="2147485293" r:id="rId9"/>
    <p:sldLayoutId id="2147485294" r:id="rId10"/>
    <p:sldLayoutId id="2147485295" r:id="rId11"/>
    <p:sldLayoutId id="2147485296" r:id="rId12"/>
  </p:sldLayoutIdLst>
  <p:hf sldNum="0" hdr="0" ftr="0"/>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96786865"/>
      </p:ext>
    </p:extLst>
  </p:cSld>
  <p:clrMap bg1="lt1" tx1="dk1" bg2="lt2" tx2="dk2" accent1="accent1" accent2="accent2" accent3="accent3" accent4="accent4" accent5="accent5" accent6="accent6" hlink="hlink" folHlink="folHlink"/>
  <p:sldLayoutIdLst>
    <p:sldLayoutId id="2147485324"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D6B19C"/>
            </a:gs>
            <a:gs pos="30000">
              <a:srgbClr val="D49E6C"/>
            </a:gs>
            <a:gs pos="70000">
              <a:srgbClr val="A65528"/>
            </a:gs>
            <a:gs pos="100000">
              <a:srgbClr val="663012"/>
            </a:gs>
          </a:gsLst>
          <a:lin ang="5400000" scaled="1"/>
        </a:gradFill>
        <a:effectLst/>
      </p:bgPr>
    </p:bg>
    <p:spTree>
      <p:nvGrpSpPr>
        <p:cNvPr id="1" name=""/>
        <p:cNvGrpSpPr/>
        <p:nvPr/>
      </p:nvGrpSpPr>
      <p:grpSpPr>
        <a:xfrm>
          <a:off x="0" y="0"/>
          <a:ext cx="0" cy="0"/>
          <a:chOff x="0" y="0"/>
          <a:chExt cx="0" cy="0"/>
        </a:xfrm>
      </p:grpSpPr>
      <p:grpSp>
        <p:nvGrpSpPr>
          <p:cNvPr id="75778" name="Group 2"/>
          <p:cNvGrpSpPr>
            <a:grpSpLocks/>
          </p:cNvGrpSpPr>
          <p:nvPr/>
        </p:nvGrpSpPr>
        <p:grpSpPr bwMode="auto">
          <a:xfrm>
            <a:off x="1590" y="0"/>
            <a:ext cx="9148762" cy="6851650"/>
            <a:chOff x="1" y="0"/>
            <a:chExt cx="5763" cy="4316"/>
          </a:xfrm>
        </p:grpSpPr>
        <p:sp>
          <p:nvSpPr>
            <p:cNvPr id="15872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nvGrpSpPr>
            <p:cNvPr id="75787" name="Group 6"/>
            <p:cNvGrpSpPr>
              <a:grpSpLocks/>
            </p:cNvGrpSpPr>
            <p:nvPr/>
          </p:nvGrpSpPr>
          <p:grpSpPr bwMode="auto">
            <a:xfrm>
              <a:off x="288" y="0"/>
              <a:ext cx="5098" cy="4316"/>
              <a:chOff x="288" y="0"/>
              <a:chExt cx="5098" cy="4316"/>
            </a:xfrm>
          </p:grpSpPr>
          <p:sp>
            <p:nvSpPr>
              <p:cNvPr id="15872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2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1"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3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15874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4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15874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5791" name="Freeform 23"/>
            <p:cNvSpPr>
              <a:spLocks/>
            </p:cNvSpPr>
            <p:nvPr/>
          </p:nvSpPr>
          <p:spPr bwMode="hidden">
            <a:xfrm>
              <a:off x="5041" y="0"/>
              <a:ext cx="719" cy="845"/>
            </a:xfrm>
            <a:custGeom>
              <a:avLst/>
              <a:gdLst>
                <a:gd name="T0" fmla="*/ 719 w 717"/>
                <a:gd name="T1" fmla="*/ 845 h 845"/>
                <a:gd name="T2" fmla="*/ 719 w 717"/>
                <a:gd name="T3" fmla="*/ 821 h 845"/>
                <a:gd name="T4" fmla="*/ 576 w 717"/>
                <a:gd name="T5" fmla="*/ 605 h 845"/>
                <a:gd name="T6" fmla="*/ 407 w 717"/>
                <a:gd name="T7" fmla="*/ 396 h 845"/>
                <a:gd name="T8" fmla="*/ 222 w 717"/>
                <a:gd name="T9" fmla="*/ 192 h 845"/>
                <a:gd name="T10" fmla="*/ 17 w 717"/>
                <a:gd name="T11" fmla="*/ 0 h 845"/>
                <a:gd name="T12" fmla="*/ 0 w 717"/>
                <a:gd name="T13" fmla="*/ 0 h 845"/>
                <a:gd name="T14" fmla="*/ 210 w 717"/>
                <a:gd name="T15" fmla="*/ 198 h 845"/>
                <a:gd name="T16" fmla="*/ 401 w 717"/>
                <a:gd name="T17" fmla="*/ 408 h 845"/>
                <a:gd name="T18" fmla="*/ 570 w 717"/>
                <a:gd name="T19" fmla="*/ 623 h 845"/>
                <a:gd name="T20" fmla="*/ 719 w 717"/>
                <a:gd name="T21" fmla="*/ 845 h 845"/>
                <a:gd name="T22" fmla="*/ 719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2" name="Freeform 24"/>
            <p:cNvSpPr>
              <a:spLocks/>
            </p:cNvSpPr>
            <p:nvPr/>
          </p:nvSpPr>
          <p:spPr bwMode="hidden">
            <a:xfrm>
              <a:off x="5352" y="0"/>
              <a:ext cx="408" cy="414"/>
            </a:xfrm>
            <a:custGeom>
              <a:avLst/>
              <a:gdLst>
                <a:gd name="T0" fmla="*/ 408 w 407"/>
                <a:gd name="T1" fmla="*/ 414 h 414"/>
                <a:gd name="T2" fmla="*/ 408 w 407"/>
                <a:gd name="T3" fmla="*/ 396 h 414"/>
                <a:gd name="T4" fmla="*/ 223 w 407"/>
                <a:gd name="T5" fmla="*/ 192 h 414"/>
                <a:gd name="T6" fmla="*/ 12 w 407"/>
                <a:gd name="T7" fmla="*/ 0 h 414"/>
                <a:gd name="T8" fmla="*/ 0 w 407"/>
                <a:gd name="T9" fmla="*/ 0 h 414"/>
                <a:gd name="T10" fmla="*/ 108 w 407"/>
                <a:gd name="T11" fmla="*/ 102 h 414"/>
                <a:gd name="T12" fmla="*/ 217 w 407"/>
                <a:gd name="T13" fmla="*/ 204 h 414"/>
                <a:gd name="T14" fmla="*/ 408 w 407"/>
                <a:gd name="T15" fmla="*/ 414 h 414"/>
                <a:gd name="T16" fmla="*/ 408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15874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75794" name="Freeform 26"/>
            <p:cNvSpPr>
              <a:spLocks/>
            </p:cNvSpPr>
            <p:nvPr/>
          </p:nvSpPr>
          <p:spPr bwMode="hidden">
            <a:xfrm>
              <a:off x="6" y="0"/>
              <a:ext cx="588" cy="599"/>
            </a:xfrm>
            <a:custGeom>
              <a:avLst/>
              <a:gdLst>
                <a:gd name="T0" fmla="*/ 588 w 586"/>
                <a:gd name="T1" fmla="*/ 0 h 599"/>
                <a:gd name="T2" fmla="*/ 570 w 586"/>
                <a:gd name="T3" fmla="*/ 0 h 599"/>
                <a:gd name="T4" fmla="*/ 408 w 586"/>
                <a:gd name="T5" fmla="*/ 132 h 599"/>
                <a:gd name="T6" fmla="*/ 258 w 586"/>
                <a:gd name="T7" fmla="*/ 270 h 599"/>
                <a:gd name="T8" fmla="*/ 120 w 586"/>
                <a:gd name="T9" fmla="*/ 420 h 599"/>
                <a:gd name="T10" fmla="*/ 0 w 586"/>
                <a:gd name="T11" fmla="*/ 575 h 599"/>
                <a:gd name="T12" fmla="*/ 0 w 586"/>
                <a:gd name="T13" fmla="*/ 599 h 599"/>
                <a:gd name="T14" fmla="*/ 120 w 586"/>
                <a:gd name="T15" fmla="*/ 432 h 599"/>
                <a:gd name="T16" fmla="*/ 258 w 586"/>
                <a:gd name="T17" fmla="*/ 282 h 599"/>
                <a:gd name="T18" fmla="*/ 414 w 586"/>
                <a:gd name="T19" fmla="*/ 138 h 599"/>
                <a:gd name="T20" fmla="*/ 588 w 586"/>
                <a:gd name="T21" fmla="*/ 0 h 599"/>
                <a:gd name="T22" fmla="*/ 588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5" name="Freeform 27"/>
            <p:cNvSpPr>
              <a:spLocks/>
            </p:cNvSpPr>
            <p:nvPr/>
          </p:nvSpPr>
          <p:spPr bwMode="hidden">
            <a:xfrm>
              <a:off x="6" y="0"/>
              <a:ext cx="270" cy="252"/>
            </a:xfrm>
            <a:custGeom>
              <a:avLst/>
              <a:gdLst>
                <a:gd name="T0" fmla="*/ 270 w 269"/>
                <a:gd name="T1" fmla="*/ 0 h 252"/>
                <a:gd name="T2" fmla="*/ 252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0 w 269"/>
                <a:gd name="T15" fmla="*/ 0 h 252"/>
                <a:gd name="T16" fmla="*/ 270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6"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7"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798"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nvGrpSpPr>
            <p:cNvPr id="75799" name="Group 31"/>
            <p:cNvGrpSpPr>
              <a:grpSpLocks/>
            </p:cNvGrpSpPr>
            <p:nvPr/>
          </p:nvGrpSpPr>
          <p:grpSpPr bwMode="auto">
            <a:xfrm>
              <a:off x="1" y="392"/>
              <a:ext cx="5758" cy="1571"/>
              <a:chOff x="1" y="392"/>
              <a:chExt cx="5758" cy="1571"/>
            </a:xfrm>
          </p:grpSpPr>
          <p:sp>
            <p:nvSpPr>
              <p:cNvPr id="75802"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3"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4"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5"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6"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75800"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sp>
          <p:nvSpPr>
            <p:cNvPr id="75801"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 xmlns:a14="http://schemas.microsoft.com/office/drawing/2010/main">
                  <a:noFill/>
                </a14:hiddenFill>
              </a:ext>
            </a:extLst>
          </p:spPr>
          <p:txBody>
            <a:bodyPr/>
            <a:lstStyle/>
            <a:p>
              <a:pPr eaLnBrk="0" hangingPunct="0"/>
              <a:endParaRPr lang="en-US" b="0" i="0" dirty="0">
                <a:solidFill>
                  <a:srgbClr val="FFFFFF"/>
                </a:solidFill>
                <a:latin typeface="Avenir Book" panose="02000503020000020003" pitchFamily="2" charset="0"/>
                <a:ea typeface="Avenir Medium" charset="0"/>
                <a:cs typeface="Avenir Medium" charset="0"/>
              </a:endParaRPr>
            </a:p>
          </p:txBody>
        </p:sp>
      </p:grpSp>
      <p:sp>
        <p:nvSpPr>
          <p:cNvPr id="158759" name="Rectangle 39"/>
          <p:cNvSpPr>
            <a:spLocks noGrp="1" noChangeArrowheads="1"/>
          </p:cNvSpPr>
          <p:nvPr>
            <p:ph type="title"/>
          </p:nvPr>
        </p:nvSpPr>
        <p:spPr bwMode="auto">
          <a:xfrm>
            <a:off x="457200" y="27782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158760"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p>
        </p:txBody>
      </p:sp>
      <p:sp>
        <p:nvSpPr>
          <p:cNvPr id="158761"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endParaRPr lang="en-US" dirty="0"/>
          </a:p>
        </p:txBody>
      </p:sp>
      <p:sp>
        <p:nvSpPr>
          <p:cNvPr id="158762"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smtClean="0">
                <a:solidFill>
                  <a:srgbClr val="FFFFFF"/>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eaLnBrk="0" hangingPunct="0">
              <a:defRPr/>
            </a:pPr>
            <a:fld id="{A64326B7-8839-0D48-987E-6918489FDA63}" type="slidenum">
              <a:rPr lang="en-US" smtClean="0"/>
              <a:pPr eaLnBrk="0" hangingPunct="0">
                <a:defRPr/>
              </a:pPr>
              <a:t>‹#›</a:t>
            </a:fld>
            <a:endParaRPr lang="en-US" dirty="0"/>
          </a:p>
        </p:txBody>
      </p:sp>
      <p:sp>
        <p:nvSpPr>
          <p:cNvPr id="158763"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4959338"/>
      </p:ext>
    </p:extLst>
  </p:cSld>
  <p:clrMap bg1="dk2" tx1="lt1" bg2="dk1" tx2="lt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Helvetica Neue" charset="0"/>
          <a:ea typeface="ＭＳ Ｐゴシック" pitchFamily="-112" charset="-128"/>
          <a:cs typeface="Helvetica Neue"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0"/>
        <a:buChar char="n"/>
        <a:defRPr sz="32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lr>
          <a:schemeClr val="accent2"/>
        </a:buClr>
        <a:buSzPct val="60000"/>
        <a:buFont typeface="Wingdings" charset="0"/>
        <a:buChar char="n"/>
        <a:defRPr sz="24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lr>
          <a:schemeClr val="folHlink"/>
        </a:buClr>
        <a:buSzPct val="60000"/>
        <a:buFont typeface="Wingdings" charset="0"/>
        <a:buChar char="n"/>
        <a:defRPr sz="2000" b="0" i="0">
          <a:solidFill>
            <a:schemeClr val="tx1"/>
          </a:solidFill>
          <a:effectLst>
            <a:outerShdw blurRad="38100" dist="38100" dir="2700000" algn="tl">
              <a:srgbClr val="000000"/>
            </a:outerShdw>
          </a:effectLst>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ext Box 3"/>
          <p:cNvSpPr txBox="1">
            <a:spLocks noGrp="1" noChangeArrowheads="1"/>
          </p:cNvSpPr>
          <p:nvPr>
            <p:ph type="sldNum" sz="quarter" idx="4"/>
          </p:nvPr>
        </p:nvSpPr>
        <p:spPr bwMode="auto">
          <a:xfrm>
            <a:off x="7462838" y="6245225"/>
            <a:ext cx="312737" cy="304800"/>
          </a:xfrm>
          <a:prstGeom prst="rect">
            <a:avLst/>
          </a:prstGeom>
          <a:noFill/>
          <a:ln w="12700">
            <a:noFill/>
            <a:miter lim="800000"/>
            <a:headEnd/>
            <a:tailEnd/>
          </a:ln>
          <a:effectLst/>
        </p:spPr>
        <p:txBody>
          <a:bodyPr vert="horz" wrap="none" lIns="91435" tIns="45718" rIns="91435" bIns="45718" numCol="1" anchor="t" anchorCtr="0" compatLnSpc="1">
            <a:prstTxWarp prst="textNoShape">
              <a:avLst/>
            </a:prstTxWarp>
          </a:bodyPr>
          <a:lstStyle>
            <a:lvl1pPr algn="ctr">
              <a:defRPr sz="1400" b="0" i="0">
                <a:solidFill>
                  <a:schemeClr val="tx1"/>
                </a:solidFill>
                <a:latin typeface="Avenir Book" panose="02000503020000020003" pitchFamily="2" charset="0"/>
                <a:cs typeface="Helvetica Neue Regular" charset="0"/>
              </a:defRPr>
            </a:lvl1pPr>
          </a:lstStyle>
          <a:p>
            <a:fld id="{112465E6-4A56-EF45-8CBB-0D9A1AE5DC83}" type="slidenum">
              <a:rPr lang="en-US" smtClean="0">
                <a:solidFill>
                  <a:srgbClr val="000000"/>
                </a:solidFill>
                <a:ea typeface="ヒラギノ角ゴ Pro W3" charset="0"/>
                <a:sym typeface="Arial" charset="0"/>
              </a:rPr>
              <a:pPr/>
              <a:t>‹#›</a:t>
            </a:fld>
            <a:endParaRPr lang="en-US" dirty="0">
              <a:solidFill>
                <a:srgbClr val="000000"/>
              </a:solidFill>
              <a:ea typeface="ヒラギノ角ゴ Pro W3" charset="0"/>
              <a:sym typeface="Arial" charset="0"/>
            </a:endParaRPr>
          </a:p>
        </p:txBody>
      </p:sp>
    </p:spTree>
    <p:extLst>
      <p:ext uri="{BB962C8B-B14F-4D97-AF65-F5344CB8AC3E}">
        <p14:creationId xmlns:p14="http://schemas.microsoft.com/office/powerpoint/2010/main" val="337691871"/>
      </p:ext>
    </p:extLst>
  </p:cSld>
  <p:clrMap bg1="lt1" tx1="dk1" bg2="lt2" tx2="dk2" accent1="accent1" accent2="accent2" accent3="accent3" accent4="accent4" accent5="accent5" accent6="accent6" hlink="hlink" folHlink="folHlink"/>
  <p:sldLayoutIdLst>
    <p:sldLayoutId id="2147485467" r:id="rId1"/>
    <p:sldLayoutId id="2147485468" r:id="rId2"/>
    <p:sldLayoutId id="2147485469" r:id="rId3"/>
    <p:sldLayoutId id="2147485470" r:id="rId4"/>
    <p:sldLayoutId id="2147485471" r:id="rId5"/>
    <p:sldLayoutId id="2147485472" r:id="rId6"/>
    <p:sldLayoutId id="2147485473" r:id="rId7"/>
    <p:sldLayoutId id="2147485474" r:id="rId8"/>
    <p:sldLayoutId id="2147485475" r:id="rId9"/>
    <p:sldLayoutId id="2147485476" r:id="rId10"/>
    <p:sldLayoutId id="2147485477" r:id="rId11"/>
  </p:sldLayoutIdLst>
  <p:transition/>
  <p:txStyles>
    <p:titleStyle>
      <a:lvl1pPr marL="38100" indent="-38100" algn="ctr" rtl="0" eaLnBrk="0" fontAlgn="base" hangingPunct="0">
        <a:spcBef>
          <a:spcPct val="0"/>
        </a:spcBef>
        <a:spcAft>
          <a:spcPct val="0"/>
        </a:spcAft>
        <a:defRPr sz="4400">
          <a:solidFill>
            <a:schemeClr val="tx1"/>
          </a:solidFill>
          <a:latin typeface="+mj-lt"/>
          <a:ea typeface="+mj-ea"/>
          <a:cs typeface="ヒラギノ角ゴ Pro W3" pitchFamily="-112" charset="-128"/>
          <a:sym typeface="Arial" charset="0"/>
        </a:defRPr>
      </a:lvl1pPr>
      <a:lvl2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2pPr>
      <a:lvl3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3pPr>
      <a:lvl4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4pPr>
      <a:lvl5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5pPr>
      <a:lvl6pPr marL="496862" algn="ctr" rtl="0" fontAlgn="base">
        <a:spcBef>
          <a:spcPct val="0"/>
        </a:spcBef>
        <a:spcAft>
          <a:spcPct val="0"/>
        </a:spcAft>
        <a:defRPr sz="4400">
          <a:solidFill>
            <a:schemeClr val="tx1"/>
          </a:solidFill>
          <a:latin typeface="Arial" charset="0"/>
          <a:ea typeface="ヒラギノ角ゴ Pro W3" pitchFamily="-80" charset="-128"/>
          <a:sym typeface="Arial" charset="0"/>
        </a:defRPr>
      </a:lvl6pPr>
      <a:lvl7pPr marL="954039" algn="ctr" rtl="0" fontAlgn="base">
        <a:spcBef>
          <a:spcPct val="0"/>
        </a:spcBef>
        <a:spcAft>
          <a:spcPct val="0"/>
        </a:spcAft>
        <a:defRPr sz="4400">
          <a:solidFill>
            <a:schemeClr val="tx1"/>
          </a:solidFill>
          <a:latin typeface="Arial" charset="0"/>
          <a:ea typeface="ヒラギノ角ゴ Pro W3" pitchFamily="-80" charset="-128"/>
          <a:sym typeface="Arial" charset="0"/>
        </a:defRPr>
      </a:lvl7pPr>
      <a:lvl8pPr marL="1411216" algn="ctr" rtl="0" fontAlgn="base">
        <a:spcBef>
          <a:spcPct val="0"/>
        </a:spcBef>
        <a:spcAft>
          <a:spcPct val="0"/>
        </a:spcAft>
        <a:defRPr sz="4400">
          <a:solidFill>
            <a:schemeClr val="tx1"/>
          </a:solidFill>
          <a:latin typeface="Arial" charset="0"/>
          <a:ea typeface="ヒラギノ角ゴ Pro W3" pitchFamily="-80" charset="-128"/>
          <a:sym typeface="Arial" charset="0"/>
        </a:defRPr>
      </a:lvl8pPr>
      <a:lvl9pPr marL="1868393" algn="ctr" rtl="0" fontAlgn="base">
        <a:spcBef>
          <a:spcPct val="0"/>
        </a:spcBef>
        <a:spcAft>
          <a:spcPct val="0"/>
        </a:spcAft>
        <a:defRPr sz="4400">
          <a:solidFill>
            <a:schemeClr val="tx1"/>
          </a:solidFill>
          <a:latin typeface="Arial" charset="0"/>
          <a:ea typeface="ヒラギノ角ゴ Pro W3" pitchFamily="-80" charset="-128"/>
          <a:sym typeface="Arial" charset="0"/>
        </a:defRPr>
      </a:lvl9pPr>
    </p:titleStyle>
    <p:bodyStyle>
      <a:lvl1pPr marL="381000" indent="-341313" algn="l" rtl="0" eaLnBrk="0" fontAlgn="base" hangingPunct="0">
        <a:spcBef>
          <a:spcPts val="700"/>
        </a:spcBef>
        <a:spcAft>
          <a:spcPct val="0"/>
        </a:spcAft>
        <a:buSzPct val="100000"/>
        <a:buFont typeface="Arial" charset="0"/>
        <a:buChar char="•"/>
        <a:defRPr sz="3200">
          <a:solidFill>
            <a:schemeClr val="tx1"/>
          </a:solidFill>
          <a:latin typeface="+mn-lt"/>
          <a:ea typeface="+mn-ea"/>
          <a:cs typeface="ヒラギノ角ゴ Pro W3" pitchFamily="-112" charset="-128"/>
          <a:sym typeface="Arial" charset="0"/>
        </a:defRPr>
      </a:lvl1pPr>
      <a:lvl2pPr marL="730250" indent="-284163" algn="l" rtl="0" eaLnBrk="0" fontAlgn="base" hangingPunct="0">
        <a:spcBef>
          <a:spcPts val="600"/>
        </a:spcBef>
        <a:spcAft>
          <a:spcPct val="0"/>
        </a:spcAft>
        <a:buSzPct val="100000"/>
        <a:buFont typeface="Arial" charset="0"/>
        <a:buChar char="–"/>
        <a:defRPr sz="2800">
          <a:solidFill>
            <a:schemeClr val="tx1"/>
          </a:solidFill>
          <a:latin typeface="+mn-lt"/>
          <a:ea typeface="+mn-ea"/>
          <a:cs typeface="ヒラギノ角ゴ Pro W3" pitchFamily="-112" charset="-128"/>
          <a:sym typeface="Arial" charset="0"/>
        </a:defRPr>
      </a:lvl2pPr>
      <a:lvl3pPr marL="1130300" indent="-227013" algn="l" rtl="0" eaLnBrk="0" fontAlgn="base" hangingPunct="0">
        <a:spcBef>
          <a:spcPts val="600"/>
        </a:spcBef>
        <a:spcAft>
          <a:spcPct val="0"/>
        </a:spcAft>
        <a:buSzPct val="100000"/>
        <a:buFont typeface="Arial" charset="0"/>
        <a:buChar char="•"/>
        <a:defRPr sz="2400">
          <a:solidFill>
            <a:schemeClr val="tx1"/>
          </a:solidFill>
          <a:latin typeface="+mn-lt"/>
          <a:ea typeface="+mn-ea"/>
          <a:cs typeface="ヒラギノ角ゴ Pro W3" pitchFamily="-112" charset="-128"/>
          <a:sym typeface="Arial" charset="0"/>
        </a:defRPr>
      </a:lvl3pPr>
      <a:lvl4pPr marL="15875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4pPr>
      <a:lvl5pPr marL="20447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5pPr>
      <a:lvl6pPr marL="250336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6pPr>
      <a:lvl7pPr marL="2960536"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7pPr>
      <a:lvl8pPr marL="3417713"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8pPr>
      <a:lvl9pPr marL="387489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smtClean="0">
                <a:latin typeface="Avenir Book" panose="02000503020000020003" pitchFamily="2" charset="0"/>
              </a:defRPr>
            </a:lvl1pPr>
          </a:lstStyle>
          <a:p>
            <a:pPr>
              <a:defRPr/>
            </a:pPr>
            <a:fld id="{27708028-B56F-604D-BD9E-88DDC5BE3D56}" type="slidenum">
              <a:rPr lang="en-US" smtClean="0">
                <a:solidFill>
                  <a:srgbClr val="000000"/>
                </a:solidFill>
                <a:ea typeface="ＭＳ Ｐゴシック" charset="0"/>
                <a:cs typeface="ＭＳ Ｐゴシック" charset="0"/>
              </a:rPr>
              <a:pPr>
                <a:def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771112923"/>
      </p:ext>
    </p:extLst>
  </p:cSld>
  <p:clrMap bg1="lt1" tx1="dk1" bg2="lt2" tx2="dk2" accent1="accent1" accent2="accent2" accent3="accent3" accent4="accent4" accent5="accent5" accent6="accent6" hlink="hlink" folHlink="folHlink"/>
  <p:sldLayoutIdLst>
    <p:sldLayoutId id="2147485638" r:id="rId1"/>
    <p:sldLayoutId id="2147485639" r:id="rId2"/>
    <p:sldLayoutId id="2147485640" r:id="rId3"/>
    <p:sldLayoutId id="2147485641" r:id="rId4"/>
    <p:sldLayoutId id="2147485642" r:id="rId5"/>
    <p:sldLayoutId id="2147485643" r:id="rId6"/>
    <p:sldLayoutId id="2147485644" r:id="rId7"/>
    <p:sldLayoutId id="2147485645" r:id="rId8"/>
    <p:sldLayoutId id="2147485646" r:id="rId9"/>
    <p:sldLayoutId id="2147485647" r:id="rId10"/>
    <p:sldLayoutId id="2147485648" r:id="rId11"/>
    <p:sldLayoutId id="2147485649" r:id="rId12"/>
  </p:sldLayoutIdLst>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00"/>
            </a:gs>
            <a:gs pos="100000">
              <a:srgbClr val="475E00"/>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1589" y="0"/>
            <a:ext cx="9148763" cy="6851650"/>
            <a:chOff x="1" y="0"/>
            <a:chExt cx="5763" cy="4316"/>
          </a:xfrm>
        </p:grpSpPr>
        <p:sp>
          <p:nvSpPr>
            <p:cNvPr id="409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nvGrpSpPr>
            <p:cNvPr id="3" name="Group 6"/>
            <p:cNvGrpSpPr>
              <a:grpSpLocks/>
            </p:cNvGrpSpPr>
            <p:nvPr/>
          </p:nvGrpSpPr>
          <p:grpSpPr bwMode="auto">
            <a:xfrm>
              <a:off x="288" y="0"/>
              <a:ext cx="5098" cy="4316"/>
              <a:chOff x="288" y="0"/>
              <a:chExt cx="5098" cy="4316"/>
            </a:xfrm>
          </p:grpSpPr>
          <p:sp>
            <p:nvSpPr>
              <p:cNvPr id="410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0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1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1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prstTxWarp prst="textNoShape">
                <a:avLst/>
              </a:prstTxWarp>
            </a:bodyPr>
            <a:lstStyle/>
            <a:p>
              <a:pPr algn="l" eaLnBrk="1" hangingPunct="1"/>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nvGrpSpPr>
            <p:cNvPr id="4" name="Group 31"/>
            <p:cNvGrpSpPr>
              <a:grpSpLocks/>
            </p:cNvGrpSpPr>
            <p:nvPr/>
          </p:nvGrpSpPr>
          <p:grpSpPr bwMode="auto">
            <a:xfrm>
              <a:off x="1" y="392"/>
              <a:ext cx="5758" cy="1571"/>
              <a:chOff x="1" y="392"/>
              <a:chExt cx="5758" cy="1571"/>
            </a:xfrm>
          </p:grpSpPr>
          <p:sp>
            <p:nvSpPr>
              <p:cNvPr id="412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2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3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sp>
          <p:nvSpPr>
            <p:cNvPr id="413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lgn="l" eaLnBrk="1" hangingPunct="1">
                <a:defRPr/>
              </a:pPr>
              <a:endParaRPr lang="en-US" b="0" i="0" dirty="0">
                <a:solidFill>
                  <a:srgbClr val="FFFFFF"/>
                </a:solidFill>
                <a:latin typeface="Avenir Book" panose="02000503020000020003" pitchFamily="2" charset="0"/>
                <a:ea typeface="ＭＳ Ｐゴシック" pitchFamily="-106" charset="-128"/>
                <a:cs typeface="ＭＳ Ｐゴシック" pitchFamily="-106" charset="-128"/>
              </a:endParaRPr>
            </a:p>
          </p:txBody>
        </p:sp>
      </p:grpSp>
      <p:sp>
        <p:nvSpPr>
          <p:cNvPr id="4135" name="Rectangle 39"/>
          <p:cNvSpPr>
            <a:spLocks noGrp="1" noChangeArrowheads="1"/>
          </p:cNvSpPr>
          <p:nvPr>
            <p:ph type="title"/>
          </p:nvPr>
        </p:nvSpPr>
        <p:spPr bwMode="auto">
          <a:xfrm>
            <a:off x="457200" y="277846"/>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dirty="0"/>
              <a:t>Click to edit Master title style</a:t>
            </a:r>
          </a:p>
        </p:txBody>
      </p:sp>
      <p:sp>
        <p:nvSpPr>
          <p:cNvPr id="4136"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7"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i="0">
                <a:effectLst>
                  <a:outerShdw blurRad="38100" dist="38100" dir="2700000" algn="tl">
                    <a:srgbClr val="000000"/>
                  </a:outerShdw>
                </a:effectLst>
                <a:latin typeface="Avenir Book" panose="02000503020000020003" pitchFamily="2" charset="0"/>
              </a:defRPr>
            </a:lvl1pPr>
          </a:lstStyle>
          <a:p>
            <a:endParaRPr lang="en-US" dirty="0">
              <a:solidFill>
                <a:srgbClr val="FFFFFF"/>
              </a:solidFill>
            </a:endParaRPr>
          </a:p>
        </p:txBody>
      </p:sp>
      <p:sp>
        <p:nvSpPr>
          <p:cNvPr id="4138"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i="0">
                <a:effectLst>
                  <a:outerShdw blurRad="38100" dist="38100" dir="2700000" algn="tl">
                    <a:srgbClr val="000000"/>
                  </a:outerShdw>
                </a:effectLst>
                <a:latin typeface="Avenir Book" panose="02000503020000020003" pitchFamily="2" charset="0"/>
              </a:defRPr>
            </a:lvl1pPr>
          </a:lstStyle>
          <a:p>
            <a:fld id="{6D82DCBA-AC16-9D47-B09C-A71BF4B39FE4}" type="slidenum">
              <a:rPr lang="en-US" smtClean="0">
                <a:solidFill>
                  <a:srgbClr val="FFFFFF"/>
                </a:solidFill>
              </a:rPr>
              <a:pPr/>
              <a:t>‹#›</a:t>
            </a:fld>
            <a:endParaRPr lang="en-US" dirty="0">
              <a:solidFill>
                <a:srgbClr val="FFFFFF"/>
              </a:solidFill>
            </a:endParaRPr>
          </a:p>
        </p:txBody>
      </p:sp>
      <p:sp>
        <p:nvSpPr>
          <p:cNvPr id="4139" name="Rectangle 43"/>
          <p:cNvSpPr>
            <a:spLocks noGrp="1" noChangeArrowheads="1"/>
          </p:cNvSpPr>
          <p:nvPr>
            <p:ph type="body" idx="1"/>
          </p:nvPr>
        </p:nvSpPr>
        <p:spPr bwMode="auto">
          <a:xfrm>
            <a:off x="457200" y="1600207"/>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7728562"/>
      </p:ext>
    </p:extLst>
  </p:cSld>
  <p:clrMap bg1="dk2" tx1="lt1" bg2="dk1" tx2="lt2" accent1="accent1" accent2="accent2" accent3="accent3" accent4="accent4" accent5="accent5" accent6="accent6" hlink="hlink" folHlink="folHlink"/>
  <p:sldLayoutIdLst>
    <p:sldLayoutId id="2147485664" r:id="rId1"/>
  </p:sldLayoutIdLst>
  <p:transition spd="med">
    <p:fade/>
  </p:transition>
  <p:txStyles>
    <p:titleStyle>
      <a:lvl1pPr algn="ctr" rtl="0" eaLnBrk="0" fontAlgn="base" hangingPunct="0">
        <a:spcBef>
          <a:spcPct val="0"/>
        </a:spcBef>
        <a:spcAft>
          <a:spcPct val="0"/>
        </a:spcAft>
        <a:defRPr sz="4400" b="0" i="0">
          <a:solidFill>
            <a:schemeClr val="tx2"/>
          </a:solidFill>
          <a:effectLst>
            <a:outerShdw blurRad="38100" dist="38100" dir="2700000" algn="tl">
              <a:srgbClr val="000000"/>
            </a:outerShdw>
          </a:effectLst>
          <a:latin typeface="Avenir Book" panose="02000503020000020003" pitchFamily="2" charset="0"/>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112" charset="2"/>
        <a:buChar char="n"/>
        <a:defRPr sz="3200" b="0" i="0">
          <a:solidFill>
            <a:schemeClr val="tx1"/>
          </a:solidFill>
          <a:effectLst>
            <a:outerShdw blurRad="38100" dist="38100" dir="2700000" algn="tl">
              <a:srgbClr val="000000"/>
            </a:outerShdw>
          </a:effectLst>
          <a:latin typeface="Avenir Book" panose="02000503020000020003" pitchFamily="2" charset="0"/>
          <a:ea typeface="+mn-ea"/>
          <a:cs typeface="+mn-cs"/>
        </a:defRPr>
      </a:lvl1pPr>
      <a:lvl2pPr marL="742950" indent="-285750" algn="l" rtl="0" eaLnBrk="0" fontAlgn="base" hangingPunct="0">
        <a:spcBef>
          <a:spcPct val="20000"/>
        </a:spcBef>
        <a:spcAft>
          <a:spcPct val="0"/>
        </a:spcAft>
        <a:buClr>
          <a:schemeClr val="tx1"/>
        </a:buClr>
        <a:buChar char="•"/>
        <a:defRPr sz="28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lr>
          <a:schemeClr val="accent2"/>
        </a:buClr>
        <a:buSzPct val="60000"/>
        <a:buFont typeface="Wingdings" pitchFamily="-112" charset="2"/>
        <a:buChar char="n"/>
        <a:defRPr sz="24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lr>
          <a:schemeClr val="tx2"/>
        </a:buClr>
        <a:buChar char="•"/>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lr>
          <a:schemeClr val="folHlink"/>
        </a:buClr>
        <a:buSzPct val="60000"/>
        <a:buFont typeface="Wingdings" pitchFamily="-112" charset="2"/>
        <a:buChar char="n"/>
        <a:defRPr sz="2000" b="0" i="0">
          <a:solidFill>
            <a:schemeClr val="tx1"/>
          </a:solidFill>
          <a:effectLst>
            <a:outerShdw blurRad="38100" dist="38100" dir="2700000" algn="tl">
              <a:srgbClr val="000000"/>
            </a:outerShdw>
          </a:effectLst>
          <a:latin typeface="Avenir Book" panose="02000503020000020003" pitchFamily="2" charset="0"/>
          <a:ea typeface="ＭＳ Ｐゴシック" pitchFamily="-112" charset="-128"/>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1A2FCBB9-B23C-6F44-AF90-3DB73D2169F1}" type="datetimeFigureOut">
              <a:rPr lang="en-US" smtClean="0"/>
              <a:pPr/>
              <a:t>7/2/24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DB391419-4631-954D-A589-75A7418AB32B}" type="slidenum">
              <a:rPr lang="en-US" smtClean="0"/>
              <a:pPr/>
              <a:t>‹#›</a:t>
            </a:fld>
            <a:endParaRPr lang="en-US" dirty="0"/>
          </a:p>
        </p:txBody>
      </p:sp>
    </p:spTree>
    <p:extLst>
      <p:ext uri="{BB962C8B-B14F-4D97-AF65-F5344CB8AC3E}">
        <p14:creationId xmlns:p14="http://schemas.microsoft.com/office/powerpoint/2010/main" val="2892577596"/>
      </p:ext>
    </p:extLst>
  </p:cSld>
  <p:clrMap bg1="lt1" tx1="dk1" bg2="lt2" tx2="dk2" accent1="accent1" accent2="accent2" accent3="accent3" accent4="accent4" accent5="accent5" accent6="accent6" hlink="hlink" folHlink="folHlink"/>
  <p:sldLayoutIdLst>
    <p:sldLayoutId id="2147485686" r:id="rId1"/>
    <p:sldLayoutId id="2147485687" r:id="rId2"/>
    <p:sldLayoutId id="2147485688" r:id="rId3"/>
    <p:sldLayoutId id="2147485689" r:id="rId4"/>
    <p:sldLayoutId id="2147485690" r:id="rId5"/>
    <p:sldLayoutId id="2147485691" r:id="rId6"/>
    <p:sldLayoutId id="2147485692" r:id="rId7"/>
    <p:sldLayoutId id="2147485693" r:id="rId8"/>
    <p:sldLayoutId id="2147485694" r:id="rId9"/>
    <p:sldLayoutId id="2147485695" r:id="rId10"/>
    <p:sldLayoutId id="2147485696" r:id="rId11"/>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57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a:cs typeface="Helvetica Neue"/>
                <a:sym typeface="Arial" pitchFamily="-106"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smtClean="0">
                <a:solidFill>
                  <a:srgbClr val="000000"/>
                </a:solidFill>
                <a:latin typeface="Avenir Book" panose="02000503020000020003" pitchFamily="2" charset="0"/>
                <a:ea typeface="Helvetica Neue"/>
                <a:cs typeface="Helvetica Neue"/>
                <a:sym typeface="Arial" charset="0"/>
              </a:defRPr>
            </a:lvl1pPr>
          </a:lstStyle>
          <a:p>
            <a:pPr>
              <a:defRPr/>
            </a:pPr>
            <a:fld id="{D4EF604B-1DA3-CE49-9366-D619D7FEBBA7}" type="slidenum">
              <a:rPr lang="en-US" smtClean="0"/>
              <a:pPr>
                <a:defRPr/>
              </a:pPr>
              <a:t>‹#›</a:t>
            </a:fld>
            <a:endParaRPr lang="en-US" dirty="0"/>
          </a:p>
        </p:txBody>
      </p:sp>
    </p:spTree>
    <p:extLst>
      <p:ext uri="{BB962C8B-B14F-4D97-AF65-F5344CB8AC3E}">
        <p14:creationId xmlns:p14="http://schemas.microsoft.com/office/powerpoint/2010/main" val="1978485852"/>
      </p:ext>
    </p:extLst>
  </p:cSld>
  <p:clrMap bg1="lt1" tx1="dk1" bg2="lt2" tx2="dk2" accent1="accent1" accent2="accent2" accent3="accent3" accent4="accent4" accent5="accent5" accent6="accent6" hlink="hlink" folHlink="folHlink"/>
  <p:sldLayoutIdLst>
    <p:sldLayoutId id="2147485698"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a:cs typeface="Helvetica Neue"/>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0179"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solidFill>
                  <a:srgbClr val="000000"/>
                </a:solidFill>
                <a:latin typeface="Avenir Book" panose="02000503020000020003" pitchFamily="2" charset="0"/>
                <a:ea typeface="Helvetica Neue" pitchFamily="1" charset="0"/>
                <a:cs typeface="Helvetica Neue" pitchFamily="1" charset="0"/>
                <a:sym typeface="Arial" pitchFamily="1" charset="0"/>
              </a:defRPr>
            </a:lvl1pPr>
          </a:lstStyle>
          <a:p>
            <a:pPr>
              <a:defRPr/>
            </a:pPr>
            <a:endParaRPr lang="en-US" dirty="0"/>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solidFill>
                  <a:srgbClr val="000000"/>
                </a:solidFill>
                <a:latin typeface="Avenir Book" panose="02000503020000020003" pitchFamily="2" charset="0"/>
                <a:cs typeface="Helvetica Neue" charset="0"/>
                <a:sym typeface="Arial" charset="0"/>
              </a:defRPr>
            </a:lvl1pPr>
          </a:lstStyle>
          <a:p>
            <a:fld id="{712E1AF3-ED95-DA48-87FC-4744D1E6FB13}" type="slidenum">
              <a:rPr lang="en-US" smtClean="0">
                <a:ea typeface="ＭＳ Ｐゴシック" charset="0"/>
              </a:rPr>
              <a:pPr/>
              <a:t>‹#›</a:t>
            </a:fld>
            <a:endParaRPr lang="en-US" dirty="0">
              <a:ea typeface="ＭＳ Ｐゴシック" charset="0"/>
            </a:endParaRPr>
          </a:p>
        </p:txBody>
      </p:sp>
    </p:spTree>
    <p:extLst>
      <p:ext uri="{BB962C8B-B14F-4D97-AF65-F5344CB8AC3E}">
        <p14:creationId xmlns:p14="http://schemas.microsoft.com/office/powerpoint/2010/main" val="3916050469"/>
      </p:ext>
    </p:extLst>
  </p:cSld>
  <p:clrMap bg1="lt1" tx1="dk1" bg2="lt2" tx2="dk2" accent1="accent1" accent2="accent2" accent3="accent3" accent4="accent4" accent5="accent5" accent6="accent6" hlink="hlink" folHlink="folHlink"/>
  <p:sldLayoutIdLst>
    <p:sldLayoutId id="2147485700" r:id="rId1"/>
  </p:sldLayoutIdLst>
  <p:transition spd="slow"/>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59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pPr>
              <a:defRPr/>
            </a:pPr>
            <a:fld id="{CFD5BD68-9ED9-2B4D-8131-0713FD745E2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52848909"/>
      </p:ext>
    </p:extLst>
  </p:cSld>
  <p:clrMap bg1="lt1" tx1="dk1" bg2="lt2" tx2="dk2" accent1="accent1" accent2="accent2" accent3="accent3" accent4="accent4" accent5="accent5" accent6="accent6" hlink="hlink" folHlink="folHlink"/>
  <p:sldLayoutIdLst>
    <p:sldLayoutId id="2147485702" r:id="rId1"/>
    <p:sldLayoutId id="2147485703" r:id="rId2"/>
    <p:sldLayoutId id="2147485704" r:id="rId3"/>
    <p:sldLayoutId id="2147485705" r:id="rId4"/>
    <p:sldLayoutId id="2147485706" r:id="rId5"/>
    <p:sldLayoutId id="2147485707" r:id="rId6"/>
    <p:sldLayoutId id="2147485708" r:id="rId7"/>
    <p:sldLayoutId id="2147485709" r:id="rId8"/>
    <p:sldLayoutId id="2147485710" r:id="rId9"/>
    <p:sldLayoutId id="2147485711" r:id="rId10"/>
    <p:sldLayoutId id="2147485712" r:id="rId11"/>
    <p:sldLayoutId id="2147485713" r:id="rId12"/>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mj-ea"/>
          <a:cs typeface="Helvetica Neue Regular" charset="0"/>
        </a:defRPr>
      </a:lvl1pPr>
      <a:lvl2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Helvetica Neue" charset="0"/>
          <a:ea typeface="ＭＳ Ｐゴシック" pitchFamily="-96" charset="-128"/>
          <a:cs typeface="Arial" charset="0"/>
        </a:defRPr>
      </a:lvl5pPr>
      <a:lvl6pPr marL="457200" algn="ctr" rtl="0" fontAlgn="base">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fontAlgn="base">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fontAlgn="base">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fontAlgn="base">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mn-ea"/>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mn-ea"/>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mn-ea"/>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mn-ea"/>
          <a:cs typeface="Helvetica Neue Regular" charset="0"/>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6802" name="Group 2"/>
          <p:cNvGrpSpPr>
            <a:grpSpLocks/>
          </p:cNvGrpSpPr>
          <p:nvPr/>
        </p:nvGrpSpPr>
        <p:grpSpPr bwMode="auto">
          <a:xfrm>
            <a:off x="0" y="0"/>
            <a:ext cx="9144000" cy="6934200"/>
            <a:chOff x="0" y="0"/>
            <a:chExt cx="5760" cy="4368"/>
          </a:xfrm>
        </p:grpSpPr>
        <p:sp>
          <p:nvSpPr>
            <p:cNvPr id="4099"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0"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1"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2"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3"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4"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5"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6"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7"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8"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09"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0"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1"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2"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3"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4"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5"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sp>
          <p:nvSpPr>
            <p:cNvPr id="4116"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prstTxWarp prst="textNoShape">
                <a:avLst/>
              </a:prstTxWarp>
            </a:bodyPr>
            <a:lstStyle/>
            <a:p>
              <a:pPr eaLnBrk="0" hangingPunct="0">
                <a:defRPr/>
              </a:pPr>
              <a:endParaRPr lang="en-US" b="0" i="0" dirty="0">
                <a:solidFill>
                  <a:srgbClr val="FFFFFF"/>
                </a:solidFill>
                <a:latin typeface="Avenir Book" panose="02000503020000020003" pitchFamily="2" charset="0"/>
                <a:ea typeface="Avenir Medium" charset="0"/>
                <a:cs typeface="Avenir Medium" charset="0"/>
              </a:endParaRPr>
            </a:p>
          </p:txBody>
        </p:sp>
      </p:grpSp>
      <p:sp>
        <p:nvSpPr>
          <p:cNvPr id="76803" name="Rectangle 21"/>
          <p:cNvSpPr>
            <a:spLocks noGrp="1" noChangeArrowheads="1"/>
          </p:cNvSpPr>
          <p:nvPr>
            <p:ph type="title"/>
          </p:nvPr>
        </p:nvSpPr>
        <p:spPr bwMode="auto">
          <a:xfrm>
            <a:off x="457200" y="2778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6804"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119" name="Rectangle 23"/>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4120" name="Rectangle 2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endParaRPr lang="en-US" dirty="0">
              <a:solidFill>
                <a:srgbClr val="FFFFFF"/>
              </a:solidFill>
            </a:endParaRPr>
          </a:p>
        </p:txBody>
      </p:sp>
      <p:sp>
        <p:nvSpPr>
          <p:cNvPr id="4121" name="Rectangle 2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effectLst>
                  <a:outerShdw blurRad="38100" dist="38100" dir="2700000" algn="tl">
                    <a:srgbClr val="777777"/>
                  </a:outerShdw>
                </a:effectLst>
                <a:latin typeface="Avenir Book" panose="02000503020000020003" pitchFamily="2" charset="0"/>
                <a:ea typeface="Avenir Book" panose="02000503020000020003" pitchFamily="2" charset="0"/>
                <a:cs typeface="Avenir Book" panose="02000503020000020003" pitchFamily="2" charset="0"/>
              </a:defRPr>
            </a:lvl1pPr>
          </a:lstStyle>
          <a:p>
            <a:pPr>
              <a:defRPr/>
            </a:pPr>
            <a:fld id="{4343F332-A34B-714D-B903-DDC633C05C20}"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30188139"/>
      </p:ext>
    </p:extLst>
  </p:cSld>
  <p:clrMap bg1="dk2" tx1="lt1" bg2="dk1" tx2="lt2" accent1="accent1" accent2="accent2" accent3="accent3" accent4="accent4" accent5="accent5" accent6="accent6" hlink="hlink" folHlink="folHlink"/>
  <p:sldLayoutIdLst>
    <p:sldLayoutId id="2147485731" r:id="rId1"/>
    <p:sldLayoutId id="2147485732" r:id="rId2"/>
    <p:sldLayoutId id="2147485733" r:id="rId3"/>
    <p:sldLayoutId id="2147485734" r:id="rId4"/>
    <p:sldLayoutId id="2147485735" r:id="rId5"/>
    <p:sldLayoutId id="2147485736" r:id="rId6"/>
    <p:sldLayoutId id="2147485737" r:id="rId7"/>
    <p:sldLayoutId id="2147485738" r:id="rId8"/>
    <p:sldLayoutId id="2147485739" r:id="rId9"/>
    <p:sldLayoutId id="2147485740" r:id="rId10"/>
    <p:sldLayoutId id="2147485741" r:id="rId11"/>
  </p:sldLayoutIdLst>
  <p:transition advTm="5000">
    <p:fade/>
  </p:transition>
  <p:hf sldNum="0" hdr="0" ftr="0"/>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2pPr>
      <a:lvl3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3pPr>
      <a:lvl4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4pPr>
      <a:lvl5pPr algn="ctr" rtl="0" eaLnBrk="0" fontAlgn="base" hangingPunct="0">
        <a:spcBef>
          <a:spcPct val="0"/>
        </a:spcBef>
        <a:spcAft>
          <a:spcPct val="0"/>
        </a:spcAft>
        <a:defRPr sz="4400" b="1">
          <a:solidFill>
            <a:schemeClr val="tx2"/>
          </a:solidFill>
          <a:latin typeface="Times New Roman" pitchFamily="-106" charset="0"/>
          <a:ea typeface="Arial" pitchFamily="-106" charset="0"/>
          <a:cs typeface="Arial" pitchFamily="-106" charset="0"/>
        </a:defRPr>
      </a:lvl5pPr>
      <a:lvl6pPr marL="4572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6pPr>
      <a:lvl7pPr marL="9144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7pPr>
      <a:lvl8pPr marL="13716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8pPr>
      <a:lvl9pPr marL="1828800" algn="ctr" rtl="0" fontAlgn="base">
        <a:spcBef>
          <a:spcPct val="0"/>
        </a:spcBef>
        <a:spcAft>
          <a:spcPct val="0"/>
        </a:spcAft>
        <a:defRPr sz="4400" b="1">
          <a:solidFill>
            <a:schemeClr val="tx2"/>
          </a:solidFill>
          <a:latin typeface="Times New Roman" pitchFamily="-106" charset="0"/>
          <a:ea typeface="Arial" pitchFamily="-106" charset="0"/>
          <a:cs typeface="Arial" pitchFamily="-106"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lr>
          <a:schemeClr val="tx2"/>
        </a:buClr>
        <a:buSzPct val="60000"/>
        <a:buFont typeface="Wingdings" charset="2"/>
        <a:buChar char="n"/>
        <a:defRPr sz="28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2pPr>
      <a:lvl3pPr marL="1143000" indent="-228600" algn="l" rtl="0" eaLnBrk="0" fontAlgn="base" hangingPunct="0">
        <a:spcBef>
          <a:spcPct val="20000"/>
        </a:spcBef>
        <a:spcAft>
          <a:spcPct val="0"/>
        </a:spcAft>
        <a:buClr>
          <a:schemeClr val="folHlink"/>
        </a:buClr>
        <a:buSzPct val="60000"/>
        <a:buFont typeface="Wingdings" charset="2"/>
        <a:buChar char="n"/>
        <a:defRPr sz="24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3pPr>
      <a:lvl4pPr marL="1600200" indent="-228600" algn="l" rtl="0" eaLnBrk="0" fontAlgn="base" hangingPunct="0">
        <a:spcBef>
          <a:spcPct val="20000"/>
        </a:spcBef>
        <a:spcAft>
          <a:spcPct val="0"/>
        </a:spcAft>
        <a:buClr>
          <a:schemeClr val="tx1"/>
        </a:buClr>
        <a:buSzPct val="60000"/>
        <a:buFont typeface="Wingdings" charset="2"/>
        <a:buChar char="n"/>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4pPr>
      <a:lvl5pPr marL="2057400" indent="-228600" algn="l" rtl="0" eaLnBrk="0" fontAlgn="base" hangingPunct="0">
        <a:spcBef>
          <a:spcPct val="20000"/>
        </a:spcBef>
        <a:spcAft>
          <a:spcPct val="0"/>
        </a:spcAft>
        <a:buClr>
          <a:schemeClr val="hlink"/>
        </a:buClr>
        <a:buSzPct val="60000"/>
        <a:buFont typeface="Wingdings" charset="2"/>
        <a:buChar char="n"/>
        <a:defRPr sz="20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5pPr>
      <a:lvl6pPr marL="25146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6pPr>
      <a:lvl7pPr marL="29718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7pPr>
      <a:lvl8pPr marL="34290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8pPr>
      <a:lvl9pPr marL="3886200" indent="-228600" algn="l" rtl="0" fontAlgn="base">
        <a:spcBef>
          <a:spcPct val="20000"/>
        </a:spcBef>
        <a:spcAft>
          <a:spcPct val="0"/>
        </a:spcAft>
        <a:buClr>
          <a:schemeClr val="hlink"/>
        </a:buClr>
        <a:buSzPct val="60000"/>
        <a:buFont typeface="Wingdings" pitchFamily="-106" charset="2"/>
        <a:buChar char="n"/>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45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b="0" i="0">
                <a:latin typeface="Avenir Book" panose="02000503020000020003" pitchFamily="2" charset="0"/>
                <a:ea typeface="Helvetica Neue Regular" charset="0"/>
                <a:cs typeface="Helvetica Neue Regular" charset="0"/>
              </a:defRPr>
            </a:lvl1pPr>
          </a:lstStyle>
          <a:p>
            <a:fld id="{136B73BB-8CA9-9E4A-9452-839C11CE8BFB}" type="datetime1">
              <a:rPr lang="en-US" smtClean="0">
                <a:solidFill>
                  <a:srgbClr val="000000"/>
                </a:solidFill>
              </a:rPr>
              <a:pPr/>
              <a:t>7/2/24</a:t>
            </a:fld>
            <a:endParaRPr lang="en-US" dirty="0">
              <a:solidFill>
                <a:srgbClr val="000000"/>
              </a:solidFill>
            </a:endParaRPr>
          </a:p>
        </p:txBody>
      </p:sp>
      <p:sp>
        <p:nvSpPr>
          <p:cNvPr id="3645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b="0" i="0">
                <a:latin typeface="Avenir Book" panose="02000503020000020003" pitchFamily="2" charset="0"/>
                <a:ea typeface="Helvetica Neue Regular" charset="0"/>
                <a:cs typeface="Helvetica Neue Regular" charset="0"/>
              </a:defRPr>
            </a:lvl1pPr>
          </a:lstStyle>
          <a:p>
            <a:pPr>
              <a:defRPr/>
            </a:pPr>
            <a:endParaRPr lang="en-US" dirty="0">
              <a:solidFill>
                <a:srgbClr val="000000"/>
              </a:solidFill>
            </a:endParaRPr>
          </a:p>
        </p:txBody>
      </p:sp>
      <p:sp>
        <p:nvSpPr>
          <p:cNvPr id="3645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b="0" i="0">
                <a:latin typeface="Avenir Book" panose="02000503020000020003" pitchFamily="2" charset="0"/>
                <a:ea typeface="Helvetica Neue Regular" charset="0"/>
                <a:cs typeface="Helvetica Neue Regular" charset="0"/>
              </a:defRPr>
            </a:lvl1pPr>
          </a:lstStyle>
          <a:p>
            <a:fld id="{CBC7C61A-05A2-D244-B488-60C863184CE4}"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89154310"/>
      </p:ext>
    </p:extLst>
  </p:cSld>
  <p:clrMap bg1="lt1" tx1="dk1" bg2="lt2" tx2="dk2" accent1="accent1" accent2="accent2" accent3="accent3" accent4="accent4" accent5="accent5" accent6="accent6" hlink="hlink" folHlink="folHlink"/>
  <p:sldLayoutIdLst>
    <p:sldLayoutId id="2147485743" r:id="rId1"/>
    <p:sldLayoutId id="2147485744" r:id="rId2"/>
    <p:sldLayoutId id="2147485745" r:id="rId3"/>
    <p:sldLayoutId id="2147485746" r:id="rId4"/>
    <p:sldLayoutId id="2147485747" r:id="rId5"/>
    <p:sldLayoutId id="2147485748" r:id="rId6"/>
    <p:sldLayoutId id="2147485749" r:id="rId7"/>
    <p:sldLayoutId id="2147485750" r:id="rId8"/>
    <p:sldLayoutId id="2147485751" r:id="rId9"/>
    <p:sldLayoutId id="2147485752" r:id="rId10"/>
    <p:sldLayoutId id="2147485753" r:id="rId11"/>
  </p:sldLayoutIdLst>
  <p:transition spd="slow">
    <p:fade/>
  </p:transition>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Helvetica Neue Regular" charset="0"/>
          <a:cs typeface="Helvetica Neue Regular" charset="0"/>
        </a:defRPr>
      </a:lvl1pPr>
      <a:lvl2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2pPr>
      <a:lvl3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3pPr>
      <a:lvl4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4pPr>
      <a:lvl5pPr algn="ctr" rtl="0" eaLnBrk="0" fontAlgn="base" hangingPunct="0">
        <a:spcBef>
          <a:spcPct val="0"/>
        </a:spcBef>
        <a:spcAft>
          <a:spcPct val="0"/>
        </a:spcAft>
        <a:defRPr sz="4400">
          <a:solidFill>
            <a:schemeClr val="tx2"/>
          </a:solidFill>
          <a:latin typeface="American Typewriter" pitchFamily="1" charset="0"/>
          <a:ea typeface="ＭＳ Ｐゴシック" pitchFamily="-96" charset="-128"/>
          <a:cs typeface="Arial" charset="0"/>
        </a:defRPr>
      </a:lvl5pPr>
      <a:lvl6pPr marL="4572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6pPr>
      <a:lvl7pPr marL="9144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7pPr>
      <a:lvl8pPr marL="13716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8pPr>
      <a:lvl9pPr marL="1828800" algn="ctr" rtl="0" eaLnBrk="0" fontAlgn="base" hangingPunct="0">
        <a:spcBef>
          <a:spcPct val="0"/>
        </a:spcBef>
        <a:spcAft>
          <a:spcPct val="0"/>
        </a:spcAft>
        <a:defRPr sz="4400">
          <a:solidFill>
            <a:schemeClr val="tx2"/>
          </a:solidFill>
          <a:latin typeface="Arial" charset="0"/>
          <a:ea typeface="ＭＳ Ｐゴシック" pitchFamily="-96" charset="-128"/>
          <a:cs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Helvetica Neue Regular" charset="0"/>
          <a:cs typeface="Helvetica Neue Regular"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Helvetica Neue Regular" charset="0"/>
          <a:cs typeface="Helvetica Neue Regular"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Helvetica Neue Regular" charset="0"/>
          <a:cs typeface="Helvetica Neue Regular"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Helvetica Neue Regular" charset="0"/>
          <a:cs typeface="Helvetica Neue Regular" charset="0"/>
        </a:defRPr>
      </a:lvl5pPr>
      <a:lvl6pPr marL="2514600" indent="-228600" algn="l" rtl="0" eaLnBrk="0" fontAlgn="base" hangingPunct="0">
        <a:spcBef>
          <a:spcPct val="20000"/>
        </a:spcBef>
        <a:spcAft>
          <a:spcPct val="0"/>
        </a:spcAft>
        <a:buChar char="»"/>
        <a:defRPr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lgn="ct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defRPr>
            </a:lvl1pPr>
          </a:lstStyle>
          <a:p>
            <a:fld id="{74EB3EB5-9FE1-7940-8426-03CDFF401F50}" type="slidenum">
              <a:rPr lang="en-US" smtClean="0">
                <a:solidFill>
                  <a:srgbClr val="000000"/>
                </a:solidFill>
                <a:ea typeface="ＭＳ Ｐゴシック" charset="0"/>
                <a:cs typeface="ＭＳ Ｐゴシック" charset="0"/>
              </a:rPr>
              <a:pPr/>
              <a:t>‹#›</a:t>
            </a:fld>
            <a:endParaRPr lang="en-US" dirty="0">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486302169"/>
      </p:ext>
    </p:extLst>
  </p:cSld>
  <p:clrMap bg1="lt1" tx1="dk1" bg2="lt2" tx2="dk2" accent1="accent1" accent2="accent2" accent3="accent3" accent4="accent4" accent5="accent5" accent6="accent6" hlink="hlink" folHlink="folHlink"/>
  <p:sldLayoutIdLst>
    <p:sldLayoutId id="2147485758" r:id="rId1"/>
    <p:sldLayoutId id="2147485759" r:id="rId2"/>
    <p:sldLayoutId id="2147485760" r:id="rId3"/>
    <p:sldLayoutId id="2147485761" r:id="rId4"/>
    <p:sldLayoutId id="2147485762" r:id="rId5"/>
    <p:sldLayoutId id="2147485763" r:id="rId6"/>
    <p:sldLayoutId id="2147485764" r:id="rId7"/>
    <p:sldLayoutId id="2147485765" r:id="rId8"/>
    <p:sldLayoutId id="2147485766" r:id="rId9"/>
    <p:sldLayoutId id="2147485767" r:id="rId10"/>
    <p:sldLayoutId id="2147485768" r:id="rId11"/>
    <p:sldLayoutId id="2147485769"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Helvetica Neue"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i="0">
                <a:latin typeface="Avenir Book" panose="02000503020000020003" pitchFamily="2" charset="0"/>
                <a:ea typeface="+mn-ea"/>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i="0">
                <a:latin typeface="Avenir Book" panose="02000503020000020003" pitchFamily="2" charset="0"/>
                <a:ea typeface="Avenir Book" panose="02000503020000020003" pitchFamily="2" charset="0"/>
                <a:cs typeface="Avenir Book" panose="02000503020000020003" pitchFamily="2" charset="0"/>
              </a:defRPr>
            </a:lvl1pPr>
          </a:lstStyle>
          <a:p>
            <a:fld id="{538B013B-7B95-A54D-95C0-47B1BE4333EB}"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74923615"/>
      </p:ext>
    </p:extLst>
  </p:cSld>
  <p:clrMap bg1="lt1" tx1="dk1" bg2="lt2" tx2="dk2" accent1="accent1" accent2="accent2" accent3="accent3" accent4="accent4" accent5="accent5" accent6="accent6" hlink="hlink" folHlink="folHlink"/>
  <p:sldLayoutIdLst>
    <p:sldLayoutId id="2147485771" r:id="rId1"/>
    <p:sldLayoutId id="2147485772" r:id="rId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b="0" i="0">
          <a:solidFill>
            <a:schemeClr val="tx2"/>
          </a:solidFill>
          <a:latin typeface="Avenir Book" panose="02000503020000020003" pitchFamily="2" charset="0"/>
          <a:ea typeface="Avenir Book" panose="02000503020000020003" pitchFamily="2" charset="0"/>
          <a:cs typeface="Avenir Book" panose="02000503020000020003" pitchFamily="2" charset="0"/>
        </a:defRPr>
      </a:lvl1pPr>
      <a:lvl2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2"/>
          </a:solidFill>
          <a:latin typeface="Arial"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Avenir Book" panose="02000503020000020003" pitchFamily="2" charset="0"/>
          <a:cs typeface="Avenir Book" panose="02000503020000020003" pitchFamily="2" charset="0"/>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Avenir Book" panose="02000503020000020003" pitchFamily="2" charset="0"/>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Avenir Book" panose="02000503020000020003" pitchFamily="2" charset="0"/>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Avenir Book" panose="02000503020000020003" pitchFamily="2"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E7A76789-3A0A-7E49-8D78-814074B33A34}" type="datetimeFigureOut">
              <a:rPr lang="en-US" smtClean="0">
                <a:solidFill>
                  <a:prstClr val="black">
                    <a:tint val="75000"/>
                  </a:prstClr>
                </a:solidFill>
                <a:latin typeface="Calibri" panose="020F0502020204030204"/>
                <a:ea typeface=""/>
                <a:cs typeface=""/>
              </a:rPr>
              <a:pPr defTabSz="457200" fontAlgn="auto">
                <a:spcBef>
                  <a:spcPts val="0"/>
                </a:spcBef>
                <a:spcAft>
                  <a:spcPts val="0"/>
                </a:spcAft>
              </a:pPr>
              <a:t>7/2/24</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8EC3F64-A645-F04D-A6A3-A378B9427880}" type="slidenum">
              <a:rPr lang="en-US" smtClean="0">
                <a:solidFill>
                  <a:prstClr val="black">
                    <a:tint val="75000"/>
                  </a:prstClr>
                </a:solidFill>
                <a:latin typeface="Calibri" panose="020F0502020204030204"/>
                <a:ea typeface=""/>
                <a:cs typeface=""/>
              </a:rPr>
              <a:pPr defTabSz="457200" fontAlgn="auto">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1380137508"/>
      </p:ext>
    </p:extLst>
  </p:cSld>
  <p:clrMap bg1="lt1" tx1="dk1" bg2="lt2" tx2="dk2" accent1="accent1" accent2="accent2" accent3="accent3" accent4="accent4" accent5="accent5" accent6="accent6" hlink="hlink" folHlink="folHlink"/>
  <p:sldLayoutIdLst>
    <p:sldLayoutId id="2147485774" r:id="rId1"/>
    <p:sldLayoutId id="2147485775" r:id="rId2"/>
    <p:sldLayoutId id="2147485776" r:id="rId3"/>
    <p:sldLayoutId id="2147485777" r:id="rId4"/>
    <p:sldLayoutId id="2147485778" r:id="rId5"/>
    <p:sldLayoutId id="2147485779" r:id="rId6"/>
    <p:sldLayoutId id="2147485780" r:id="rId7"/>
    <p:sldLayoutId id="2147485781" r:id="rId8"/>
    <p:sldLayoutId id="2147485782" r:id="rId9"/>
    <p:sldLayoutId id="2147485783" r:id="rId10"/>
    <p:sldLayoutId id="21474857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217920" y="6488431"/>
            <a:ext cx="2926080" cy="365125"/>
          </a:xfrm>
          <a:prstGeom prst="rect">
            <a:avLst/>
          </a:prstGeom>
        </p:spPr>
        <p:txBody>
          <a:bodyPr vert="horz" lIns="91440" tIns="45720" rIns="91440" bIns="45720" rtlCol="0" anchor="ctr"/>
          <a:lstStyle>
            <a:lvl1pPr algn="ctr">
              <a:defRPr sz="1000">
                <a:solidFill>
                  <a:schemeClr val="tx1"/>
                </a:solidFill>
              </a:defRPr>
            </a:lvl1pPr>
          </a:lstStyle>
          <a:p>
            <a:r>
              <a:rPr lang="de-DE" kern="0" dirty="0">
                <a:latin typeface="Avenir Book" panose="02000503020000020003" pitchFamily="2" charset="0"/>
                <a:ea typeface="Avenir Book" charset="0"/>
                <a:cs typeface="Avenir Book" charset="0"/>
                <a:sym typeface="Arial" pitchFamily="-106" charset="0"/>
              </a:rPr>
              <a:t>© Voices On The Economy. All Rights </a:t>
            </a:r>
            <a:r>
              <a:rPr lang="de-DE" kern="0" dirty="0" err="1">
                <a:latin typeface="Avenir Book" panose="02000503020000020003" pitchFamily="2" charset="0"/>
                <a:ea typeface="Avenir Book" charset="0"/>
                <a:cs typeface="Avenir Book" charset="0"/>
                <a:sym typeface="Arial" pitchFamily="-106" charset="0"/>
              </a:rPr>
              <a:t>Reserved</a:t>
            </a:r>
            <a:r>
              <a:rPr lang="de-DE" kern="0" dirty="0">
                <a:latin typeface="Avenir Book" panose="02000503020000020003" pitchFamily="2" charset="0"/>
                <a:ea typeface="Avenir Book" charset="0"/>
                <a:cs typeface="Avenir Book" charset="0"/>
                <a:sym typeface="Arial" pitchFamily="-106" charset="0"/>
              </a:rPr>
              <a:t>.</a:t>
            </a:r>
            <a:endParaRPr lang="en-US" dirty="0">
              <a:latin typeface="Avenir Book" panose="02000503020000020003" pitchFamily="2" charset="0"/>
            </a:endParaRPr>
          </a:p>
        </p:txBody>
      </p:sp>
    </p:spTree>
    <p:extLst>
      <p:ext uri="{BB962C8B-B14F-4D97-AF65-F5344CB8AC3E}">
        <p14:creationId xmlns:p14="http://schemas.microsoft.com/office/powerpoint/2010/main" val="1590108627"/>
      </p:ext>
    </p:extLst>
  </p:cSld>
  <p:clrMap bg1="lt1" tx1="dk1" bg2="lt2" tx2="dk2" accent1="accent1" accent2="accent2" accent3="accent3" accent4="accent4" accent5="accent5" accent6="accent6" hlink="hlink" folHlink="folHlink"/>
  <p:sldLayoutIdLst>
    <p:sldLayoutId id="2147485786" r:id="rId1"/>
    <p:sldLayoutId id="2147485787" r:id="rId2"/>
    <p:sldLayoutId id="2147485788" r:id="rId3"/>
    <p:sldLayoutId id="2147485789" r:id="rId4"/>
    <p:sldLayoutId id="2147485790" r:id="rId5"/>
    <p:sldLayoutId id="2147485791" r:id="rId6"/>
    <p:sldLayoutId id="2147485792" r:id="rId7"/>
    <p:sldLayoutId id="2147485793" r:id="rId8"/>
    <p:sldLayoutId id="2147485794" r:id="rId9"/>
    <p:sldLayoutId id="2147485795" r:id="rId10"/>
    <p:sldLayoutId id="21474857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ext Box 3"/>
          <p:cNvSpPr txBox="1">
            <a:spLocks noGrp="1" noChangeArrowheads="1"/>
          </p:cNvSpPr>
          <p:nvPr>
            <p:ph type="sldNum" sz="quarter" idx="4"/>
          </p:nvPr>
        </p:nvSpPr>
        <p:spPr bwMode="auto">
          <a:xfrm>
            <a:off x="7462838" y="6245225"/>
            <a:ext cx="312737" cy="304800"/>
          </a:xfrm>
          <a:prstGeom prst="rect">
            <a:avLst/>
          </a:prstGeom>
          <a:noFill/>
          <a:ln w="12700">
            <a:noFill/>
            <a:miter lim="800000"/>
            <a:headEnd/>
            <a:tailEnd/>
          </a:ln>
          <a:effectLst/>
        </p:spPr>
        <p:txBody>
          <a:bodyPr vert="horz" wrap="none" lIns="91435" tIns="45718" rIns="91435" bIns="45718" numCol="1" anchor="t" anchorCtr="0" compatLnSpc="1">
            <a:prstTxWarp prst="textNoShape">
              <a:avLst/>
            </a:prstTxWarp>
          </a:bodyPr>
          <a:lstStyle>
            <a:lvl1pPr algn="ctr">
              <a:defRPr sz="1400" b="0" i="0">
                <a:solidFill>
                  <a:schemeClr val="tx1"/>
                </a:solidFill>
                <a:latin typeface="Helvetica Neue Regular" charset="0"/>
                <a:cs typeface="Helvetica Neue Regular" charset="0"/>
              </a:defRPr>
            </a:lvl1pPr>
          </a:lstStyle>
          <a:p>
            <a:fld id="{112465E6-4A56-EF45-8CBB-0D9A1AE5DC83}" type="slidenum">
              <a:rPr lang="en-US" smtClean="0">
                <a:solidFill>
                  <a:srgbClr val="000000"/>
                </a:solidFill>
                <a:ea typeface="ヒラギノ角ゴ Pro W3" charset="0"/>
                <a:sym typeface="Arial" charset="0"/>
              </a:rPr>
              <a:pPr/>
              <a:t>‹#›</a:t>
            </a:fld>
            <a:endParaRPr lang="en-US" dirty="0">
              <a:solidFill>
                <a:srgbClr val="000000"/>
              </a:solidFill>
              <a:ea typeface="ヒラギノ角ゴ Pro W3" charset="0"/>
              <a:sym typeface="Arial" charset="0"/>
            </a:endParaRPr>
          </a:p>
        </p:txBody>
      </p:sp>
    </p:spTree>
    <p:extLst>
      <p:ext uri="{BB962C8B-B14F-4D97-AF65-F5344CB8AC3E}">
        <p14:creationId xmlns:p14="http://schemas.microsoft.com/office/powerpoint/2010/main" val="620095217"/>
      </p:ext>
    </p:extLst>
  </p:cSld>
  <p:clrMap bg1="lt1" tx1="dk1" bg2="lt2" tx2="dk2" accent1="accent1" accent2="accent2" accent3="accent3" accent4="accent4" accent5="accent5" accent6="accent6" hlink="hlink" folHlink="folHlink"/>
  <p:sldLayoutIdLst>
    <p:sldLayoutId id="2147485798" r:id="rId1"/>
    <p:sldLayoutId id="2147485799" r:id="rId2"/>
    <p:sldLayoutId id="2147485800" r:id="rId3"/>
    <p:sldLayoutId id="2147485801" r:id="rId4"/>
    <p:sldLayoutId id="2147485802" r:id="rId5"/>
    <p:sldLayoutId id="2147485803" r:id="rId6"/>
    <p:sldLayoutId id="2147485804" r:id="rId7"/>
    <p:sldLayoutId id="2147485805" r:id="rId8"/>
    <p:sldLayoutId id="2147485806" r:id="rId9"/>
    <p:sldLayoutId id="2147485807" r:id="rId10"/>
    <p:sldLayoutId id="2147485808" r:id="rId11"/>
  </p:sldLayoutIdLst>
  <p:transition/>
  <p:txStyles>
    <p:titleStyle>
      <a:lvl1pPr marL="38100" indent="-38100" algn="ctr" rtl="0" eaLnBrk="0" fontAlgn="base" hangingPunct="0">
        <a:spcBef>
          <a:spcPct val="0"/>
        </a:spcBef>
        <a:spcAft>
          <a:spcPct val="0"/>
        </a:spcAft>
        <a:defRPr sz="4400">
          <a:solidFill>
            <a:schemeClr val="tx1"/>
          </a:solidFill>
          <a:latin typeface="+mj-lt"/>
          <a:ea typeface="+mj-ea"/>
          <a:cs typeface="ヒラギノ角ゴ Pro W3" pitchFamily="-112" charset="-128"/>
          <a:sym typeface="Arial" charset="0"/>
        </a:defRPr>
      </a:lvl1pPr>
      <a:lvl2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2pPr>
      <a:lvl3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3pPr>
      <a:lvl4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4pPr>
      <a:lvl5pPr marL="38100" indent="-38100" algn="ctr" rtl="0" eaLnBrk="0" fontAlgn="base" hangingPunct="0">
        <a:spcBef>
          <a:spcPct val="0"/>
        </a:spcBef>
        <a:spcAft>
          <a:spcPct val="0"/>
        </a:spcAft>
        <a:defRPr sz="4400">
          <a:solidFill>
            <a:schemeClr val="tx1"/>
          </a:solidFill>
          <a:latin typeface="Arial" charset="0"/>
          <a:ea typeface="ヒラギノ角ゴ Pro W3" pitchFamily="-80" charset="-128"/>
          <a:cs typeface="ヒラギノ角ゴ Pro W3" pitchFamily="-112" charset="-128"/>
          <a:sym typeface="Arial" charset="0"/>
        </a:defRPr>
      </a:lvl5pPr>
      <a:lvl6pPr marL="496862" algn="ctr" rtl="0" fontAlgn="base">
        <a:spcBef>
          <a:spcPct val="0"/>
        </a:spcBef>
        <a:spcAft>
          <a:spcPct val="0"/>
        </a:spcAft>
        <a:defRPr sz="4400">
          <a:solidFill>
            <a:schemeClr val="tx1"/>
          </a:solidFill>
          <a:latin typeface="Arial" charset="0"/>
          <a:ea typeface="ヒラギノ角ゴ Pro W3" pitchFamily="-80" charset="-128"/>
          <a:sym typeface="Arial" charset="0"/>
        </a:defRPr>
      </a:lvl6pPr>
      <a:lvl7pPr marL="954039" algn="ctr" rtl="0" fontAlgn="base">
        <a:spcBef>
          <a:spcPct val="0"/>
        </a:spcBef>
        <a:spcAft>
          <a:spcPct val="0"/>
        </a:spcAft>
        <a:defRPr sz="4400">
          <a:solidFill>
            <a:schemeClr val="tx1"/>
          </a:solidFill>
          <a:latin typeface="Arial" charset="0"/>
          <a:ea typeface="ヒラギノ角ゴ Pro W3" pitchFamily="-80" charset="-128"/>
          <a:sym typeface="Arial" charset="0"/>
        </a:defRPr>
      </a:lvl7pPr>
      <a:lvl8pPr marL="1411216" algn="ctr" rtl="0" fontAlgn="base">
        <a:spcBef>
          <a:spcPct val="0"/>
        </a:spcBef>
        <a:spcAft>
          <a:spcPct val="0"/>
        </a:spcAft>
        <a:defRPr sz="4400">
          <a:solidFill>
            <a:schemeClr val="tx1"/>
          </a:solidFill>
          <a:latin typeface="Arial" charset="0"/>
          <a:ea typeface="ヒラギノ角ゴ Pro W3" pitchFamily="-80" charset="-128"/>
          <a:sym typeface="Arial" charset="0"/>
        </a:defRPr>
      </a:lvl8pPr>
      <a:lvl9pPr marL="1868393" algn="ctr" rtl="0" fontAlgn="base">
        <a:spcBef>
          <a:spcPct val="0"/>
        </a:spcBef>
        <a:spcAft>
          <a:spcPct val="0"/>
        </a:spcAft>
        <a:defRPr sz="4400">
          <a:solidFill>
            <a:schemeClr val="tx1"/>
          </a:solidFill>
          <a:latin typeface="Arial" charset="0"/>
          <a:ea typeface="ヒラギノ角ゴ Pro W3" pitchFamily="-80" charset="-128"/>
          <a:sym typeface="Arial" charset="0"/>
        </a:defRPr>
      </a:lvl9pPr>
    </p:titleStyle>
    <p:bodyStyle>
      <a:lvl1pPr marL="381000" indent="-341313" algn="l" rtl="0" eaLnBrk="0" fontAlgn="base" hangingPunct="0">
        <a:spcBef>
          <a:spcPts val="700"/>
        </a:spcBef>
        <a:spcAft>
          <a:spcPct val="0"/>
        </a:spcAft>
        <a:buSzPct val="100000"/>
        <a:buFont typeface="Arial" charset="0"/>
        <a:buChar char="•"/>
        <a:defRPr sz="3200">
          <a:solidFill>
            <a:schemeClr val="tx1"/>
          </a:solidFill>
          <a:latin typeface="+mn-lt"/>
          <a:ea typeface="+mn-ea"/>
          <a:cs typeface="ヒラギノ角ゴ Pro W3" pitchFamily="-112" charset="-128"/>
          <a:sym typeface="Arial" charset="0"/>
        </a:defRPr>
      </a:lvl1pPr>
      <a:lvl2pPr marL="730250" indent="-284163" algn="l" rtl="0" eaLnBrk="0" fontAlgn="base" hangingPunct="0">
        <a:spcBef>
          <a:spcPts val="600"/>
        </a:spcBef>
        <a:spcAft>
          <a:spcPct val="0"/>
        </a:spcAft>
        <a:buSzPct val="100000"/>
        <a:buFont typeface="Arial" charset="0"/>
        <a:buChar char="–"/>
        <a:defRPr sz="2800">
          <a:solidFill>
            <a:schemeClr val="tx1"/>
          </a:solidFill>
          <a:latin typeface="+mn-lt"/>
          <a:ea typeface="+mn-ea"/>
          <a:cs typeface="ヒラギノ角ゴ Pro W3" pitchFamily="-112" charset="-128"/>
          <a:sym typeface="Arial" charset="0"/>
        </a:defRPr>
      </a:lvl2pPr>
      <a:lvl3pPr marL="1130300" indent="-227013" algn="l" rtl="0" eaLnBrk="0" fontAlgn="base" hangingPunct="0">
        <a:spcBef>
          <a:spcPts val="600"/>
        </a:spcBef>
        <a:spcAft>
          <a:spcPct val="0"/>
        </a:spcAft>
        <a:buSzPct val="100000"/>
        <a:buFont typeface="Arial" charset="0"/>
        <a:buChar char="•"/>
        <a:defRPr sz="2400">
          <a:solidFill>
            <a:schemeClr val="tx1"/>
          </a:solidFill>
          <a:latin typeface="+mn-lt"/>
          <a:ea typeface="+mn-ea"/>
          <a:cs typeface="ヒラギノ角ゴ Pro W3" pitchFamily="-112" charset="-128"/>
          <a:sym typeface="Arial" charset="0"/>
        </a:defRPr>
      </a:lvl3pPr>
      <a:lvl4pPr marL="15875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4pPr>
      <a:lvl5pPr marL="2044700" indent="-227013" algn="l" rtl="0" eaLnBrk="0" fontAlgn="base" hangingPunct="0">
        <a:spcBef>
          <a:spcPts val="500"/>
        </a:spcBef>
        <a:spcAft>
          <a:spcPct val="0"/>
        </a:spcAft>
        <a:buSzPct val="100000"/>
        <a:buFont typeface="Arial" charset="0"/>
        <a:buChar char="»"/>
        <a:defRPr sz="2000">
          <a:solidFill>
            <a:schemeClr val="tx1"/>
          </a:solidFill>
          <a:latin typeface="+mn-lt"/>
          <a:ea typeface="+mn-ea"/>
          <a:cs typeface="ヒラギノ角ゴ Pro W3" pitchFamily="-112" charset="-128"/>
          <a:sym typeface="Arial" charset="0"/>
        </a:defRPr>
      </a:lvl5pPr>
      <a:lvl6pPr marL="250336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6pPr>
      <a:lvl7pPr marL="2960536"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7pPr>
      <a:lvl8pPr marL="3417713"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8pPr>
      <a:lvl9pPr marL="387489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9.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11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9.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8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8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9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tiff"/><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8.xml"/><Relationship Id="rId1" Type="http://schemas.openxmlformats.org/officeDocument/2006/relationships/slideLayout" Target="../slideLayouts/slideLayout14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5.xml"/><Relationship Id="rId6" Type="http://schemas.openxmlformats.org/officeDocument/2006/relationships/image" Target="../media/image21.png"/><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86.xml"/></Relationships>
</file>

<file path=ppt/slides/_rels/slide2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8.xml"/><Relationship Id="rId1" Type="http://schemas.openxmlformats.org/officeDocument/2006/relationships/slideLayout" Target="../slideLayouts/slideLayout86.xml"/><Relationship Id="rId4" Type="http://schemas.openxmlformats.org/officeDocument/2006/relationships/image" Target="../media/image24.emf"/></Relationships>
</file>

<file path=ppt/slides/_rels/slide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9.xml"/><Relationship Id="rId1" Type="http://schemas.openxmlformats.org/officeDocument/2006/relationships/slideLayout" Target="../slideLayouts/slideLayout27.xml"/><Relationship Id="rId5" Type="http://schemas.openxmlformats.org/officeDocument/2006/relationships/image" Target="../media/image27.png"/><Relationship Id="rId4" Type="http://schemas.openxmlformats.org/officeDocument/2006/relationships/image" Target="../media/image26.emf"/></Relationships>
</file>

<file path=ppt/slides/_rels/slide3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0.xml"/><Relationship Id="rId1" Type="http://schemas.openxmlformats.org/officeDocument/2006/relationships/slideLayout" Target="../slideLayouts/slideLayout27.xml"/><Relationship Id="rId5" Type="http://schemas.openxmlformats.org/officeDocument/2006/relationships/image" Target="../media/image27.png"/><Relationship Id="rId4" Type="http://schemas.openxmlformats.org/officeDocument/2006/relationships/image" Target="../media/image29.emf"/></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2.xml"/><Relationship Id="rId1" Type="http://schemas.openxmlformats.org/officeDocument/2006/relationships/slideLayout" Target="../slideLayouts/slideLayout44.xml"/><Relationship Id="rId4" Type="http://schemas.openxmlformats.org/officeDocument/2006/relationships/image" Target="../media/image32.emf"/></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8.xml"/><Relationship Id="rId5" Type="http://schemas.openxmlformats.org/officeDocument/2006/relationships/image" Target="../media/image20.tiff"/><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35.xml"/><Relationship Id="rId1" Type="http://schemas.openxmlformats.org/officeDocument/2006/relationships/slideLayout" Target="../slideLayouts/slideLayout140.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37.emf"/></Relationships>
</file>

<file path=ppt/slides/_rels/slide3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s>
</file>

<file path=ppt/slides/_rels/slide3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51.xml"/><Relationship Id="rId4" Type="http://schemas.openxmlformats.org/officeDocument/2006/relationships/image" Target="../media/image43.jpeg"/></Relationships>
</file>

<file path=ppt/slides/_rels/slide4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2.xml"/><Relationship Id="rId1" Type="http://schemas.openxmlformats.org/officeDocument/2006/relationships/slideLayout" Target="../slideLayouts/slideLayout51.xml"/><Relationship Id="rId5" Type="http://schemas.openxmlformats.org/officeDocument/2006/relationships/image" Target="../media/image46.emf"/><Relationship Id="rId4" Type="http://schemas.openxmlformats.org/officeDocument/2006/relationships/image" Target="../media/image45.em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6.xml"/></Relationships>
</file>

<file path=ppt/slides/_rels/slide4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44.xml"/><Relationship Id="rId1" Type="http://schemas.openxmlformats.org/officeDocument/2006/relationships/slideLayout" Target="../slideLayouts/slideLayout51.xml"/><Relationship Id="rId5" Type="http://schemas.openxmlformats.org/officeDocument/2006/relationships/image" Target="../media/image49.emf"/><Relationship Id="rId4" Type="http://schemas.openxmlformats.org/officeDocument/2006/relationships/image" Target="../media/image48.emf"/></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6.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62.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8.xml"/><Relationship Id="rId1" Type="http://schemas.openxmlformats.org/officeDocument/2006/relationships/slideLayout" Target="../slideLayouts/slideLayout62.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62.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62.xml"/><Relationship Id="rId5" Type="http://schemas.openxmlformats.org/officeDocument/2006/relationships/image" Target="../media/image57.png"/><Relationship Id="rId4" Type="http://schemas.openxmlformats.org/officeDocument/2006/relationships/image" Target="../media/image56.jpeg"/></Relationships>
</file>

<file path=ppt/slides/_rels/slide51.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51.xml"/><Relationship Id="rId1" Type="http://schemas.openxmlformats.org/officeDocument/2006/relationships/slideLayout" Target="../slideLayouts/slideLayout62.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2.xml"/><Relationship Id="rId1" Type="http://schemas.openxmlformats.org/officeDocument/2006/relationships/slideLayout" Target="../slideLayouts/slideLayout62.xml"/><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3.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4.xml"/><Relationship Id="rId1" Type="http://schemas.openxmlformats.org/officeDocument/2006/relationships/slideLayout" Target="../slideLayouts/slideLayout146.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5.xml"/><Relationship Id="rId1" Type="http://schemas.openxmlformats.org/officeDocument/2006/relationships/slideLayout" Target="../slideLayouts/slideLayout62.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6.xml"/><Relationship Id="rId1" Type="http://schemas.openxmlformats.org/officeDocument/2006/relationships/slideLayout" Target="../slideLayouts/slideLayout62.xml"/><Relationship Id="rId5" Type="http://schemas.openxmlformats.org/officeDocument/2006/relationships/image" Target="../media/image62.png"/><Relationship Id="rId4" Type="http://schemas.openxmlformats.org/officeDocument/2006/relationships/image" Target="../media/image56.jpeg"/></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62.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8.xml"/><Relationship Id="rId1" Type="http://schemas.openxmlformats.org/officeDocument/2006/relationships/slideLayout" Target="../slideLayouts/slideLayout62.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9.xml"/><Relationship Id="rId1" Type="http://schemas.openxmlformats.org/officeDocument/2006/relationships/slideLayout" Target="../slideLayouts/slideLayout6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3.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14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58.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60.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8.png"/><Relationship Id="rId5" Type="http://schemas.openxmlformats.org/officeDocument/2006/relationships/image" Target="../media/image67.tiff"/><Relationship Id="rId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71.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69.jpg"/><Relationship Id="rId5" Type="http://schemas.openxmlformats.org/officeDocument/2006/relationships/image" Target="../media/image2.jpg"/><Relationship Id="rId4" Type="http://schemas.openxmlformats.org/officeDocument/2006/relationships/notesSlide" Target="../notesSlides/notesSlide6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2"/>
        </a:solidFill>
        <a:effectLst/>
      </p:bgPr>
    </p:bg>
    <p:spTree>
      <p:nvGrpSpPr>
        <p:cNvPr id="1" name=""/>
        <p:cNvGrpSpPr/>
        <p:nvPr/>
      </p:nvGrpSpPr>
      <p:grpSpPr>
        <a:xfrm>
          <a:off x="0" y="0"/>
          <a:ext cx="0" cy="0"/>
          <a:chOff x="0" y="0"/>
          <a:chExt cx="0" cy="0"/>
        </a:xfrm>
      </p:grpSpPr>
      <p:pic>
        <p:nvPicPr>
          <p:cNvPr id="3" name="Picture 2" descr="A close-up of sparklers&#10;&#10;Description automatically generated with medium confidence">
            <a:extLst>
              <a:ext uri="{FF2B5EF4-FFF2-40B4-BE49-F238E27FC236}">
                <a16:creationId xmlns:a16="http://schemas.microsoft.com/office/drawing/2014/main" id="{28331498-57D3-54CF-C793-F938ECAC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66" y="543631"/>
            <a:ext cx="4467669" cy="5770739"/>
          </a:xfrm>
          <a:prstGeom prst="rect">
            <a:avLst/>
          </a:prstGeom>
          <a:effectLst>
            <a:outerShdw blurRad="50800" dist="38100" dir="8100000" algn="tr" rotWithShape="0">
              <a:prstClr val="black">
                <a:alpha val="40000"/>
              </a:prstClr>
            </a:outerShdw>
          </a:effectLst>
        </p:spPr>
      </p:pic>
      <p:sp>
        <p:nvSpPr>
          <p:cNvPr id="2" name="Rectangle 1">
            <a:extLst>
              <a:ext uri="{FF2B5EF4-FFF2-40B4-BE49-F238E27FC236}">
                <a16:creationId xmlns:a16="http://schemas.microsoft.com/office/drawing/2014/main" id="{1B5255EA-14F8-F000-6983-720AF47CC38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541305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Rectangle 1">
            <a:extLst>
              <a:ext uri="{FF2B5EF4-FFF2-40B4-BE49-F238E27FC236}">
                <a16:creationId xmlns:a16="http://schemas.microsoft.com/office/drawing/2014/main" id="{86324B07-F66E-278C-08F7-B5D9A04D6C8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3" name="VOTE Theme Song">
            <a:hlinkClick r:id="" action="ppaction://media"/>
            <a:extLst>
              <a:ext uri="{FF2B5EF4-FFF2-40B4-BE49-F238E27FC236}">
                <a16:creationId xmlns:a16="http://schemas.microsoft.com/office/drawing/2014/main" id="{2982A9AA-48D6-8830-22AE-006ACB0BFC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42249" y="6197808"/>
            <a:ext cx="812800" cy="812800"/>
          </a:xfrm>
          <a:prstGeom prst="rect">
            <a:avLst/>
          </a:prstGeom>
        </p:spPr>
      </p:pic>
    </p:spTree>
    <p:extLst>
      <p:ext uri="{BB962C8B-B14F-4D97-AF65-F5344CB8AC3E}">
        <p14:creationId xmlns:p14="http://schemas.microsoft.com/office/powerpoint/2010/main" val="1492506974"/>
      </p:ext>
    </p:extLst>
  </p:cSld>
  <p:clrMapOvr>
    <a:masterClrMapping/>
  </p:clrMapOvr>
  <mc:AlternateContent xmlns:mc="http://schemas.openxmlformats.org/markup-compatibility/2006" xmlns:p14="http://schemas.microsoft.com/office/powerpoint/2010/main">
    <mc:Choice Requires="p14">
      <p:transition spd="slow" p14:dur="1200" advTm="5000">
        <p:zoom/>
      </p:transition>
    </mc:Choice>
    <mc:Fallback xmlns="">
      <p:transition spd="slow" advTm="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F5700DF-AE89-AF0E-0432-294A31568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7" name="AutoShape 7">
            <a:hlinkClick r:id="" action="ppaction://noaction" highlightClick="1"/>
            <a:extLst>
              <a:ext uri="{FF2B5EF4-FFF2-40B4-BE49-F238E27FC236}">
                <a16:creationId xmlns:a16="http://schemas.microsoft.com/office/drawing/2014/main" id="{47BD2C5F-7FDD-9B00-361E-39989F993CC0}"/>
              </a:ext>
            </a:extLst>
          </p:cNvPr>
          <p:cNvSpPr>
            <a:spLocks noChangeArrowheads="1"/>
          </p:cNvSpPr>
          <p:nvPr/>
        </p:nvSpPr>
        <p:spPr bwMode="auto">
          <a:xfrm>
            <a:off x="27086" y="3717"/>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9" name="AutoShape 8">
            <a:hlinkClick r:id="" action="ppaction://noaction" highlightClick="1"/>
            <a:extLst>
              <a:ext uri="{FF2B5EF4-FFF2-40B4-BE49-F238E27FC236}">
                <a16:creationId xmlns:a16="http://schemas.microsoft.com/office/drawing/2014/main" id="{74C78B0A-931E-F335-6235-AC25DAFD78D1}"/>
              </a:ext>
            </a:extLst>
          </p:cNvPr>
          <p:cNvSpPr>
            <a:spLocks noChangeArrowheads="1"/>
          </p:cNvSpPr>
          <p:nvPr/>
        </p:nvSpPr>
        <p:spPr bwMode="auto">
          <a:xfrm>
            <a:off x="1276419" y="12526"/>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30" name="AutoShape 9">
            <a:hlinkClick r:id="" action="ppaction://noaction" highlightClick="1"/>
            <a:extLst>
              <a:ext uri="{FF2B5EF4-FFF2-40B4-BE49-F238E27FC236}">
                <a16:creationId xmlns:a16="http://schemas.microsoft.com/office/drawing/2014/main" id="{BF764B47-A424-9BE5-CAF9-27AC398C9098}"/>
              </a:ext>
            </a:extLst>
          </p:cNvPr>
          <p:cNvSpPr>
            <a:spLocks noChangeArrowheads="1"/>
          </p:cNvSpPr>
          <p:nvPr/>
        </p:nvSpPr>
        <p:spPr bwMode="auto">
          <a:xfrm>
            <a:off x="2585794"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3" name="AutoShape 10">
            <a:hlinkClick r:id="" action="ppaction://noaction" highlightClick="1"/>
            <a:extLst>
              <a:ext uri="{FF2B5EF4-FFF2-40B4-BE49-F238E27FC236}">
                <a16:creationId xmlns:a16="http://schemas.microsoft.com/office/drawing/2014/main" id="{F51ADBF0-6457-611F-E023-076257913DF6}"/>
              </a:ext>
            </a:extLst>
          </p:cNvPr>
          <p:cNvSpPr>
            <a:spLocks noChangeArrowheads="1"/>
          </p:cNvSpPr>
          <p:nvPr/>
        </p:nvSpPr>
        <p:spPr bwMode="auto">
          <a:xfrm>
            <a:off x="3889218"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4" name="AutoShape 11">
            <a:hlinkClick r:id="" action="ppaction://noaction" highlightClick="1"/>
            <a:extLst>
              <a:ext uri="{FF2B5EF4-FFF2-40B4-BE49-F238E27FC236}">
                <a16:creationId xmlns:a16="http://schemas.microsoft.com/office/drawing/2014/main" id="{83E6B610-399C-B4CC-73C4-BBE58FEA9C05}"/>
              </a:ext>
            </a:extLst>
          </p:cNvPr>
          <p:cNvSpPr>
            <a:spLocks noChangeArrowheads="1"/>
          </p:cNvSpPr>
          <p:nvPr/>
        </p:nvSpPr>
        <p:spPr bwMode="auto">
          <a:xfrm>
            <a:off x="5197780" y="18500"/>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5" name="AutoShape 7">
            <a:hlinkClick r:id="" action="ppaction://noaction" highlightClick="1"/>
            <a:extLst>
              <a:ext uri="{FF2B5EF4-FFF2-40B4-BE49-F238E27FC236}">
                <a16:creationId xmlns:a16="http://schemas.microsoft.com/office/drawing/2014/main" id="{11635CA1-BFF3-E239-E1F1-14E7C1333B43}"/>
              </a:ext>
            </a:extLst>
          </p:cNvPr>
          <p:cNvSpPr>
            <a:spLocks noChangeArrowheads="1"/>
          </p:cNvSpPr>
          <p:nvPr/>
        </p:nvSpPr>
        <p:spPr bwMode="auto">
          <a:xfrm>
            <a:off x="6496228" y="31844"/>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6" name="AutoShape 8">
            <a:hlinkClick r:id="" action="ppaction://noaction" highlightClick="1"/>
            <a:extLst>
              <a:ext uri="{FF2B5EF4-FFF2-40B4-BE49-F238E27FC236}">
                <a16:creationId xmlns:a16="http://schemas.microsoft.com/office/drawing/2014/main" id="{FA052D1F-EDB4-FB59-CE78-24A48B498064}"/>
              </a:ext>
            </a:extLst>
          </p:cNvPr>
          <p:cNvSpPr>
            <a:spLocks noChangeArrowheads="1"/>
          </p:cNvSpPr>
          <p:nvPr/>
        </p:nvSpPr>
        <p:spPr bwMode="auto">
          <a:xfrm>
            <a:off x="7805465" y="28735"/>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7" name="AutoShape 7">
            <a:hlinkClick r:id="" action="ppaction://noaction" highlightClick="1"/>
            <a:extLst>
              <a:ext uri="{FF2B5EF4-FFF2-40B4-BE49-F238E27FC236}">
                <a16:creationId xmlns:a16="http://schemas.microsoft.com/office/drawing/2014/main" id="{0CF35A11-F369-CEF1-781A-03F3669AA6BE}"/>
              </a:ext>
            </a:extLst>
          </p:cNvPr>
          <p:cNvSpPr>
            <a:spLocks noChangeArrowheads="1"/>
          </p:cNvSpPr>
          <p:nvPr/>
        </p:nvSpPr>
        <p:spPr bwMode="auto">
          <a:xfrm>
            <a:off x="19122" y="2310589"/>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8" name="AutoShape 8">
            <a:hlinkClick r:id="" action="ppaction://noaction" highlightClick="1"/>
            <a:extLst>
              <a:ext uri="{FF2B5EF4-FFF2-40B4-BE49-F238E27FC236}">
                <a16:creationId xmlns:a16="http://schemas.microsoft.com/office/drawing/2014/main" id="{AAE721E2-9BB7-7D97-FCC1-803E25091DC8}"/>
              </a:ext>
            </a:extLst>
          </p:cNvPr>
          <p:cNvSpPr>
            <a:spLocks noChangeArrowheads="1"/>
          </p:cNvSpPr>
          <p:nvPr/>
        </p:nvSpPr>
        <p:spPr bwMode="auto">
          <a:xfrm>
            <a:off x="1291033" y="231939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59" name="AutoShape 9">
            <a:hlinkClick r:id="" action="ppaction://noaction" highlightClick="1"/>
            <a:extLst>
              <a:ext uri="{FF2B5EF4-FFF2-40B4-BE49-F238E27FC236}">
                <a16:creationId xmlns:a16="http://schemas.microsoft.com/office/drawing/2014/main" id="{3A03D0AC-3CDC-B6F7-4624-B7FE7341CA7E}"/>
              </a:ext>
            </a:extLst>
          </p:cNvPr>
          <p:cNvSpPr>
            <a:spLocks noChangeArrowheads="1"/>
          </p:cNvSpPr>
          <p:nvPr/>
        </p:nvSpPr>
        <p:spPr bwMode="auto">
          <a:xfrm>
            <a:off x="2600408"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0" name="AutoShape 10">
            <a:hlinkClick r:id="" action="ppaction://noaction" highlightClick="1"/>
            <a:extLst>
              <a:ext uri="{FF2B5EF4-FFF2-40B4-BE49-F238E27FC236}">
                <a16:creationId xmlns:a16="http://schemas.microsoft.com/office/drawing/2014/main" id="{FD105F06-413E-96B8-36B1-F6D2A643E182}"/>
              </a:ext>
            </a:extLst>
          </p:cNvPr>
          <p:cNvSpPr>
            <a:spLocks noChangeArrowheads="1"/>
          </p:cNvSpPr>
          <p:nvPr/>
        </p:nvSpPr>
        <p:spPr bwMode="auto">
          <a:xfrm>
            <a:off x="3903832"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1" name="AutoShape 11">
            <a:hlinkClick r:id="" action="ppaction://noaction" highlightClick="1"/>
            <a:extLst>
              <a:ext uri="{FF2B5EF4-FFF2-40B4-BE49-F238E27FC236}">
                <a16:creationId xmlns:a16="http://schemas.microsoft.com/office/drawing/2014/main" id="{46453C66-5DF1-74D7-B03D-C8BD22B8E54C}"/>
              </a:ext>
            </a:extLst>
          </p:cNvPr>
          <p:cNvSpPr>
            <a:spLocks noChangeArrowheads="1"/>
          </p:cNvSpPr>
          <p:nvPr/>
        </p:nvSpPr>
        <p:spPr bwMode="auto">
          <a:xfrm>
            <a:off x="5212394" y="2325372"/>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2" name="AutoShape 7">
            <a:hlinkClick r:id="" action="ppaction://noaction" highlightClick="1"/>
            <a:extLst>
              <a:ext uri="{FF2B5EF4-FFF2-40B4-BE49-F238E27FC236}">
                <a16:creationId xmlns:a16="http://schemas.microsoft.com/office/drawing/2014/main" id="{436933AD-6D6B-9CE3-9FEC-5A852F5BAC22}"/>
              </a:ext>
            </a:extLst>
          </p:cNvPr>
          <p:cNvSpPr>
            <a:spLocks noChangeArrowheads="1"/>
          </p:cNvSpPr>
          <p:nvPr/>
        </p:nvSpPr>
        <p:spPr bwMode="auto">
          <a:xfrm>
            <a:off x="6510842" y="2338716"/>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3" name="AutoShape 8">
            <a:hlinkClick r:id="" action="ppaction://noaction" highlightClick="1"/>
            <a:extLst>
              <a:ext uri="{FF2B5EF4-FFF2-40B4-BE49-F238E27FC236}">
                <a16:creationId xmlns:a16="http://schemas.microsoft.com/office/drawing/2014/main" id="{7D5779DF-5E88-7E08-F75A-AB0A74871D3D}"/>
              </a:ext>
            </a:extLst>
          </p:cNvPr>
          <p:cNvSpPr>
            <a:spLocks noChangeArrowheads="1"/>
          </p:cNvSpPr>
          <p:nvPr/>
        </p:nvSpPr>
        <p:spPr bwMode="auto">
          <a:xfrm>
            <a:off x="7820079" y="2335607"/>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4" name="AutoShape 7">
            <a:hlinkClick r:id="" action="ppaction://noaction" highlightClick="1"/>
            <a:extLst>
              <a:ext uri="{FF2B5EF4-FFF2-40B4-BE49-F238E27FC236}">
                <a16:creationId xmlns:a16="http://schemas.microsoft.com/office/drawing/2014/main" id="{7FAE6503-DC64-0ED0-AA04-29965F177F9D}"/>
              </a:ext>
            </a:extLst>
          </p:cNvPr>
          <p:cNvSpPr>
            <a:spLocks noChangeArrowheads="1"/>
          </p:cNvSpPr>
          <p:nvPr/>
        </p:nvSpPr>
        <p:spPr bwMode="auto">
          <a:xfrm>
            <a:off x="21210" y="4604935"/>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a:extLst>
              <a:ext uri="{FF2B5EF4-FFF2-40B4-BE49-F238E27FC236}">
                <a16:creationId xmlns:a16="http://schemas.microsoft.com/office/drawing/2014/main" id="{84EBB3E1-CCD1-92A4-961A-F413C0E28BC0}"/>
              </a:ext>
            </a:extLst>
          </p:cNvPr>
          <p:cNvSpPr>
            <a:spLocks noChangeArrowheads="1"/>
          </p:cNvSpPr>
          <p:nvPr/>
        </p:nvSpPr>
        <p:spPr bwMode="auto">
          <a:xfrm>
            <a:off x="1293121" y="4613744"/>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a:extLst>
              <a:ext uri="{FF2B5EF4-FFF2-40B4-BE49-F238E27FC236}">
                <a16:creationId xmlns:a16="http://schemas.microsoft.com/office/drawing/2014/main" id="{F011B256-1EFB-A06F-D7AC-BA9CB3C4E130}"/>
              </a:ext>
            </a:extLst>
          </p:cNvPr>
          <p:cNvSpPr>
            <a:spLocks noChangeArrowheads="1"/>
          </p:cNvSpPr>
          <p:nvPr/>
        </p:nvSpPr>
        <p:spPr bwMode="auto">
          <a:xfrm>
            <a:off x="2602496"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a:extLst>
              <a:ext uri="{FF2B5EF4-FFF2-40B4-BE49-F238E27FC236}">
                <a16:creationId xmlns:a16="http://schemas.microsoft.com/office/drawing/2014/main" id="{F76E4639-EF2E-6EAD-BEF1-C774FEC47D6C}"/>
              </a:ext>
            </a:extLst>
          </p:cNvPr>
          <p:cNvSpPr>
            <a:spLocks noChangeArrowheads="1"/>
          </p:cNvSpPr>
          <p:nvPr/>
        </p:nvSpPr>
        <p:spPr bwMode="auto">
          <a:xfrm>
            <a:off x="3905920"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a:extLst>
              <a:ext uri="{FF2B5EF4-FFF2-40B4-BE49-F238E27FC236}">
                <a16:creationId xmlns:a16="http://schemas.microsoft.com/office/drawing/2014/main" id="{08737F14-67FF-9C40-1568-C73124D7A4A3}"/>
              </a:ext>
            </a:extLst>
          </p:cNvPr>
          <p:cNvSpPr>
            <a:spLocks noChangeArrowheads="1"/>
          </p:cNvSpPr>
          <p:nvPr/>
        </p:nvSpPr>
        <p:spPr bwMode="auto">
          <a:xfrm>
            <a:off x="5214482" y="4619718"/>
            <a:ext cx="1298448" cy="2258568"/>
          </a:xfrm>
          <a:prstGeom prst="actionButtonBlank">
            <a:avLst/>
          </a:prstGeom>
          <a:no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a:extLst>
              <a:ext uri="{FF2B5EF4-FFF2-40B4-BE49-F238E27FC236}">
                <a16:creationId xmlns:a16="http://schemas.microsoft.com/office/drawing/2014/main" id="{00AD207A-A6E8-DD6C-D8D3-F0B8915D5DD8}"/>
              </a:ext>
            </a:extLst>
          </p:cNvPr>
          <p:cNvSpPr>
            <a:spLocks noChangeArrowheads="1"/>
          </p:cNvSpPr>
          <p:nvPr/>
        </p:nvSpPr>
        <p:spPr bwMode="auto">
          <a:xfrm>
            <a:off x="6512930" y="4621773"/>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a:extLst>
              <a:ext uri="{FF2B5EF4-FFF2-40B4-BE49-F238E27FC236}">
                <a16:creationId xmlns:a16="http://schemas.microsoft.com/office/drawing/2014/main" id="{38BA3F5D-8343-C249-A556-A419CBB0AC82}"/>
              </a:ext>
            </a:extLst>
          </p:cNvPr>
          <p:cNvSpPr>
            <a:spLocks noChangeArrowheads="1"/>
          </p:cNvSpPr>
          <p:nvPr/>
        </p:nvSpPr>
        <p:spPr bwMode="auto">
          <a:xfrm>
            <a:off x="7822167" y="4623468"/>
            <a:ext cx="1298448" cy="2258568"/>
          </a:xfrm>
          <a:prstGeom prst="actionButtonBlank">
            <a:avLst/>
          </a:prstGeom>
          <a:no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Rectangle 1">
            <a:extLst>
              <a:ext uri="{FF2B5EF4-FFF2-40B4-BE49-F238E27FC236}">
                <a16:creationId xmlns:a16="http://schemas.microsoft.com/office/drawing/2014/main" id="{FD74AF25-C2F8-1A4F-35A1-16FA222ED63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250909807"/>
      </p:ext>
    </p:extLst>
  </p:cSld>
  <p:clrMapOvr>
    <a:masterClrMapping/>
  </p:clrMapOvr>
  <p:transition spd="slow" advTm="5000">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31844"/>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8735"/>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31" name="Text Box 35">
            <a:extLst>
              <a:ext uri="{FF2B5EF4-FFF2-40B4-BE49-F238E27FC236}">
                <a16:creationId xmlns:a16="http://schemas.microsoft.com/office/drawing/2014/main" id="{E4293E62-85E6-A3AD-D3A7-4D72FFDE0B1E}"/>
              </a:ext>
            </a:extLst>
          </p:cNvPr>
          <p:cNvSpPr txBox="1">
            <a:spLocks noChangeArrowheads="1"/>
          </p:cNvSpPr>
          <p:nvPr/>
        </p:nvSpPr>
        <p:spPr bwMode="auto">
          <a:xfrm>
            <a:off x="685800" y="2819400"/>
            <a:ext cx="7848600" cy="711200"/>
          </a:xfrm>
          <a:prstGeom prst="rect">
            <a:avLst/>
          </a:prstGeom>
          <a:solidFill>
            <a:srgbClr val="D9CFC1"/>
          </a:solid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543018"/>
                </a:solidFill>
                <a:effectLst/>
                <a:uLnTx/>
                <a:uFillTx/>
                <a:latin typeface="Avenir Book" panose="02000503020000020003" pitchFamily="2" charset="0"/>
                <a:ea typeface="Avenir Medium" charset="0"/>
                <a:cs typeface="Avenir Medium" charset="0"/>
                <a:sym typeface="Arial" charset="0"/>
              </a:rPr>
              <a:t>The VOTE Textbook Chapters</a:t>
            </a:r>
          </a:p>
        </p:txBody>
      </p:sp>
      <p:sp>
        <p:nvSpPr>
          <p:cNvPr id="3" name="Rectangle 2">
            <a:extLst>
              <a:ext uri="{FF2B5EF4-FFF2-40B4-BE49-F238E27FC236}">
                <a16:creationId xmlns:a16="http://schemas.microsoft.com/office/drawing/2014/main" id="{56E77F15-BA73-FA44-BF2C-7D86B46CC8C9}"/>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825734169"/>
      </p:ext>
    </p:extLst>
  </p:cSld>
  <p:clrMapOvr>
    <a:masterClrMapping/>
  </p:clrMapOvr>
  <p:transition spd="slow" advTm="5000">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543018"/>
        </a:solidFill>
        <a:effectLst/>
      </p:bgPr>
    </p:bg>
    <p:spTree>
      <p:nvGrpSpPr>
        <p:cNvPr id="1" name=""/>
        <p:cNvGrpSpPr/>
        <p:nvPr/>
      </p:nvGrpSpPr>
      <p:grpSpPr>
        <a:xfrm>
          <a:off x="0" y="0"/>
          <a:ext cx="0" cy="0"/>
          <a:chOff x="0" y="0"/>
          <a:chExt cx="0" cy="0"/>
        </a:xfrm>
      </p:grpSpPr>
      <p:sp>
        <p:nvSpPr>
          <p:cNvPr id="64" name="AutoShape 7">
            <a:hlinkClick r:id="" action="ppaction://noaction" highlightClick="1"/>
          </p:cNvPr>
          <p:cNvSpPr>
            <a:spLocks noChangeArrowheads="1"/>
          </p:cNvSpPr>
          <p:nvPr/>
        </p:nvSpPr>
        <p:spPr bwMode="auto">
          <a:xfrm>
            <a:off x="27086" y="3717"/>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5" name="AutoShape 8">
            <a:hlinkClick r:id="" action="ppaction://noaction" highlightClick="1"/>
          </p:cNvPr>
          <p:cNvSpPr>
            <a:spLocks noChangeArrowheads="1"/>
          </p:cNvSpPr>
          <p:nvPr/>
        </p:nvSpPr>
        <p:spPr bwMode="auto">
          <a:xfrm>
            <a:off x="1276419" y="12526"/>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6" name="AutoShape 9">
            <a:hlinkClick r:id="" action="ppaction://noaction" highlightClick="1"/>
          </p:cNvPr>
          <p:cNvSpPr>
            <a:spLocks noChangeArrowheads="1"/>
          </p:cNvSpPr>
          <p:nvPr/>
        </p:nvSpPr>
        <p:spPr bwMode="auto">
          <a:xfrm>
            <a:off x="2585794" y="18500"/>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7" name="AutoShape 10">
            <a:hlinkClick r:id="" action="ppaction://noaction" highlightClick="1"/>
          </p:cNvPr>
          <p:cNvSpPr>
            <a:spLocks noChangeArrowheads="1"/>
          </p:cNvSpPr>
          <p:nvPr/>
        </p:nvSpPr>
        <p:spPr bwMode="auto">
          <a:xfrm>
            <a:off x="3889218"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8" name="AutoShape 11">
            <a:hlinkClick r:id="" action="ppaction://noaction" highlightClick="1"/>
          </p:cNvPr>
          <p:cNvSpPr>
            <a:spLocks noChangeArrowheads="1"/>
          </p:cNvSpPr>
          <p:nvPr/>
        </p:nvSpPr>
        <p:spPr bwMode="auto">
          <a:xfrm>
            <a:off x="5197780" y="3069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69" name="AutoShape 7">
            <a:hlinkClick r:id="" action="ppaction://noaction" highlightClick="1"/>
          </p:cNvPr>
          <p:cNvSpPr>
            <a:spLocks noChangeArrowheads="1"/>
          </p:cNvSpPr>
          <p:nvPr/>
        </p:nvSpPr>
        <p:spPr bwMode="auto">
          <a:xfrm>
            <a:off x="6496228" y="27258"/>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0" name="AutoShape 8">
            <a:hlinkClick r:id="" action="ppaction://noaction" highlightClick="1"/>
          </p:cNvPr>
          <p:cNvSpPr>
            <a:spLocks noChangeArrowheads="1"/>
          </p:cNvSpPr>
          <p:nvPr/>
        </p:nvSpPr>
        <p:spPr bwMode="auto">
          <a:xfrm>
            <a:off x="7805465" y="2034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820" name="Text Box 12">
            <a:hlinkClick r:id="" action="ppaction://hlinkshowjump?jump=nextslide"/>
          </p:cNvPr>
          <p:cNvSpPr txBox="1">
            <a:spLocks noChangeArrowheads="1"/>
          </p:cNvSpPr>
          <p:nvPr/>
        </p:nvSpPr>
        <p:spPr bwMode="auto">
          <a:xfrm>
            <a:off x="211335" y="80597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a:t>
            </a:r>
          </a:p>
        </p:txBody>
      </p:sp>
      <p:sp>
        <p:nvSpPr>
          <p:cNvPr id="84" name="Text Box 12">
            <a:hlinkClick r:id="" action="ppaction://hlinkshowjump?jump=nextslide"/>
          </p:cNvPr>
          <p:cNvSpPr txBox="1">
            <a:spLocks noChangeArrowheads="1"/>
          </p:cNvSpPr>
          <p:nvPr/>
        </p:nvSpPr>
        <p:spPr bwMode="auto">
          <a:xfrm>
            <a:off x="1505298" y="8326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a:t>
            </a:r>
          </a:p>
        </p:txBody>
      </p:sp>
      <p:sp>
        <p:nvSpPr>
          <p:cNvPr id="85" name="Text Box 12">
            <a:hlinkClick r:id="" action="ppaction://hlinkshowjump?jump=nextslide"/>
          </p:cNvPr>
          <p:cNvSpPr txBox="1">
            <a:spLocks noChangeArrowheads="1"/>
          </p:cNvSpPr>
          <p:nvPr/>
        </p:nvSpPr>
        <p:spPr bwMode="auto">
          <a:xfrm>
            <a:off x="2781793" y="82893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3</a:t>
            </a:r>
          </a:p>
        </p:txBody>
      </p:sp>
      <p:sp>
        <p:nvSpPr>
          <p:cNvPr id="86" name="Text Box 12">
            <a:hlinkClick r:id="" action="ppaction://hlinkshowjump?jump=nextslide"/>
          </p:cNvPr>
          <p:cNvSpPr txBox="1">
            <a:spLocks noChangeArrowheads="1"/>
          </p:cNvSpPr>
          <p:nvPr/>
        </p:nvSpPr>
        <p:spPr bwMode="auto">
          <a:xfrm>
            <a:off x="4089398" y="82886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4</a:t>
            </a:r>
          </a:p>
        </p:txBody>
      </p:sp>
      <p:sp>
        <p:nvSpPr>
          <p:cNvPr id="87" name="Text Box 12">
            <a:hlinkClick r:id="" action="ppaction://hlinkshowjump?jump=nextslide"/>
          </p:cNvPr>
          <p:cNvSpPr txBox="1">
            <a:spLocks noChangeArrowheads="1"/>
          </p:cNvSpPr>
          <p:nvPr/>
        </p:nvSpPr>
        <p:spPr bwMode="auto">
          <a:xfrm>
            <a:off x="5467508"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5</a:t>
            </a:r>
          </a:p>
        </p:txBody>
      </p:sp>
      <p:sp>
        <p:nvSpPr>
          <p:cNvPr id="88" name="Text Box 12">
            <a:hlinkClick r:id="" action="ppaction://hlinkshowjump?jump=nextslide"/>
          </p:cNvPr>
          <p:cNvSpPr txBox="1">
            <a:spLocks noChangeArrowheads="1"/>
          </p:cNvSpPr>
          <p:nvPr/>
        </p:nvSpPr>
        <p:spPr bwMode="auto">
          <a:xfrm>
            <a:off x="6747881"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6</a:t>
            </a:r>
          </a:p>
        </p:txBody>
      </p:sp>
      <p:sp>
        <p:nvSpPr>
          <p:cNvPr id="89" name="Text Box 12">
            <a:hlinkClick r:id="" action="ppaction://hlinkshowjump?jump=nextslide"/>
          </p:cNvPr>
          <p:cNvSpPr txBox="1">
            <a:spLocks noChangeArrowheads="1"/>
          </p:cNvSpPr>
          <p:nvPr/>
        </p:nvSpPr>
        <p:spPr bwMode="auto">
          <a:xfrm>
            <a:off x="8033375" y="820016"/>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7</a:t>
            </a:r>
          </a:p>
        </p:txBody>
      </p:sp>
      <p:sp>
        <p:nvSpPr>
          <p:cNvPr id="2" name="TextBox 1"/>
          <p:cNvSpPr txBox="1"/>
          <p:nvPr/>
        </p:nvSpPr>
        <p:spPr>
          <a:xfrm>
            <a:off x="11779624" y="4338918"/>
            <a:ext cx="184731" cy="369332"/>
          </a:xfrm>
          <a:prstGeom prst="rect">
            <a:avLst/>
          </a:prstGeom>
          <a:solidFill>
            <a:srgbClr val="543018"/>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sp>
        <p:nvSpPr>
          <p:cNvPr id="74" name="AutoShape 7">
            <a:hlinkClick r:id="" action="ppaction://noaction" highlightClick="1"/>
            <a:extLst>
              <a:ext uri="{FF2B5EF4-FFF2-40B4-BE49-F238E27FC236}">
                <a16:creationId xmlns:a16="http://schemas.microsoft.com/office/drawing/2014/main" id="{8E505CCB-E1AB-5C3A-B3B3-39A6BF52DBB2}"/>
              </a:ext>
            </a:extLst>
          </p:cNvPr>
          <p:cNvSpPr>
            <a:spLocks noChangeArrowheads="1"/>
          </p:cNvSpPr>
          <p:nvPr/>
        </p:nvSpPr>
        <p:spPr bwMode="auto">
          <a:xfrm>
            <a:off x="19122" y="2310589"/>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5" name="AutoShape 8">
            <a:hlinkClick r:id="" action="ppaction://noaction" highlightClick="1"/>
            <a:extLst>
              <a:ext uri="{FF2B5EF4-FFF2-40B4-BE49-F238E27FC236}">
                <a16:creationId xmlns:a16="http://schemas.microsoft.com/office/drawing/2014/main" id="{1927F825-257A-00EF-7AC2-9937B7076B81}"/>
              </a:ext>
            </a:extLst>
          </p:cNvPr>
          <p:cNvSpPr>
            <a:spLocks noChangeArrowheads="1"/>
          </p:cNvSpPr>
          <p:nvPr/>
        </p:nvSpPr>
        <p:spPr bwMode="auto">
          <a:xfrm>
            <a:off x="1291033" y="231939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6" name="AutoShape 9">
            <a:hlinkClick r:id="" action="ppaction://noaction" highlightClick="1"/>
            <a:extLst>
              <a:ext uri="{FF2B5EF4-FFF2-40B4-BE49-F238E27FC236}">
                <a16:creationId xmlns:a16="http://schemas.microsoft.com/office/drawing/2014/main" id="{D6D2A8CA-0A4C-334E-9620-ABF8AAEC60F0}"/>
              </a:ext>
            </a:extLst>
          </p:cNvPr>
          <p:cNvSpPr>
            <a:spLocks noChangeArrowheads="1"/>
          </p:cNvSpPr>
          <p:nvPr/>
        </p:nvSpPr>
        <p:spPr bwMode="auto">
          <a:xfrm>
            <a:off x="2600408"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7" name="AutoShape 10">
            <a:hlinkClick r:id="" action="ppaction://noaction" highlightClick="1"/>
            <a:extLst>
              <a:ext uri="{FF2B5EF4-FFF2-40B4-BE49-F238E27FC236}">
                <a16:creationId xmlns:a16="http://schemas.microsoft.com/office/drawing/2014/main" id="{3FCB0AB9-72BF-DACC-7E8D-7BA44A4AC1DA}"/>
              </a:ext>
            </a:extLst>
          </p:cNvPr>
          <p:cNvSpPr>
            <a:spLocks noChangeArrowheads="1"/>
          </p:cNvSpPr>
          <p:nvPr/>
        </p:nvSpPr>
        <p:spPr bwMode="auto">
          <a:xfrm>
            <a:off x="3903832"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8" name="AutoShape 11">
            <a:hlinkClick r:id="" action="ppaction://noaction" highlightClick="1"/>
            <a:extLst>
              <a:ext uri="{FF2B5EF4-FFF2-40B4-BE49-F238E27FC236}">
                <a16:creationId xmlns:a16="http://schemas.microsoft.com/office/drawing/2014/main" id="{AD9939FD-54DE-5D06-271F-D73081B64906}"/>
              </a:ext>
            </a:extLst>
          </p:cNvPr>
          <p:cNvSpPr>
            <a:spLocks noChangeArrowheads="1"/>
          </p:cNvSpPr>
          <p:nvPr/>
        </p:nvSpPr>
        <p:spPr bwMode="auto">
          <a:xfrm>
            <a:off x="5212394" y="2325372"/>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79" name="AutoShape 7">
            <a:hlinkClick r:id="" action="ppaction://noaction" highlightClick="1"/>
            <a:extLst>
              <a:ext uri="{FF2B5EF4-FFF2-40B4-BE49-F238E27FC236}">
                <a16:creationId xmlns:a16="http://schemas.microsoft.com/office/drawing/2014/main" id="{5E1EB832-6EAD-0E79-E6FE-1ADC063892A6}"/>
              </a:ext>
            </a:extLst>
          </p:cNvPr>
          <p:cNvSpPr>
            <a:spLocks noChangeArrowheads="1"/>
          </p:cNvSpPr>
          <p:nvPr/>
        </p:nvSpPr>
        <p:spPr bwMode="auto">
          <a:xfrm>
            <a:off x="6510842" y="2338716"/>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0" name="AutoShape 8">
            <a:hlinkClick r:id="" action="ppaction://noaction" highlightClick="1"/>
            <a:extLst>
              <a:ext uri="{FF2B5EF4-FFF2-40B4-BE49-F238E27FC236}">
                <a16:creationId xmlns:a16="http://schemas.microsoft.com/office/drawing/2014/main" id="{DF90E1B8-3C30-ACE8-FC7B-9023B2216A6B}"/>
              </a:ext>
            </a:extLst>
          </p:cNvPr>
          <p:cNvSpPr>
            <a:spLocks noChangeArrowheads="1"/>
          </p:cNvSpPr>
          <p:nvPr/>
        </p:nvSpPr>
        <p:spPr bwMode="auto">
          <a:xfrm>
            <a:off x="7820079" y="2335607"/>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81" name="Text Box 12">
            <a:hlinkClick r:id="" action="ppaction://hlinkshowjump?jump=nextslide"/>
            <a:extLst>
              <a:ext uri="{FF2B5EF4-FFF2-40B4-BE49-F238E27FC236}">
                <a16:creationId xmlns:a16="http://schemas.microsoft.com/office/drawing/2014/main" id="{5C096D5F-74B0-B802-D0FE-2C0DF31053E0}"/>
              </a:ext>
            </a:extLst>
          </p:cNvPr>
          <p:cNvSpPr txBox="1">
            <a:spLocks noChangeArrowheads="1"/>
          </p:cNvSpPr>
          <p:nvPr/>
        </p:nvSpPr>
        <p:spPr bwMode="auto">
          <a:xfrm>
            <a:off x="225949" y="3112847"/>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8</a:t>
            </a:r>
          </a:p>
        </p:txBody>
      </p:sp>
      <p:sp>
        <p:nvSpPr>
          <p:cNvPr id="82" name="Text Box 12">
            <a:hlinkClick r:id="" action="ppaction://hlinkshowjump?jump=nextslide"/>
            <a:extLst>
              <a:ext uri="{FF2B5EF4-FFF2-40B4-BE49-F238E27FC236}">
                <a16:creationId xmlns:a16="http://schemas.microsoft.com/office/drawing/2014/main" id="{BE11FA91-B3F8-98CD-6663-9B27B42533A1}"/>
              </a:ext>
            </a:extLst>
          </p:cNvPr>
          <p:cNvSpPr txBox="1">
            <a:spLocks noChangeArrowheads="1"/>
          </p:cNvSpPr>
          <p:nvPr/>
        </p:nvSpPr>
        <p:spPr bwMode="auto">
          <a:xfrm>
            <a:off x="1519912" y="3139519"/>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9</a:t>
            </a:r>
          </a:p>
        </p:txBody>
      </p:sp>
      <p:sp>
        <p:nvSpPr>
          <p:cNvPr id="83" name="Text Box 12">
            <a:hlinkClick r:id="" action="ppaction://hlinkshowjump?jump=nextslide"/>
            <a:extLst>
              <a:ext uri="{FF2B5EF4-FFF2-40B4-BE49-F238E27FC236}">
                <a16:creationId xmlns:a16="http://schemas.microsoft.com/office/drawing/2014/main" id="{33C652D8-C318-BEBA-EEA7-6A2A514578D5}"/>
              </a:ext>
            </a:extLst>
          </p:cNvPr>
          <p:cNvSpPr txBox="1">
            <a:spLocks noChangeArrowheads="1"/>
          </p:cNvSpPr>
          <p:nvPr/>
        </p:nvSpPr>
        <p:spPr bwMode="auto">
          <a:xfrm>
            <a:off x="2796407" y="313580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10</a:t>
            </a:r>
          </a:p>
        </p:txBody>
      </p:sp>
      <p:sp>
        <p:nvSpPr>
          <p:cNvPr id="113" name="Text Box 12">
            <a:hlinkClick r:id="" action="ppaction://hlinkshowjump?jump=nextslide"/>
            <a:extLst>
              <a:ext uri="{FF2B5EF4-FFF2-40B4-BE49-F238E27FC236}">
                <a16:creationId xmlns:a16="http://schemas.microsoft.com/office/drawing/2014/main" id="{7BC446E9-7386-8D79-7D32-728B2DD0AA7B}"/>
              </a:ext>
            </a:extLst>
          </p:cNvPr>
          <p:cNvSpPr txBox="1">
            <a:spLocks noChangeArrowheads="1"/>
          </p:cNvSpPr>
          <p:nvPr/>
        </p:nvSpPr>
        <p:spPr bwMode="auto">
          <a:xfrm>
            <a:off x="4104012" y="313573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11</a:t>
            </a:r>
          </a:p>
        </p:txBody>
      </p:sp>
      <p:sp>
        <p:nvSpPr>
          <p:cNvPr id="114" name="Text Box 12">
            <a:hlinkClick r:id="" action="ppaction://hlinkshowjump?jump=nextslide"/>
            <a:extLst>
              <a:ext uri="{FF2B5EF4-FFF2-40B4-BE49-F238E27FC236}">
                <a16:creationId xmlns:a16="http://schemas.microsoft.com/office/drawing/2014/main" id="{62BBEDF4-A2FD-B2A8-8473-6FEDF70898D1}"/>
              </a:ext>
            </a:extLst>
          </p:cNvPr>
          <p:cNvSpPr txBox="1">
            <a:spLocks noChangeArrowheads="1"/>
          </p:cNvSpPr>
          <p:nvPr/>
        </p:nvSpPr>
        <p:spPr bwMode="auto">
          <a:xfrm>
            <a:off x="5482122"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12</a:t>
            </a:r>
          </a:p>
        </p:txBody>
      </p:sp>
      <p:sp>
        <p:nvSpPr>
          <p:cNvPr id="115" name="Text Box 12">
            <a:hlinkClick r:id="" action="ppaction://hlinkshowjump?jump=nextslide"/>
            <a:extLst>
              <a:ext uri="{FF2B5EF4-FFF2-40B4-BE49-F238E27FC236}">
                <a16:creationId xmlns:a16="http://schemas.microsoft.com/office/drawing/2014/main" id="{CE84DBD4-6114-56BA-C1DC-DE0A1C292142}"/>
              </a:ext>
            </a:extLst>
          </p:cNvPr>
          <p:cNvSpPr txBox="1">
            <a:spLocks noChangeArrowheads="1"/>
          </p:cNvSpPr>
          <p:nvPr/>
        </p:nvSpPr>
        <p:spPr bwMode="auto">
          <a:xfrm>
            <a:off x="6762495"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13</a:t>
            </a:r>
          </a:p>
        </p:txBody>
      </p:sp>
      <p:sp>
        <p:nvSpPr>
          <p:cNvPr id="116" name="Text Box 12">
            <a:hlinkClick r:id="" action="ppaction://hlinkshowjump?jump=nextslide"/>
            <a:extLst>
              <a:ext uri="{FF2B5EF4-FFF2-40B4-BE49-F238E27FC236}">
                <a16:creationId xmlns:a16="http://schemas.microsoft.com/office/drawing/2014/main" id="{2524E336-1913-4F53-35B7-B5FD2F6985F4}"/>
              </a:ext>
            </a:extLst>
          </p:cNvPr>
          <p:cNvSpPr txBox="1">
            <a:spLocks noChangeArrowheads="1"/>
          </p:cNvSpPr>
          <p:nvPr/>
        </p:nvSpPr>
        <p:spPr bwMode="auto">
          <a:xfrm>
            <a:off x="8047989" y="3126888"/>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14</a:t>
            </a:r>
          </a:p>
        </p:txBody>
      </p:sp>
      <p:sp>
        <p:nvSpPr>
          <p:cNvPr id="117" name="AutoShape 7">
            <a:hlinkClick r:id="" action="ppaction://noaction" highlightClick="1"/>
            <a:extLst>
              <a:ext uri="{FF2B5EF4-FFF2-40B4-BE49-F238E27FC236}">
                <a16:creationId xmlns:a16="http://schemas.microsoft.com/office/drawing/2014/main" id="{447351E1-F5A4-82E5-2F41-7B4556AC4382}"/>
              </a:ext>
            </a:extLst>
          </p:cNvPr>
          <p:cNvSpPr>
            <a:spLocks noChangeArrowheads="1"/>
          </p:cNvSpPr>
          <p:nvPr/>
        </p:nvSpPr>
        <p:spPr bwMode="auto">
          <a:xfrm>
            <a:off x="21210" y="4604935"/>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8" name="AutoShape 8">
            <a:hlinkClick r:id="" action="ppaction://noaction" highlightClick="1"/>
            <a:extLst>
              <a:ext uri="{FF2B5EF4-FFF2-40B4-BE49-F238E27FC236}">
                <a16:creationId xmlns:a16="http://schemas.microsoft.com/office/drawing/2014/main" id="{FFAED7E9-10F0-1F12-F2DB-00A2CC290D34}"/>
              </a:ext>
            </a:extLst>
          </p:cNvPr>
          <p:cNvSpPr>
            <a:spLocks noChangeArrowheads="1"/>
          </p:cNvSpPr>
          <p:nvPr/>
        </p:nvSpPr>
        <p:spPr bwMode="auto">
          <a:xfrm>
            <a:off x="1293121" y="4613744"/>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19" name="AutoShape 9">
            <a:hlinkClick r:id="" action="ppaction://noaction" highlightClick="1"/>
            <a:extLst>
              <a:ext uri="{FF2B5EF4-FFF2-40B4-BE49-F238E27FC236}">
                <a16:creationId xmlns:a16="http://schemas.microsoft.com/office/drawing/2014/main" id="{B9630943-C6CD-C639-011C-E93A3B144F87}"/>
              </a:ext>
            </a:extLst>
          </p:cNvPr>
          <p:cNvSpPr>
            <a:spLocks noChangeArrowheads="1"/>
          </p:cNvSpPr>
          <p:nvPr/>
        </p:nvSpPr>
        <p:spPr bwMode="auto">
          <a:xfrm>
            <a:off x="2602496"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0" name="AutoShape 10">
            <a:hlinkClick r:id="" action="ppaction://noaction" highlightClick="1"/>
            <a:extLst>
              <a:ext uri="{FF2B5EF4-FFF2-40B4-BE49-F238E27FC236}">
                <a16:creationId xmlns:a16="http://schemas.microsoft.com/office/drawing/2014/main" id="{B6294C56-689D-3379-FA8B-ED34A60C63BA}"/>
              </a:ext>
            </a:extLst>
          </p:cNvPr>
          <p:cNvSpPr>
            <a:spLocks noChangeArrowheads="1"/>
          </p:cNvSpPr>
          <p:nvPr/>
        </p:nvSpPr>
        <p:spPr bwMode="auto">
          <a:xfrm>
            <a:off x="3905920"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1" name="AutoShape 11">
            <a:hlinkClick r:id="" action="ppaction://noaction" highlightClick="1"/>
            <a:extLst>
              <a:ext uri="{FF2B5EF4-FFF2-40B4-BE49-F238E27FC236}">
                <a16:creationId xmlns:a16="http://schemas.microsoft.com/office/drawing/2014/main" id="{2D202936-728C-0663-FDA5-8BB45C6D6646}"/>
              </a:ext>
            </a:extLst>
          </p:cNvPr>
          <p:cNvSpPr>
            <a:spLocks noChangeArrowheads="1"/>
          </p:cNvSpPr>
          <p:nvPr/>
        </p:nvSpPr>
        <p:spPr bwMode="auto">
          <a:xfrm>
            <a:off x="5214482" y="4619718"/>
            <a:ext cx="1298448" cy="2258568"/>
          </a:xfrm>
          <a:prstGeom prst="actionButtonBlank">
            <a:avLst/>
          </a:prstGeom>
          <a:solidFill>
            <a:srgbClr val="543018"/>
          </a:solidFill>
          <a:ln w="57150" cmpd="sng">
            <a:solidFill>
              <a:srgbClr val="000000"/>
            </a:solidFill>
            <a:miter lim="800000"/>
            <a:headEnd/>
            <a:tailE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2" name="AutoShape 7">
            <a:hlinkClick r:id="" action="ppaction://noaction" highlightClick="1"/>
            <a:extLst>
              <a:ext uri="{FF2B5EF4-FFF2-40B4-BE49-F238E27FC236}">
                <a16:creationId xmlns:a16="http://schemas.microsoft.com/office/drawing/2014/main" id="{98011BE8-BE3D-3716-8F2E-99EF6A7669E9}"/>
              </a:ext>
            </a:extLst>
          </p:cNvPr>
          <p:cNvSpPr>
            <a:spLocks noChangeArrowheads="1"/>
          </p:cNvSpPr>
          <p:nvPr/>
        </p:nvSpPr>
        <p:spPr bwMode="auto">
          <a:xfrm>
            <a:off x="6512930" y="4619810"/>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3" name="AutoShape 8">
            <a:hlinkClick r:id="" action="ppaction://noaction" highlightClick="1"/>
            <a:extLst>
              <a:ext uri="{FF2B5EF4-FFF2-40B4-BE49-F238E27FC236}">
                <a16:creationId xmlns:a16="http://schemas.microsoft.com/office/drawing/2014/main" id="{B2DACDD0-1384-5381-BD16-E8E0EC5D8A8B}"/>
              </a:ext>
            </a:extLst>
          </p:cNvPr>
          <p:cNvSpPr>
            <a:spLocks noChangeArrowheads="1"/>
          </p:cNvSpPr>
          <p:nvPr/>
        </p:nvSpPr>
        <p:spPr bwMode="auto">
          <a:xfrm>
            <a:off x="7822167" y="4616701"/>
            <a:ext cx="1298448" cy="2258568"/>
          </a:xfrm>
          <a:prstGeom prst="actionButtonBlank">
            <a:avLst/>
          </a:prstGeom>
          <a:solidFill>
            <a:srgbClr val="543018"/>
          </a:solidFill>
          <a:ln w="57150" cmpd="sng">
            <a:solidFill>
              <a:srgbClr val="000000"/>
            </a:solid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u="none" strike="noStrike" kern="1200" cap="none" spc="0" normalizeH="0" baseline="0" noProof="0" dirty="0">
              <a:ln>
                <a:noFill/>
              </a:ln>
              <a:solidFill>
                <a:srgbClr val="FFFFFF"/>
              </a:solidFill>
              <a:effectLst>
                <a:outerShdw blurRad="38100" dist="38100" dir="2700000" algn="tl">
                  <a:srgbClr val="FFFFFF"/>
                </a:outerShdw>
              </a:effectLst>
              <a:uLnTx/>
              <a:uFillTx/>
              <a:latin typeface="Avenir Book" panose="02000503020000020003" pitchFamily="2" charset="0"/>
              <a:ea typeface="Helvetica Neue" pitchFamily="1" charset="0"/>
              <a:cs typeface="Helvetica Neue" pitchFamily="1" charset="0"/>
              <a:sym typeface="Arial" pitchFamily="1" charset="0"/>
            </a:endParaRPr>
          </a:p>
        </p:txBody>
      </p:sp>
      <p:sp>
        <p:nvSpPr>
          <p:cNvPr id="124" name="Text Box 12">
            <a:hlinkClick r:id="" action="ppaction://hlinkshowjump?jump=nextslide"/>
            <a:extLst>
              <a:ext uri="{FF2B5EF4-FFF2-40B4-BE49-F238E27FC236}">
                <a16:creationId xmlns:a16="http://schemas.microsoft.com/office/drawing/2014/main" id="{8C317FD0-2805-8A81-FB92-442DF72D30DB}"/>
              </a:ext>
            </a:extLst>
          </p:cNvPr>
          <p:cNvSpPr txBox="1">
            <a:spLocks noChangeArrowheads="1"/>
          </p:cNvSpPr>
          <p:nvPr/>
        </p:nvSpPr>
        <p:spPr bwMode="auto">
          <a:xfrm>
            <a:off x="228037" y="5407193"/>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15</a:t>
            </a:r>
          </a:p>
        </p:txBody>
      </p:sp>
      <p:sp>
        <p:nvSpPr>
          <p:cNvPr id="125" name="Text Box 12">
            <a:hlinkClick r:id="" action="ppaction://hlinkshowjump?jump=nextslide"/>
            <a:extLst>
              <a:ext uri="{FF2B5EF4-FFF2-40B4-BE49-F238E27FC236}">
                <a16:creationId xmlns:a16="http://schemas.microsoft.com/office/drawing/2014/main" id="{33B70D08-6B34-E071-3224-616E8E3BC5DE}"/>
              </a:ext>
            </a:extLst>
          </p:cNvPr>
          <p:cNvSpPr txBox="1">
            <a:spLocks noChangeArrowheads="1"/>
          </p:cNvSpPr>
          <p:nvPr/>
        </p:nvSpPr>
        <p:spPr bwMode="auto">
          <a:xfrm>
            <a:off x="1522000" y="5433865"/>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16</a:t>
            </a:r>
          </a:p>
        </p:txBody>
      </p:sp>
      <p:sp>
        <p:nvSpPr>
          <p:cNvPr id="126" name="Text Box 12">
            <a:hlinkClick r:id="" action="ppaction://hlinkshowjump?jump=nextslide"/>
            <a:extLst>
              <a:ext uri="{FF2B5EF4-FFF2-40B4-BE49-F238E27FC236}">
                <a16:creationId xmlns:a16="http://schemas.microsoft.com/office/drawing/2014/main" id="{D0046DFC-A235-01E0-D296-7D3F86E4E912}"/>
              </a:ext>
            </a:extLst>
          </p:cNvPr>
          <p:cNvSpPr txBox="1">
            <a:spLocks noChangeArrowheads="1"/>
          </p:cNvSpPr>
          <p:nvPr/>
        </p:nvSpPr>
        <p:spPr bwMode="auto">
          <a:xfrm>
            <a:off x="2798495" y="543015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17</a:t>
            </a:r>
          </a:p>
        </p:txBody>
      </p:sp>
      <p:sp>
        <p:nvSpPr>
          <p:cNvPr id="127" name="Text Box 12">
            <a:hlinkClick r:id="" action="ppaction://hlinkshowjump?jump=nextslide"/>
            <a:extLst>
              <a:ext uri="{FF2B5EF4-FFF2-40B4-BE49-F238E27FC236}">
                <a16:creationId xmlns:a16="http://schemas.microsoft.com/office/drawing/2014/main" id="{D5B3532C-0A95-A34F-D57E-FBBB7D6FC3E5}"/>
              </a:ext>
            </a:extLst>
          </p:cNvPr>
          <p:cNvSpPr txBox="1">
            <a:spLocks noChangeArrowheads="1"/>
          </p:cNvSpPr>
          <p:nvPr/>
        </p:nvSpPr>
        <p:spPr bwMode="auto">
          <a:xfrm>
            <a:off x="4106100" y="5430081"/>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18</a:t>
            </a:r>
          </a:p>
        </p:txBody>
      </p:sp>
      <p:sp>
        <p:nvSpPr>
          <p:cNvPr id="128" name="Text Box 12">
            <a:hlinkClick r:id="" action="ppaction://hlinkshowjump?jump=nextslide"/>
            <a:extLst>
              <a:ext uri="{FF2B5EF4-FFF2-40B4-BE49-F238E27FC236}">
                <a16:creationId xmlns:a16="http://schemas.microsoft.com/office/drawing/2014/main" id="{426BAFFE-1999-E103-9400-65CF6242CEBD}"/>
              </a:ext>
            </a:extLst>
          </p:cNvPr>
          <p:cNvSpPr txBox="1">
            <a:spLocks noChangeArrowheads="1"/>
          </p:cNvSpPr>
          <p:nvPr/>
        </p:nvSpPr>
        <p:spPr bwMode="auto">
          <a:xfrm>
            <a:off x="5484210"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19</a:t>
            </a:r>
          </a:p>
        </p:txBody>
      </p:sp>
      <p:sp>
        <p:nvSpPr>
          <p:cNvPr id="129" name="Text Box 12">
            <a:hlinkClick r:id="" action="ppaction://hlinkshowjump?jump=nextslide"/>
            <a:extLst>
              <a:ext uri="{FF2B5EF4-FFF2-40B4-BE49-F238E27FC236}">
                <a16:creationId xmlns:a16="http://schemas.microsoft.com/office/drawing/2014/main" id="{16D5E0F6-86EF-F3AD-2B81-6009B2A6426F}"/>
              </a:ext>
            </a:extLst>
          </p:cNvPr>
          <p:cNvSpPr txBox="1">
            <a:spLocks noChangeArrowheads="1"/>
          </p:cNvSpPr>
          <p:nvPr/>
        </p:nvSpPr>
        <p:spPr bwMode="auto">
          <a:xfrm>
            <a:off x="6764583"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20</a:t>
            </a:r>
          </a:p>
        </p:txBody>
      </p:sp>
      <p:sp>
        <p:nvSpPr>
          <p:cNvPr id="130" name="Text Box 12">
            <a:hlinkClick r:id="" action="ppaction://hlinkshowjump?jump=nextslide"/>
            <a:extLst>
              <a:ext uri="{FF2B5EF4-FFF2-40B4-BE49-F238E27FC236}">
                <a16:creationId xmlns:a16="http://schemas.microsoft.com/office/drawing/2014/main" id="{38930BDA-57CD-3C71-4B12-360D3A69B85B}"/>
              </a:ext>
            </a:extLst>
          </p:cNvPr>
          <p:cNvSpPr txBox="1">
            <a:spLocks noChangeArrowheads="1"/>
          </p:cNvSpPr>
          <p:nvPr/>
        </p:nvSpPr>
        <p:spPr bwMode="auto">
          <a:xfrm>
            <a:off x="8050077" y="5421234"/>
            <a:ext cx="804672" cy="704088"/>
          </a:xfrm>
          <a:prstGeom prst="rect">
            <a:avLst/>
          </a:prstGeom>
          <a:solidFill>
            <a:srgbClr val="543018"/>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u="none" strike="noStrike" kern="1200" cap="none" spc="0" normalizeH="0" baseline="0" noProof="0" dirty="0">
                <a:ln>
                  <a:noFill/>
                </a:ln>
                <a:solidFill>
                  <a:srgbClr val="D9CFC1"/>
                </a:solidFill>
                <a:effectLst/>
                <a:uLnTx/>
                <a:uFillTx/>
                <a:latin typeface="Avenir Book" panose="02000503020000020003" pitchFamily="2" charset="0"/>
                <a:ea typeface="Avenir Medium" charset="0"/>
                <a:cs typeface="Avenir Medium" charset="0"/>
                <a:sym typeface="Arial" charset="0"/>
              </a:rPr>
              <a:t>21</a:t>
            </a:r>
          </a:p>
        </p:txBody>
      </p:sp>
      <p:sp>
        <p:nvSpPr>
          <p:cNvPr id="3" name="Rectangle 2">
            <a:extLst>
              <a:ext uri="{FF2B5EF4-FFF2-40B4-BE49-F238E27FC236}">
                <a16:creationId xmlns:a16="http://schemas.microsoft.com/office/drawing/2014/main" id="{CEAF7B89-EA49-EF45-07CA-4ADB575E3D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Arial"/>
            </a:endParaRPr>
          </a:p>
        </p:txBody>
      </p:sp>
      <p:pic>
        <p:nvPicPr>
          <p:cNvPr id="4" name="VOTE Click Sound">
            <a:hlinkClick r:id="" action="ppaction://media"/>
            <a:extLst>
              <a:ext uri="{FF2B5EF4-FFF2-40B4-BE49-F238E27FC236}">
                <a16:creationId xmlns:a16="http://schemas.microsoft.com/office/drawing/2014/main" id="{82E59AFD-6A5C-C8DD-92E6-4EE7660108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30919" y="6050703"/>
            <a:ext cx="812800" cy="812800"/>
          </a:xfrm>
          <a:prstGeom prst="rect">
            <a:avLst/>
          </a:prstGeom>
        </p:spPr>
      </p:pic>
      <p:sp>
        <p:nvSpPr>
          <p:cNvPr id="5" name="AutoShape 64">
            <a:extLst>
              <a:ext uri="{FF2B5EF4-FFF2-40B4-BE49-F238E27FC236}">
                <a16:creationId xmlns:a16="http://schemas.microsoft.com/office/drawing/2014/main" id="{D6C20EA4-C8AE-6004-CE13-077E1E86071E}"/>
              </a:ext>
            </a:extLst>
          </p:cNvPr>
          <p:cNvSpPr>
            <a:spLocks noChangeArrowheads="1"/>
          </p:cNvSpPr>
          <p:nvPr/>
        </p:nvSpPr>
        <p:spPr bwMode="auto">
          <a:xfrm>
            <a:off x="3130747" y="2341663"/>
            <a:ext cx="268470" cy="726367"/>
          </a:xfrm>
          <a:prstGeom prst="downArrow">
            <a:avLst>
              <a:gd name="adj1" fmla="val 50000"/>
              <a:gd name="adj2" fmla="val 58333"/>
            </a:avLst>
          </a:prstGeom>
          <a:solidFill>
            <a:srgbClr val="D9CFC1"/>
          </a:solidFill>
          <a:ln w="9525">
            <a:solidFill>
              <a:schemeClr val="tx1"/>
            </a:solidFill>
            <a:miter lim="800000"/>
            <a:headEnd/>
            <a:tailEnd/>
          </a:ln>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Helvetica Neue" charset="0"/>
              <a:sym typeface="Arial" charset="0"/>
            </a:endParaRPr>
          </a:p>
        </p:txBody>
      </p:sp>
    </p:spTree>
    <p:extLst>
      <p:ext uri="{BB962C8B-B14F-4D97-AF65-F5344CB8AC3E}">
        <p14:creationId xmlns:p14="http://schemas.microsoft.com/office/powerpoint/2010/main" val="1106397177"/>
      </p:ext>
    </p:extLst>
  </p:cSld>
  <p:clrMapOvr>
    <a:masterClrMapping/>
  </p:clrMapOvr>
  <p:transition spd="slow" advTm="5000">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 presetClass="mediacall" presetSubtype="0" fill="hold" nodeType="afterEffect">
                                  <p:stCondLst>
                                    <p:cond delay="0"/>
                                  </p:stCondLst>
                                  <p:childTnLst>
                                    <p:cmd type="call" cmd="playFrom(0.0)">
                                      <p:cBhvr>
                                        <p:cTn id="11" dur="1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ADCB91-2847-05C7-13A5-1733F8AD4D1C}"/>
              </a:ext>
            </a:extLst>
          </p:cNvPr>
          <p:cNvPicPr>
            <a:picLocks noChangeAspect="1"/>
          </p:cNvPicPr>
          <p:nvPr/>
        </p:nvPicPr>
        <p:blipFill>
          <a:blip r:embed="rId3"/>
          <a:stretch>
            <a:fillRect/>
          </a:stretch>
        </p:blipFill>
        <p:spPr>
          <a:xfrm>
            <a:off x="0" y="-1"/>
            <a:ext cx="5277930" cy="6858000"/>
          </a:xfrm>
          <a:prstGeom prst="rect">
            <a:avLst/>
          </a:prstGeom>
        </p:spPr>
      </p:pic>
      <p:sp>
        <p:nvSpPr>
          <p:cNvPr id="7" name="Rectangle 6">
            <a:extLst>
              <a:ext uri="{FF2B5EF4-FFF2-40B4-BE49-F238E27FC236}">
                <a16:creationId xmlns:a16="http://schemas.microsoft.com/office/drawing/2014/main" id="{C2B4576B-868A-D39C-4CF8-24E20AF2DF84}"/>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effectLst/>
              <a:uLnTx/>
              <a:uFillTx/>
              <a:latin typeface="Avenir Book" panose="02000503020000020003" pitchFamily="2" charset="0"/>
              <a:ea typeface="ＭＳ Ｐゴシック" pitchFamily="-106" charset="-128"/>
              <a:cs typeface="+mn-cs"/>
            </a:endParaRPr>
          </a:p>
        </p:txBody>
      </p:sp>
      <p:pic>
        <p:nvPicPr>
          <p:cNvPr id="4" name="Picture 3" descr="A close-up of a text&#10;&#10;Description automatically generated">
            <a:extLst>
              <a:ext uri="{FF2B5EF4-FFF2-40B4-BE49-F238E27FC236}">
                <a16:creationId xmlns:a16="http://schemas.microsoft.com/office/drawing/2014/main" id="{7283F775-229A-E905-6AD5-F50AD89A5D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1006" y="1600199"/>
            <a:ext cx="3657600" cy="3657600"/>
          </a:xfrm>
          <a:prstGeom prst="rect">
            <a:avLst/>
          </a:prstGeom>
        </p:spPr>
      </p:pic>
    </p:spTree>
    <p:extLst>
      <p:ext uri="{BB962C8B-B14F-4D97-AF65-F5344CB8AC3E}">
        <p14:creationId xmlns:p14="http://schemas.microsoft.com/office/powerpoint/2010/main" val="329723632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939ABA-8940-A556-83F9-F9976A6F70FE}"/>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cxnSp>
        <p:nvCxnSpPr>
          <p:cNvPr id="6" name="Straight Connector 5">
            <a:extLst>
              <a:ext uri="{FF2B5EF4-FFF2-40B4-BE49-F238E27FC236}">
                <a16:creationId xmlns:a16="http://schemas.microsoft.com/office/drawing/2014/main" id="{FA63F67D-B04E-9C79-B2BA-50A53A1BB842}"/>
              </a:ext>
            </a:extLst>
          </p:cNvPr>
          <p:cNvCxnSpPr/>
          <p:nvPr/>
        </p:nvCxnSpPr>
        <p:spPr>
          <a:xfrm>
            <a:off x="0" y="371493"/>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A6FF2FB-7335-5571-9164-8019CFEF4435}"/>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Opening Story</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Is it wrong to steal life-saving medicine?</a:t>
            </a:r>
          </a:p>
        </p:txBody>
      </p:sp>
      <p:pic>
        <p:nvPicPr>
          <p:cNvPr id="9" name="Picture 8">
            <a:extLst>
              <a:ext uri="{FF2B5EF4-FFF2-40B4-BE49-F238E27FC236}">
                <a16:creationId xmlns:a16="http://schemas.microsoft.com/office/drawing/2014/main" id="{606ABC13-0947-A6D6-896B-C27F94E47EDD}"/>
              </a:ext>
            </a:extLst>
          </p:cNvPr>
          <p:cNvPicPr>
            <a:picLocks noChangeAspect="1"/>
          </p:cNvPicPr>
          <p:nvPr/>
        </p:nvPicPr>
        <p:blipFill rotWithShape="1">
          <a:blip r:embed="rId3"/>
          <a:srcRect l="3123" r="3123"/>
          <a:stretch/>
        </p:blipFill>
        <p:spPr>
          <a:xfrm>
            <a:off x="413487" y="722284"/>
            <a:ext cx="4158513" cy="3020459"/>
          </a:xfrm>
          <a:prstGeom prst="rect">
            <a:avLst/>
          </a:prstGeom>
          <a:ln>
            <a:solidFill>
              <a:srgbClr val="000000"/>
            </a:solidFill>
          </a:ln>
        </p:spPr>
      </p:pic>
      <p:pic>
        <p:nvPicPr>
          <p:cNvPr id="10" name="Picture 9">
            <a:extLst>
              <a:ext uri="{FF2B5EF4-FFF2-40B4-BE49-F238E27FC236}">
                <a16:creationId xmlns:a16="http://schemas.microsoft.com/office/drawing/2014/main" id="{42A4D98D-E27E-3144-784C-442CFC26AC16}"/>
              </a:ext>
            </a:extLst>
          </p:cNvPr>
          <p:cNvPicPr>
            <a:picLocks noChangeAspect="1"/>
          </p:cNvPicPr>
          <p:nvPr/>
        </p:nvPicPr>
        <p:blipFill>
          <a:blip r:embed="rId4"/>
          <a:stretch>
            <a:fillRect/>
          </a:stretch>
        </p:blipFill>
        <p:spPr>
          <a:xfrm>
            <a:off x="4572000" y="723212"/>
            <a:ext cx="4158513" cy="3019531"/>
          </a:xfrm>
          <a:prstGeom prst="rect">
            <a:avLst/>
          </a:prstGeom>
          <a:ln>
            <a:solidFill>
              <a:srgbClr val="000000"/>
            </a:solidFill>
          </a:ln>
        </p:spPr>
      </p:pic>
      <p:sp>
        <p:nvSpPr>
          <p:cNvPr id="4" name="TextBox 3">
            <a:extLst>
              <a:ext uri="{FF2B5EF4-FFF2-40B4-BE49-F238E27FC236}">
                <a16:creationId xmlns:a16="http://schemas.microsoft.com/office/drawing/2014/main" id="{0C8C9BA3-B50F-1F4E-2F6E-94969C339DF8}"/>
              </a:ext>
            </a:extLst>
          </p:cNvPr>
          <p:cNvSpPr txBox="1"/>
          <p:nvPr/>
        </p:nvSpPr>
        <p:spPr>
          <a:xfrm>
            <a:off x="511544" y="4093533"/>
            <a:ext cx="8120913" cy="2308324"/>
          </a:xfrm>
          <a:prstGeom prst="rect">
            <a:avLst/>
          </a:prstGeom>
          <a:noFill/>
        </p:spPr>
        <p:txBody>
          <a:bodyPr wrap="square">
            <a:spAutoFit/>
          </a:bodyPr>
          <a:lstStyle/>
          <a:p>
            <a:r>
              <a:rPr lang="en-US" sz="2400" dirty="0">
                <a:solidFill>
                  <a:srgbClr val="000000"/>
                </a:solidFill>
                <a:latin typeface="Avenir Book" panose="02000503020000020003" pitchFamily="2" charset="0"/>
              </a:rPr>
              <a:t>There are many ways people think about right and wrong and many gray areas that require nuanced thinking. </a:t>
            </a:r>
          </a:p>
          <a:p>
            <a:endParaRPr lang="en-US" sz="2400" dirty="0">
              <a:solidFill>
                <a:srgbClr val="000000"/>
              </a:solidFill>
              <a:latin typeface="Avenir Book" panose="02000503020000020003" pitchFamily="2" charset="0"/>
            </a:endParaRPr>
          </a:p>
          <a:p>
            <a:r>
              <a:rPr lang="en-US" sz="2400" dirty="0">
                <a:solidFill>
                  <a:srgbClr val="000000"/>
                </a:solidFill>
                <a:latin typeface="Avenir Book" panose="02000503020000020003" pitchFamily="2" charset="0"/>
              </a:rPr>
              <a:t>The goal here is not to get to agreement; it’s to understand what other people have to say and why they see the world the way they do.</a:t>
            </a:r>
          </a:p>
        </p:txBody>
      </p:sp>
    </p:spTree>
    <p:extLst>
      <p:ext uri="{BB962C8B-B14F-4D97-AF65-F5344CB8AC3E}">
        <p14:creationId xmlns:p14="http://schemas.microsoft.com/office/powerpoint/2010/main" val="1096605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 name="Picture 11" descr="A screenshot of a cell phone&#10;&#10;Description automatically generated">
            <a:extLst>
              <a:ext uri="{FF2B5EF4-FFF2-40B4-BE49-F238E27FC236}">
                <a16:creationId xmlns:a16="http://schemas.microsoft.com/office/drawing/2014/main" id="{C9716C3C-84F3-B14A-AF88-5E67B8B73796}"/>
              </a:ext>
            </a:extLst>
          </p:cNvPr>
          <p:cNvPicPr>
            <a:picLocks noChangeAspect="1"/>
          </p:cNvPicPr>
          <p:nvPr/>
        </p:nvPicPr>
        <p:blipFill rotWithShape="1">
          <a:blip r:embed="rId3"/>
          <a:srcRect l="2033" r="2316"/>
          <a:stretch/>
        </p:blipFill>
        <p:spPr>
          <a:xfrm>
            <a:off x="422632" y="1549159"/>
            <a:ext cx="8122038" cy="4882896"/>
          </a:xfrm>
          <a:prstGeom prst="rect">
            <a:avLst/>
          </a:prstGeom>
        </p:spPr>
      </p:pic>
      <p:sp>
        <p:nvSpPr>
          <p:cNvPr id="2" name="TextBox 1"/>
          <p:cNvSpPr txBox="1"/>
          <p:nvPr/>
        </p:nvSpPr>
        <p:spPr>
          <a:xfrm>
            <a:off x="-6146800" y="482600"/>
            <a:ext cx="184666"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6" name="TextBox 5"/>
          <p:cNvSpPr txBox="1"/>
          <p:nvPr/>
        </p:nvSpPr>
        <p:spPr>
          <a:xfrm>
            <a:off x="-1300480" y="5201920"/>
            <a:ext cx="184731"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043" y="5139960"/>
            <a:ext cx="7436013" cy="929390"/>
          </a:xfrm>
          <a:prstGeom prst="rect">
            <a:avLst/>
          </a:prstGeom>
          <a:ln>
            <a:noFill/>
          </a:ln>
        </p:spPr>
      </p:pic>
      <p:sp>
        <p:nvSpPr>
          <p:cNvPr id="10" name="TextBox 9"/>
          <p:cNvSpPr txBox="1"/>
          <p:nvPr/>
        </p:nvSpPr>
        <p:spPr>
          <a:xfrm>
            <a:off x="643859" y="3585403"/>
            <a:ext cx="1235034" cy="1169551"/>
          </a:xfrm>
          <a:prstGeom prst="rect">
            <a:avLst/>
          </a:prstGeom>
          <a:solidFill>
            <a:srgbClr val="FFFFFF"/>
          </a:solidFill>
          <a:ln>
            <a:solidFill>
              <a:srgbClr val="000000"/>
            </a:solidFill>
          </a:ln>
        </p:spPr>
        <p:txBody>
          <a:bodyPr wrap="square" rtlCol="0">
            <a:spAutoFit/>
          </a:bodyPr>
          <a:lstStyle/>
          <a:p>
            <a:pPr algn="ctr" eaLnBrk="0" hangingPunct="0"/>
            <a:r>
              <a:rPr lang="en-US" sz="1400" dirty="0">
                <a:solidFill>
                  <a:srgbClr val="543018"/>
                </a:solidFill>
                <a:latin typeface="Avenir Book" panose="02000503020000020003" pitchFamily="2" charset="0"/>
                <a:ea typeface="Avenir Medium" charset="0"/>
                <a:cs typeface="Avenir Medium" charset="0"/>
              </a:rPr>
              <a:t>“8 percent of Americans go to </a:t>
            </a:r>
          </a:p>
          <a:p>
            <a:pPr algn="ctr" eaLnBrk="0" hangingPunct="0"/>
            <a:r>
              <a:rPr lang="en-US" sz="1400" dirty="0">
                <a:solidFill>
                  <a:srgbClr val="543018"/>
                </a:solidFill>
                <a:latin typeface="Avenir Book" panose="02000503020000020003" pitchFamily="2" charset="0"/>
                <a:ea typeface="Avenir Medium" charset="0"/>
                <a:cs typeface="Avenir Medium" charset="0"/>
              </a:rPr>
              <a:t>bed hungry every night.”</a:t>
            </a:r>
          </a:p>
        </p:txBody>
      </p:sp>
      <p:sp>
        <p:nvSpPr>
          <p:cNvPr id="11" name="TextBox 10"/>
          <p:cNvSpPr txBox="1"/>
          <p:nvPr/>
        </p:nvSpPr>
        <p:spPr>
          <a:xfrm>
            <a:off x="6741592" y="3582962"/>
            <a:ext cx="1585379" cy="1169551"/>
          </a:xfrm>
          <a:prstGeom prst="rect">
            <a:avLst/>
          </a:prstGeom>
          <a:solidFill>
            <a:srgbClr val="FFFFFF"/>
          </a:solidFill>
          <a:ln>
            <a:solidFill>
              <a:srgbClr val="000000"/>
            </a:solidFill>
          </a:ln>
        </p:spPr>
        <p:txBody>
          <a:bodyPr wrap="square" rtlCol="0">
            <a:spAutoFit/>
          </a:bodyPr>
          <a:lstStyle/>
          <a:p>
            <a:pPr algn="ctr" eaLnBrk="0" hangingPunct="0"/>
            <a:r>
              <a:rPr lang="en-US" sz="1400" dirty="0">
                <a:solidFill>
                  <a:srgbClr val="543018"/>
                </a:solidFill>
                <a:latin typeface="Avenir Book" panose="02000503020000020003" pitchFamily="2" charset="0"/>
                <a:ea typeface="Avenir Medium" charset="0"/>
                <a:cs typeface="Avenir Medium" charset="0"/>
              </a:rPr>
              <a:t>“What is meant by ‘hunger’? How was it measured? What questions were asked?”</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54" y="2266122"/>
            <a:ext cx="7073692" cy="1302289"/>
          </a:xfrm>
          <a:prstGeom prst="rect">
            <a:avLst/>
          </a:prstGeom>
          <a:ln>
            <a:noFill/>
          </a:ln>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0834" y="3582961"/>
            <a:ext cx="4727750" cy="1507778"/>
          </a:xfrm>
          <a:prstGeom prst="rect">
            <a:avLst/>
          </a:prstGeom>
          <a:ln>
            <a:noFill/>
          </a:ln>
        </p:spPr>
      </p:pic>
      <p:sp>
        <p:nvSpPr>
          <p:cNvPr id="4" name="Rectangle 3">
            <a:extLst>
              <a:ext uri="{FF2B5EF4-FFF2-40B4-BE49-F238E27FC236}">
                <a16:creationId xmlns:a16="http://schemas.microsoft.com/office/drawing/2014/main" id="{C967099B-FDDA-AED8-ABD5-3B27C867ADDE}"/>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effectLst/>
              <a:uLnTx/>
              <a:uFillTx/>
              <a:latin typeface="Avenir Book" panose="02000503020000020003" pitchFamily="2" charset="0"/>
              <a:ea typeface="ＭＳ Ｐゴシック" pitchFamily="-106" charset="-128"/>
              <a:cs typeface="+mn-cs"/>
            </a:endParaRPr>
          </a:p>
        </p:txBody>
      </p:sp>
      <p:sp>
        <p:nvSpPr>
          <p:cNvPr id="16" name="TextBox 15">
            <a:extLst>
              <a:ext uri="{FF2B5EF4-FFF2-40B4-BE49-F238E27FC236}">
                <a16:creationId xmlns:a16="http://schemas.microsoft.com/office/drawing/2014/main" id="{E0FC0103-9EF1-508C-22CC-C48E4EA408D4}"/>
              </a:ext>
            </a:extLst>
          </p:cNvPr>
          <p:cNvSpPr txBox="1"/>
          <p:nvPr/>
        </p:nvSpPr>
        <p:spPr>
          <a:xfrm>
            <a:off x="2047607" y="5395364"/>
            <a:ext cx="5048787" cy="584775"/>
          </a:xfrm>
          <a:prstGeom prst="rect">
            <a:avLst/>
          </a:prstGeom>
          <a:noFill/>
        </p:spPr>
        <p:txBody>
          <a:bodyPr wrap="square">
            <a:spAutoFit/>
          </a:bodyPr>
          <a:lstStyle/>
          <a:p>
            <a:pPr marL="173038" indent="-161925" algn="ctr"/>
            <a:r>
              <a:rPr lang="en-US" sz="1600" dirty="0">
                <a:effectLst/>
                <a:latin typeface="Avenir" panose="02000503020000020003" pitchFamily="2" charset="0"/>
              </a:rPr>
              <a:t>* </a:t>
            </a:r>
            <a:r>
              <a:rPr lang="en-US" sz="1600" dirty="0">
                <a:latin typeface="Avenir" panose="02000503020000020003" pitchFamily="2" charset="0"/>
              </a:rPr>
              <a:t>Please remember that people from any perspective may be essentialist or non-essentialist thinkers. </a:t>
            </a:r>
            <a:endParaRPr lang="en-US" sz="1600" dirty="0">
              <a:effectLst/>
              <a:latin typeface="Avenir" panose="02000503020000020003" pitchFamily="2" charset="0"/>
            </a:endParaRPr>
          </a:p>
        </p:txBody>
      </p:sp>
      <p:cxnSp>
        <p:nvCxnSpPr>
          <p:cNvPr id="17" name="Straight Connector 16">
            <a:extLst>
              <a:ext uri="{FF2B5EF4-FFF2-40B4-BE49-F238E27FC236}">
                <a16:creationId xmlns:a16="http://schemas.microsoft.com/office/drawing/2014/main" id="{67470BA5-5E7F-4822-E3CD-74816C43985E}"/>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35E48C89-4262-DE8F-B966-07093D963D73}"/>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Facts or Value Judgments?</a:t>
            </a:r>
          </a:p>
        </p:txBody>
      </p:sp>
      <p:pic>
        <p:nvPicPr>
          <p:cNvPr id="19" name="Picture 18">
            <a:extLst>
              <a:ext uri="{FF2B5EF4-FFF2-40B4-BE49-F238E27FC236}">
                <a16:creationId xmlns:a16="http://schemas.microsoft.com/office/drawing/2014/main" id="{60EA7183-178D-1C41-EA5F-01E61DFCBA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632" y="1711801"/>
            <a:ext cx="8516670" cy="4671133"/>
          </a:xfrm>
          <a:prstGeom prst="rect">
            <a:avLst/>
          </a:prstGeom>
          <a:ln>
            <a:noFill/>
          </a:ln>
        </p:spPr>
      </p:pic>
      <p:sp>
        <p:nvSpPr>
          <p:cNvPr id="3" name="TextBox 2">
            <a:extLst>
              <a:ext uri="{FF2B5EF4-FFF2-40B4-BE49-F238E27FC236}">
                <a16:creationId xmlns:a16="http://schemas.microsoft.com/office/drawing/2014/main" id="{398B9D31-330D-232A-7A8C-250C3F564463}"/>
              </a:ext>
            </a:extLst>
          </p:cNvPr>
          <p:cNvSpPr txBox="1"/>
          <p:nvPr/>
        </p:nvSpPr>
        <p:spPr>
          <a:xfrm>
            <a:off x="139699" y="382531"/>
            <a:ext cx="8902700" cy="1107996"/>
          </a:xfrm>
          <a:prstGeom prst="rect">
            <a:avLst/>
          </a:prstGeom>
          <a:noFill/>
        </p:spPr>
        <p:txBody>
          <a:bodyPr wrap="square">
            <a:spAutoFit/>
          </a:bodyPr>
          <a:lstStyle/>
          <a:p>
            <a:pPr algn="ctr"/>
            <a:r>
              <a:rPr lang="en-US" sz="2200" dirty="0">
                <a:latin typeface="Avenir" panose="02000503020000020003" pitchFamily="2" charset="0"/>
              </a:rPr>
              <a:t>But there is a stumbling block to having constructive conversations among rival perspectives. What is it? We addressed it in Chapter 3: </a:t>
            </a:r>
          </a:p>
          <a:p>
            <a:pPr algn="ctr"/>
            <a:r>
              <a:rPr lang="en-US" sz="2200" dirty="0">
                <a:latin typeface="Avenir" panose="02000503020000020003" pitchFamily="2" charset="0"/>
              </a:rPr>
              <a:t>the </a:t>
            </a:r>
            <a:r>
              <a:rPr lang="en-US" sz="2200" dirty="0">
                <a:latin typeface="Avenir Book" panose="02000503020000020003" pitchFamily="2" charset="0"/>
              </a:rPr>
              <a:t>different perceptions of “</a:t>
            </a:r>
            <a:r>
              <a:rPr lang="en-US" sz="2200" b="1" dirty="0">
                <a:latin typeface="Avenir Black" panose="02000503020000020003" pitchFamily="2" charset="0"/>
              </a:rPr>
              <a:t>truth</a:t>
            </a:r>
            <a:r>
              <a:rPr lang="en-US" sz="2200" dirty="0">
                <a:latin typeface="Avenir Book" panose="02000503020000020003" pitchFamily="2" charset="0"/>
              </a:rPr>
              <a:t>” and “</a:t>
            </a:r>
            <a:r>
              <a:rPr lang="en-US" sz="2200" b="1" dirty="0">
                <a:latin typeface="Avenir Black" panose="02000503020000020003" pitchFamily="2" charset="0"/>
              </a:rPr>
              <a:t>facts</a:t>
            </a:r>
            <a:r>
              <a:rPr lang="en-US" sz="2200" dirty="0">
                <a:latin typeface="Avenir Book" panose="02000503020000020003" pitchFamily="2" charset="0"/>
              </a:rPr>
              <a:t>.” </a:t>
            </a:r>
            <a:endParaRPr lang="en-US" sz="2200" dirty="0">
              <a:effectLst/>
              <a:latin typeface="Avenir Book" panose="02000503020000020003" pitchFamily="2" charset="0"/>
            </a:endParaRPr>
          </a:p>
        </p:txBody>
      </p:sp>
    </p:spTree>
    <p:extLst>
      <p:ext uri="{BB962C8B-B14F-4D97-AF65-F5344CB8AC3E}">
        <p14:creationId xmlns:p14="http://schemas.microsoft.com/office/powerpoint/2010/main" val="1615703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10" name="Picture 9" descr="A group of apples and oranges&#10;&#10;Description automatically generated">
            <a:extLst>
              <a:ext uri="{FF2B5EF4-FFF2-40B4-BE49-F238E27FC236}">
                <a16:creationId xmlns:a16="http://schemas.microsoft.com/office/drawing/2014/main" id="{D6A682F5-1FF8-50B3-14F4-56B9A48B8126}"/>
              </a:ext>
            </a:extLst>
          </p:cNvPr>
          <p:cNvPicPr>
            <a:picLocks noChangeAspect="1"/>
          </p:cNvPicPr>
          <p:nvPr/>
        </p:nvPicPr>
        <p:blipFill rotWithShape="1">
          <a:blip r:embed="rId3">
            <a:extLst>
              <a:ext uri="{28A0092B-C50C-407E-A947-70E740481C1C}">
                <a14:useLocalDpi xmlns:a14="http://schemas.microsoft.com/office/drawing/2010/main" val="0"/>
              </a:ext>
            </a:extLst>
          </a:blip>
          <a:srcRect l="18856" t="12915" b="3707"/>
          <a:stretch/>
        </p:blipFill>
        <p:spPr>
          <a:xfrm>
            <a:off x="0" y="362923"/>
            <a:ext cx="9098608" cy="6232713"/>
          </a:xfrm>
          <a:prstGeom prst="rect">
            <a:avLst/>
          </a:prstGeom>
        </p:spPr>
      </p:pic>
      <p:sp>
        <p:nvSpPr>
          <p:cNvPr id="2" name="TextBox 1"/>
          <p:cNvSpPr txBox="1"/>
          <p:nvPr/>
        </p:nvSpPr>
        <p:spPr>
          <a:xfrm>
            <a:off x="-6146800" y="482600"/>
            <a:ext cx="184666"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4" name="Rectangle 3">
            <a:extLst>
              <a:ext uri="{FF2B5EF4-FFF2-40B4-BE49-F238E27FC236}">
                <a16:creationId xmlns:a16="http://schemas.microsoft.com/office/drawing/2014/main" id="{DB3E0F2D-EBF5-E74C-76C5-E4699C37217C}"/>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effectLst/>
              <a:uLnTx/>
              <a:uFillTx/>
              <a:latin typeface="Avenir Book" panose="02000503020000020003" pitchFamily="2" charset="0"/>
              <a:ea typeface="ＭＳ Ｐゴシック" pitchFamily="-106" charset="-128"/>
              <a:cs typeface="+mn-cs"/>
            </a:endParaRPr>
          </a:p>
        </p:txBody>
      </p:sp>
      <p:cxnSp>
        <p:nvCxnSpPr>
          <p:cNvPr id="7" name="Straight Connector 6">
            <a:extLst>
              <a:ext uri="{FF2B5EF4-FFF2-40B4-BE49-F238E27FC236}">
                <a16:creationId xmlns:a16="http://schemas.microsoft.com/office/drawing/2014/main" id="{303AECC3-05CD-1E63-E01A-3981B6E37D3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608D79CE-0B6D-DFE3-1022-F01463E001BA}"/>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Facts or Value Judgments?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8" name="Picture 7" descr="A white text on a black background&#10;&#10;Description automatically generated">
            <a:extLst>
              <a:ext uri="{FF2B5EF4-FFF2-40B4-BE49-F238E27FC236}">
                <a16:creationId xmlns:a16="http://schemas.microsoft.com/office/drawing/2014/main" id="{BFD7CDF3-17D5-2A44-7C27-0EFB4C9F64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4848" y="592327"/>
            <a:ext cx="3756673" cy="4850528"/>
          </a:xfrm>
          <a:prstGeom prst="rect">
            <a:avLst/>
          </a:prstGeom>
          <a:ln>
            <a:solidFill>
              <a:schemeClr val="tx1"/>
            </a:solidFill>
          </a:ln>
        </p:spPr>
      </p:pic>
    </p:spTree>
    <p:extLst>
      <p:ext uri="{BB962C8B-B14F-4D97-AF65-F5344CB8AC3E}">
        <p14:creationId xmlns:p14="http://schemas.microsoft.com/office/powerpoint/2010/main" val="1671696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705BB-7889-2346-11D2-3B665FD78EC4}"/>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Facts or Value Judgments?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12" name="Picture 11" descr="A screenshot of a cell phone&#10;&#10;Description automatically generated">
            <a:extLst>
              <a:ext uri="{FF2B5EF4-FFF2-40B4-BE49-F238E27FC236}">
                <a16:creationId xmlns:a16="http://schemas.microsoft.com/office/drawing/2014/main" id="{C9716C3C-84F3-B14A-AF88-5E67B8B73796}"/>
              </a:ext>
            </a:extLst>
          </p:cNvPr>
          <p:cNvPicPr>
            <a:picLocks noChangeAspect="1"/>
          </p:cNvPicPr>
          <p:nvPr/>
        </p:nvPicPr>
        <p:blipFill rotWithShape="1">
          <a:blip r:embed="rId3"/>
          <a:srcRect l="6678" t="4701" r="8334" b="6942"/>
          <a:stretch/>
        </p:blipFill>
        <p:spPr>
          <a:xfrm>
            <a:off x="817029" y="1865814"/>
            <a:ext cx="7216628" cy="4314366"/>
          </a:xfrm>
          <a:prstGeom prst="rect">
            <a:avLst/>
          </a:prstGeom>
          <a:ln>
            <a:noFill/>
          </a:ln>
        </p:spPr>
      </p:pic>
      <p:sp>
        <p:nvSpPr>
          <p:cNvPr id="2" name="TextBox 1"/>
          <p:cNvSpPr txBox="1"/>
          <p:nvPr/>
        </p:nvSpPr>
        <p:spPr>
          <a:xfrm>
            <a:off x="-6146800" y="569683"/>
            <a:ext cx="18466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Neue Regular" charset="0"/>
              <a:ea typeface="ＭＳ Ｐゴシック" pitchFamily="-106" charset="-128"/>
            </a:endParaRPr>
          </a:p>
        </p:txBody>
      </p:sp>
      <p:sp>
        <p:nvSpPr>
          <p:cNvPr id="6" name="TextBox 5"/>
          <p:cNvSpPr txBox="1"/>
          <p:nvPr/>
        </p:nvSpPr>
        <p:spPr>
          <a:xfrm>
            <a:off x="-1300480" y="6377569"/>
            <a:ext cx="18473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itchFamily="-106" charset="0"/>
              <a:ea typeface="ＭＳ Ｐゴシック" pitchFamily="-106" charset="-128"/>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655" y="5207160"/>
            <a:ext cx="7086002" cy="929390"/>
          </a:xfrm>
          <a:prstGeom prst="rect">
            <a:avLst/>
          </a:prstGeom>
          <a:ln>
            <a:noFill/>
          </a:ln>
        </p:spPr>
      </p:pic>
      <p:sp>
        <p:nvSpPr>
          <p:cNvPr id="9" name="TextBox 8"/>
          <p:cNvSpPr txBox="1"/>
          <p:nvPr/>
        </p:nvSpPr>
        <p:spPr>
          <a:xfrm>
            <a:off x="3741544" y="5396725"/>
            <a:ext cx="1765839" cy="523220"/>
          </a:xfrm>
          <a:prstGeom prst="rect">
            <a:avLst/>
          </a:prstGeom>
          <a:no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543018"/>
                </a:solidFill>
                <a:effectLst/>
                <a:uLnTx/>
                <a:uFillTx/>
                <a:latin typeface="Avenir Medium" charset="0"/>
                <a:ea typeface="Avenir Medium" charset="0"/>
                <a:cs typeface="Avenir Medium" charset="0"/>
              </a:rPr>
              <a:t>What should we do about hunger? </a:t>
            </a:r>
          </a:p>
        </p:txBody>
      </p:sp>
      <p:sp>
        <p:nvSpPr>
          <p:cNvPr id="10" name="TextBox 9"/>
          <p:cNvSpPr txBox="1"/>
          <p:nvPr/>
        </p:nvSpPr>
        <p:spPr>
          <a:xfrm>
            <a:off x="947655" y="3670045"/>
            <a:ext cx="1235034" cy="1169551"/>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543018"/>
                </a:solidFill>
                <a:effectLst/>
                <a:uLnTx/>
                <a:uFillTx/>
                <a:latin typeface="Avenir Medium" charset="0"/>
                <a:ea typeface="Avenir Medium" charset="0"/>
                <a:cs typeface="Avenir Medium" charset="0"/>
              </a:rPr>
              <a:t>“8% of Americans go to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543018"/>
                </a:solidFill>
                <a:effectLst/>
                <a:uLnTx/>
                <a:uFillTx/>
                <a:latin typeface="Avenir Medium" charset="0"/>
                <a:ea typeface="Avenir Medium" charset="0"/>
                <a:cs typeface="Avenir Medium" charset="0"/>
              </a:rPr>
              <a:t>bed hungry every night.”</a:t>
            </a:r>
          </a:p>
        </p:txBody>
      </p:sp>
      <p:sp>
        <p:nvSpPr>
          <p:cNvPr id="11" name="TextBox 10"/>
          <p:cNvSpPr txBox="1"/>
          <p:nvPr/>
        </p:nvSpPr>
        <p:spPr>
          <a:xfrm>
            <a:off x="6741592" y="3670045"/>
            <a:ext cx="1585379" cy="1169551"/>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543018"/>
                </a:solidFill>
                <a:effectLst/>
                <a:uLnTx/>
                <a:uFillTx/>
                <a:latin typeface="Avenir Medium" charset="0"/>
                <a:ea typeface="Avenir Medium" charset="0"/>
                <a:cs typeface="Avenir Medium" charset="0"/>
              </a:rPr>
              <a:t>“What is meant by hunger, how was is measured, what questions were asked.”</a:t>
            </a:r>
          </a:p>
        </p:txBody>
      </p:sp>
      <p:sp>
        <p:nvSpPr>
          <p:cNvPr id="4" name="Rectangle 3">
            <a:extLst>
              <a:ext uri="{FF2B5EF4-FFF2-40B4-BE49-F238E27FC236}">
                <a16:creationId xmlns:a16="http://schemas.microsoft.com/office/drawing/2014/main" id="{C967099B-FDDA-AED8-ABD5-3B27C867ADDE}"/>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 </a:t>
            </a:r>
            <a:r>
              <a:rPr kumimoji="0" lang="de-DE" sz="800" b="0" i="1" u="none" strike="noStrike" kern="0" cap="none" spc="0" normalizeH="0" baseline="0" noProof="0" dirty="0">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The VOTE </a:t>
            </a:r>
            <a:r>
              <a:rPr kumimoji="0" lang="de-DE" sz="800" b="0" i="1" u="none" strike="noStrike" kern="0" cap="none" spc="0" normalizeH="0" baseline="0" noProof="0" dirty="0" err="1">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Textbook</a:t>
            </a:r>
            <a:r>
              <a:rPr kumimoji="0" lang="de-DE" sz="800" b="0" i="1" u="none" strike="noStrike" kern="0" cap="none" spc="0" normalizeH="0" baseline="0" noProof="0" dirty="0">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 Second Edition</a:t>
            </a:r>
            <a:r>
              <a:rPr kumimoji="0" lang="de-DE" sz="800" b="0" i="0" u="none" strike="noStrike" kern="0" cap="none" spc="0" normalizeH="0" baseline="0" noProof="0" dirty="0">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7" name="TextBox 6">
            <a:extLst>
              <a:ext uri="{FF2B5EF4-FFF2-40B4-BE49-F238E27FC236}">
                <a16:creationId xmlns:a16="http://schemas.microsoft.com/office/drawing/2014/main" id="{E5C374DD-CC43-672D-730C-F787F086C674}"/>
              </a:ext>
            </a:extLst>
          </p:cNvPr>
          <p:cNvSpPr txBox="1"/>
          <p:nvPr/>
        </p:nvSpPr>
        <p:spPr>
          <a:xfrm>
            <a:off x="214852" y="480985"/>
            <a:ext cx="8714293" cy="1107996"/>
          </a:xfrm>
          <a:prstGeom prst="rect">
            <a:avLst/>
          </a:prstGeom>
          <a:noFill/>
        </p:spPr>
        <p:txBody>
          <a:bodyPr wrap="square">
            <a:spAutoFit/>
          </a:bodyPr>
          <a:lstStyle/>
          <a:p>
            <a:r>
              <a:rPr lang="en-US" sz="2200" dirty="0">
                <a:latin typeface="Avenir" panose="02000503020000020003" pitchFamily="2" charset="0"/>
              </a:rPr>
              <a:t>The ongoing debate about facts and truth is a speed bump, not a barrier, to pluralism because we all agree that policies (“What should we do?”) are based on value judgments. </a:t>
            </a:r>
          </a:p>
        </p:txBody>
      </p:sp>
      <p:cxnSp>
        <p:nvCxnSpPr>
          <p:cNvPr id="15" name="Straight Connector 14">
            <a:extLst>
              <a:ext uri="{FF2B5EF4-FFF2-40B4-BE49-F238E27FC236}">
                <a16:creationId xmlns:a16="http://schemas.microsoft.com/office/drawing/2014/main" id="{D8153E9A-718F-0631-00CB-A70E205CABF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1B79CD5-32E9-A29E-344A-D06FC95C99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8002" y="3761079"/>
            <a:ext cx="4428277" cy="2382661"/>
          </a:xfrm>
          <a:prstGeom prst="rect">
            <a:avLst/>
          </a:prstGeom>
          <a:ln>
            <a:noFill/>
          </a:ln>
        </p:spPr>
      </p:pic>
      <p:sp>
        <p:nvSpPr>
          <p:cNvPr id="20" name="Rectangle 19">
            <a:extLst>
              <a:ext uri="{FF2B5EF4-FFF2-40B4-BE49-F238E27FC236}">
                <a16:creationId xmlns:a16="http://schemas.microsoft.com/office/drawing/2014/main" id="{F6802104-C61A-A3EC-49AA-94C2BFE63942}"/>
              </a:ext>
            </a:extLst>
          </p:cNvPr>
          <p:cNvSpPr/>
          <p:nvPr/>
        </p:nvSpPr>
        <p:spPr bwMode="auto">
          <a:xfrm>
            <a:off x="846104" y="1710668"/>
            <a:ext cx="7556717" cy="4209277"/>
          </a:xfrm>
          <a:prstGeom prst="rect">
            <a:avLst/>
          </a:prstGeom>
          <a:solidFill>
            <a:schemeClr val="bg1">
              <a:lumMod val="75000"/>
              <a:alpha val="50202"/>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Arial" charset="0"/>
              <a:ea typeface="ヒラギノ角ゴ Pro W3" pitchFamily="-80" charset="-128"/>
              <a:sym typeface="Arial" charset="0"/>
            </a:endParaRPr>
          </a:p>
        </p:txBody>
      </p:sp>
      <p:pic>
        <p:nvPicPr>
          <p:cNvPr id="19" name="Picture 18" descr="A screenshot of a cell phone&#10;&#10;Description automatically generated">
            <a:extLst>
              <a:ext uri="{FF2B5EF4-FFF2-40B4-BE49-F238E27FC236}">
                <a16:creationId xmlns:a16="http://schemas.microsoft.com/office/drawing/2014/main" id="{95579A00-8C55-7662-5784-1BBB969F8F33}"/>
              </a:ext>
            </a:extLst>
          </p:cNvPr>
          <p:cNvPicPr>
            <a:picLocks noChangeAspect="1"/>
          </p:cNvPicPr>
          <p:nvPr/>
        </p:nvPicPr>
        <p:blipFill rotWithShape="1">
          <a:blip r:embed="rId3"/>
          <a:srcRect l="23535" t="44378" r="24004" b="29723"/>
          <a:stretch/>
        </p:blipFill>
        <p:spPr>
          <a:xfrm>
            <a:off x="2234837" y="3724639"/>
            <a:ext cx="4454606" cy="1264613"/>
          </a:xfrm>
          <a:prstGeom prst="rect">
            <a:avLst/>
          </a:prstGeom>
        </p:spPr>
      </p:pic>
      <p:sp>
        <p:nvSpPr>
          <p:cNvPr id="21" name="TextBox 20">
            <a:extLst>
              <a:ext uri="{FF2B5EF4-FFF2-40B4-BE49-F238E27FC236}">
                <a16:creationId xmlns:a16="http://schemas.microsoft.com/office/drawing/2014/main" id="{FBA71DE3-3051-57A4-4E9E-F72AAEDD186F}"/>
              </a:ext>
            </a:extLst>
          </p:cNvPr>
          <p:cNvSpPr txBox="1"/>
          <p:nvPr/>
        </p:nvSpPr>
        <p:spPr>
          <a:xfrm>
            <a:off x="3689080" y="5082588"/>
            <a:ext cx="1765839" cy="523220"/>
          </a:xfrm>
          <a:prstGeom prst="rect">
            <a:avLst/>
          </a:prstGeom>
          <a:solidFill>
            <a:schemeClr val="bg1"/>
          </a:solidFill>
          <a:ln>
            <a:solidFill>
              <a:srgbClr val="000000"/>
            </a:solidFill>
          </a:ln>
        </p:spPr>
        <p:txBody>
          <a:bodyPr wrap="square" rtlCol="0">
            <a:spAutoFit/>
          </a:bodyPr>
          <a:lstStyle/>
          <a:p>
            <a:pPr algn="ctr" eaLnBrk="0" hangingPunct="0"/>
            <a:r>
              <a:rPr lang="en-US" sz="1400" i="1" dirty="0">
                <a:solidFill>
                  <a:srgbClr val="543018"/>
                </a:solidFill>
                <a:latin typeface="Avenir Medium" charset="0"/>
                <a:ea typeface="Avenir Medium" charset="0"/>
                <a:cs typeface="Avenir Medium" charset="0"/>
              </a:rPr>
              <a:t>What should we do about hunger? </a:t>
            </a:r>
          </a:p>
        </p:txBody>
      </p:sp>
    </p:spTree>
    <p:extLst>
      <p:ext uri="{BB962C8B-B14F-4D97-AF65-F5344CB8AC3E}">
        <p14:creationId xmlns:p14="http://schemas.microsoft.com/office/powerpoint/2010/main" val="18890387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705BB-7889-2346-11D2-3B665FD78EC4}"/>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Facts or Value Judgments?</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12" name="Picture 11" descr="A screenshot of a cell phone&#10;&#10;Description automatically generated">
            <a:extLst>
              <a:ext uri="{FF2B5EF4-FFF2-40B4-BE49-F238E27FC236}">
                <a16:creationId xmlns:a16="http://schemas.microsoft.com/office/drawing/2014/main" id="{C9716C3C-84F3-B14A-AF88-5E67B8B73796}"/>
              </a:ext>
            </a:extLst>
          </p:cNvPr>
          <p:cNvPicPr>
            <a:picLocks noChangeAspect="1"/>
          </p:cNvPicPr>
          <p:nvPr/>
        </p:nvPicPr>
        <p:blipFill rotWithShape="1">
          <a:blip r:embed="rId3"/>
          <a:srcRect l="6678" t="4701" r="8334" b="6942"/>
          <a:stretch/>
        </p:blipFill>
        <p:spPr>
          <a:xfrm>
            <a:off x="817029" y="1865814"/>
            <a:ext cx="7216628" cy="4314366"/>
          </a:xfrm>
          <a:prstGeom prst="rect">
            <a:avLst/>
          </a:prstGeom>
          <a:ln>
            <a:noFill/>
          </a:ln>
        </p:spPr>
      </p:pic>
      <p:sp>
        <p:nvSpPr>
          <p:cNvPr id="2" name="TextBox 1"/>
          <p:cNvSpPr txBox="1"/>
          <p:nvPr/>
        </p:nvSpPr>
        <p:spPr>
          <a:xfrm>
            <a:off x="-6146800" y="569683"/>
            <a:ext cx="18466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Neue Regular" charset="0"/>
              <a:ea typeface="ＭＳ Ｐゴシック" pitchFamily="-106" charset="-128"/>
            </a:endParaRPr>
          </a:p>
        </p:txBody>
      </p:sp>
      <p:sp>
        <p:nvSpPr>
          <p:cNvPr id="6" name="TextBox 5"/>
          <p:cNvSpPr txBox="1"/>
          <p:nvPr/>
        </p:nvSpPr>
        <p:spPr>
          <a:xfrm>
            <a:off x="-1300480" y="6377569"/>
            <a:ext cx="18473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itchFamily="-106" charset="0"/>
              <a:ea typeface="ＭＳ Ｐゴシック" pitchFamily="-106" charset="-128"/>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655" y="5207160"/>
            <a:ext cx="7086002" cy="929390"/>
          </a:xfrm>
          <a:prstGeom prst="rect">
            <a:avLst/>
          </a:prstGeom>
          <a:ln>
            <a:noFill/>
          </a:ln>
        </p:spPr>
      </p:pic>
      <p:sp>
        <p:nvSpPr>
          <p:cNvPr id="9" name="TextBox 8"/>
          <p:cNvSpPr txBox="1"/>
          <p:nvPr/>
        </p:nvSpPr>
        <p:spPr>
          <a:xfrm>
            <a:off x="3741544" y="5396725"/>
            <a:ext cx="1765839" cy="523220"/>
          </a:xfrm>
          <a:prstGeom prst="rect">
            <a:avLst/>
          </a:prstGeom>
          <a:no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543018"/>
                </a:solidFill>
                <a:effectLst/>
                <a:uLnTx/>
                <a:uFillTx/>
                <a:latin typeface="Avenir Medium" charset="0"/>
                <a:ea typeface="Avenir Medium" charset="0"/>
                <a:cs typeface="Avenir Medium" charset="0"/>
              </a:rPr>
              <a:t>What should we do about hunger? </a:t>
            </a:r>
          </a:p>
        </p:txBody>
      </p:sp>
      <p:sp>
        <p:nvSpPr>
          <p:cNvPr id="10" name="TextBox 9"/>
          <p:cNvSpPr txBox="1"/>
          <p:nvPr/>
        </p:nvSpPr>
        <p:spPr>
          <a:xfrm>
            <a:off x="947655" y="3670045"/>
            <a:ext cx="1235034" cy="1169551"/>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543018"/>
                </a:solidFill>
                <a:effectLst/>
                <a:uLnTx/>
                <a:uFillTx/>
                <a:latin typeface="Avenir Medium" charset="0"/>
                <a:ea typeface="Avenir Medium" charset="0"/>
                <a:cs typeface="Avenir Medium" charset="0"/>
              </a:rPr>
              <a:t>“8% of Americans go to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543018"/>
                </a:solidFill>
                <a:effectLst/>
                <a:uLnTx/>
                <a:uFillTx/>
                <a:latin typeface="Avenir Medium" charset="0"/>
                <a:ea typeface="Avenir Medium" charset="0"/>
                <a:cs typeface="Avenir Medium" charset="0"/>
              </a:rPr>
              <a:t>bed hungry every night.”</a:t>
            </a:r>
          </a:p>
        </p:txBody>
      </p:sp>
      <p:sp>
        <p:nvSpPr>
          <p:cNvPr id="11" name="TextBox 10"/>
          <p:cNvSpPr txBox="1"/>
          <p:nvPr/>
        </p:nvSpPr>
        <p:spPr>
          <a:xfrm>
            <a:off x="6741592" y="3670045"/>
            <a:ext cx="1585379" cy="1169551"/>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543018"/>
                </a:solidFill>
                <a:effectLst/>
                <a:uLnTx/>
                <a:uFillTx/>
                <a:latin typeface="Avenir Medium" charset="0"/>
                <a:ea typeface="Avenir Medium" charset="0"/>
                <a:cs typeface="Avenir Medium" charset="0"/>
              </a:rPr>
              <a:t>“What is meant by hunger, how was is measured, what questions were asked.”</a:t>
            </a:r>
          </a:p>
        </p:txBody>
      </p:sp>
      <p:sp>
        <p:nvSpPr>
          <p:cNvPr id="4" name="Rectangle 3">
            <a:extLst>
              <a:ext uri="{FF2B5EF4-FFF2-40B4-BE49-F238E27FC236}">
                <a16:creationId xmlns:a16="http://schemas.microsoft.com/office/drawing/2014/main" id="{C967099B-FDDA-AED8-ABD5-3B27C867ADDE}"/>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 </a:t>
            </a:r>
            <a:r>
              <a:rPr kumimoji="0" lang="de-DE" sz="800" b="0" i="1" u="none" strike="noStrike" kern="0" cap="none" spc="0" normalizeH="0" baseline="0" noProof="0" dirty="0">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The VOTE </a:t>
            </a:r>
            <a:r>
              <a:rPr kumimoji="0" lang="de-DE" sz="800" b="0" i="1" u="none" strike="noStrike" kern="0" cap="none" spc="0" normalizeH="0" baseline="0" noProof="0" dirty="0" err="1">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Textbook</a:t>
            </a:r>
            <a:r>
              <a:rPr kumimoji="0" lang="de-DE" sz="800" b="0" i="1" u="none" strike="noStrike" kern="0" cap="none" spc="0" normalizeH="0" baseline="0" noProof="0" dirty="0">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 Second Edition</a:t>
            </a:r>
            <a:r>
              <a:rPr kumimoji="0" lang="de-DE" sz="800" b="0" i="0" u="none" strike="noStrike" kern="0" cap="none" spc="0" normalizeH="0" baseline="0" noProof="0" dirty="0">
                <a:ln>
                  <a:noFill/>
                </a:ln>
                <a:solidFill>
                  <a:srgbClr val="000000"/>
                </a:solidFill>
                <a:effectLst/>
                <a:uLnTx/>
                <a:uFillTx/>
                <a:latin typeface="Avenir LT Std 55 Roman" panose="020B0503020203020204" pitchFamily="34" charset="0"/>
                <a:ea typeface="Avenir Book" charset="0"/>
                <a:cs typeface="Avenir Book" charset="0"/>
                <a:sym typeface="Arial" pitchFamily="-106" charset="0"/>
              </a:rPr>
              <a:t> Copyright © 2023</a:t>
            </a:r>
            <a:endParaRPr kumimoji="0" lang="en-US" sz="800" b="0" i="0" u="none" strike="noStrike" kern="1200" cap="none" spc="0" normalizeH="0" baseline="0" noProof="0" dirty="0">
              <a:ln>
                <a:noFill/>
              </a:ln>
              <a:solidFill>
                <a:srgbClr val="000000"/>
              </a:solidFill>
              <a:effectLst/>
              <a:uLnTx/>
              <a:uFillTx/>
              <a:latin typeface="Calibri" panose="020F0502020204030204"/>
              <a:ea typeface="ＭＳ Ｐゴシック" pitchFamily="-106" charset="-128"/>
              <a:cs typeface="+mn-cs"/>
            </a:endParaRPr>
          </a:p>
        </p:txBody>
      </p:sp>
      <p:sp>
        <p:nvSpPr>
          <p:cNvPr id="7" name="TextBox 6">
            <a:extLst>
              <a:ext uri="{FF2B5EF4-FFF2-40B4-BE49-F238E27FC236}">
                <a16:creationId xmlns:a16="http://schemas.microsoft.com/office/drawing/2014/main" id="{E5C374DD-CC43-672D-730C-F787F086C674}"/>
              </a:ext>
            </a:extLst>
          </p:cNvPr>
          <p:cNvSpPr txBox="1"/>
          <p:nvPr/>
        </p:nvSpPr>
        <p:spPr>
          <a:xfrm>
            <a:off x="214852" y="480985"/>
            <a:ext cx="8714293" cy="1107996"/>
          </a:xfrm>
          <a:prstGeom prst="rect">
            <a:avLst/>
          </a:prstGeom>
          <a:noFill/>
        </p:spPr>
        <p:txBody>
          <a:bodyPr wrap="square">
            <a:spAutoFit/>
          </a:bodyPr>
          <a:lstStyle/>
          <a:p>
            <a:r>
              <a:rPr lang="en-US" sz="2200" dirty="0">
                <a:latin typeface="Avenir" panose="02000503020000020003" pitchFamily="2" charset="0"/>
              </a:rPr>
              <a:t>The ongoing debate about facts and truth is a speed bump, not a barrier, to pluralism because we all agree that policies (“What should we do?”) are based on value judgments. </a:t>
            </a:r>
          </a:p>
        </p:txBody>
      </p:sp>
      <p:cxnSp>
        <p:nvCxnSpPr>
          <p:cNvPr id="15" name="Straight Connector 14">
            <a:extLst>
              <a:ext uri="{FF2B5EF4-FFF2-40B4-BE49-F238E27FC236}">
                <a16:creationId xmlns:a16="http://schemas.microsoft.com/office/drawing/2014/main" id="{D8153E9A-718F-0631-00CB-A70E205CABF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1B79CD5-32E9-A29E-344A-D06FC95C99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8002" y="3761079"/>
            <a:ext cx="4428277" cy="2382661"/>
          </a:xfrm>
          <a:prstGeom prst="rect">
            <a:avLst/>
          </a:prstGeom>
          <a:ln>
            <a:noFill/>
          </a:ln>
        </p:spPr>
      </p:pic>
      <p:pic>
        <p:nvPicPr>
          <p:cNvPr id="19" name="Picture 18" descr="A screenshot of a cell phone&#10;&#10;Description automatically generated">
            <a:extLst>
              <a:ext uri="{FF2B5EF4-FFF2-40B4-BE49-F238E27FC236}">
                <a16:creationId xmlns:a16="http://schemas.microsoft.com/office/drawing/2014/main" id="{95579A00-8C55-7662-5784-1BBB969F8F33}"/>
              </a:ext>
            </a:extLst>
          </p:cNvPr>
          <p:cNvPicPr>
            <a:picLocks noChangeAspect="1"/>
          </p:cNvPicPr>
          <p:nvPr/>
        </p:nvPicPr>
        <p:blipFill rotWithShape="1">
          <a:blip r:embed="rId3"/>
          <a:srcRect l="23535" t="44378" r="24004" b="29723"/>
          <a:stretch/>
        </p:blipFill>
        <p:spPr>
          <a:xfrm>
            <a:off x="2234837" y="3724639"/>
            <a:ext cx="4454606" cy="1264613"/>
          </a:xfrm>
          <a:prstGeom prst="rect">
            <a:avLst/>
          </a:prstGeom>
        </p:spPr>
      </p:pic>
      <p:sp>
        <p:nvSpPr>
          <p:cNvPr id="21" name="TextBox 20">
            <a:extLst>
              <a:ext uri="{FF2B5EF4-FFF2-40B4-BE49-F238E27FC236}">
                <a16:creationId xmlns:a16="http://schemas.microsoft.com/office/drawing/2014/main" id="{FBA71DE3-3051-57A4-4E9E-F72AAEDD186F}"/>
              </a:ext>
            </a:extLst>
          </p:cNvPr>
          <p:cNvSpPr txBox="1"/>
          <p:nvPr/>
        </p:nvSpPr>
        <p:spPr>
          <a:xfrm>
            <a:off x="3689080" y="5082588"/>
            <a:ext cx="1765839" cy="523220"/>
          </a:xfrm>
          <a:prstGeom prst="rect">
            <a:avLst/>
          </a:prstGeom>
          <a:solidFill>
            <a:schemeClr val="bg1"/>
          </a:solidFill>
          <a:ln>
            <a:solidFill>
              <a:srgbClr val="000000"/>
            </a:solidFill>
          </a:ln>
        </p:spPr>
        <p:txBody>
          <a:bodyPr wrap="square" rtlCol="0">
            <a:spAutoFit/>
          </a:bodyPr>
          <a:lstStyle/>
          <a:p>
            <a:pPr algn="ctr" eaLnBrk="0" hangingPunct="0"/>
            <a:r>
              <a:rPr lang="en-US" sz="1400" i="1" dirty="0">
                <a:solidFill>
                  <a:srgbClr val="543018"/>
                </a:solidFill>
                <a:latin typeface="Avenir Medium" charset="0"/>
                <a:ea typeface="Avenir Medium" charset="0"/>
                <a:cs typeface="Avenir Medium" charset="0"/>
              </a:rPr>
              <a:t>What should we do about hunger? </a:t>
            </a:r>
          </a:p>
        </p:txBody>
      </p:sp>
    </p:spTree>
    <p:extLst>
      <p:ext uri="{BB962C8B-B14F-4D97-AF65-F5344CB8AC3E}">
        <p14:creationId xmlns:p14="http://schemas.microsoft.com/office/powerpoint/2010/main" val="2793126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p:nvPr/>
        </p:nvSpPr>
        <p:spPr>
          <a:xfrm>
            <a:off x="-6146800" y="482600"/>
            <a:ext cx="184666"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4" name="Rectangle 3">
            <a:extLst>
              <a:ext uri="{FF2B5EF4-FFF2-40B4-BE49-F238E27FC236}">
                <a16:creationId xmlns:a16="http://schemas.microsoft.com/office/drawing/2014/main" id="{DB3E0F2D-EBF5-E74C-76C5-E4699C37217C}"/>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effectLst/>
              <a:uLnTx/>
              <a:uFillTx/>
              <a:latin typeface="Avenir Book" panose="02000503020000020003" pitchFamily="2" charset="0"/>
              <a:ea typeface="ＭＳ Ｐゴシック" pitchFamily="-106" charset="-128"/>
              <a:cs typeface="+mn-cs"/>
            </a:endParaRPr>
          </a:p>
        </p:txBody>
      </p:sp>
      <p:pic>
        <p:nvPicPr>
          <p:cNvPr id="3" name="Picture 2">
            <a:extLst>
              <a:ext uri="{FF2B5EF4-FFF2-40B4-BE49-F238E27FC236}">
                <a16:creationId xmlns:a16="http://schemas.microsoft.com/office/drawing/2014/main" id="{80D37439-14BD-5AB2-7293-84350A8837C0}"/>
              </a:ext>
            </a:extLst>
          </p:cNvPr>
          <p:cNvPicPr>
            <a:picLocks noChangeAspect="1"/>
          </p:cNvPicPr>
          <p:nvPr/>
        </p:nvPicPr>
        <p:blipFill>
          <a:blip r:embed="rId3"/>
          <a:stretch>
            <a:fillRect/>
          </a:stretch>
        </p:blipFill>
        <p:spPr>
          <a:xfrm>
            <a:off x="864872" y="2285345"/>
            <a:ext cx="3707128" cy="4113502"/>
          </a:xfrm>
          <a:prstGeom prst="rect">
            <a:avLst/>
          </a:prstGeom>
          <a:ln>
            <a:noFill/>
          </a:ln>
        </p:spPr>
      </p:pic>
      <p:cxnSp>
        <p:nvCxnSpPr>
          <p:cNvPr id="7" name="Straight Connector 6">
            <a:extLst>
              <a:ext uri="{FF2B5EF4-FFF2-40B4-BE49-F238E27FC236}">
                <a16:creationId xmlns:a16="http://schemas.microsoft.com/office/drawing/2014/main" id="{303AECC3-05CD-1E63-E01A-3981B6E37D3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87435CA-0DC3-1C5C-3B0F-1459BF1946BD}"/>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Civil Discourse</a:t>
            </a:r>
          </a:p>
        </p:txBody>
      </p:sp>
      <p:sp>
        <p:nvSpPr>
          <p:cNvPr id="6" name="TextBox 5">
            <a:extLst>
              <a:ext uri="{FF2B5EF4-FFF2-40B4-BE49-F238E27FC236}">
                <a16:creationId xmlns:a16="http://schemas.microsoft.com/office/drawing/2014/main" id="{36428C9F-35AE-EC4A-EC88-40409A3F6664}"/>
              </a:ext>
            </a:extLst>
          </p:cNvPr>
          <p:cNvSpPr txBox="1"/>
          <p:nvPr/>
        </p:nvSpPr>
        <p:spPr>
          <a:xfrm>
            <a:off x="582929" y="459153"/>
            <a:ext cx="7772399" cy="1569660"/>
          </a:xfrm>
          <a:prstGeom prst="rect">
            <a:avLst/>
          </a:prstGeom>
          <a:noFill/>
        </p:spPr>
        <p:txBody>
          <a:bodyPr wrap="square" rtlCol="0">
            <a:spAutoFit/>
          </a:bodyPr>
          <a:lstStyle/>
          <a:p>
            <a:r>
              <a:rPr lang="en-US" sz="2400" dirty="0">
                <a:latin typeface="Avenir Book" panose="02000503020000020003" pitchFamily="2" charset="0"/>
              </a:rPr>
              <a:t>It’s a challenge to engage in </a:t>
            </a:r>
            <a:r>
              <a:rPr lang="en-US" sz="2400" b="1" dirty="0">
                <a:latin typeface="Avenir Black" panose="02000503020000020003" pitchFamily="2" charset="0"/>
              </a:rPr>
              <a:t>civil discourse</a:t>
            </a:r>
            <a:r>
              <a:rPr lang="en-US" sz="2400" dirty="0">
                <a:latin typeface="Avenir Book" panose="02000503020000020003" pitchFamily="2" charset="0"/>
              </a:rPr>
              <a:t>—respectful conversations intended to enhance understanding—instead of retreating or attacking out of fear, moral outrage, or self-righteousness.</a:t>
            </a:r>
          </a:p>
        </p:txBody>
      </p:sp>
      <p:sp>
        <p:nvSpPr>
          <p:cNvPr id="8" name="TextBox 7">
            <a:extLst>
              <a:ext uri="{FF2B5EF4-FFF2-40B4-BE49-F238E27FC236}">
                <a16:creationId xmlns:a16="http://schemas.microsoft.com/office/drawing/2014/main" id="{B3FCC20D-A35E-5EBC-2952-66482E89E713}"/>
              </a:ext>
            </a:extLst>
          </p:cNvPr>
          <p:cNvSpPr txBox="1"/>
          <p:nvPr/>
        </p:nvSpPr>
        <p:spPr>
          <a:xfrm>
            <a:off x="5477556" y="3254681"/>
            <a:ext cx="2954073" cy="2462213"/>
          </a:xfrm>
          <a:prstGeom prst="rect">
            <a:avLst/>
          </a:prstGeom>
          <a:noFill/>
        </p:spPr>
        <p:txBody>
          <a:bodyPr wrap="square" rtlCol="0">
            <a:spAutoFit/>
          </a:bodyPr>
          <a:lstStyle/>
          <a:p>
            <a:r>
              <a:rPr lang="en-US" sz="2200" dirty="0">
                <a:latin typeface="Avenir Book" panose="02000503020000020003" pitchFamily="2" charset="0"/>
              </a:rPr>
              <a:t>This is an alarming study from 2016. </a:t>
            </a:r>
          </a:p>
          <a:p>
            <a:endParaRPr lang="en-US" sz="2200" dirty="0">
              <a:latin typeface="Avenir Book" panose="02000503020000020003" pitchFamily="2" charset="0"/>
            </a:endParaRPr>
          </a:p>
          <a:p>
            <a:r>
              <a:rPr lang="en-US" sz="2200" dirty="0">
                <a:latin typeface="Avenir Book" panose="02000503020000020003" pitchFamily="2" charset="0"/>
              </a:rPr>
              <a:t>In your opinion, has partisanship gotten better or worse since that time? </a:t>
            </a:r>
          </a:p>
        </p:txBody>
      </p:sp>
      <p:sp>
        <p:nvSpPr>
          <p:cNvPr id="9" name="Rectangle 8">
            <a:extLst>
              <a:ext uri="{FF2B5EF4-FFF2-40B4-BE49-F238E27FC236}">
                <a16:creationId xmlns:a16="http://schemas.microsoft.com/office/drawing/2014/main" id="{874951E0-9FBD-CCEA-30CA-8E9760C0BCF8}"/>
              </a:ext>
            </a:extLst>
          </p:cNvPr>
          <p:cNvSpPr/>
          <p:nvPr/>
        </p:nvSpPr>
        <p:spPr bwMode="auto">
          <a:xfrm>
            <a:off x="712371" y="2116471"/>
            <a:ext cx="4207972" cy="4487725"/>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Arial" charset="0"/>
              <a:ea typeface="ヒラギノ角ゴ Pro W3" pitchFamily="-80" charset="-128"/>
              <a:sym typeface="Arial" charset="0"/>
            </a:endParaRPr>
          </a:p>
        </p:txBody>
      </p:sp>
    </p:spTree>
    <p:extLst>
      <p:ext uri="{BB962C8B-B14F-4D97-AF65-F5344CB8AC3E}">
        <p14:creationId xmlns:p14="http://schemas.microsoft.com/office/powerpoint/2010/main" val="3874152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p:nvPr/>
        </p:nvSpPr>
        <p:spPr>
          <a:xfrm>
            <a:off x="-6146800" y="482600"/>
            <a:ext cx="184666"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4" name="Rectangle 3">
            <a:extLst>
              <a:ext uri="{FF2B5EF4-FFF2-40B4-BE49-F238E27FC236}">
                <a16:creationId xmlns:a16="http://schemas.microsoft.com/office/drawing/2014/main" id="{DB3E0F2D-EBF5-E74C-76C5-E4699C37217C}"/>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 The VOTE </a:t>
            </a:r>
            <a:r>
              <a:rPr lang="de-DE" sz="800" kern="0" dirty="0" err="1">
                <a:latin typeface="Avenir Book" panose="02000503020000020003" pitchFamily="2" charset="0"/>
                <a:ea typeface="Avenir Book" charset="0"/>
                <a:cs typeface="Avenir Book" charset="0"/>
                <a:sym typeface="Arial" pitchFamily="-106" charset="0"/>
              </a:rPr>
              <a:t>Textbook</a:t>
            </a:r>
            <a:r>
              <a:rPr lang="de-DE" sz="800" kern="0" dirty="0">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effectLst/>
              <a:uLnTx/>
              <a:uFillTx/>
              <a:latin typeface="Avenir Book" panose="02000503020000020003" pitchFamily="2" charset="0"/>
              <a:ea typeface="ＭＳ Ｐゴシック" pitchFamily="-106" charset="-128"/>
              <a:cs typeface="+mn-cs"/>
            </a:endParaRPr>
          </a:p>
        </p:txBody>
      </p:sp>
      <p:cxnSp>
        <p:nvCxnSpPr>
          <p:cNvPr id="7" name="Straight Connector 6">
            <a:extLst>
              <a:ext uri="{FF2B5EF4-FFF2-40B4-BE49-F238E27FC236}">
                <a16:creationId xmlns:a16="http://schemas.microsoft.com/office/drawing/2014/main" id="{303AECC3-05CD-1E63-E01A-3981B6E37D3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C39FA53-5D7B-8D47-FE3E-F8F1211CD80A}"/>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Civil Discourse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5" name="Picture 4">
            <a:extLst>
              <a:ext uri="{FF2B5EF4-FFF2-40B4-BE49-F238E27FC236}">
                <a16:creationId xmlns:a16="http://schemas.microsoft.com/office/drawing/2014/main" id="{0CDBCA85-C7D4-9381-39A3-84C31C5923F3}"/>
              </a:ext>
            </a:extLst>
          </p:cNvPr>
          <p:cNvPicPr>
            <a:picLocks noChangeAspect="1"/>
          </p:cNvPicPr>
          <p:nvPr/>
        </p:nvPicPr>
        <p:blipFill>
          <a:blip r:embed="rId3"/>
          <a:stretch>
            <a:fillRect/>
          </a:stretch>
        </p:blipFill>
        <p:spPr>
          <a:xfrm>
            <a:off x="2413391" y="612390"/>
            <a:ext cx="4317218" cy="3264445"/>
          </a:xfrm>
          <a:prstGeom prst="rect">
            <a:avLst/>
          </a:prstGeom>
          <a:ln>
            <a:solidFill>
              <a:srgbClr val="000000"/>
            </a:solidFill>
          </a:ln>
        </p:spPr>
      </p:pic>
      <p:sp>
        <p:nvSpPr>
          <p:cNvPr id="9" name="TextBox 8">
            <a:extLst>
              <a:ext uri="{FF2B5EF4-FFF2-40B4-BE49-F238E27FC236}">
                <a16:creationId xmlns:a16="http://schemas.microsoft.com/office/drawing/2014/main" id="{DC2A7C4E-4A7A-5898-9A2A-FB0BD507EBAC}"/>
              </a:ext>
            </a:extLst>
          </p:cNvPr>
          <p:cNvSpPr txBox="1"/>
          <p:nvPr/>
        </p:nvSpPr>
        <p:spPr>
          <a:xfrm>
            <a:off x="45394" y="4117732"/>
            <a:ext cx="9053212" cy="2123658"/>
          </a:xfrm>
          <a:prstGeom prst="rect">
            <a:avLst/>
          </a:prstGeom>
          <a:noFill/>
        </p:spPr>
        <p:txBody>
          <a:bodyPr wrap="square">
            <a:spAutoFit/>
          </a:bodyPr>
          <a:lstStyle/>
          <a:p>
            <a:r>
              <a:rPr lang="en-US" sz="2400" dirty="0">
                <a:effectLst/>
                <a:latin typeface="Avenir Book" panose="02000503020000020003" pitchFamily="2" charset="0"/>
              </a:rPr>
              <a:t>Diversity of ideas is a gift of democracy. We need different ways of thinking to intermingle and recombine to bring us new resilience, strength, and wisdom.</a:t>
            </a:r>
          </a:p>
          <a:p>
            <a:r>
              <a:rPr lang="en-US" sz="1200" dirty="0">
                <a:effectLst/>
                <a:latin typeface="Avenir Book" panose="02000503020000020003" pitchFamily="2" charset="0"/>
              </a:rPr>
              <a:t> </a:t>
            </a:r>
          </a:p>
          <a:p>
            <a:r>
              <a:rPr lang="en-US" sz="2400" dirty="0">
                <a:effectLst/>
                <a:latin typeface="Avenir Book" panose="02000503020000020003" pitchFamily="2" charset="0"/>
              </a:rPr>
              <a:t>When a seed of an idea from someone else drifts into your mind, it could potentially blossom into a solution that the world needs.</a:t>
            </a:r>
          </a:p>
        </p:txBody>
      </p:sp>
    </p:spTree>
    <p:extLst>
      <p:ext uri="{BB962C8B-B14F-4D97-AF65-F5344CB8AC3E}">
        <p14:creationId xmlns:p14="http://schemas.microsoft.com/office/powerpoint/2010/main" val="1386723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2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5" name="Rectangle 4"/>
          <p:cNvSpPr/>
          <p:nvPr/>
        </p:nvSpPr>
        <p:spPr>
          <a:xfrm>
            <a:off x="1" y="745050"/>
            <a:ext cx="9144000" cy="31700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Avenir Medium" charset="0"/>
              </a:rPr>
              <a:t>Shared Tools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Civil Discourse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sp>
        <p:nvSpPr>
          <p:cNvPr id="9" name="Rectangle 8"/>
          <p:cNvSpPr/>
          <p:nvPr/>
        </p:nvSpPr>
        <p:spPr bwMode="auto">
          <a:xfrm>
            <a:off x="415418" y="571500"/>
            <a:ext cx="8313164"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noFill/>
              <a:effectLst/>
              <a:uLnTx/>
              <a:uFillTx/>
              <a:latin typeface="Avenir Book" panose="02000503020000020003" pitchFamily="2" charset="0"/>
              <a:ea typeface="ＭＳ Ｐゴシック" charset="0"/>
            </a:endParaRPr>
          </a:p>
        </p:txBody>
      </p:sp>
      <p:sp>
        <p:nvSpPr>
          <p:cNvPr id="2" name="Rectangle 1"/>
          <p:cNvSpPr/>
          <p:nvPr/>
        </p:nvSpPr>
        <p:spPr>
          <a:xfrm>
            <a:off x="0" y="1329427"/>
            <a:ext cx="9144000" cy="46166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for all three perspectives</a:t>
            </a:r>
          </a:p>
        </p:txBody>
      </p:sp>
      <p:sp>
        <p:nvSpPr>
          <p:cNvPr id="3" name="Rectangle 2">
            <a:extLst>
              <a:ext uri="{FF2B5EF4-FFF2-40B4-BE49-F238E27FC236}">
                <a16:creationId xmlns:a16="http://schemas.microsoft.com/office/drawing/2014/main" id="{74570111-85DB-B066-0334-9810A98D3BA4}"/>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cxnSp>
        <p:nvCxnSpPr>
          <p:cNvPr id="8" name="Straight Connector 7">
            <a:extLst>
              <a:ext uri="{FF2B5EF4-FFF2-40B4-BE49-F238E27FC236}">
                <a16:creationId xmlns:a16="http://schemas.microsoft.com/office/drawing/2014/main" id="{50620E9C-A667-1857-EAB3-90EE696CFB6F}"/>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C625ECD-AE70-DD07-6555-492174DF7249}"/>
              </a:ext>
            </a:extLst>
          </p:cNvPr>
          <p:cNvSpPr/>
          <p:nvPr/>
        </p:nvSpPr>
        <p:spPr>
          <a:xfrm>
            <a:off x="0" y="-6408"/>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yuthaya" pitchFamily="2" charset="-34"/>
                <a:ea typeface="Ayuthaya" pitchFamily="2" charset="-34"/>
                <a:cs typeface="Ayuthaya" pitchFamily="2" charset="-34"/>
              </a:rPr>
              <a:t>Section</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Civil Discourse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11" name="Picture 10">
            <a:extLst>
              <a:ext uri="{FF2B5EF4-FFF2-40B4-BE49-F238E27FC236}">
                <a16:creationId xmlns:a16="http://schemas.microsoft.com/office/drawing/2014/main" id="{E3D3D152-ACF2-88D4-E7A5-0122B995865A}"/>
              </a:ext>
            </a:extLst>
          </p:cNvPr>
          <p:cNvPicPr>
            <a:picLocks noChangeAspect="1"/>
          </p:cNvPicPr>
          <p:nvPr/>
        </p:nvPicPr>
        <p:blipFill>
          <a:blip r:embed="rId4"/>
          <a:stretch>
            <a:fillRect/>
          </a:stretch>
        </p:blipFill>
        <p:spPr>
          <a:xfrm>
            <a:off x="1558027" y="2876460"/>
            <a:ext cx="6027946" cy="2824490"/>
          </a:xfrm>
          <a:prstGeom prst="rect">
            <a:avLst/>
          </a:prstGeom>
          <a:ln>
            <a:solidFill>
              <a:srgbClr val="000000"/>
            </a:solidFill>
          </a:ln>
        </p:spPr>
      </p:pic>
    </p:spTree>
    <p:extLst>
      <p:ext uri="{BB962C8B-B14F-4D97-AF65-F5344CB8AC3E}">
        <p14:creationId xmlns:p14="http://schemas.microsoft.com/office/powerpoint/2010/main" val="416168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7" name="Rectangle 1"/>
          <p:cNvSpPr>
            <a:spLocks noGrp="1" noChangeArrowheads="1"/>
          </p:cNvSpPr>
          <p:nvPr>
            <p:ph type="body" idx="1"/>
          </p:nvPr>
        </p:nvSpPr>
        <p:spPr bwMode="auto">
          <a:xfrm>
            <a:off x="0" y="482600"/>
            <a:ext cx="9098606" cy="5706051"/>
          </a:xfrm>
          <a:solidFill>
            <a:srgbClr val="FFFFFF"/>
          </a:solidFill>
          <a:extLst>
            <a:ext uri="{91240B29-F687-4f45-9708-019B960494DF}">
              <a14:hiddenLine xmlns="" xmlns:a14="http://schemas.microsoft.com/office/drawing/2010/main" w="9525">
                <a:solidFill>
                  <a:srgbClr val="000000"/>
                </a:solidFill>
                <a:miter lim="800000"/>
                <a:headEnd/>
                <a:tailEnd/>
              </a14:hiddenLine>
            </a:ext>
          </a:extLst>
        </p:spPr>
        <p:txBody>
          <a:bodyPr vert="horz" wrap="square" rIns="132073" numCol="1" anchor="t" anchorCtr="0" compatLnSpc="1">
            <a:prstTxWarp prst="textNoShape">
              <a:avLst/>
            </a:prstTxWarp>
          </a:bodyPr>
          <a:lstStyle/>
          <a:p>
            <a:pPr marL="647700" indent="-608013" algn="ctr" eaLnBrk="1" hangingPunct="1">
              <a:buFont typeface="Arial" charset="0"/>
              <a:buNone/>
            </a:pPr>
            <a:r>
              <a:rPr lang="en-US" sz="3600" b="1" dirty="0">
                <a:solidFill>
                  <a:srgbClr val="000000"/>
                </a:solidFill>
                <a:latin typeface="Avenir Black" panose="02000503020000020003" pitchFamily="2" charset="0"/>
                <a:ea typeface="Avenir Medium" charset="0"/>
                <a:cs typeface="Avenir Medium" charset="0"/>
              </a:rPr>
              <a:t>Six Guidelines for Civil Discourse</a:t>
            </a:r>
            <a:endParaRPr lang="en-US" sz="2800" b="1" dirty="0">
              <a:solidFill>
                <a:srgbClr val="000000"/>
              </a:solidFill>
              <a:latin typeface="Avenir Black" panose="02000503020000020003" pitchFamily="2" charset="0"/>
              <a:ea typeface="Avenir Medium" charset="0"/>
              <a:cs typeface="Avenir Medium" charset="0"/>
            </a:endParaRPr>
          </a:p>
          <a:p>
            <a:pPr marL="647700" indent="-608013" eaLnBrk="1" hangingPunct="1">
              <a:lnSpc>
                <a:spcPct val="150000"/>
              </a:lnSpc>
              <a:spcBef>
                <a:spcPts val="1500"/>
              </a:spcBef>
              <a:buFont typeface="Arial" charset="0"/>
              <a:buAutoNum type="arabicPeriod"/>
            </a:pPr>
            <a:r>
              <a:rPr lang="en-US" sz="2800" b="1" dirty="0">
                <a:solidFill>
                  <a:srgbClr val="000000"/>
                </a:solidFill>
                <a:latin typeface="Avenir Book" panose="02000503020000020003" pitchFamily="2" charset="0"/>
                <a:ea typeface="Avenir Medium" charset="0"/>
                <a:cs typeface="Avenir Medium" charset="0"/>
              </a:rPr>
              <a:t>Listen Thoughtfully</a:t>
            </a:r>
          </a:p>
          <a:p>
            <a:pPr marL="635000" lvl="1" indent="0" eaLnBrk="1" hangingPunct="1">
              <a:spcBef>
                <a:spcPts val="1500"/>
              </a:spcBef>
              <a:buNone/>
            </a:pPr>
            <a:r>
              <a:rPr lang="en-US" sz="2400" dirty="0">
                <a:solidFill>
                  <a:srgbClr val="000000"/>
                </a:solidFill>
                <a:latin typeface="Avenir Book" panose="02000503020000020003" pitchFamily="2" charset="0"/>
                <a:ea typeface="Avenir Medium" charset="0"/>
                <a:cs typeface="Avenir Medium" charset="0"/>
              </a:rPr>
              <a:t>Try to focu</a:t>
            </a:r>
            <a:r>
              <a:rPr lang="en-US" sz="2400" dirty="0">
                <a:solidFill>
                  <a:srgbClr val="000000"/>
                </a:solidFill>
                <a:ea typeface="Avenir Medium" charset="0"/>
                <a:cs typeface="Avenir Medium" charset="0"/>
              </a:rPr>
              <a:t>s on really </a:t>
            </a:r>
            <a:r>
              <a:rPr lang="en-US" sz="2400" dirty="0">
                <a:solidFill>
                  <a:srgbClr val="000000"/>
                </a:solidFill>
                <a:latin typeface="Avenir Book" panose="02000503020000020003" pitchFamily="2" charset="0"/>
                <a:ea typeface="Avenir Medium" charset="0"/>
                <a:cs typeface="Avenir Medium" charset="0"/>
              </a:rPr>
              <a:t>understanding what they are saying, even if you think you already know. </a:t>
            </a:r>
          </a:p>
          <a:p>
            <a:pPr marL="647700" indent="-608013" eaLnBrk="1" hangingPunct="1">
              <a:lnSpc>
                <a:spcPct val="150000"/>
              </a:lnSpc>
              <a:spcBef>
                <a:spcPts val="1500"/>
              </a:spcBef>
              <a:buFont typeface="Arial" charset="0"/>
              <a:buAutoNum type="arabicPeriod"/>
            </a:pPr>
            <a:r>
              <a:rPr lang="en-US" sz="2800" b="1" dirty="0">
                <a:solidFill>
                  <a:srgbClr val="000000"/>
                </a:solidFill>
                <a:latin typeface="Avenir Book" panose="02000503020000020003" pitchFamily="2" charset="0"/>
                <a:ea typeface="Avenir Medium" charset="0"/>
                <a:cs typeface="Avenir Medium" charset="0"/>
              </a:rPr>
              <a:t>Critique Issues, Not </a:t>
            </a:r>
            <a:r>
              <a:rPr lang="en-US" sz="2800" b="1" dirty="0">
                <a:solidFill>
                  <a:srgbClr val="000000"/>
                </a:solidFill>
                <a:ea typeface="Avenir Medium" charset="0"/>
                <a:cs typeface="Avenir Medium" charset="0"/>
              </a:rPr>
              <a:t>I</a:t>
            </a:r>
            <a:r>
              <a:rPr lang="en-US" sz="2800" b="1" dirty="0">
                <a:solidFill>
                  <a:srgbClr val="000000"/>
                </a:solidFill>
                <a:latin typeface="Avenir Book" panose="02000503020000020003" pitchFamily="2" charset="0"/>
                <a:ea typeface="Avenir Medium" charset="0"/>
                <a:cs typeface="Avenir Medium" charset="0"/>
              </a:rPr>
              <a:t>ndividuals</a:t>
            </a:r>
          </a:p>
          <a:p>
            <a:pPr marL="641350" indent="-14288" eaLnBrk="1" hangingPunct="1">
              <a:spcBef>
                <a:spcPts val="1500"/>
              </a:spcBef>
              <a:buNone/>
            </a:pPr>
            <a:r>
              <a:rPr lang="en-US" sz="2400" dirty="0">
                <a:solidFill>
                  <a:srgbClr val="000000"/>
                </a:solidFill>
                <a:latin typeface="Avenir Book" panose="02000503020000020003" pitchFamily="2" charset="0"/>
                <a:ea typeface="Avenir Medium" charset="0"/>
                <a:cs typeface="Avenir Medium" charset="0"/>
              </a:rPr>
              <a:t>Don’t make it personal. You don’t have to like the other person to give their ideas a fair hearing. </a:t>
            </a:r>
          </a:p>
          <a:p>
            <a:pPr marL="647700" indent="-608013" eaLnBrk="1" hangingPunct="1">
              <a:lnSpc>
                <a:spcPct val="150000"/>
              </a:lnSpc>
              <a:spcBef>
                <a:spcPts val="1500"/>
              </a:spcBef>
              <a:buFont typeface="+mj-lt"/>
              <a:buAutoNum type="arabicPeriod" startAt="3"/>
            </a:pPr>
            <a:r>
              <a:rPr lang="en-US" sz="2800" b="1" dirty="0">
                <a:solidFill>
                  <a:srgbClr val="000000"/>
                </a:solidFill>
                <a:latin typeface="Avenir Book" panose="02000503020000020003" pitchFamily="2" charset="0"/>
                <a:ea typeface="Avenir Medium" charset="0"/>
                <a:cs typeface="Avenir Medium" charset="0"/>
              </a:rPr>
              <a:t>Use Your </a:t>
            </a:r>
            <a:r>
              <a:rPr lang="en-US" sz="2800" b="1" dirty="0">
                <a:solidFill>
                  <a:srgbClr val="000000"/>
                </a:solidFill>
                <a:ea typeface="Avenir Medium" charset="0"/>
                <a:cs typeface="Avenir Medium" charset="0"/>
              </a:rPr>
              <a:t>B</a:t>
            </a:r>
            <a:r>
              <a:rPr lang="en-US" sz="2800" b="1" dirty="0">
                <a:solidFill>
                  <a:srgbClr val="000000"/>
                </a:solidFill>
                <a:latin typeface="Avenir Book" panose="02000503020000020003" pitchFamily="2" charset="0"/>
                <a:ea typeface="Avenir Medium" charset="0"/>
                <a:cs typeface="Avenir Medium" charset="0"/>
              </a:rPr>
              <a:t>iofeedback</a:t>
            </a:r>
          </a:p>
          <a:p>
            <a:pPr marL="641350" indent="-14288" eaLnBrk="1" hangingPunct="1">
              <a:spcBef>
                <a:spcPts val="1500"/>
              </a:spcBef>
              <a:buNone/>
            </a:pPr>
            <a:r>
              <a:rPr lang="en-US" sz="2400" dirty="0">
                <a:solidFill>
                  <a:srgbClr val="000000"/>
                </a:solidFill>
                <a:latin typeface="Avenir Book" panose="02000503020000020003" pitchFamily="2" charset="0"/>
                <a:ea typeface="Avenir Medium" charset="0"/>
                <a:cs typeface="Avenir Medium" charset="0"/>
              </a:rPr>
              <a:t>Be mindful of your physical and emotional reactions and remember to breathe. </a:t>
            </a:r>
          </a:p>
        </p:txBody>
      </p:sp>
      <p:sp>
        <p:nvSpPr>
          <p:cNvPr id="2" name="TextBox 1"/>
          <p:cNvSpPr txBox="1"/>
          <p:nvPr/>
        </p:nvSpPr>
        <p:spPr>
          <a:xfrm>
            <a:off x="-6146800" y="482600"/>
            <a:ext cx="184666"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4" name="Rectangle 3">
            <a:extLst>
              <a:ext uri="{FF2B5EF4-FFF2-40B4-BE49-F238E27FC236}">
                <a16:creationId xmlns:a16="http://schemas.microsoft.com/office/drawing/2014/main" id="{497EAC35-E31D-9870-5AAF-D6532C983896}"/>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DE1D9148-38E3-7B68-A580-2B9DB7612D4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p>
        </p:txBody>
      </p:sp>
      <p:cxnSp>
        <p:nvCxnSpPr>
          <p:cNvPr id="5" name="Straight Connector 4">
            <a:extLst>
              <a:ext uri="{FF2B5EF4-FFF2-40B4-BE49-F238E27FC236}">
                <a16:creationId xmlns:a16="http://schemas.microsoft.com/office/drawing/2014/main" id="{06662DEC-7B47-C07D-996B-ED4B5F0B172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037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7">
                                            <p:txEl>
                                              <p:pRg st="1" end="1"/>
                                            </p:txEl>
                                          </p:spTgt>
                                        </p:tgtEl>
                                        <p:attrNameLst>
                                          <p:attrName>style.visibility</p:attrName>
                                        </p:attrNameLst>
                                      </p:cBhvr>
                                      <p:to>
                                        <p:strVal val="visible"/>
                                      </p:to>
                                    </p:set>
                                    <p:animEffect transition="in" filter="fade">
                                      <p:cBhvr>
                                        <p:cTn id="7" dur="2000"/>
                                        <p:tgtEl>
                                          <p:spTgt spid="92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7">
                                            <p:txEl>
                                              <p:pRg st="2" end="2"/>
                                            </p:txEl>
                                          </p:spTgt>
                                        </p:tgtEl>
                                        <p:attrNameLst>
                                          <p:attrName>style.visibility</p:attrName>
                                        </p:attrNameLst>
                                      </p:cBhvr>
                                      <p:to>
                                        <p:strVal val="visible"/>
                                      </p:to>
                                    </p:set>
                                    <p:animEffect transition="in" filter="fade">
                                      <p:cBhvr>
                                        <p:cTn id="12" dur="2000"/>
                                        <p:tgtEl>
                                          <p:spTgt spid="92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7">
                                            <p:txEl>
                                              <p:pRg st="3" end="3"/>
                                            </p:txEl>
                                          </p:spTgt>
                                        </p:tgtEl>
                                        <p:attrNameLst>
                                          <p:attrName>style.visibility</p:attrName>
                                        </p:attrNameLst>
                                      </p:cBhvr>
                                      <p:to>
                                        <p:strVal val="visible"/>
                                      </p:to>
                                    </p:set>
                                    <p:animEffect transition="in" filter="fade">
                                      <p:cBhvr>
                                        <p:cTn id="17" dur="2000"/>
                                        <p:tgtEl>
                                          <p:spTgt spid="921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17">
                                            <p:txEl>
                                              <p:pRg st="4" end="4"/>
                                            </p:txEl>
                                          </p:spTgt>
                                        </p:tgtEl>
                                        <p:attrNameLst>
                                          <p:attrName>style.visibility</p:attrName>
                                        </p:attrNameLst>
                                      </p:cBhvr>
                                      <p:to>
                                        <p:strVal val="visible"/>
                                      </p:to>
                                    </p:set>
                                    <p:animEffect transition="in" filter="fade">
                                      <p:cBhvr>
                                        <p:cTn id="22" dur="2000"/>
                                        <p:tgtEl>
                                          <p:spTgt spid="921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17">
                                            <p:txEl>
                                              <p:pRg st="5" end="5"/>
                                            </p:txEl>
                                          </p:spTgt>
                                        </p:tgtEl>
                                        <p:attrNameLst>
                                          <p:attrName>style.visibility</p:attrName>
                                        </p:attrNameLst>
                                      </p:cBhvr>
                                      <p:to>
                                        <p:strVal val="visible"/>
                                      </p:to>
                                    </p:set>
                                    <p:animEffect transition="in" filter="fade">
                                      <p:cBhvr>
                                        <p:cTn id="27" dur="2000"/>
                                        <p:tgtEl>
                                          <p:spTgt spid="921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217">
                                            <p:txEl>
                                              <p:pRg st="6" end="6"/>
                                            </p:txEl>
                                          </p:spTgt>
                                        </p:tgtEl>
                                        <p:attrNameLst>
                                          <p:attrName>style.visibility</p:attrName>
                                        </p:attrNameLst>
                                      </p:cBhvr>
                                      <p:to>
                                        <p:strVal val="visible"/>
                                      </p:to>
                                    </p:set>
                                    <p:animEffect transition="in" filter="fade">
                                      <p:cBhvr>
                                        <p:cTn id="32" dur="2000"/>
                                        <p:tgtEl>
                                          <p:spTgt spid="921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p:nvPr/>
        </p:nvSpPr>
        <p:spPr>
          <a:xfrm>
            <a:off x="-6146800" y="482600"/>
            <a:ext cx="184666"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4" name="Rectangle 3">
            <a:extLst>
              <a:ext uri="{FF2B5EF4-FFF2-40B4-BE49-F238E27FC236}">
                <a16:creationId xmlns:a16="http://schemas.microsoft.com/office/drawing/2014/main" id="{F181AE6F-A5BF-5210-B339-092C05B48719}"/>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1">
            <a:extLst>
              <a:ext uri="{FF2B5EF4-FFF2-40B4-BE49-F238E27FC236}">
                <a16:creationId xmlns:a16="http://schemas.microsoft.com/office/drawing/2014/main" id="{8D8A91F3-99DF-1677-0951-9C93230ECDE1}"/>
              </a:ext>
            </a:extLst>
          </p:cNvPr>
          <p:cNvSpPr txBox="1">
            <a:spLocks noChangeArrowheads="1"/>
          </p:cNvSpPr>
          <p:nvPr/>
        </p:nvSpPr>
        <p:spPr bwMode="auto">
          <a:xfrm>
            <a:off x="0" y="482600"/>
            <a:ext cx="9098606" cy="5706051"/>
          </a:xfrm>
          <a:prstGeom prst="rect">
            <a:avLst/>
          </a:prstGeom>
          <a:solidFill>
            <a:srgbClr val="FFFFFF"/>
          </a:solidFill>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35" tIns="45718" rIns="132073" bIns="45718" numCol="1" anchor="t" anchorCtr="0" compatLnSpc="1">
            <a:prstTxWarp prst="textNoShape">
              <a:avLst/>
            </a:prstTxWarp>
          </a:bodyPr>
          <a:lstStyle>
            <a:lvl1pPr marL="381000" indent="-341313" algn="l" rtl="0" eaLnBrk="0" fontAlgn="base" hangingPunct="0">
              <a:spcBef>
                <a:spcPts val="700"/>
              </a:spcBef>
              <a:spcAft>
                <a:spcPct val="0"/>
              </a:spcAft>
              <a:buSzPct val="100000"/>
              <a:buFont typeface="Arial" charset="0"/>
              <a:buChar char="•"/>
              <a:defRPr sz="3200" b="0" i="0">
                <a:solidFill>
                  <a:schemeClr val="tx1"/>
                </a:solidFill>
                <a:latin typeface="Avenir Book" panose="02000503020000020003" pitchFamily="2" charset="0"/>
                <a:ea typeface="+mn-ea"/>
                <a:cs typeface="ヒラギノ角ゴ Pro W3" pitchFamily="-112" charset="-128"/>
                <a:sym typeface="Arial" charset="0"/>
              </a:defRPr>
            </a:lvl1pPr>
            <a:lvl2pPr marL="730250" indent="-284163" algn="l" rtl="0" eaLnBrk="0" fontAlgn="base" hangingPunct="0">
              <a:spcBef>
                <a:spcPts val="600"/>
              </a:spcBef>
              <a:spcAft>
                <a:spcPct val="0"/>
              </a:spcAft>
              <a:buSzPct val="100000"/>
              <a:buFont typeface="Arial" charset="0"/>
              <a:buChar char="–"/>
              <a:defRPr sz="2800" b="0" i="0">
                <a:solidFill>
                  <a:schemeClr val="tx1"/>
                </a:solidFill>
                <a:latin typeface="Avenir Book" panose="02000503020000020003" pitchFamily="2" charset="0"/>
                <a:ea typeface="+mn-ea"/>
                <a:cs typeface="ヒラギノ角ゴ Pro W3" pitchFamily="-112" charset="-128"/>
                <a:sym typeface="Arial" charset="0"/>
              </a:defRPr>
            </a:lvl2pPr>
            <a:lvl3pPr marL="1130300" indent="-227013" algn="l" rtl="0" eaLnBrk="0" fontAlgn="base" hangingPunct="0">
              <a:spcBef>
                <a:spcPts val="600"/>
              </a:spcBef>
              <a:spcAft>
                <a:spcPct val="0"/>
              </a:spcAft>
              <a:buSzPct val="100000"/>
              <a:buFont typeface="Arial" charset="0"/>
              <a:buChar char="•"/>
              <a:defRPr sz="2400" b="0" i="0">
                <a:solidFill>
                  <a:schemeClr val="tx1"/>
                </a:solidFill>
                <a:latin typeface="Avenir Book" panose="02000503020000020003" pitchFamily="2" charset="0"/>
                <a:ea typeface="+mn-ea"/>
                <a:cs typeface="ヒラギノ角ゴ Pro W3" pitchFamily="-112" charset="-128"/>
                <a:sym typeface="Arial" charset="0"/>
              </a:defRPr>
            </a:lvl3pPr>
            <a:lvl4pPr marL="1587500" indent="-227013" algn="l" rtl="0" eaLnBrk="0" fontAlgn="base" hangingPunct="0">
              <a:spcBef>
                <a:spcPts val="500"/>
              </a:spcBef>
              <a:spcAft>
                <a:spcPct val="0"/>
              </a:spcAft>
              <a:buSzPct val="100000"/>
              <a:buFont typeface="Arial" charset="0"/>
              <a:buChar char="–"/>
              <a:defRPr sz="2000" b="0" i="0">
                <a:solidFill>
                  <a:schemeClr val="tx1"/>
                </a:solidFill>
                <a:latin typeface="Avenir Book" panose="02000503020000020003" pitchFamily="2" charset="0"/>
                <a:ea typeface="+mn-ea"/>
                <a:cs typeface="ヒラギノ角ゴ Pro W3" pitchFamily="-112" charset="-128"/>
                <a:sym typeface="Arial" charset="0"/>
              </a:defRPr>
            </a:lvl4pPr>
            <a:lvl5pPr marL="2044700" indent="-227013" algn="l" rtl="0" eaLnBrk="0" fontAlgn="base" hangingPunct="0">
              <a:spcBef>
                <a:spcPts val="500"/>
              </a:spcBef>
              <a:spcAft>
                <a:spcPct val="0"/>
              </a:spcAft>
              <a:buSzPct val="100000"/>
              <a:buFont typeface="Arial" charset="0"/>
              <a:buChar char="»"/>
              <a:defRPr sz="2000" b="0" i="0">
                <a:solidFill>
                  <a:schemeClr val="tx1"/>
                </a:solidFill>
                <a:latin typeface="Avenir Book" panose="02000503020000020003" pitchFamily="2" charset="0"/>
                <a:ea typeface="+mn-ea"/>
                <a:cs typeface="ヒラギノ角ゴ Pro W3" pitchFamily="-112" charset="-128"/>
                <a:sym typeface="Arial" charset="0"/>
              </a:defRPr>
            </a:lvl5pPr>
            <a:lvl6pPr marL="250336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6pPr>
            <a:lvl7pPr marL="2960536"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7pPr>
            <a:lvl8pPr marL="3417713"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8pPr>
            <a:lvl9pPr marL="387489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9pPr>
          </a:lstStyle>
          <a:p>
            <a:pPr marL="647700" indent="-608013" algn="ctr" eaLnBrk="1" hangingPunct="1">
              <a:buFont typeface="Arial" charset="0"/>
              <a:buNone/>
            </a:pPr>
            <a:r>
              <a:rPr lang="en-US" sz="3600" b="1" kern="0" dirty="0">
                <a:solidFill>
                  <a:srgbClr val="000000"/>
                </a:solidFill>
                <a:latin typeface="Avenir Black" panose="02000503020000020003" pitchFamily="2" charset="0"/>
                <a:ea typeface="Avenir Medium" charset="0"/>
                <a:cs typeface="Avenir Medium" charset="0"/>
              </a:rPr>
              <a:t>Six Guidelines for Civil Discourse, cont’d</a:t>
            </a:r>
            <a:endParaRPr lang="en-US" sz="2800" b="1" kern="0" dirty="0">
              <a:solidFill>
                <a:srgbClr val="000000"/>
              </a:solidFill>
              <a:latin typeface="Avenir Blac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57D2321C-ACE2-96E2-6E73-1DB70C243EB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53056C08-7ACC-9848-498D-6F7AE30FBB0C}"/>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Rectangle 1">
            <a:extLst>
              <a:ext uri="{FF2B5EF4-FFF2-40B4-BE49-F238E27FC236}">
                <a16:creationId xmlns:a16="http://schemas.microsoft.com/office/drawing/2014/main" id="{6EB4E8DB-B0AB-6090-8FE3-8681EADE9882}"/>
              </a:ext>
            </a:extLst>
          </p:cNvPr>
          <p:cNvSpPr txBox="1">
            <a:spLocks noChangeArrowheads="1"/>
          </p:cNvSpPr>
          <p:nvPr/>
        </p:nvSpPr>
        <p:spPr bwMode="auto">
          <a:xfrm>
            <a:off x="-22697" y="1219057"/>
            <a:ext cx="8930214" cy="5267445"/>
          </a:xfrm>
          <a:prstGeom prst="rect">
            <a:avLst/>
          </a:prstGeom>
          <a:noFill/>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35" tIns="45718" rIns="132073" bIns="45718" numCol="1" anchor="t" anchorCtr="0" compatLnSpc="1">
            <a:prstTxWarp prst="textNoShape">
              <a:avLst/>
            </a:prstTxWarp>
          </a:bodyPr>
          <a:lstStyle>
            <a:lvl1pPr marL="381000" indent="-341313" algn="l" rtl="0" eaLnBrk="0" fontAlgn="base" hangingPunct="0">
              <a:spcBef>
                <a:spcPts val="700"/>
              </a:spcBef>
              <a:spcAft>
                <a:spcPct val="0"/>
              </a:spcAft>
              <a:buSzPct val="100000"/>
              <a:buFont typeface="Arial" charset="0"/>
              <a:buChar char="•"/>
              <a:defRPr sz="3200" b="0" i="0">
                <a:solidFill>
                  <a:schemeClr val="tx1"/>
                </a:solidFill>
                <a:latin typeface="Avenir Book" panose="02000503020000020003" pitchFamily="2" charset="0"/>
                <a:ea typeface="+mn-ea"/>
                <a:cs typeface="ヒラギノ角ゴ Pro W3" pitchFamily="-112" charset="-128"/>
                <a:sym typeface="Arial" charset="0"/>
              </a:defRPr>
            </a:lvl1pPr>
            <a:lvl2pPr marL="730250" indent="-284163" algn="l" rtl="0" eaLnBrk="0" fontAlgn="base" hangingPunct="0">
              <a:spcBef>
                <a:spcPts val="600"/>
              </a:spcBef>
              <a:spcAft>
                <a:spcPct val="0"/>
              </a:spcAft>
              <a:buSzPct val="100000"/>
              <a:buFont typeface="Arial" charset="0"/>
              <a:buChar char="–"/>
              <a:defRPr sz="2800" b="0" i="0">
                <a:solidFill>
                  <a:schemeClr val="tx1"/>
                </a:solidFill>
                <a:latin typeface="Avenir Book" panose="02000503020000020003" pitchFamily="2" charset="0"/>
                <a:ea typeface="+mn-ea"/>
                <a:cs typeface="ヒラギノ角ゴ Pro W3" pitchFamily="-112" charset="-128"/>
                <a:sym typeface="Arial" charset="0"/>
              </a:defRPr>
            </a:lvl2pPr>
            <a:lvl3pPr marL="1130300" indent="-227013" algn="l" rtl="0" eaLnBrk="0" fontAlgn="base" hangingPunct="0">
              <a:spcBef>
                <a:spcPts val="600"/>
              </a:spcBef>
              <a:spcAft>
                <a:spcPct val="0"/>
              </a:spcAft>
              <a:buSzPct val="100000"/>
              <a:buFont typeface="Arial" charset="0"/>
              <a:buChar char="•"/>
              <a:defRPr sz="2400" b="0" i="0">
                <a:solidFill>
                  <a:schemeClr val="tx1"/>
                </a:solidFill>
                <a:latin typeface="Avenir Book" panose="02000503020000020003" pitchFamily="2" charset="0"/>
                <a:ea typeface="+mn-ea"/>
                <a:cs typeface="ヒラギノ角ゴ Pro W3" pitchFamily="-112" charset="-128"/>
                <a:sym typeface="Arial" charset="0"/>
              </a:defRPr>
            </a:lvl3pPr>
            <a:lvl4pPr marL="1587500" indent="-227013" algn="l" rtl="0" eaLnBrk="0" fontAlgn="base" hangingPunct="0">
              <a:spcBef>
                <a:spcPts val="500"/>
              </a:spcBef>
              <a:spcAft>
                <a:spcPct val="0"/>
              </a:spcAft>
              <a:buSzPct val="100000"/>
              <a:buFont typeface="Arial" charset="0"/>
              <a:buChar char="–"/>
              <a:defRPr sz="2000" b="0" i="0">
                <a:solidFill>
                  <a:schemeClr val="tx1"/>
                </a:solidFill>
                <a:latin typeface="Avenir Book" panose="02000503020000020003" pitchFamily="2" charset="0"/>
                <a:ea typeface="+mn-ea"/>
                <a:cs typeface="ヒラギノ角ゴ Pro W3" pitchFamily="-112" charset="-128"/>
                <a:sym typeface="Arial" charset="0"/>
              </a:defRPr>
            </a:lvl4pPr>
            <a:lvl5pPr marL="2044700" indent="-227013" algn="l" rtl="0" eaLnBrk="0" fontAlgn="base" hangingPunct="0">
              <a:spcBef>
                <a:spcPts val="500"/>
              </a:spcBef>
              <a:spcAft>
                <a:spcPct val="0"/>
              </a:spcAft>
              <a:buSzPct val="100000"/>
              <a:buFont typeface="Arial" charset="0"/>
              <a:buChar char="»"/>
              <a:defRPr sz="2000" b="0" i="0">
                <a:solidFill>
                  <a:schemeClr val="tx1"/>
                </a:solidFill>
                <a:latin typeface="Avenir Book" panose="02000503020000020003" pitchFamily="2" charset="0"/>
                <a:ea typeface="+mn-ea"/>
                <a:cs typeface="ヒラギノ角ゴ Pro W3" pitchFamily="-112" charset="-128"/>
                <a:sym typeface="Arial" charset="0"/>
              </a:defRPr>
            </a:lvl5pPr>
            <a:lvl6pPr marL="250336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6pPr>
            <a:lvl7pPr marL="2960536"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7pPr>
            <a:lvl8pPr marL="3417713"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8pPr>
            <a:lvl9pPr marL="3874890" indent="-228588" algn="l" rtl="0" fontAlgn="base">
              <a:spcBef>
                <a:spcPts val="500"/>
              </a:spcBef>
              <a:spcAft>
                <a:spcPct val="0"/>
              </a:spcAft>
              <a:buSzPct val="100000"/>
              <a:buFont typeface="Arial" charset="0"/>
              <a:buChar char="»"/>
              <a:defRPr sz="2000">
                <a:solidFill>
                  <a:schemeClr val="tx1"/>
                </a:solidFill>
                <a:latin typeface="+mn-lt"/>
                <a:ea typeface="+mn-ea"/>
                <a:sym typeface="Arial" charset="0"/>
              </a:defRPr>
            </a:lvl9pPr>
          </a:lstStyle>
          <a:p>
            <a:pPr marL="647700" indent="-608013" eaLnBrk="1" hangingPunct="1">
              <a:lnSpc>
                <a:spcPct val="150000"/>
              </a:lnSpc>
              <a:spcBef>
                <a:spcPts val="1500"/>
              </a:spcBef>
              <a:buFont typeface="+mj-lt"/>
              <a:buAutoNum type="arabicPeriod" startAt="4"/>
            </a:pPr>
            <a:r>
              <a:rPr lang="en-US" sz="2800" b="1" kern="0" dirty="0">
                <a:solidFill>
                  <a:srgbClr val="000000"/>
                </a:solidFill>
                <a:ea typeface="Avenir Medium" charset="0"/>
                <a:cs typeface="Avenir Medium" charset="0"/>
              </a:rPr>
              <a:t>Remember That Empathy Helps</a:t>
            </a:r>
          </a:p>
          <a:p>
            <a:pPr marL="635000" indent="0" eaLnBrk="1" hangingPunct="1">
              <a:spcBef>
                <a:spcPts val="1500"/>
              </a:spcBef>
              <a:buFont typeface="Arial" charset="0"/>
              <a:buNone/>
            </a:pPr>
            <a:r>
              <a:rPr lang="en-US" sz="2400" kern="0" dirty="0">
                <a:solidFill>
                  <a:srgbClr val="000000"/>
                </a:solidFill>
                <a:ea typeface="Avenir Medium" charset="0"/>
                <a:cs typeface="Avenir Medium" charset="0"/>
              </a:rPr>
              <a:t>Remember that just as it was hard for you to hear their ideas, they may have a hard time hearing yours. </a:t>
            </a:r>
          </a:p>
          <a:p>
            <a:pPr marL="647700" indent="-608013" eaLnBrk="1" hangingPunct="1">
              <a:lnSpc>
                <a:spcPct val="150000"/>
              </a:lnSpc>
              <a:spcBef>
                <a:spcPts val="1500"/>
              </a:spcBef>
              <a:buFont typeface="+mj-lt"/>
              <a:buAutoNum type="arabicPeriod" startAt="5"/>
            </a:pPr>
            <a:r>
              <a:rPr lang="en-US" sz="2800" b="1" kern="0" dirty="0">
                <a:solidFill>
                  <a:srgbClr val="000000"/>
                </a:solidFill>
                <a:ea typeface="Avenir Medium" charset="0"/>
                <a:cs typeface="Avenir Medium" charset="0"/>
              </a:rPr>
              <a:t>Aim for Peaceful Persuasion</a:t>
            </a:r>
          </a:p>
          <a:p>
            <a:pPr marL="692150" indent="0" eaLnBrk="1" hangingPunct="1">
              <a:spcBef>
                <a:spcPts val="1500"/>
              </a:spcBef>
              <a:buFont typeface="Arial" charset="0"/>
              <a:buNone/>
            </a:pPr>
            <a:r>
              <a:rPr lang="en-US" sz="2400" kern="0" dirty="0">
                <a:solidFill>
                  <a:srgbClr val="000000"/>
                </a:solidFill>
                <a:ea typeface="Avenir Medium" charset="0"/>
                <a:cs typeface="Avenir Medium" charset="0"/>
              </a:rPr>
              <a:t>Don’t be threatening or abusive. It won’t help you convert anyone to your way of thinking. </a:t>
            </a:r>
          </a:p>
          <a:p>
            <a:pPr marL="647700" indent="-608013" eaLnBrk="1" hangingPunct="1">
              <a:lnSpc>
                <a:spcPct val="150000"/>
              </a:lnSpc>
              <a:spcBef>
                <a:spcPts val="1500"/>
              </a:spcBef>
              <a:buFont typeface="+mj-lt"/>
              <a:buAutoNum type="arabicPeriod" startAt="6"/>
            </a:pPr>
            <a:r>
              <a:rPr lang="en-US" sz="2800" b="1" kern="0" dirty="0">
                <a:solidFill>
                  <a:srgbClr val="000000"/>
                </a:solidFill>
                <a:ea typeface="Avenir Medium" charset="0"/>
                <a:cs typeface="Avenir Medium" charset="0"/>
              </a:rPr>
              <a:t>Be Open-Minded</a:t>
            </a:r>
          </a:p>
          <a:p>
            <a:pPr marL="635000" indent="0" eaLnBrk="1" hangingPunct="1">
              <a:spcBef>
                <a:spcPts val="1500"/>
              </a:spcBef>
              <a:buFont typeface="Arial" charset="0"/>
              <a:buNone/>
            </a:pPr>
            <a:r>
              <a:rPr lang="en-US" sz="2400" kern="0" dirty="0">
                <a:solidFill>
                  <a:srgbClr val="000000"/>
                </a:solidFill>
                <a:ea typeface="Avenir Medium" charset="0"/>
                <a:cs typeface="Avenir Medium" charset="0"/>
              </a:rPr>
              <a:t>Allow curiosity and try not to make assumptions. You might discover common ground or a great new idea. </a:t>
            </a:r>
            <a:endParaRPr lang="en-US" sz="2400" kern="0" dirty="0">
              <a:solidFill>
                <a:srgbClr val="333399"/>
              </a:solidFill>
              <a:ea typeface="Avenir Medium" charset="0"/>
              <a:cs typeface="Avenir Medium" charset="0"/>
            </a:endParaRPr>
          </a:p>
          <a:p>
            <a:pPr marL="647700" indent="-608013" eaLnBrk="1" hangingPunct="1">
              <a:buFont typeface="Arial" charset="0"/>
              <a:buNone/>
            </a:pPr>
            <a:r>
              <a:rPr lang="en-US" sz="2400" kern="0" dirty="0">
                <a:solidFill>
                  <a:srgbClr val="000000"/>
                </a:solidFill>
                <a:ea typeface="Avenir Medium" charset="0"/>
                <a:cs typeface="Avenir Medium" charset="0"/>
              </a:rPr>
              <a:t>	</a:t>
            </a:r>
            <a:endParaRPr lang="en-US" sz="2400" kern="0" dirty="0">
              <a:ea typeface="Avenir Medium" charset="0"/>
              <a:cs typeface="Avenir Medium" charset="0"/>
            </a:endParaRPr>
          </a:p>
        </p:txBody>
      </p:sp>
    </p:spTree>
    <p:extLst>
      <p:ext uri="{BB962C8B-B14F-4D97-AF65-F5344CB8AC3E}">
        <p14:creationId xmlns:p14="http://schemas.microsoft.com/office/powerpoint/2010/main" val="1439809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2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20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20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20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20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pic>
        <p:nvPicPr>
          <p:cNvPr id="12" name="Picture 11" descr="A close-up of a paper&#10;&#10;Description automatically generated">
            <a:extLst>
              <a:ext uri="{FF2B5EF4-FFF2-40B4-BE49-F238E27FC236}">
                <a16:creationId xmlns:a16="http://schemas.microsoft.com/office/drawing/2014/main" id="{140E5F8A-6247-EFEE-D78C-044D6C4AA5A4}"/>
              </a:ext>
            </a:extLst>
          </p:cNvPr>
          <p:cNvPicPr>
            <a:picLocks noChangeAspect="1"/>
          </p:cNvPicPr>
          <p:nvPr/>
        </p:nvPicPr>
        <p:blipFill rotWithShape="1">
          <a:blip r:embed="rId3">
            <a:extLst>
              <a:ext uri="{28A0092B-C50C-407E-A947-70E740481C1C}">
                <a14:useLocalDpi xmlns:a14="http://schemas.microsoft.com/office/drawing/2010/main" val="0"/>
              </a:ext>
            </a:extLst>
          </a:blip>
          <a:srcRect l="1777" t="29525" r="1864" b="5362"/>
          <a:stretch/>
        </p:blipFill>
        <p:spPr>
          <a:xfrm>
            <a:off x="88956" y="2331987"/>
            <a:ext cx="9031840" cy="3839173"/>
          </a:xfrm>
          <a:prstGeom prst="rect">
            <a:avLst/>
          </a:prstGeom>
        </p:spPr>
      </p:pic>
      <p:sp>
        <p:nvSpPr>
          <p:cNvPr id="4" name="Rectangle 3">
            <a:extLst>
              <a:ext uri="{FF2B5EF4-FFF2-40B4-BE49-F238E27FC236}">
                <a16:creationId xmlns:a16="http://schemas.microsoft.com/office/drawing/2014/main" id="{6CE68EB3-61C9-5AB1-241C-7432C18DF73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9" name="Picture 8" descr="A white surface with black dots&#10;&#10;Description automatically generated">
            <a:extLst>
              <a:ext uri="{FF2B5EF4-FFF2-40B4-BE49-F238E27FC236}">
                <a16:creationId xmlns:a16="http://schemas.microsoft.com/office/drawing/2014/main" id="{58A1D9B3-1A7F-3226-9A98-766A2707E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 y="1455548"/>
            <a:ext cx="6225264" cy="698372"/>
          </a:xfrm>
          <a:prstGeom prst="rect">
            <a:avLst/>
          </a:prstGeom>
        </p:spPr>
      </p:pic>
      <p:sp>
        <p:nvSpPr>
          <p:cNvPr id="2" name="Rectangle 1">
            <a:extLst>
              <a:ext uri="{FF2B5EF4-FFF2-40B4-BE49-F238E27FC236}">
                <a16:creationId xmlns:a16="http://schemas.microsoft.com/office/drawing/2014/main" id="{CFF8A516-CD71-BFAD-4DB4-F6B01FF9548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10.1: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B94C213-D9C2-B8A3-C73C-A28A98132CE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white background with black text&#10;&#10;Description automatically generated">
            <a:extLst>
              <a:ext uri="{FF2B5EF4-FFF2-40B4-BE49-F238E27FC236}">
                <a16:creationId xmlns:a16="http://schemas.microsoft.com/office/drawing/2014/main" id="{C667F430-E5E1-6856-A4A4-96FC797175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1759" y="443499"/>
            <a:ext cx="2050343" cy="1792224"/>
          </a:xfrm>
          <a:prstGeom prst="rect">
            <a:avLst/>
          </a:prstGeom>
          <a:ln>
            <a:solidFill>
              <a:srgbClr val="000000"/>
            </a:solidFill>
          </a:ln>
        </p:spPr>
      </p:pic>
      <p:pic>
        <p:nvPicPr>
          <p:cNvPr id="10" name="Picture 9" descr="A white surface with a black border&#10;&#10;Description automatically generated">
            <a:extLst>
              <a:ext uri="{FF2B5EF4-FFF2-40B4-BE49-F238E27FC236}">
                <a16:creationId xmlns:a16="http://schemas.microsoft.com/office/drawing/2014/main" id="{BB6E20F7-22FA-BC4D-9C4B-8AABB3FAFC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54" y="2857211"/>
            <a:ext cx="8966088" cy="3751324"/>
          </a:xfrm>
          <a:prstGeom prst="rect">
            <a:avLst/>
          </a:prstGeom>
        </p:spPr>
      </p:pic>
      <p:pic>
        <p:nvPicPr>
          <p:cNvPr id="15" name="Picture 14">
            <a:extLst>
              <a:ext uri="{FF2B5EF4-FFF2-40B4-BE49-F238E27FC236}">
                <a16:creationId xmlns:a16="http://schemas.microsoft.com/office/drawing/2014/main" id="{91C42A30-B7EB-111F-3CC2-94263597E0EB}"/>
              </a:ext>
            </a:extLst>
          </p:cNvPr>
          <p:cNvPicPr>
            <a:picLocks noChangeAspect="1"/>
          </p:cNvPicPr>
          <p:nvPr/>
        </p:nvPicPr>
        <p:blipFill>
          <a:blip r:embed="rId7"/>
          <a:stretch>
            <a:fillRect/>
          </a:stretch>
        </p:blipFill>
        <p:spPr>
          <a:xfrm>
            <a:off x="7266443" y="3108573"/>
            <a:ext cx="710252" cy="1143000"/>
          </a:xfrm>
          <a:prstGeom prst="rect">
            <a:avLst/>
          </a:prstGeom>
        </p:spPr>
      </p:pic>
      <p:sp>
        <p:nvSpPr>
          <p:cNvPr id="16" name="TextBox 15">
            <a:extLst>
              <a:ext uri="{FF2B5EF4-FFF2-40B4-BE49-F238E27FC236}">
                <a16:creationId xmlns:a16="http://schemas.microsoft.com/office/drawing/2014/main" id="{D762F420-16EA-3FD0-2E65-E389D8B9DC9C}"/>
              </a:ext>
            </a:extLst>
          </p:cNvPr>
          <p:cNvSpPr txBox="1"/>
          <p:nvPr/>
        </p:nvSpPr>
        <p:spPr>
          <a:xfrm>
            <a:off x="-2" y="752257"/>
            <a:ext cx="6260125" cy="1292662"/>
          </a:xfrm>
          <a:prstGeom prst="rect">
            <a:avLst/>
          </a:prstGeom>
          <a:solidFill>
            <a:srgbClr val="F2ECE7"/>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rPr>
              <a:t>Exercise: Keep It Civil, cont’d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512C18"/>
                </a:solidFill>
                <a:effectLst/>
                <a:uLnTx/>
                <a:uFillTx/>
                <a:latin typeface="Avenir Book" panose="02000503020000020003" pitchFamily="2" charset="0"/>
                <a:ea typeface="ＭＳ Ｐゴシック" charset="0"/>
              </a:rPr>
              <a:t>Choose the guideline that is most helpful to create civil discourse in each of the following situations. </a:t>
            </a:r>
          </a:p>
        </p:txBody>
      </p:sp>
    </p:spTree>
    <p:extLst>
      <p:ext uri="{BB962C8B-B14F-4D97-AF65-F5344CB8AC3E}">
        <p14:creationId xmlns:p14="http://schemas.microsoft.com/office/powerpoint/2010/main" val="546562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136DBC33-DAF1-530E-8DC8-3BBACBC7AB30}"/>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2B89A94C-C4A1-A0C9-DCDB-66E62407ACF0}"/>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Civil Discourse</a:t>
            </a:r>
          </a:p>
        </p:txBody>
      </p:sp>
      <p:pic>
        <p:nvPicPr>
          <p:cNvPr id="13" name="Picture 12">
            <a:extLst>
              <a:ext uri="{FF2B5EF4-FFF2-40B4-BE49-F238E27FC236}">
                <a16:creationId xmlns:a16="http://schemas.microsoft.com/office/drawing/2014/main" id="{56602707-454B-4072-0982-D53735C8562B}"/>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A684B96-853B-1862-F107-0D9DA775A41E}"/>
              </a:ext>
            </a:extLst>
          </p:cNvPr>
          <p:cNvSpPr txBox="1"/>
          <p:nvPr/>
        </p:nvSpPr>
        <p:spPr>
          <a:xfrm>
            <a:off x="197485" y="1866280"/>
            <a:ext cx="8887870" cy="4516621"/>
          </a:xfrm>
          <a:prstGeom prst="rect">
            <a:avLst/>
          </a:prstGeom>
          <a:noFill/>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lang="en-US" sz="2300" dirty="0">
                <a:solidFill>
                  <a:srgbClr val="000000"/>
                </a:solidFill>
                <a:latin typeface="Avenir Book" charset="0"/>
                <a:ea typeface="Avenir Book" charset="0"/>
                <a:cs typeface="Avenir Book" charset="0"/>
              </a:rPr>
              <a:t>Which civil discourse guideline best fits this description:  </a:t>
            </a:r>
          </a:p>
          <a:p>
            <a:pPr marL="0" marR="0" lvl="0" indent="0" algn="l" defTabSz="914400" rtl="0" eaLnBrk="1" fontAlgn="base" latinLnBrk="0" hangingPunct="1">
              <a:lnSpc>
                <a:spcPct val="100000"/>
              </a:lnSpc>
              <a:spcBef>
                <a:spcPct val="50000"/>
              </a:spcBef>
              <a:spcAft>
                <a:spcPct val="0"/>
              </a:spcAft>
              <a:buClrTx/>
              <a:buSzTx/>
              <a:buFontTx/>
              <a:buNone/>
              <a:tabLst/>
              <a:defRPr/>
            </a:pPr>
            <a:r>
              <a:rPr lang="en-US" sz="2300" dirty="0">
                <a:solidFill>
                  <a:srgbClr val="000000"/>
                </a:solidFill>
                <a:latin typeface="Avenir Book" charset="0"/>
                <a:ea typeface="Avenir Book" charset="0"/>
                <a:cs typeface="Avenir Book" charset="0"/>
              </a:rPr>
              <a:t>As you listen to your opponent describe their ideas, you start to grind your teeth in frustration.  </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Listen Thoughtfully</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Critique Issues, Not Individuals</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Use Your Biofeedback </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Remember That Empathy Helps</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Aim for Peaceful Persuasion</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Be Open-Minded</a:t>
            </a:r>
          </a:p>
        </p:txBody>
      </p:sp>
      <p:sp>
        <p:nvSpPr>
          <p:cNvPr id="4" name="Rectangle 3">
            <a:extLst>
              <a:ext uri="{FF2B5EF4-FFF2-40B4-BE49-F238E27FC236}">
                <a16:creationId xmlns:a16="http://schemas.microsoft.com/office/drawing/2014/main" id="{2BEF8393-B6B7-714A-B020-431C2F4CE8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3213590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pic>
        <p:nvPicPr>
          <p:cNvPr id="12" name="Picture 11" descr="A close-up of a paper&#10;&#10;Description automatically generated">
            <a:extLst>
              <a:ext uri="{FF2B5EF4-FFF2-40B4-BE49-F238E27FC236}">
                <a16:creationId xmlns:a16="http://schemas.microsoft.com/office/drawing/2014/main" id="{140E5F8A-6247-EFEE-D78C-044D6C4AA5A4}"/>
              </a:ext>
            </a:extLst>
          </p:cNvPr>
          <p:cNvPicPr>
            <a:picLocks noChangeAspect="1"/>
          </p:cNvPicPr>
          <p:nvPr/>
        </p:nvPicPr>
        <p:blipFill rotWithShape="1">
          <a:blip r:embed="rId3">
            <a:extLst>
              <a:ext uri="{28A0092B-C50C-407E-A947-70E740481C1C}">
                <a14:useLocalDpi xmlns:a14="http://schemas.microsoft.com/office/drawing/2010/main" val="0"/>
              </a:ext>
            </a:extLst>
          </a:blip>
          <a:srcRect l="1777" t="29525" r="1864" b="5362"/>
          <a:stretch/>
        </p:blipFill>
        <p:spPr>
          <a:xfrm>
            <a:off x="88956" y="2331987"/>
            <a:ext cx="9031840" cy="3839173"/>
          </a:xfrm>
          <a:prstGeom prst="rect">
            <a:avLst/>
          </a:prstGeom>
        </p:spPr>
      </p:pic>
      <p:sp>
        <p:nvSpPr>
          <p:cNvPr id="4" name="Rectangle 3">
            <a:extLst>
              <a:ext uri="{FF2B5EF4-FFF2-40B4-BE49-F238E27FC236}">
                <a16:creationId xmlns:a16="http://schemas.microsoft.com/office/drawing/2014/main" id="{6CE68EB3-61C9-5AB1-241C-7432C18DF73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9" name="Picture 8" descr="A white surface with black dots&#10;&#10;Description automatically generated">
            <a:extLst>
              <a:ext uri="{FF2B5EF4-FFF2-40B4-BE49-F238E27FC236}">
                <a16:creationId xmlns:a16="http://schemas.microsoft.com/office/drawing/2014/main" id="{58A1D9B3-1A7F-3226-9A98-766A2707E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 y="1455548"/>
            <a:ext cx="6225264" cy="698372"/>
          </a:xfrm>
          <a:prstGeom prst="rect">
            <a:avLst/>
          </a:prstGeom>
        </p:spPr>
      </p:pic>
      <p:sp>
        <p:nvSpPr>
          <p:cNvPr id="2" name="Rectangle 1">
            <a:extLst>
              <a:ext uri="{FF2B5EF4-FFF2-40B4-BE49-F238E27FC236}">
                <a16:creationId xmlns:a16="http://schemas.microsoft.com/office/drawing/2014/main" id="{CFF8A516-CD71-BFAD-4DB4-F6B01FF9548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10.1: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B94C213-D9C2-B8A3-C73C-A28A98132CE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4451EDB-A810-9C41-EE5B-65265E688F5A}"/>
              </a:ext>
            </a:extLst>
          </p:cNvPr>
          <p:cNvSpPr txBox="1"/>
          <p:nvPr/>
        </p:nvSpPr>
        <p:spPr>
          <a:xfrm>
            <a:off x="-2" y="752257"/>
            <a:ext cx="6260125" cy="1292662"/>
          </a:xfrm>
          <a:prstGeom prst="rect">
            <a:avLst/>
          </a:prstGeom>
          <a:solidFill>
            <a:srgbClr val="F2ECE7"/>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rPr>
              <a:t>Exercise: Keep It Civil, cont’d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512C18"/>
                </a:solidFill>
                <a:effectLst/>
                <a:uLnTx/>
                <a:uFillTx/>
                <a:latin typeface="Avenir Book" panose="02000503020000020003" pitchFamily="2" charset="0"/>
                <a:ea typeface="ＭＳ Ｐゴシック" charset="0"/>
              </a:rPr>
              <a:t>Choose the guideline that is most helpful to create civil discourse in each of the following situations. </a:t>
            </a:r>
          </a:p>
        </p:txBody>
      </p:sp>
      <p:pic>
        <p:nvPicPr>
          <p:cNvPr id="6" name="Picture 5" descr="A white background with black text&#10;&#10;Description automatically generated">
            <a:extLst>
              <a:ext uri="{FF2B5EF4-FFF2-40B4-BE49-F238E27FC236}">
                <a16:creationId xmlns:a16="http://schemas.microsoft.com/office/drawing/2014/main" id="{C667F430-E5E1-6856-A4A4-96FC797175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1759" y="443499"/>
            <a:ext cx="2050343" cy="1792224"/>
          </a:xfrm>
          <a:prstGeom prst="rect">
            <a:avLst/>
          </a:prstGeom>
          <a:ln>
            <a:solidFill>
              <a:srgbClr val="000000"/>
            </a:solidFill>
          </a:ln>
        </p:spPr>
      </p:pic>
      <p:pic>
        <p:nvPicPr>
          <p:cNvPr id="10" name="Picture 9" descr="A white surface with a black border&#10;&#10;Description automatically generated">
            <a:extLst>
              <a:ext uri="{FF2B5EF4-FFF2-40B4-BE49-F238E27FC236}">
                <a16:creationId xmlns:a16="http://schemas.microsoft.com/office/drawing/2014/main" id="{BB6E20F7-22FA-BC4D-9C4B-8AABB3FAFC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54" y="2857211"/>
            <a:ext cx="8966088" cy="3751324"/>
          </a:xfrm>
          <a:prstGeom prst="rect">
            <a:avLst/>
          </a:prstGeom>
        </p:spPr>
      </p:pic>
      <p:pic>
        <p:nvPicPr>
          <p:cNvPr id="14" name="Picture 13" descr="A white background with black text&#10;&#10;Description automatically generated">
            <a:extLst>
              <a:ext uri="{FF2B5EF4-FFF2-40B4-BE49-F238E27FC236}">
                <a16:creationId xmlns:a16="http://schemas.microsoft.com/office/drawing/2014/main" id="{521EFC01-B324-7339-C1AE-4591702BEAE5}"/>
              </a:ext>
            </a:extLst>
          </p:cNvPr>
          <p:cNvPicPr>
            <a:picLocks noChangeAspect="1"/>
          </p:cNvPicPr>
          <p:nvPr/>
        </p:nvPicPr>
        <p:blipFill rotWithShape="1">
          <a:blip r:embed="rId7">
            <a:extLst>
              <a:ext uri="{28A0092B-C50C-407E-A947-70E740481C1C}">
                <a14:useLocalDpi xmlns:a14="http://schemas.microsoft.com/office/drawing/2010/main" val="0"/>
              </a:ext>
            </a:extLst>
          </a:blip>
          <a:srcRect l="3502" t="16561" r="72924" b="59446"/>
          <a:stretch/>
        </p:blipFill>
        <p:spPr>
          <a:xfrm>
            <a:off x="500740" y="2791898"/>
            <a:ext cx="2460174" cy="402772"/>
          </a:xfrm>
          <a:prstGeom prst="rect">
            <a:avLst/>
          </a:prstGeom>
        </p:spPr>
      </p:pic>
    </p:spTree>
    <p:extLst>
      <p:ext uri="{BB962C8B-B14F-4D97-AF65-F5344CB8AC3E}">
        <p14:creationId xmlns:p14="http://schemas.microsoft.com/office/powerpoint/2010/main" val="430661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pic>
        <p:nvPicPr>
          <p:cNvPr id="12" name="Picture 11" descr="A close-up of a paper&#10;&#10;Description automatically generated">
            <a:extLst>
              <a:ext uri="{FF2B5EF4-FFF2-40B4-BE49-F238E27FC236}">
                <a16:creationId xmlns:a16="http://schemas.microsoft.com/office/drawing/2014/main" id="{140E5F8A-6247-EFEE-D78C-044D6C4AA5A4}"/>
              </a:ext>
            </a:extLst>
          </p:cNvPr>
          <p:cNvPicPr>
            <a:picLocks noChangeAspect="1"/>
          </p:cNvPicPr>
          <p:nvPr/>
        </p:nvPicPr>
        <p:blipFill rotWithShape="1">
          <a:blip r:embed="rId3">
            <a:extLst>
              <a:ext uri="{28A0092B-C50C-407E-A947-70E740481C1C}">
                <a14:useLocalDpi xmlns:a14="http://schemas.microsoft.com/office/drawing/2010/main" val="0"/>
              </a:ext>
            </a:extLst>
          </a:blip>
          <a:srcRect l="1777" t="29525" r="1864" b="5362"/>
          <a:stretch/>
        </p:blipFill>
        <p:spPr>
          <a:xfrm>
            <a:off x="88956" y="2331987"/>
            <a:ext cx="9031840" cy="3839173"/>
          </a:xfrm>
          <a:prstGeom prst="rect">
            <a:avLst/>
          </a:prstGeom>
        </p:spPr>
      </p:pic>
      <p:sp>
        <p:nvSpPr>
          <p:cNvPr id="4" name="Rectangle 3">
            <a:extLst>
              <a:ext uri="{FF2B5EF4-FFF2-40B4-BE49-F238E27FC236}">
                <a16:creationId xmlns:a16="http://schemas.microsoft.com/office/drawing/2014/main" id="{6CE68EB3-61C9-5AB1-241C-7432C18DF73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9" name="Picture 8" descr="A white surface with black dots&#10;&#10;Description automatically generated">
            <a:extLst>
              <a:ext uri="{FF2B5EF4-FFF2-40B4-BE49-F238E27FC236}">
                <a16:creationId xmlns:a16="http://schemas.microsoft.com/office/drawing/2014/main" id="{58A1D9B3-1A7F-3226-9A98-766A2707E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 y="1455548"/>
            <a:ext cx="6225264" cy="698372"/>
          </a:xfrm>
          <a:prstGeom prst="rect">
            <a:avLst/>
          </a:prstGeom>
        </p:spPr>
      </p:pic>
      <p:sp>
        <p:nvSpPr>
          <p:cNvPr id="2" name="Rectangle 1">
            <a:extLst>
              <a:ext uri="{FF2B5EF4-FFF2-40B4-BE49-F238E27FC236}">
                <a16:creationId xmlns:a16="http://schemas.microsoft.com/office/drawing/2014/main" id="{CFF8A516-CD71-BFAD-4DB4-F6B01FF9548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10.1: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B94C213-D9C2-B8A3-C73C-A28A98132CE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white background with black text&#10;&#10;Description automatically generated">
            <a:extLst>
              <a:ext uri="{FF2B5EF4-FFF2-40B4-BE49-F238E27FC236}">
                <a16:creationId xmlns:a16="http://schemas.microsoft.com/office/drawing/2014/main" id="{C667F430-E5E1-6856-A4A4-96FC797175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1759" y="443499"/>
            <a:ext cx="2050343" cy="1792224"/>
          </a:xfrm>
          <a:prstGeom prst="rect">
            <a:avLst/>
          </a:prstGeom>
          <a:ln>
            <a:solidFill>
              <a:srgbClr val="000000"/>
            </a:solidFill>
          </a:ln>
        </p:spPr>
      </p:pic>
      <p:pic>
        <p:nvPicPr>
          <p:cNvPr id="10" name="Picture 9" descr="A white surface with a black border&#10;&#10;Description automatically generated">
            <a:extLst>
              <a:ext uri="{FF2B5EF4-FFF2-40B4-BE49-F238E27FC236}">
                <a16:creationId xmlns:a16="http://schemas.microsoft.com/office/drawing/2014/main" id="{BB6E20F7-22FA-BC4D-9C4B-8AABB3FAFC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54" y="3428999"/>
            <a:ext cx="8966088" cy="3179535"/>
          </a:xfrm>
          <a:prstGeom prst="rect">
            <a:avLst/>
          </a:prstGeom>
        </p:spPr>
      </p:pic>
      <p:pic>
        <p:nvPicPr>
          <p:cNvPr id="7" name="Picture 6" descr="A white background with black text&#10;&#10;Description automatically generated">
            <a:extLst>
              <a:ext uri="{FF2B5EF4-FFF2-40B4-BE49-F238E27FC236}">
                <a16:creationId xmlns:a16="http://schemas.microsoft.com/office/drawing/2014/main" id="{3D4949D5-A385-9A9C-AA34-1093FC62B6F1}"/>
              </a:ext>
            </a:extLst>
          </p:cNvPr>
          <p:cNvPicPr>
            <a:picLocks noChangeAspect="1"/>
          </p:cNvPicPr>
          <p:nvPr/>
        </p:nvPicPr>
        <p:blipFill rotWithShape="1">
          <a:blip r:embed="rId7">
            <a:extLst>
              <a:ext uri="{28A0092B-C50C-407E-A947-70E740481C1C}">
                <a14:useLocalDpi xmlns:a14="http://schemas.microsoft.com/office/drawing/2010/main" val="0"/>
              </a:ext>
            </a:extLst>
          </a:blip>
          <a:srcRect l="30244" t="14317" r="36422" b="55694"/>
          <a:stretch/>
        </p:blipFill>
        <p:spPr>
          <a:xfrm>
            <a:off x="435428" y="3267019"/>
            <a:ext cx="3526973" cy="510395"/>
          </a:xfrm>
          <a:prstGeom prst="rect">
            <a:avLst/>
          </a:prstGeom>
        </p:spPr>
      </p:pic>
      <p:sp>
        <p:nvSpPr>
          <p:cNvPr id="8" name="TextBox 7">
            <a:extLst>
              <a:ext uri="{FF2B5EF4-FFF2-40B4-BE49-F238E27FC236}">
                <a16:creationId xmlns:a16="http://schemas.microsoft.com/office/drawing/2014/main" id="{DC6FA1B4-C311-D724-6BB0-BC3A7F3DA41E}"/>
              </a:ext>
            </a:extLst>
          </p:cNvPr>
          <p:cNvSpPr txBox="1"/>
          <p:nvPr/>
        </p:nvSpPr>
        <p:spPr>
          <a:xfrm>
            <a:off x="-2" y="752257"/>
            <a:ext cx="6260125" cy="1292662"/>
          </a:xfrm>
          <a:prstGeom prst="rect">
            <a:avLst/>
          </a:prstGeom>
          <a:solidFill>
            <a:srgbClr val="F2ECE7"/>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rPr>
              <a:t>Exercise: Keep It Civil, cont’d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512C18"/>
                </a:solidFill>
                <a:effectLst/>
                <a:uLnTx/>
                <a:uFillTx/>
                <a:latin typeface="Avenir Book" panose="02000503020000020003" pitchFamily="2" charset="0"/>
                <a:ea typeface="ＭＳ Ｐゴシック" charset="0"/>
              </a:rPr>
              <a:t>Choose the guideline that is most helpful to create civil discourse in each of the following situations. </a:t>
            </a:r>
          </a:p>
        </p:txBody>
      </p:sp>
    </p:spTree>
    <p:extLst>
      <p:ext uri="{BB962C8B-B14F-4D97-AF65-F5344CB8AC3E}">
        <p14:creationId xmlns:p14="http://schemas.microsoft.com/office/powerpoint/2010/main" val="1083497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pic>
        <p:nvPicPr>
          <p:cNvPr id="12" name="Picture 11" descr="A close-up of a paper&#10;&#10;Description automatically generated">
            <a:extLst>
              <a:ext uri="{FF2B5EF4-FFF2-40B4-BE49-F238E27FC236}">
                <a16:creationId xmlns:a16="http://schemas.microsoft.com/office/drawing/2014/main" id="{140E5F8A-6247-EFEE-D78C-044D6C4AA5A4}"/>
              </a:ext>
            </a:extLst>
          </p:cNvPr>
          <p:cNvPicPr>
            <a:picLocks noChangeAspect="1"/>
          </p:cNvPicPr>
          <p:nvPr/>
        </p:nvPicPr>
        <p:blipFill rotWithShape="1">
          <a:blip r:embed="rId3">
            <a:extLst>
              <a:ext uri="{28A0092B-C50C-407E-A947-70E740481C1C}">
                <a14:useLocalDpi xmlns:a14="http://schemas.microsoft.com/office/drawing/2010/main" val="0"/>
              </a:ext>
            </a:extLst>
          </a:blip>
          <a:srcRect l="1777" t="29525" r="1864" b="5362"/>
          <a:stretch/>
        </p:blipFill>
        <p:spPr>
          <a:xfrm>
            <a:off x="88956" y="2331987"/>
            <a:ext cx="9031840" cy="3839173"/>
          </a:xfrm>
          <a:prstGeom prst="rect">
            <a:avLst/>
          </a:prstGeom>
        </p:spPr>
      </p:pic>
      <p:sp>
        <p:nvSpPr>
          <p:cNvPr id="4" name="Rectangle 3">
            <a:extLst>
              <a:ext uri="{FF2B5EF4-FFF2-40B4-BE49-F238E27FC236}">
                <a16:creationId xmlns:a16="http://schemas.microsoft.com/office/drawing/2014/main" id="{6CE68EB3-61C9-5AB1-241C-7432C18DF73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9" name="Picture 8" descr="A white surface with black dots&#10;&#10;Description automatically generated">
            <a:extLst>
              <a:ext uri="{FF2B5EF4-FFF2-40B4-BE49-F238E27FC236}">
                <a16:creationId xmlns:a16="http://schemas.microsoft.com/office/drawing/2014/main" id="{58A1D9B3-1A7F-3226-9A98-766A2707E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 y="1455548"/>
            <a:ext cx="6225264" cy="698372"/>
          </a:xfrm>
          <a:prstGeom prst="rect">
            <a:avLst/>
          </a:prstGeom>
        </p:spPr>
      </p:pic>
      <p:sp>
        <p:nvSpPr>
          <p:cNvPr id="2" name="Rectangle 1">
            <a:extLst>
              <a:ext uri="{FF2B5EF4-FFF2-40B4-BE49-F238E27FC236}">
                <a16:creationId xmlns:a16="http://schemas.microsoft.com/office/drawing/2014/main" id="{CFF8A516-CD71-BFAD-4DB4-F6B01FF9548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10.1: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B94C213-D9C2-B8A3-C73C-A28A98132CE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white background with black text&#10;&#10;Description automatically generated">
            <a:extLst>
              <a:ext uri="{FF2B5EF4-FFF2-40B4-BE49-F238E27FC236}">
                <a16:creationId xmlns:a16="http://schemas.microsoft.com/office/drawing/2014/main" id="{C667F430-E5E1-6856-A4A4-96FC797175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1759" y="443499"/>
            <a:ext cx="2050343" cy="1792224"/>
          </a:xfrm>
          <a:prstGeom prst="rect">
            <a:avLst/>
          </a:prstGeom>
          <a:ln>
            <a:solidFill>
              <a:srgbClr val="000000"/>
            </a:solidFill>
          </a:ln>
        </p:spPr>
      </p:pic>
      <p:pic>
        <p:nvPicPr>
          <p:cNvPr id="10" name="Picture 9" descr="A white surface with a black border&#10;&#10;Description automatically generated">
            <a:extLst>
              <a:ext uri="{FF2B5EF4-FFF2-40B4-BE49-F238E27FC236}">
                <a16:creationId xmlns:a16="http://schemas.microsoft.com/office/drawing/2014/main" id="{BB6E20F7-22FA-BC4D-9C4B-8AABB3FAFC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54" y="3995125"/>
            <a:ext cx="8966088" cy="2613409"/>
          </a:xfrm>
          <a:prstGeom prst="rect">
            <a:avLst/>
          </a:prstGeom>
        </p:spPr>
      </p:pic>
      <p:pic>
        <p:nvPicPr>
          <p:cNvPr id="7" name="Picture 6" descr="A white background with black text&#10;&#10;Description automatically generated">
            <a:extLst>
              <a:ext uri="{FF2B5EF4-FFF2-40B4-BE49-F238E27FC236}">
                <a16:creationId xmlns:a16="http://schemas.microsoft.com/office/drawing/2014/main" id="{6C997D8A-315B-62E4-5CBE-131A519B23B4}"/>
              </a:ext>
            </a:extLst>
          </p:cNvPr>
          <p:cNvPicPr>
            <a:picLocks noChangeAspect="1"/>
          </p:cNvPicPr>
          <p:nvPr/>
        </p:nvPicPr>
        <p:blipFill rotWithShape="1">
          <a:blip r:embed="rId7">
            <a:extLst>
              <a:ext uri="{28A0092B-C50C-407E-A947-70E740481C1C}">
                <a14:useLocalDpi xmlns:a14="http://schemas.microsoft.com/office/drawing/2010/main" val="0"/>
              </a:ext>
            </a:extLst>
          </a:blip>
          <a:srcRect l="66871" t="14242" r="12553" b="58336"/>
          <a:stretch/>
        </p:blipFill>
        <p:spPr>
          <a:xfrm>
            <a:off x="500741" y="3865800"/>
            <a:ext cx="2177145" cy="466713"/>
          </a:xfrm>
          <a:prstGeom prst="rect">
            <a:avLst/>
          </a:prstGeom>
        </p:spPr>
      </p:pic>
      <p:sp>
        <p:nvSpPr>
          <p:cNvPr id="13" name="TextBox 12">
            <a:extLst>
              <a:ext uri="{FF2B5EF4-FFF2-40B4-BE49-F238E27FC236}">
                <a16:creationId xmlns:a16="http://schemas.microsoft.com/office/drawing/2014/main" id="{D5E3550A-9E44-97C5-3C9A-0B78ECEDB1B0}"/>
              </a:ext>
            </a:extLst>
          </p:cNvPr>
          <p:cNvSpPr txBox="1"/>
          <p:nvPr/>
        </p:nvSpPr>
        <p:spPr>
          <a:xfrm>
            <a:off x="-2" y="752257"/>
            <a:ext cx="6260125" cy="1292662"/>
          </a:xfrm>
          <a:prstGeom prst="rect">
            <a:avLst/>
          </a:prstGeom>
          <a:solidFill>
            <a:srgbClr val="F2ECE7"/>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rPr>
              <a:t>Exercise: Keep It Civil, cont’d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512C18"/>
                </a:solidFill>
                <a:effectLst/>
                <a:uLnTx/>
                <a:uFillTx/>
                <a:latin typeface="Avenir Book" panose="02000503020000020003" pitchFamily="2" charset="0"/>
                <a:ea typeface="ＭＳ Ｐゴシック" charset="0"/>
              </a:rPr>
              <a:t>Choose the guideline that is most helpful to create civil discourse in each of the following situations. </a:t>
            </a:r>
          </a:p>
        </p:txBody>
      </p:sp>
    </p:spTree>
    <p:extLst>
      <p:ext uri="{BB962C8B-B14F-4D97-AF65-F5344CB8AC3E}">
        <p14:creationId xmlns:p14="http://schemas.microsoft.com/office/powerpoint/2010/main" val="153339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pic>
        <p:nvPicPr>
          <p:cNvPr id="12" name="Picture 11" descr="A close-up of a paper&#10;&#10;Description automatically generated">
            <a:extLst>
              <a:ext uri="{FF2B5EF4-FFF2-40B4-BE49-F238E27FC236}">
                <a16:creationId xmlns:a16="http://schemas.microsoft.com/office/drawing/2014/main" id="{140E5F8A-6247-EFEE-D78C-044D6C4AA5A4}"/>
              </a:ext>
            </a:extLst>
          </p:cNvPr>
          <p:cNvPicPr>
            <a:picLocks noChangeAspect="1"/>
          </p:cNvPicPr>
          <p:nvPr/>
        </p:nvPicPr>
        <p:blipFill rotWithShape="1">
          <a:blip r:embed="rId3">
            <a:extLst>
              <a:ext uri="{28A0092B-C50C-407E-A947-70E740481C1C}">
                <a14:useLocalDpi xmlns:a14="http://schemas.microsoft.com/office/drawing/2010/main" val="0"/>
              </a:ext>
            </a:extLst>
          </a:blip>
          <a:srcRect l="1777" t="29525" r="1864" b="5362"/>
          <a:stretch/>
        </p:blipFill>
        <p:spPr>
          <a:xfrm>
            <a:off x="88956" y="2331987"/>
            <a:ext cx="9031840" cy="3839173"/>
          </a:xfrm>
          <a:prstGeom prst="rect">
            <a:avLst/>
          </a:prstGeom>
        </p:spPr>
      </p:pic>
      <p:sp>
        <p:nvSpPr>
          <p:cNvPr id="4" name="Rectangle 3">
            <a:extLst>
              <a:ext uri="{FF2B5EF4-FFF2-40B4-BE49-F238E27FC236}">
                <a16:creationId xmlns:a16="http://schemas.microsoft.com/office/drawing/2014/main" id="{6CE68EB3-61C9-5AB1-241C-7432C18DF73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9" name="Picture 8" descr="A white surface with black dots&#10;&#10;Description automatically generated">
            <a:extLst>
              <a:ext uri="{FF2B5EF4-FFF2-40B4-BE49-F238E27FC236}">
                <a16:creationId xmlns:a16="http://schemas.microsoft.com/office/drawing/2014/main" id="{58A1D9B3-1A7F-3226-9A98-766A2707E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 y="1455548"/>
            <a:ext cx="6225264" cy="698372"/>
          </a:xfrm>
          <a:prstGeom prst="rect">
            <a:avLst/>
          </a:prstGeom>
        </p:spPr>
      </p:pic>
      <p:sp>
        <p:nvSpPr>
          <p:cNvPr id="2" name="Rectangle 1">
            <a:extLst>
              <a:ext uri="{FF2B5EF4-FFF2-40B4-BE49-F238E27FC236}">
                <a16:creationId xmlns:a16="http://schemas.microsoft.com/office/drawing/2014/main" id="{CFF8A516-CD71-BFAD-4DB4-F6B01FF9548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10.1: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B94C213-D9C2-B8A3-C73C-A28A98132CE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white background with black text&#10;&#10;Description automatically generated">
            <a:extLst>
              <a:ext uri="{FF2B5EF4-FFF2-40B4-BE49-F238E27FC236}">
                <a16:creationId xmlns:a16="http://schemas.microsoft.com/office/drawing/2014/main" id="{C667F430-E5E1-6856-A4A4-96FC797175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1759" y="443499"/>
            <a:ext cx="2050343" cy="1792224"/>
          </a:xfrm>
          <a:prstGeom prst="rect">
            <a:avLst/>
          </a:prstGeom>
          <a:ln>
            <a:solidFill>
              <a:srgbClr val="000000"/>
            </a:solidFill>
          </a:ln>
        </p:spPr>
      </p:pic>
      <p:pic>
        <p:nvPicPr>
          <p:cNvPr id="10" name="Picture 9" descr="A white surface with a black border&#10;&#10;Description automatically generated">
            <a:extLst>
              <a:ext uri="{FF2B5EF4-FFF2-40B4-BE49-F238E27FC236}">
                <a16:creationId xmlns:a16="http://schemas.microsoft.com/office/drawing/2014/main" id="{BB6E20F7-22FA-BC4D-9C4B-8AABB3FAFC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54" y="4737024"/>
            <a:ext cx="8966088" cy="1612204"/>
          </a:xfrm>
          <a:prstGeom prst="rect">
            <a:avLst/>
          </a:prstGeom>
        </p:spPr>
      </p:pic>
      <p:pic>
        <p:nvPicPr>
          <p:cNvPr id="3" name="Picture 2" descr="A white background with black text&#10;&#10;Description automatically generated">
            <a:extLst>
              <a:ext uri="{FF2B5EF4-FFF2-40B4-BE49-F238E27FC236}">
                <a16:creationId xmlns:a16="http://schemas.microsoft.com/office/drawing/2014/main" id="{7719C417-C3FB-C29B-DD23-8DA3BAF1CC63}"/>
              </a:ext>
            </a:extLst>
          </p:cNvPr>
          <p:cNvPicPr>
            <a:picLocks noChangeAspect="1"/>
          </p:cNvPicPr>
          <p:nvPr/>
        </p:nvPicPr>
        <p:blipFill rotWithShape="1">
          <a:blip r:embed="rId7">
            <a:extLst>
              <a:ext uri="{28A0092B-C50C-407E-A947-70E740481C1C}">
                <a14:useLocalDpi xmlns:a14="http://schemas.microsoft.com/office/drawing/2010/main" val="0"/>
              </a:ext>
            </a:extLst>
          </a:blip>
          <a:srcRect l="3423" t="53709" r="62980" b="14387"/>
          <a:stretch/>
        </p:blipFill>
        <p:spPr>
          <a:xfrm>
            <a:off x="480403" y="4718389"/>
            <a:ext cx="3743253" cy="571789"/>
          </a:xfrm>
          <a:prstGeom prst="rect">
            <a:avLst/>
          </a:prstGeom>
        </p:spPr>
      </p:pic>
      <p:sp>
        <p:nvSpPr>
          <p:cNvPr id="13" name="TextBox 12">
            <a:extLst>
              <a:ext uri="{FF2B5EF4-FFF2-40B4-BE49-F238E27FC236}">
                <a16:creationId xmlns:a16="http://schemas.microsoft.com/office/drawing/2014/main" id="{27B68A0C-1901-CF13-9B08-6C5D50A5C933}"/>
              </a:ext>
            </a:extLst>
          </p:cNvPr>
          <p:cNvSpPr txBox="1"/>
          <p:nvPr/>
        </p:nvSpPr>
        <p:spPr>
          <a:xfrm>
            <a:off x="-2" y="752257"/>
            <a:ext cx="6260125" cy="1292662"/>
          </a:xfrm>
          <a:prstGeom prst="rect">
            <a:avLst/>
          </a:prstGeom>
          <a:solidFill>
            <a:srgbClr val="F2ECE7"/>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rPr>
              <a:t>Exercise: Keep It Civil, cont’d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512C18"/>
                </a:solidFill>
                <a:effectLst/>
                <a:uLnTx/>
                <a:uFillTx/>
                <a:latin typeface="Avenir Book" panose="02000503020000020003" pitchFamily="2" charset="0"/>
                <a:ea typeface="ＭＳ Ｐゴシック" charset="0"/>
              </a:rPr>
              <a:t>Choose the guideline that is most helpful to create civil discourse in each of the following situations. </a:t>
            </a:r>
          </a:p>
        </p:txBody>
      </p:sp>
    </p:spTree>
    <p:extLst>
      <p:ext uri="{BB962C8B-B14F-4D97-AF65-F5344CB8AC3E}">
        <p14:creationId xmlns:p14="http://schemas.microsoft.com/office/powerpoint/2010/main" val="207158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pic>
        <p:nvPicPr>
          <p:cNvPr id="12" name="Picture 11" descr="A close-up of a paper&#10;&#10;Description automatically generated">
            <a:extLst>
              <a:ext uri="{FF2B5EF4-FFF2-40B4-BE49-F238E27FC236}">
                <a16:creationId xmlns:a16="http://schemas.microsoft.com/office/drawing/2014/main" id="{140E5F8A-6247-EFEE-D78C-044D6C4AA5A4}"/>
              </a:ext>
            </a:extLst>
          </p:cNvPr>
          <p:cNvPicPr>
            <a:picLocks noChangeAspect="1"/>
          </p:cNvPicPr>
          <p:nvPr/>
        </p:nvPicPr>
        <p:blipFill rotWithShape="1">
          <a:blip r:embed="rId3">
            <a:extLst>
              <a:ext uri="{28A0092B-C50C-407E-A947-70E740481C1C}">
                <a14:useLocalDpi xmlns:a14="http://schemas.microsoft.com/office/drawing/2010/main" val="0"/>
              </a:ext>
            </a:extLst>
          </a:blip>
          <a:srcRect l="1777" t="29525" r="1864" b="5362"/>
          <a:stretch/>
        </p:blipFill>
        <p:spPr>
          <a:xfrm>
            <a:off x="88956" y="2331987"/>
            <a:ext cx="9031840" cy="3839173"/>
          </a:xfrm>
          <a:prstGeom prst="rect">
            <a:avLst/>
          </a:prstGeom>
        </p:spPr>
      </p:pic>
      <p:sp>
        <p:nvSpPr>
          <p:cNvPr id="4" name="Rectangle 3">
            <a:extLst>
              <a:ext uri="{FF2B5EF4-FFF2-40B4-BE49-F238E27FC236}">
                <a16:creationId xmlns:a16="http://schemas.microsoft.com/office/drawing/2014/main" id="{6CE68EB3-61C9-5AB1-241C-7432C18DF73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9" name="Picture 8" descr="A white surface with black dots&#10;&#10;Description automatically generated">
            <a:extLst>
              <a:ext uri="{FF2B5EF4-FFF2-40B4-BE49-F238E27FC236}">
                <a16:creationId xmlns:a16="http://schemas.microsoft.com/office/drawing/2014/main" id="{58A1D9B3-1A7F-3226-9A98-766A2707E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 y="1455548"/>
            <a:ext cx="6225264" cy="698372"/>
          </a:xfrm>
          <a:prstGeom prst="rect">
            <a:avLst/>
          </a:prstGeom>
        </p:spPr>
      </p:pic>
      <p:sp>
        <p:nvSpPr>
          <p:cNvPr id="2" name="Rectangle 1">
            <a:extLst>
              <a:ext uri="{FF2B5EF4-FFF2-40B4-BE49-F238E27FC236}">
                <a16:creationId xmlns:a16="http://schemas.microsoft.com/office/drawing/2014/main" id="{CFF8A516-CD71-BFAD-4DB4-F6B01FF9548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10.1: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B94C213-D9C2-B8A3-C73C-A28A98132CE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white background with black text&#10;&#10;Description automatically generated">
            <a:extLst>
              <a:ext uri="{FF2B5EF4-FFF2-40B4-BE49-F238E27FC236}">
                <a16:creationId xmlns:a16="http://schemas.microsoft.com/office/drawing/2014/main" id="{C667F430-E5E1-6856-A4A4-96FC797175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1759" y="443499"/>
            <a:ext cx="2050343" cy="1792224"/>
          </a:xfrm>
          <a:prstGeom prst="rect">
            <a:avLst/>
          </a:prstGeom>
          <a:ln>
            <a:solidFill>
              <a:srgbClr val="000000"/>
            </a:solidFill>
          </a:ln>
        </p:spPr>
      </p:pic>
      <p:pic>
        <p:nvPicPr>
          <p:cNvPr id="10" name="Picture 9" descr="A white surface with a black border&#10;&#10;Description automatically generated">
            <a:extLst>
              <a:ext uri="{FF2B5EF4-FFF2-40B4-BE49-F238E27FC236}">
                <a16:creationId xmlns:a16="http://schemas.microsoft.com/office/drawing/2014/main" id="{BB6E20F7-22FA-BC4D-9C4B-8AABB3FAFC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54" y="5834744"/>
            <a:ext cx="8966088" cy="651764"/>
          </a:xfrm>
          <a:prstGeom prst="rect">
            <a:avLst/>
          </a:prstGeom>
        </p:spPr>
      </p:pic>
      <p:pic>
        <p:nvPicPr>
          <p:cNvPr id="3" name="Picture 2" descr="A white background with black text&#10;&#10;Description automatically generated">
            <a:extLst>
              <a:ext uri="{FF2B5EF4-FFF2-40B4-BE49-F238E27FC236}">
                <a16:creationId xmlns:a16="http://schemas.microsoft.com/office/drawing/2014/main" id="{7719C417-C3FB-C29B-DD23-8DA3BAF1CC63}"/>
              </a:ext>
            </a:extLst>
          </p:cNvPr>
          <p:cNvPicPr>
            <a:picLocks noChangeAspect="1"/>
          </p:cNvPicPr>
          <p:nvPr/>
        </p:nvPicPr>
        <p:blipFill rotWithShape="1">
          <a:blip r:embed="rId7">
            <a:extLst>
              <a:ext uri="{28A0092B-C50C-407E-A947-70E740481C1C}">
                <a14:useLocalDpi xmlns:a14="http://schemas.microsoft.com/office/drawing/2010/main" val="0"/>
              </a:ext>
            </a:extLst>
          </a:blip>
          <a:srcRect l="40147" t="57689" r="40704" b="22325"/>
          <a:stretch/>
        </p:blipFill>
        <p:spPr>
          <a:xfrm>
            <a:off x="435469" y="5612989"/>
            <a:ext cx="2242417" cy="376458"/>
          </a:xfrm>
          <a:prstGeom prst="rect">
            <a:avLst/>
          </a:prstGeom>
        </p:spPr>
      </p:pic>
      <p:sp>
        <p:nvSpPr>
          <p:cNvPr id="13" name="TextBox 12">
            <a:extLst>
              <a:ext uri="{FF2B5EF4-FFF2-40B4-BE49-F238E27FC236}">
                <a16:creationId xmlns:a16="http://schemas.microsoft.com/office/drawing/2014/main" id="{A344691D-E33E-5ADD-D0EE-6464046FA092}"/>
              </a:ext>
            </a:extLst>
          </p:cNvPr>
          <p:cNvSpPr txBox="1"/>
          <p:nvPr/>
        </p:nvSpPr>
        <p:spPr>
          <a:xfrm>
            <a:off x="-2" y="752257"/>
            <a:ext cx="6260125" cy="1292662"/>
          </a:xfrm>
          <a:prstGeom prst="rect">
            <a:avLst/>
          </a:prstGeom>
          <a:solidFill>
            <a:srgbClr val="F2ECE7"/>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rPr>
              <a:t>Exercise: Keep It Civil, cont’d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512C18"/>
                </a:solidFill>
                <a:effectLst/>
                <a:uLnTx/>
                <a:uFillTx/>
                <a:latin typeface="Avenir Book" panose="02000503020000020003" pitchFamily="2" charset="0"/>
                <a:ea typeface="ＭＳ Ｐゴシック" charset="0"/>
              </a:rPr>
              <a:t>Choose the guideline that is most helpful to create civil discourse in each of the following situations. </a:t>
            </a:r>
          </a:p>
        </p:txBody>
      </p:sp>
    </p:spTree>
    <p:extLst>
      <p:ext uri="{BB962C8B-B14F-4D97-AF65-F5344CB8AC3E}">
        <p14:creationId xmlns:p14="http://schemas.microsoft.com/office/powerpoint/2010/main" val="1368961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F2ECE7"/>
        </a:solidFill>
        <a:effectLst/>
      </p:bgPr>
    </p:bg>
    <p:spTree>
      <p:nvGrpSpPr>
        <p:cNvPr id="1" name=""/>
        <p:cNvGrpSpPr/>
        <p:nvPr/>
      </p:nvGrpSpPr>
      <p:grpSpPr>
        <a:xfrm>
          <a:off x="0" y="0"/>
          <a:ext cx="0" cy="0"/>
          <a:chOff x="0" y="0"/>
          <a:chExt cx="0" cy="0"/>
        </a:xfrm>
      </p:grpSpPr>
      <p:pic>
        <p:nvPicPr>
          <p:cNvPr id="12" name="Picture 11" descr="A close-up of a paper&#10;&#10;Description automatically generated">
            <a:extLst>
              <a:ext uri="{FF2B5EF4-FFF2-40B4-BE49-F238E27FC236}">
                <a16:creationId xmlns:a16="http://schemas.microsoft.com/office/drawing/2014/main" id="{140E5F8A-6247-EFEE-D78C-044D6C4AA5A4}"/>
              </a:ext>
            </a:extLst>
          </p:cNvPr>
          <p:cNvPicPr>
            <a:picLocks noChangeAspect="1"/>
          </p:cNvPicPr>
          <p:nvPr/>
        </p:nvPicPr>
        <p:blipFill rotWithShape="1">
          <a:blip r:embed="rId3">
            <a:extLst>
              <a:ext uri="{28A0092B-C50C-407E-A947-70E740481C1C}">
                <a14:useLocalDpi xmlns:a14="http://schemas.microsoft.com/office/drawing/2010/main" val="0"/>
              </a:ext>
            </a:extLst>
          </a:blip>
          <a:srcRect l="1777" t="29525" r="1864" b="5362"/>
          <a:stretch/>
        </p:blipFill>
        <p:spPr>
          <a:xfrm>
            <a:off x="88956" y="2331987"/>
            <a:ext cx="9031840" cy="3839173"/>
          </a:xfrm>
          <a:prstGeom prst="rect">
            <a:avLst/>
          </a:prstGeom>
        </p:spPr>
      </p:pic>
      <p:sp>
        <p:nvSpPr>
          <p:cNvPr id="4" name="Rectangle 3">
            <a:extLst>
              <a:ext uri="{FF2B5EF4-FFF2-40B4-BE49-F238E27FC236}">
                <a16:creationId xmlns:a16="http://schemas.microsoft.com/office/drawing/2014/main" id="{6CE68EB3-61C9-5AB1-241C-7432C18DF73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9" name="Picture 8" descr="A white surface with black dots&#10;&#10;Description automatically generated">
            <a:extLst>
              <a:ext uri="{FF2B5EF4-FFF2-40B4-BE49-F238E27FC236}">
                <a16:creationId xmlns:a16="http://schemas.microsoft.com/office/drawing/2014/main" id="{58A1D9B3-1A7F-3226-9A98-766A2707E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 y="1455548"/>
            <a:ext cx="6225264" cy="698372"/>
          </a:xfrm>
          <a:prstGeom prst="rect">
            <a:avLst/>
          </a:prstGeom>
        </p:spPr>
      </p:pic>
      <p:sp>
        <p:nvSpPr>
          <p:cNvPr id="2" name="Rectangle 1">
            <a:extLst>
              <a:ext uri="{FF2B5EF4-FFF2-40B4-BE49-F238E27FC236}">
                <a16:creationId xmlns:a16="http://schemas.microsoft.com/office/drawing/2014/main" id="{CFF8A516-CD71-BFAD-4DB4-F6B01FF9548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10.1: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B94C213-D9C2-B8A3-C73C-A28A98132CE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6" name="Picture 5" descr="A white background with black text&#10;&#10;Description automatically generated">
            <a:extLst>
              <a:ext uri="{FF2B5EF4-FFF2-40B4-BE49-F238E27FC236}">
                <a16:creationId xmlns:a16="http://schemas.microsoft.com/office/drawing/2014/main" id="{C667F430-E5E1-6856-A4A4-96FC797175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1759" y="443499"/>
            <a:ext cx="2050343" cy="1792224"/>
          </a:xfrm>
          <a:prstGeom prst="rect">
            <a:avLst/>
          </a:prstGeom>
          <a:ln>
            <a:solidFill>
              <a:srgbClr val="000000"/>
            </a:solidFill>
          </a:ln>
        </p:spPr>
      </p:pic>
      <p:pic>
        <p:nvPicPr>
          <p:cNvPr id="3" name="Picture 2" descr="A white background with black text&#10;&#10;Description automatically generated">
            <a:extLst>
              <a:ext uri="{FF2B5EF4-FFF2-40B4-BE49-F238E27FC236}">
                <a16:creationId xmlns:a16="http://schemas.microsoft.com/office/drawing/2014/main" id="{7719C417-C3FB-C29B-DD23-8DA3BAF1CC63}"/>
              </a:ext>
            </a:extLst>
          </p:cNvPr>
          <p:cNvPicPr>
            <a:picLocks noChangeAspect="1"/>
          </p:cNvPicPr>
          <p:nvPr/>
        </p:nvPicPr>
        <p:blipFill rotWithShape="1">
          <a:blip r:embed="rId6">
            <a:extLst>
              <a:ext uri="{28A0092B-C50C-407E-A947-70E740481C1C}">
                <a14:useLocalDpi xmlns:a14="http://schemas.microsoft.com/office/drawing/2010/main" val="0"/>
              </a:ext>
            </a:extLst>
          </a:blip>
          <a:srcRect l="62456" t="59798" r="7426" b="22283"/>
          <a:stretch/>
        </p:blipFill>
        <p:spPr>
          <a:xfrm>
            <a:off x="478970" y="6171160"/>
            <a:ext cx="3526971" cy="337525"/>
          </a:xfrm>
          <a:prstGeom prst="rect">
            <a:avLst/>
          </a:prstGeom>
        </p:spPr>
      </p:pic>
      <p:sp>
        <p:nvSpPr>
          <p:cNvPr id="7" name="TextBox 6">
            <a:extLst>
              <a:ext uri="{FF2B5EF4-FFF2-40B4-BE49-F238E27FC236}">
                <a16:creationId xmlns:a16="http://schemas.microsoft.com/office/drawing/2014/main" id="{705515E4-BF26-E905-5C4B-09A281AB4DBB}"/>
              </a:ext>
            </a:extLst>
          </p:cNvPr>
          <p:cNvSpPr txBox="1"/>
          <p:nvPr/>
        </p:nvSpPr>
        <p:spPr>
          <a:xfrm>
            <a:off x="-2" y="752257"/>
            <a:ext cx="6260125" cy="1292662"/>
          </a:xfrm>
          <a:prstGeom prst="rect">
            <a:avLst/>
          </a:prstGeom>
          <a:solidFill>
            <a:srgbClr val="F2ECE7"/>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rPr>
              <a:t>Exercise: Keep It Civil, cont’d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512C18"/>
              </a:solidFill>
              <a:effectLst/>
              <a:uLnTx/>
              <a:uFillTx/>
              <a:latin typeface="Avenir Black" panose="02000503020000020003" pitchFamily="2" charset="0"/>
              <a:ea typeface="ＭＳ Ｐゴシック" charset="0"/>
              <a:cs typeface="Avenir Medium"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512C18"/>
                </a:solidFill>
                <a:effectLst/>
                <a:uLnTx/>
                <a:uFillTx/>
                <a:latin typeface="Avenir Book" panose="02000503020000020003" pitchFamily="2" charset="0"/>
                <a:ea typeface="ＭＳ Ｐゴシック" charset="0"/>
              </a:rPr>
              <a:t>Choose the guideline that is most helpful to create civil discourse in each of the following situations. </a:t>
            </a:r>
          </a:p>
        </p:txBody>
      </p:sp>
    </p:spTree>
    <p:extLst>
      <p:ext uri="{BB962C8B-B14F-4D97-AF65-F5344CB8AC3E}">
        <p14:creationId xmlns:p14="http://schemas.microsoft.com/office/powerpoint/2010/main" val="3070277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7" name="Rectangle 1"/>
          <p:cNvSpPr>
            <a:spLocks noGrp="1" noChangeArrowheads="1"/>
          </p:cNvSpPr>
          <p:nvPr>
            <p:ph type="body" idx="1"/>
          </p:nvPr>
        </p:nvSpPr>
        <p:spPr bwMode="auto">
          <a:xfrm>
            <a:off x="13862" y="592962"/>
            <a:ext cx="9098606" cy="6375400"/>
          </a:xfrm>
          <a:solidFill>
            <a:srgbClr val="FFFFFF"/>
          </a:solidFill>
          <a:extLst>
            <a:ext uri="{91240B29-F687-4f45-9708-019B960494DF}">
              <a14:hiddenLine xmlns="" xmlns:a14="http://schemas.microsoft.com/office/drawing/2010/main" w="9525">
                <a:solidFill>
                  <a:srgbClr val="000000"/>
                </a:solidFill>
                <a:miter lim="800000"/>
                <a:headEnd/>
                <a:tailEnd/>
              </a14:hiddenLine>
            </a:ext>
          </a:extLst>
        </p:spPr>
        <p:txBody>
          <a:bodyPr vert="horz" wrap="square" rIns="132073" numCol="1" anchor="t" anchorCtr="0" compatLnSpc="1">
            <a:prstTxWarp prst="textNoShape">
              <a:avLst/>
            </a:prstTxWarp>
          </a:bodyPr>
          <a:lstStyle/>
          <a:p>
            <a:pPr marL="647700" marR="0" lvl="0" indent="-608013" algn="ctr" defTabSz="914400" rtl="0" eaLnBrk="1" fontAlgn="base" latinLnBrk="0" hangingPunct="1">
              <a:lnSpc>
                <a:spcPct val="100000"/>
              </a:lnSpc>
              <a:spcBef>
                <a:spcPts val="700"/>
              </a:spcBef>
              <a:spcAft>
                <a:spcPct val="0"/>
              </a:spcAft>
              <a:buClrTx/>
              <a:buSzPct val="100000"/>
              <a:buFont typeface="Arial" charset="0"/>
              <a:buNone/>
              <a:tabLst/>
              <a:defRPr/>
            </a:pPr>
            <a:r>
              <a:rPr kumimoji="0" lang="en-US" sz="3600" b="1" i="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Arial" charset="0"/>
              </a:rPr>
              <a:t>Six Guidelines for Civil Discourse</a:t>
            </a:r>
            <a:endParaRPr kumimoji="0" lang="en-US" sz="2800" b="1" i="0" u="none" strike="noStrike" kern="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sym typeface="Arial" charset="0"/>
            </a:endParaRPr>
          </a:p>
          <a:p>
            <a:pPr marL="2289175" indent="-639763" eaLnBrk="1" hangingPunct="1">
              <a:lnSpc>
                <a:spcPct val="150000"/>
              </a:lnSpc>
              <a:spcBef>
                <a:spcPts val="1500"/>
              </a:spcBef>
              <a:buFont typeface="Arial" charset="0"/>
              <a:buAutoNum type="arabicPeriod"/>
            </a:pPr>
            <a:r>
              <a:rPr lang="en-US" sz="2800" b="1" dirty="0">
                <a:solidFill>
                  <a:srgbClr val="000000"/>
                </a:solidFill>
                <a:latin typeface="Avenir Book" panose="02000503020000020003" pitchFamily="2" charset="0"/>
                <a:ea typeface="Avenir Medium" charset="0"/>
                <a:cs typeface="Avenir Medium" charset="0"/>
              </a:rPr>
              <a:t>Listen Thoughtfully</a:t>
            </a:r>
          </a:p>
          <a:p>
            <a:pPr marL="2289175" indent="-639763" eaLnBrk="1" hangingPunct="1">
              <a:lnSpc>
                <a:spcPct val="150000"/>
              </a:lnSpc>
              <a:spcBef>
                <a:spcPts val="1500"/>
              </a:spcBef>
              <a:buFont typeface="Arial" charset="0"/>
              <a:buAutoNum type="arabicPeriod"/>
            </a:pPr>
            <a:r>
              <a:rPr lang="en-US" sz="2800" b="1" dirty="0">
                <a:solidFill>
                  <a:srgbClr val="000000"/>
                </a:solidFill>
                <a:latin typeface="Avenir Book" panose="02000503020000020003" pitchFamily="2" charset="0"/>
                <a:ea typeface="Avenir Medium" charset="0"/>
                <a:cs typeface="Avenir Medium" charset="0"/>
              </a:rPr>
              <a:t>Critique Issues, Not </a:t>
            </a:r>
            <a:r>
              <a:rPr lang="en-US" sz="2800" b="1" dirty="0">
                <a:solidFill>
                  <a:srgbClr val="000000"/>
                </a:solidFill>
                <a:ea typeface="Avenir Medium" charset="0"/>
                <a:cs typeface="Avenir Medium" charset="0"/>
              </a:rPr>
              <a:t>I</a:t>
            </a:r>
            <a:r>
              <a:rPr lang="en-US" sz="2800" b="1" dirty="0">
                <a:solidFill>
                  <a:srgbClr val="000000"/>
                </a:solidFill>
                <a:latin typeface="Avenir Book" panose="02000503020000020003" pitchFamily="2" charset="0"/>
                <a:ea typeface="Avenir Medium" charset="0"/>
                <a:cs typeface="Avenir Medium" charset="0"/>
              </a:rPr>
              <a:t>ndividuals</a:t>
            </a:r>
          </a:p>
          <a:p>
            <a:pPr marL="2289175" indent="-639763" eaLnBrk="1" hangingPunct="1">
              <a:lnSpc>
                <a:spcPct val="150000"/>
              </a:lnSpc>
              <a:spcBef>
                <a:spcPts val="1500"/>
              </a:spcBef>
              <a:buFont typeface="Arial" charset="0"/>
              <a:buAutoNum type="arabicPeriod"/>
            </a:pPr>
            <a:r>
              <a:rPr lang="en-US" sz="2800" b="1" dirty="0">
                <a:solidFill>
                  <a:srgbClr val="000000"/>
                </a:solidFill>
                <a:latin typeface="Avenir Book" panose="02000503020000020003" pitchFamily="2" charset="0"/>
                <a:ea typeface="Avenir Medium" charset="0"/>
                <a:cs typeface="Avenir Medium" charset="0"/>
              </a:rPr>
              <a:t>Use Your </a:t>
            </a:r>
            <a:r>
              <a:rPr lang="en-US" sz="2800" b="1" dirty="0">
                <a:solidFill>
                  <a:srgbClr val="000000"/>
                </a:solidFill>
                <a:ea typeface="Avenir Medium" charset="0"/>
                <a:cs typeface="Avenir Medium" charset="0"/>
              </a:rPr>
              <a:t>B</a:t>
            </a:r>
            <a:r>
              <a:rPr lang="en-US" sz="2800" b="1" dirty="0">
                <a:solidFill>
                  <a:srgbClr val="000000"/>
                </a:solidFill>
                <a:latin typeface="Avenir Book" panose="02000503020000020003" pitchFamily="2" charset="0"/>
                <a:ea typeface="Avenir Medium" charset="0"/>
                <a:cs typeface="Avenir Medium" charset="0"/>
              </a:rPr>
              <a:t>iofeedback</a:t>
            </a:r>
          </a:p>
          <a:p>
            <a:pPr marL="2289175" indent="-639763" eaLnBrk="1" hangingPunct="1">
              <a:lnSpc>
                <a:spcPct val="150000"/>
              </a:lnSpc>
              <a:spcBef>
                <a:spcPts val="1500"/>
              </a:spcBef>
              <a:buFont typeface="Arial" charset="0"/>
              <a:buAutoNum type="arabicPeriod"/>
            </a:pPr>
            <a:r>
              <a:rPr lang="en-US" sz="2800" b="1" dirty="0">
                <a:solidFill>
                  <a:srgbClr val="000000"/>
                </a:solidFill>
                <a:latin typeface="Avenir Book" panose="02000503020000020003" pitchFamily="2" charset="0"/>
                <a:ea typeface="Avenir Medium" charset="0"/>
                <a:cs typeface="Avenir Medium" charset="0"/>
              </a:rPr>
              <a:t>Remember That </a:t>
            </a:r>
            <a:r>
              <a:rPr lang="en-US" sz="2800" b="1" dirty="0">
                <a:solidFill>
                  <a:srgbClr val="000000"/>
                </a:solidFill>
                <a:ea typeface="Avenir Medium" charset="0"/>
                <a:cs typeface="Avenir Medium" charset="0"/>
              </a:rPr>
              <a:t>E</a:t>
            </a:r>
            <a:r>
              <a:rPr lang="en-US" sz="2800" b="1" dirty="0">
                <a:solidFill>
                  <a:srgbClr val="000000"/>
                </a:solidFill>
                <a:latin typeface="Avenir Book" panose="02000503020000020003" pitchFamily="2" charset="0"/>
                <a:ea typeface="Avenir Medium" charset="0"/>
                <a:cs typeface="Avenir Medium" charset="0"/>
              </a:rPr>
              <a:t>mpathy </a:t>
            </a:r>
            <a:r>
              <a:rPr lang="en-US" sz="2800" b="1" dirty="0">
                <a:solidFill>
                  <a:srgbClr val="000000"/>
                </a:solidFill>
                <a:ea typeface="Avenir Medium" charset="0"/>
                <a:cs typeface="Avenir Medium" charset="0"/>
              </a:rPr>
              <a:t>H</a:t>
            </a:r>
            <a:r>
              <a:rPr lang="en-US" sz="2800" b="1" dirty="0">
                <a:solidFill>
                  <a:srgbClr val="000000"/>
                </a:solidFill>
                <a:latin typeface="Avenir Book" panose="02000503020000020003" pitchFamily="2" charset="0"/>
                <a:ea typeface="Avenir Medium" charset="0"/>
                <a:cs typeface="Avenir Medium" charset="0"/>
              </a:rPr>
              <a:t>elps</a:t>
            </a:r>
          </a:p>
          <a:p>
            <a:pPr marL="2289175" indent="-639763" eaLnBrk="1" hangingPunct="1">
              <a:lnSpc>
                <a:spcPct val="150000"/>
              </a:lnSpc>
              <a:spcBef>
                <a:spcPts val="1500"/>
              </a:spcBef>
              <a:buFont typeface="Arial" charset="0"/>
              <a:buAutoNum type="arabicPeriod"/>
            </a:pPr>
            <a:r>
              <a:rPr lang="en-US" sz="2800" b="1" dirty="0">
                <a:solidFill>
                  <a:srgbClr val="000000"/>
                </a:solidFill>
                <a:latin typeface="Avenir Book" panose="02000503020000020003" pitchFamily="2" charset="0"/>
                <a:ea typeface="Avenir Medium" charset="0"/>
                <a:cs typeface="Avenir Medium" charset="0"/>
              </a:rPr>
              <a:t>Aim for Peaceful </a:t>
            </a:r>
            <a:r>
              <a:rPr lang="en-US" sz="2800" b="1" dirty="0">
                <a:solidFill>
                  <a:srgbClr val="000000"/>
                </a:solidFill>
                <a:ea typeface="Avenir Medium" charset="0"/>
                <a:cs typeface="Avenir Medium" charset="0"/>
              </a:rPr>
              <a:t>P</a:t>
            </a:r>
            <a:r>
              <a:rPr lang="en-US" sz="2800" b="1" dirty="0">
                <a:solidFill>
                  <a:srgbClr val="000000"/>
                </a:solidFill>
                <a:latin typeface="Avenir Book" panose="02000503020000020003" pitchFamily="2" charset="0"/>
                <a:ea typeface="Avenir Medium" charset="0"/>
                <a:cs typeface="Avenir Medium" charset="0"/>
              </a:rPr>
              <a:t>ersuasion</a:t>
            </a:r>
          </a:p>
          <a:p>
            <a:pPr marL="2289175" indent="-639763" eaLnBrk="1" hangingPunct="1">
              <a:lnSpc>
                <a:spcPct val="150000"/>
              </a:lnSpc>
              <a:spcBef>
                <a:spcPts val="1500"/>
              </a:spcBef>
              <a:buFont typeface="Arial" charset="0"/>
              <a:buAutoNum type="arabicPeriod"/>
            </a:pPr>
            <a:r>
              <a:rPr lang="en-US" sz="2800" b="1" dirty="0">
                <a:solidFill>
                  <a:srgbClr val="000000"/>
                </a:solidFill>
                <a:latin typeface="Avenir Book" panose="02000503020000020003" pitchFamily="2" charset="0"/>
                <a:ea typeface="Avenir Medium" charset="0"/>
                <a:cs typeface="Avenir Medium" charset="0"/>
              </a:rPr>
              <a:t>Be </a:t>
            </a:r>
            <a:r>
              <a:rPr lang="en-US" sz="2800" b="1" dirty="0">
                <a:solidFill>
                  <a:srgbClr val="000000"/>
                </a:solidFill>
                <a:ea typeface="Avenir Medium" charset="0"/>
                <a:cs typeface="Avenir Medium" charset="0"/>
              </a:rPr>
              <a:t>O</a:t>
            </a:r>
            <a:r>
              <a:rPr lang="en-US" sz="2800" b="1" dirty="0">
                <a:solidFill>
                  <a:srgbClr val="000000"/>
                </a:solidFill>
                <a:latin typeface="Avenir Book" panose="02000503020000020003" pitchFamily="2" charset="0"/>
                <a:ea typeface="Avenir Medium" charset="0"/>
                <a:cs typeface="Avenir Medium" charset="0"/>
              </a:rPr>
              <a:t>pen-Minded</a:t>
            </a:r>
          </a:p>
          <a:p>
            <a:pPr marL="647700" indent="-608013" eaLnBrk="1" hangingPunct="1">
              <a:buFont typeface="Arial" charset="0"/>
              <a:buNone/>
            </a:pPr>
            <a:endParaRPr lang="en-US" sz="2400" dirty="0">
              <a:solidFill>
                <a:srgbClr val="333399"/>
              </a:solidFill>
              <a:latin typeface="Avenir Book" panose="02000503020000020003" pitchFamily="2" charset="0"/>
              <a:ea typeface="Avenir Medium" charset="0"/>
              <a:cs typeface="Avenir Medium" charset="0"/>
            </a:endParaRPr>
          </a:p>
        </p:txBody>
      </p:sp>
      <p:sp>
        <p:nvSpPr>
          <p:cNvPr id="2" name="TextBox 1"/>
          <p:cNvSpPr txBox="1"/>
          <p:nvPr/>
        </p:nvSpPr>
        <p:spPr>
          <a:xfrm>
            <a:off x="-6146800" y="482600"/>
            <a:ext cx="184666"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4" name="Rectangle 3">
            <a:extLst>
              <a:ext uri="{FF2B5EF4-FFF2-40B4-BE49-F238E27FC236}">
                <a16:creationId xmlns:a16="http://schemas.microsoft.com/office/drawing/2014/main" id="{08443221-9E44-DF8C-1EB3-71DF11CC16E7}"/>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0186E885-1477-E6E4-BF20-194EDC7F709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Exercise 10.1: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Six Guidelines for Civil Discourse</a:t>
            </a:r>
            <a:r>
              <a:rPr kumimoji="0" lang="en-US" sz="1400" b="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22759A9F-E91E-0BB2-D721-3F61B07F9927}"/>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1000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bwMode="auto">
          <a:xfrm>
            <a:off x="257358" y="568131"/>
            <a:ext cx="8629285"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noFill/>
              <a:effectLst/>
              <a:uLnTx/>
              <a:uFillTx/>
              <a:latin typeface="Avenir Book" panose="02000503020000020003" pitchFamily="2" charset="0"/>
              <a:ea typeface="ＭＳ Ｐゴシック" charset="0"/>
              <a:cs typeface="ＭＳ Ｐゴシック" charset="0"/>
            </a:endParaRPr>
          </a:p>
        </p:txBody>
      </p:sp>
      <p:sp>
        <p:nvSpPr>
          <p:cNvPr id="4" name="Rectangle 3"/>
          <p:cNvSpPr/>
          <p:nvPr/>
        </p:nvSpPr>
        <p:spPr>
          <a:xfrm>
            <a:off x="0" y="576767"/>
            <a:ext cx="9144000" cy="187743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Avenir Medium" charset="0"/>
              </a:rPr>
              <a:t>Conventional Theory Tools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(Conservative and Liberal)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Price Controls and Elasticity</a:t>
            </a:r>
          </a:p>
        </p:txBody>
      </p:sp>
      <p:sp>
        <p:nvSpPr>
          <p:cNvPr id="2" name="Rectangle 1">
            <a:extLst>
              <a:ext uri="{FF2B5EF4-FFF2-40B4-BE49-F238E27FC236}">
                <a16:creationId xmlns:a16="http://schemas.microsoft.com/office/drawing/2014/main" id="{2AC25941-B01B-764C-D3B9-9563F0D5BAC0}"/>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2550149E-82D9-F3CB-4D5F-51ED5DEA0BE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p>
        </p:txBody>
      </p:sp>
      <p:cxnSp>
        <p:nvCxnSpPr>
          <p:cNvPr id="5" name="Straight Connector 4">
            <a:extLst>
              <a:ext uri="{FF2B5EF4-FFF2-40B4-BE49-F238E27FC236}">
                <a16:creationId xmlns:a16="http://schemas.microsoft.com/office/drawing/2014/main" id="{50C9768A-3FEA-6F82-09AB-412B0E75FA5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77DF230-AF51-9203-0AFA-04F4A7ECAE78}"/>
              </a:ext>
            </a:extLst>
          </p:cNvPr>
          <p:cNvSpPr txBox="1"/>
          <p:nvPr/>
        </p:nvSpPr>
        <p:spPr>
          <a:xfrm>
            <a:off x="257353" y="6119688"/>
            <a:ext cx="8629285"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These tools are built on the foundation presented in Chapter 5.</a:t>
            </a:r>
            <a:endParaRPr kumimoji="0" lang="en-US" sz="44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pic>
        <p:nvPicPr>
          <p:cNvPr id="6" name="Picture 5">
            <a:extLst>
              <a:ext uri="{FF2B5EF4-FFF2-40B4-BE49-F238E27FC236}">
                <a16:creationId xmlns:a16="http://schemas.microsoft.com/office/drawing/2014/main" id="{AEE0A4AF-D49B-5FCC-848C-4EDD47B73627}"/>
              </a:ext>
            </a:extLst>
          </p:cNvPr>
          <p:cNvPicPr>
            <a:picLocks noChangeAspect="1"/>
          </p:cNvPicPr>
          <p:nvPr/>
        </p:nvPicPr>
        <p:blipFill>
          <a:blip r:embed="rId4"/>
          <a:stretch>
            <a:fillRect/>
          </a:stretch>
        </p:blipFill>
        <p:spPr>
          <a:xfrm>
            <a:off x="1558027" y="2876460"/>
            <a:ext cx="6027946" cy="2824490"/>
          </a:xfrm>
          <a:prstGeom prst="rect">
            <a:avLst/>
          </a:prstGeom>
          <a:ln>
            <a:solidFill>
              <a:srgbClr val="000000"/>
            </a:solidFill>
          </a:ln>
        </p:spPr>
      </p:pic>
    </p:spTree>
    <p:extLst>
      <p:ext uri="{BB962C8B-B14F-4D97-AF65-F5344CB8AC3E}">
        <p14:creationId xmlns:p14="http://schemas.microsoft.com/office/powerpoint/2010/main" val="1239153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F1B37EC-DA80-A21B-244F-3A91E2C1F982}"/>
              </a:ext>
            </a:extLst>
          </p:cNvPr>
          <p:cNvSpPr/>
          <p:nvPr/>
        </p:nvSpPr>
        <p:spPr>
          <a:xfrm>
            <a:off x="2212254" y="6260635"/>
            <a:ext cx="5259014" cy="369332"/>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dirty="0">
                <a:solidFill>
                  <a:srgbClr val="B24FC6"/>
                </a:solidFill>
                <a:latin typeface="Avenir Book" panose="02000503020000020003" pitchFamily="2" charset="0"/>
                <a:ea typeface="Avenir Medium" charset="0"/>
                <a:cs typeface="Avenir Medium" charset="0"/>
              </a:rPr>
              <a:t>Chocolate Bar</a:t>
            </a:r>
            <a:r>
              <a:rPr kumimoji="0" lang="en-US" sz="1800" b="0" i="0" u="none" strike="noStrike" kern="1200" cap="none" spc="0" normalizeH="0" baseline="0" noProof="0" dirty="0">
                <a:ln>
                  <a:noFill/>
                </a:ln>
                <a:solidFill>
                  <a:srgbClr val="B24FC6"/>
                </a:solidFill>
                <a:effectLst/>
                <a:uLnTx/>
                <a:uFillTx/>
                <a:latin typeface="Avenir Book" panose="02000503020000020003" pitchFamily="2" charset="0"/>
                <a:ea typeface="Avenir Medium" charset="0"/>
                <a:cs typeface="Avenir Medium" charset="0"/>
              </a:rPr>
              <a:t> Market</a:t>
            </a:r>
          </a:p>
        </p:txBody>
      </p:sp>
      <p:pic>
        <p:nvPicPr>
          <p:cNvPr id="12" name="Picture 11">
            <a:extLst>
              <a:ext uri="{FF2B5EF4-FFF2-40B4-BE49-F238E27FC236}">
                <a16:creationId xmlns:a16="http://schemas.microsoft.com/office/drawing/2014/main" id="{AD3E05E8-BA19-5DCD-3B85-8C4220C299E7}"/>
              </a:ext>
            </a:extLst>
          </p:cNvPr>
          <p:cNvPicPr>
            <a:picLocks noChangeAspect="1"/>
          </p:cNvPicPr>
          <p:nvPr/>
        </p:nvPicPr>
        <p:blipFill rotWithShape="1">
          <a:blip r:embed="rId3">
            <a:extLst>
              <a:ext uri="{28A0092B-C50C-407E-A947-70E740481C1C}">
                <a14:useLocalDpi xmlns:a14="http://schemas.microsoft.com/office/drawing/2010/main" val="0"/>
              </a:ext>
            </a:extLst>
          </a:blip>
          <a:srcRect b="7253"/>
          <a:stretch/>
        </p:blipFill>
        <p:spPr>
          <a:xfrm>
            <a:off x="1551479" y="1457975"/>
            <a:ext cx="6041043" cy="4727448"/>
          </a:xfrm>
          <a:prstGeom prst="rect">
            <a:avLst/>
          </a:prstGeom>
        </p:spPr>
      </p:pic>
      <p:sp>
        <p:nvSpPr>
          <p:cNvPr id="5" name="TextBox 4">
            <a:extLst>
              <a:ext uri="{FF2B5EF4-FFF2-40B4-BE49-F238E27FC236}">
                <a16:creationId xmlns:a16="http://schemas.microsoft.com/office/drawing/2014/main" id="{32FFAE27-7002-B66E-4B29-3AC8A9C3A5AC}"/>
              </a:ext>
            </a:extLst>
          </p:cNvPr>
          <p:cNvSpPr txBox="1"/>
          <p:nvPr/>
        </p:nvSpPr>
        <p:spPr>
          <a:xfrm>
            <a:off x="1564415" y="1521257"/>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(1)</a:t>
            </a:r>
          </a:p>
        </p:txBody>
      </p:sp>
      <p:sp>
        <p:nvSpPr>
          <p:cNvPr id="6" name="TextBox 5">
            <a:extLst>
              <a:ext uri="{FF2B5EF4-FFF2-40B4-BE49-F238E27FC236}">
                <a16:creationId xmlns:a16="http://schemas.microsoft.com/office/drawing/2014/main" id="{02E7A32C-80F3-2E27-254B-690DB1CF836F}"/>
              </a:ext>
            </a:extLst>
          </p:cNvPr>
          <p:cNvSpPr txBox="1"/>
          <p:nvPr/>
        </p:nvSpPr>
        <p:spPr>
          <a:xfrm>
            <a:off x="7389341" y="5836181"/>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(2)</a:t>
            </a:r>
          </a:p>
        </p:txBody>
      </p:sp>
      <p:sp>
        <p:nvSpPr>
          <p:cNvPr id="7" name="TextBox 6">
            <a:extLst>
              <a:ext uri="{FF2B5EF4-FFF2-40B4-BE49-F238E27FC236}">
                <a16:creationId xmlns:a16="http://schemas.microsoft.com/office/drawing/2014/main" id="{5DAD307D-6C4D-284B-7E9E-83194E049773}"/>
              </a:ext>
            </a:extLst>
          </p:cNvPr>
          <p:cNvSpPr txBox="1"/>
          <p:nvPr/>
        </p:nvSpPr>
        <p:spPr>
          <a:xfrm>
            <a:off x="7051989" y="1790161"/>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(4)</a:t>
            </a:r>
          </a:p>
        </p:txBody>
      </p:sp>
      <p:sp>
        <p:nvSpPr>
          <p:cNvPr id="8" name="TextBox 7">
            <a:extLst>
              <a:ext uri="{FF2B5EF4-FFF2-40B4-BE49-F238E27FC236}">
                <a16:creationId xmlns:a16="http://schemas.microsoft.com/office/drawing/2014/main" id="{90662C15-5729-6E2C-EB9C-E0EC35D0C138}"/>
              </a:ext>
            </a:extLst>
          </p:cNvPr>
          <p:cNvSpPr txBox="1"/>
          <p:nvPr/>
        </p:nvSpPr>
        <p:spPr>
          <a:xfrm>
            <a:off x="1727652" y="3574852"/>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(5)</a:t>
            </a:r>
          </a:p>
        </p:txBody>
      </p:sp>
      <p:sp>
        <p:nvSpPr>
          <p:cNvPr id="9" name="TextBox 8">
            <a:extLst>
              <a:ext uri="{FF2B5EF4-FFF2-40B4-BE49-F238E27FC236}">
                <a16:creationId xmlns:a16="http://schemas.microsoft.com/office/drawing/2014/main" id="{21348B67-3484-28F6-52BB-4A6B2C562A73}"/>
              </a:ext>
            </a:extLst>
          </p:cNvPr>
          <p:cNvSpPr txBox="1"/>
          <p:nvPr/>
        </p:nvSpPr>
        <p:spPr>
          <a:xfrm>
            <a:off x="7124504" y="5296639"/>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(3)</a:t>
            </a:r>
          </a:p>
        </p:txBody>
      </p:sp>
      <p:sp>
        <p:nvSpPr>
          <p:cNvPr id="10" name="TextBox 9">
            <a:extLst>
              <a:ext uri="{FF2B5EF4-FFF2-40B4-BE49-F238E27FC236}">
                <a16:creationId xmlns:a16="http://schemas.microsoft.com/office/drawing/2014/main" id="{D1FD35D5-AC6B-048B-8AB2-94EC94F97266}"/>
              </a:ext>
            </a:extLst>
          </p:cNvPr>
          <p:cNvSpPr txBox="1"/>
          <p:nvPr/>
        </p:nvSpPr>
        <p:spPr>
          <a:xfrm>
            <a:off x="4640424" y="5994064"/>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(6)</a:t>
            </a:r>
          </a:p>
        </p:txBody>
      </p:sp>
      <p:sp>
        <p:nvSpPr>
          <p:cNvPr id="3" name="Rectangle 2">
            <a:extLst>
              <a:ext uri="{FF2B5EF4-FFF2-40B4-BE49-F238E27FC236}">
                <a16:creationId xmlns:a16="http://schemas.microsoft.com/office/drawing/2014/main" id="{45FF0C02-DC22-F4F5-17D6-C0D8262F0F6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4" name="Rectangle 13">
            <a:extLst>
              <a:ext uri="{FF2B5EF4-FFF2-40B4-BE49-F238E27FC236}">
                <a16:creationId xmlns:a16="http://schemas.microsoft.com/office/drawing/2014/main" id="{47B0D32D-00F6-85FE-4B84-6A96967FF02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5" name="Straight Connector 14">
            <a:extLst>
              <a:ext uri="{FF2B5EF4-FFF2-40B4-BE49-F238E27FC236}">
                <a16:creationId xmlns:a16="http://schemas.microsoft.com/office/drawing/2014/main" id="{15A2F51E-6200-42D1-0321-ABC87184098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BD0D371-62FD-8B6F-B690-C2986C8FED9C}"/>
              </a:ext>
            </a:extLst>
          </p:cNvPr>
          <p:cNvSpPr txBox="1">
            <a:spLocks noChangeArrowheads="1"/>
          </p:cNvSpPr>
          <p:nvPr/>
        </p:nvSpPr>
        <p:spPr bwMode="auto">
          <a:xfrm>
            <a:off x="0" y="526337"/>
            <a:ext cx="9144000" cy="9906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Book" panose="02000503020000020003" pitchFamily="2"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Book" panose="02000503020000020003" pitchFamily="2"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Book" panose="02000503020000020003" pitchFamily="2"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Book" panose="02000503020000020003" pitchFamily="2"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1314450" marR="0" lvl="1" indent="-1306513" algn="l" defTabSz="914400" rtl="0" eaLnBrk="1" fontAlgn="base" latinLnBrk="0" hangingPunct="1">
              <a:lnSpc>
                <a:spcPct val="100000"/>
              </a:lnSpc>
              <a:spcBef>
                <a:spcPct val="20000"/>
              </a:spcBef>
              <a:spcAft>
                <a:spcPct val="0"/>
              </a:spcAft>
              <a:buClrTx/>
              <a:buSzTx/>
              <a:buFontTx/>
              <a:buNone/>
              <a:tabLst>
                <a:tab pos="2625725" algn="l"/>
              </a:tabLst>
              <a:defRPr/>
            </a:pPr>
            <a:r>
              <a:rPr kumimoji="0" lang="en-US" sz="25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Practice: Draw the six components of the Chocolate Bar Market</a:t>
            </a:r>
            <a:r>
              <a:rPr lang="en-US" sz="2500" kern="0" dirty="0">
                <a:solidFill>
                  <a:srgbClr val="000000"/>
                </a:solidFill>
                <a:ea typeface="ＭＳ Ｐゴシック" charset="0"/>
                <a:cs typeface="ＭＳ Ｐゴシック" charset="0"/>
              </a:rPr>
              <a:t> </a:t>
            </a:r>
            <a:r>
              <a:rPr kumimoji="0" lang="en-US" sz="25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graph.</a:t>
            </a:r>
          </a:p>
        </p:txBody>
      </p:sp>
    </p:spTree>
    <p:extLst>
      <p:ext uri="{BB962C8B-B14F-4D97-AF65-F5344CB8AC3E}">
        <p14:creationId xmlns:p14="http://schemas.microsoft.com/office/powerpoint/2010/main" val="38578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P spid="6" grpId="0"/>
      <p:bldP spid="7" grpId="0"/>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A1CE3AE5-20A6-A77A-6B04-F580205B8CF6}"/>
              </a:ext>
            </a:extLst>
          </p:cNvPr>
          <p:cNvSpPr txBox="1">
            <a:spLocks noChangeArrowheads="1"/>
          </p:cNvSpPr>
          <p:nvPr/>
        </p:nvSpPr>
        <p:spPr bwMode="auto">
          <a:xfrm>
            <a:off x="4954717" y="5067005"/>
            <a:ext cx="4572000" cy="65724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Medium"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685800" lvl="1" eaLnBrk="1" hangingPunct="1">
              <a:buFont typeface="Arial" panose="020B0604020202020204" pitchFamily="34" charset="0"/>
              <a:buChar char="•"/>
              <a:defRPr/>
            </a:pPr>
            <a:r>
              <a:rPr lang="en-US" sz="1800" kern="0" dirty="0">
                <a:solidFill>
                  <a:srgbClr val="000000"/>
                </a:solidFill>
                <a:latin typeface="Avenir Book" panose="02000503020000020003" pitchFamily="2" charset="0"/>
                <a:ea typeface="ＭＳ Ｐゴシック" charset="0"/>
                <a:cs typeface="ＭＳ Ｐゴシック" charset="0"/>
              </a:rPr>
              <a:t>P = Price of Chocolate Bars</a:t>
            </a:r>
          </a:p>
          <a:p>
            <a:pPr marL="685800" lvl="1" eaLnBrk="1" hangingPunct="1">
              <a:buFont typeface="Arial" panose="020B0604020202020204" pitchFamily="34" charset="0"/>
              <a:buChar char="•"/>
              <a:defRPr/>
            </a:pPr>
            <a:r>
              <a:rPr lang="en-US" sz="1800" kern="0" dirty="0">
                <a:solidFill>
                  <a:srgbClr val="000000"/>
                </a:solidFill>
                <a:latin typeface="Avenir Book" panose="02000503020000020003" pitchFamily="2" charset="0"/>
                <a:ea typeface="ＭＳ Ｐゴシック" charset="0"/>
                <a:cs typeface="ＭＳ Ｐゴシック" charset="0"/>
              </a:rPr>
              <a:t>Q = Quantity of Chocolate Bars</a:t>
            </a:r>
          </a:p>
          <a:p>
            <a:pPr marL="68580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Demanders are individuals</a:t>
            </a:r>
          </a:p>
          <a:p>
            <a:pPr marL="68580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Suppliers are firms</a:t>
            </a:r>
          </a:p>
        </p:txBody>
      </p:sp>
      <p:sp>
        <p:nvSpPr>
          <p:cNvPr id="11" name="Rectangle 3">
            <a:extLst>
              <a:ext uri="{FF2B5EF4-FFF2-40B4-BE49-F238E27FC236}">
                <a16:creationId xmlns:a16="http://schemas.microsoft.com/office/drawing/2014/main" id="{6EC8E331-0F73-A462-DA14-7C67703B3FB7}"/>
              </a:ext>
            </a:extLst>
          </p:cNvPr>
          <p:cNvSpPr txBox="1">
            <a:spLocks noChangeArrowheads="1"/>
          </p:cNvSpPr>
          <p:nvPr/>
        </p:nvSpPr>
        <p:spPr bwMode="auto">
          <a:xfrm>
            <a:off x="109996" y="1270279"/>
            <a:ext cx="4572002" cy="59749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Medium"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00050" marR="0" lvl="1"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Input Market</a:t>
            </a:r>
          </a:p>
        </p:txBody>
      </p:sp>
      <p:sp>
        <p:nvSpPr>
          <p:cNvPr id="146435" name="Rectangle 3"/>
          <p:cNvSpPr>
            <a:spLocks noGrp="1" noChangeArrowheads="1"/>
          </p:cNvSpPr>
          <p:nvPr>
            <p:ph type="body" idx="1"/>
          </p:nvPr>
        </p:nvSpPr>
        <p:spPr>
          <a:xfrm>
            <a:off x="-2" y="634818"/>
            <a:ext cx="9144000" cy="597498"/>
          </a:xfrm>
        </p:spPr>
        <p:txBody>
          <a:bodyPr/>
          <a:lstStyle/>
          <a:p>
            <a:pPr marL="400050" lvl="1" indent="0" algn="ctr" eaLnBrk="1" hangingPunct="1">
              <a:buNone/>
            </a:pPr>
            <a:r>
              <a:rPr lang="en-US" sz="3200" b="1" dirty="0">
                <a:solidFill>
                  <a:srgbClr val="000000"/>
                </a:solidFill>
                <a:latin typeface="Avenir Black" panose="02000503020000020003" pitchFamily="2" charset="0"/>
                <a:ea typeface="ＭＳ Ｐゴシック" charset="0"/>
                <a:cs typeface="ＭＳ Ｐゴシック" charset="0"/>
              </a:rPr>
              <a:t>Input Markets versus Output Markets</a:t>
            </a:r>
          </a:p>
        </p:txBody>
      </p:sp>
      <p:sp>
        <p:nvSpPr>
          <p:cNvPr id="12" name="Rectangle 3">
            <a:extLst>
              <a:ext uri="{FF2B5EF4-FFF2-40B4-BE49-F238E27FC236}">
                <a16:creationId xmlns:a16="http://schemas.microsoft.com/office/drawing/2014/main" id="{45CC3181-5B98-94D7-9578-7C2371D34D97}"/>
              </a:ext>
            </a:extLst>
          </p:cNvPr>
          <p:cNvSpPr txBox="1">
            <a:spLocks noChangeArrowheads="1"/>
          </p:cNvSpPr>
          <p:nvPr/>
        </p:nvSpPr>
        <p:spPr bwMode="auto">
          <a:xfrm>
            <a:off x="4795141" y="1270279"/>
            <a:ext cx="4336333" cy="59749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Medium"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00050" marR="0" lvl="1"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Output Market</a:t>
            </a:r>
            <a:endParaRPr lang="en-US" sz="1800" kern="0" dirty="0">
              <a:solidFill>
                <a:srgbClr val="000000"/>
              </a:solidFill>
              <a:latin typeface="Avenir Book" panose="02000503020000020003" pitchFamily="2" charset="0"/>
              <a:ea typeface="ＭＳ Ｐゴシック" charset="0"/>
              <a:cs typeface="ＭＳ Ｐゴシック" charset="0"/>
            </a:endParaRPr>
          </a:p>
        </p:txBody>
      </p:sp>
      <p:sp>
        <p:nvSpPr>
          <p:cNvPr id="3" name="Rectangle 2">
            <a:extLst>
              <a:ext uri="{FF2B5EF4-FFF2-40B4-BE49-F238E27FC236}">
                <a16:creationId xmlns:a16="http://schemas.microsoft.com/office/drawing/2014/main" id="{C05DD8E2-8DF9-A828-C7A7-E85AFCE2912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7CEC2977-5A37-131C-791B-5BF7D29B22B4}"/>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14A76EC4-C3C3-0A4B-B44B-F4E8C98FE2F9}"/>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8D4E362A-27CC-EB7E-D68A-93E2873F2254}"/>
              </a:ext>
            </a:extLst>
          </p:cNvPr>
          <p:cNvSpPr txBox="1">
            <a:spLocks noChangeArrowheads="1"/>
          </p:cNvSpPr>
          <p:nvPr/>
        </p:nvSpPr>
        <p:spPr bwMode="auto">
          <a:xfrm>
            <a:off x="109996" y="5126755"/>
            <a:ext cx="4572000" cy="59749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Medium"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685800" lvl="1" eaLnBrk="1" hangingPunct="1">
              <a:buFont typeface="Arial" panose="020B0604020202020204" pitchFamily="34" charset="0"/>
              <a:buChar char="•"/>
              <a:defRPr/>
            </a:pPr>
            <a:r>
              <a:rPr lang="en-US" sz="1800" kern="0" dirty="0">
                <a:solidFill>
                  <a:srgbClr val="000000"/>
                </a:solidFill>
                <a:latin typeface="Avenir Book" panose="02000503020000020003" pitchFamily="2" charset="0"/>
                <a:ea typeface="ＭＳ Ｐゴシック" charset="0"/>
                <a:cs typeface="ＭＳ Ｐゴシック" charset="0"/>
              </a:rPr>
              <a:t>W = Wage (Price of Labor)</a:t>
            </a:r>
          </a:p>
          <a:p>
            <a:pPr marL="685800" lvl="1" eaLnBrk="1" hangingPunct="1">
              <a:buFont typeface="Arial" panose="020B0604020202020204" pitchFamily="34" charset="0"/>
              <a:buChar char="•"/>
              <a:defRPr/>
            </a:pPr>
            <a:r>
              <a:rPr lang="en-US" sz="1800" kern="0" dirty="0">
                <a:solidFill>
                  <a:srgbClr val="000000"/>
                </a:solidFill>
                <a:latin typeface="Avenir Book" panose="02000503020000020003" pitchFamily="2" charset="0"/>
                <a:ea typeface="ＭＳ Ｐゴシック" charset="0"/>
                <a:cs typeface="ＭＳ Ｐゴシック" charset="0"/>
              </a:rPr>
              <a:t>N = Number of Workers (Quantity)</a:t>
            </a:r>
          </a:p>
          <a:p>
            <a:pPr marL="685800" lvl="1" eaLnBrk="1" hangingPunct="1">
              <a:buFont typeface="Arial" panose="020B0604020202020204" pitchFamily="34" charset="0"/>
              <a:buChar char="•"/>
              <a:defRPr/>
            </a:pPr>
            <a:r>
              <a:rPr lang="en-US" sz="1800" kern="0" dirty="0">
                <a:solidFill>
                  <a:srgbClr val="000000"/>
                </a:solidFill>
                <a:latin typeface="Avenir Book" panose="02000503020000020003" pitchFamily="2" charset="0"/>
                <a:ea typeface="ＭＳ Ｐゴシック" charset="0"/>
                <a:cs typeface="ＭＳ Ｐゴシック" charset="0"/>
              </a:rPr>
              <a:t>Demanders </a:t>
            </a:r>
            <a:r>
              <a:rPr kumimoji="0" lang="en-US" sz="1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are firms</a:t>
            </a:r>
          </a:p>
          <a:p>
            <a:pPr marL="68580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Suppliers are workers</a:t>
            </a:r>
          </a:p>
          <a:p>
            <a:pPr marL="68580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endParaRPr>
          </a:p>
        </p:txBody>
      </p:sp>
      <p:pic>
        <p:nvPicPr>
          <p:cNvPr id="9" name="Picture 8">
            <a:extLst>
              <a:ext uri="{FF2B5EF4-FFF2-40B4-BE49-F238E27FC236}">
                <a16:creationId xmlns:a16="http://schemas.microsoft.com/office/drawing/2014/main" id="{C7D6D8D1-2E43-68E0-2E18-B03B3C89F2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123" y="2102300"/>
            <a:ext cx="3522132" cy="2971800"/>
          </a:xfrm>
          <a:prstGeom prst="rect">
            <a:avLst/>
          </a:prstGeom>
        </p:spPr>
      </p:pic>
      <p:pic>
        <p:nvPicPr>
          <p:cNvPr id="18" name="Picture 17">
            <a:extLst>
              <a:ext uri="{FF2B5EF4-FFF2-40B4-BE49-F238E27FC236}">
                <a16:creationId xmlns:a16="http://schemas.microsoft.com/office/drawing/2014/main" id="{132B3A8B-73B4-1F19-F838-8E961ECA33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931" y="2102300"/>
            <a:ext cx="3522134" cy="2971800"/>
          </a:xfrm>
          <a:prstGeom prst="rect">
            <a:avLst/>
          </a:prstGeom>
        </p:spPr>
      </p:pic>
      <p:sp>
        <p:nvSpPr>
          <p:cNvPr id="23" name="Rectangle 3">
            <a:extLst>
              <a:ext uri="{FF2B5EF4-FFF2-40B4-BE49-F238E27FC236}">
                <a16:creationId xmlns:a16="http://schemas.microsoft.com/office/drawing/2014/main" id="{9469DF4C-836C-89C7-9EAA-4F701CACCAA9}"/>
              </a:ext>
            </a:extLst>
          </p:cNvPr>
          <p:cNvSpPr txBox="1">
            <a:spLocks noChangeArrowheads="1"/>
          </p:cNvSpPr>
          <p:nvPr/>
        </p:nvSpPr>
        <p:spPr bwMode="auto">
          <a:xfrm>
            <a:off x="84525" y="1732968"/>
            <a:ext cx="4402946" cy="369332"/>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Medium"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00050" marR="0" lvl="1"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(Markets for land, labor, and capital)</a:t>
            </a:r>
          </a:p>
        </p:txBody>
      </p:sp>
      <p:sp>
        <p:nvSpPr>
          <p:cNvPr id="2" name="Rectangle 3">
            <a:extLst>
              <a:ext uri="{FF2B5EF4-FFF2-40B4-BE49-F238E27FC236}">
                <a16:creationId xmlns:a16="http://schemas.microsoft.com/office/drawing/2014/main" id="{8D585D96-6B90-7AA3-3B6E-6E2452034890}"/>
              </a:ext>
            </a:extLst>
          </p:cNvPr>
          <p:cNvSpPr txBox="1">
            <a:spLocks noChangeArrowheads="1"/>
          </p:cNvSpPr>
          <p:nvPr/>
        </p:nvSpPr>
        <p:spPr bwMode="auto">
          <a:xfrm>
            <a:off x="4795141" y="1732968"/>
            <a:ext cx="4402946" cy="369332"/>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Avenir Medium" charset="0"/>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b="0" i="0">
                <a:solidFill>
                  <a:schemeClr val="tx1"/>
                </a:solidFill>
                <a:latin typeface="Avenir Medium" charset="0"/>
                <a:ea typeface="ＭＳ Ｐゴシック" pitchFamily="-112" charset="-128"/>
              </a:defRPr>
            </a:lvl2pPr>
            <a:lvl3pPr marL="1143000" indent="-228600" algn="l" rtl="0" eaLnBrk="0" fontAlgn="base" hangingPunct="0">
              <a:spcBef>
                <a:spcPct val="20000"/>
              </a:spcBef>
              <a:spcAft>
                <a:spcPct val="0"/>
              </a:spcAft>
              <a:buChar char="•"/>
              <a:defRPr sz="2400" b="0" i="0">
                <a:solidFill>
                  <a:schemeClr val="tx1"/>
                </a:solidFill>
                <a:latin typeface="Avenir Medium" charset="0"/>
                <a:ea typeface="ＭＳ Ｐゴシック" pitchFamily="-112" charset="-128"/>
              </a:defRPr>
            </a:lvl3pPr>
            <a:lvl4pPr marL="16002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4pPr>
            <a:lvl5pPr marL="2057400" indent="-228600" algn="l" rtl="0" eaLnBrk="0" fontAlgn="base" hangingPunct="0">
              <a:spcBef>
                <a:spcPct val="20000"/>
              </a:spcBef>
              <a:spcAft>
                <a:spcPct val="0"/>
              </a:spcAft>
              <a:buChar char="»"/>
              <a:defRPr sz="2000" b="0" i="0">
                <a:solidFill>
                  <a:schemeClr val="tx1"/>
                </a:solidFill>
                <a:latin typeface="Avenir Medium" charset="0"/>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00050" marR="0" lvl="1"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(Markets for </a:t>
            </a:r>
            <a:r>
              <a:rPr lang="en-US" sz="1800" kern="0" dirty="0">
                <a:solidFill>
                  <a:srgbClr val="000000"/>
                </a:solidFill>
                <a:latin typeface="Avenir Book" panose="02000503020000020003" pitchFamily="2" charset="0"/>
                <a:ea typeface="ＭＳ Ｐゴシック" charset="0"/>
                <a:cs typeface="ＭＳ Ｐゴシック" charset="0"/>
              </a:rPr>
              <a:t>final goods and services</a:t>
            </a:r>
            <a:r>
              <a:rPr kumimoji="0" lang="en-US" sz="1800" b="0" i="0" u="none" strike="noStrike" kern="0" cap="none" spc="0" normalizeH="0" baseline="0" noProof="0" dirty="0">
                <a:ln>
                  <a:noFill/>
                </a:ln>
                <a:solidFill>
                  <a:srgbClr val="000000"/>
                </a:solidFill>
                <a:effectLst/>
                <a:uLnTx/>
                <a:uFillTx/>
                <a:latin typeface="Avenir Book" panose="02000503020000020003" pitchFamily="2" charset="0"/>
                <a:ea typeface="ＭＳ Ｐゴシック" charset="0"/>
                <a:cs typeface="ＭＳ Ｐゴシック" charset="0"/>
              </a:rPr>
              <a:t>)</a:t>
            </a:r>
          </a:p>
        </p:txBody>
      </p:sp>
    </p:spTree>
    <p:extLst>
      <p:ext uri="{BB962C8B-B14F-4D97-AF65-F5344CB8AC3E}">
        <p14:creationId xmlns:p14="http://schemas.microsoft.com/office/powerpoint/2010/main" val="115374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grpId="0" nodeType="withEffect">
                                  <p:stCondLst>
                                    <p:cond delay="0"/>
                                  </p:stCondLst>
                                  <p:iterate type="lt">
                                    <p:tmPct val="0"/>
                                  </p:iterate>
                                  <p:childTnLst>
                                    <p:set>
                                      <p:cBhvr>
                                        <p:cTn id="9" dur="1" fill="hold">
                                          <p:stCondLst>
                                            <p:cond delay="0"/>
                                          </p:stCondLst>
                                        </p:cTn>
                                        <p:tgtEl>
                                          <p:spTgt spid="23">
                                            <p:txEl>
                                              <p:pRg st="0" end="0"/>
                                            </p:txEl>
                                          </p:spTgt>
                                        </p:tgtEl>
                                        <p:attrNameLst>
                                          <p:attrName>style.visibility</p:attrName>
                                        </p:attrNameLst>
                                      </p:cBhvr>
                                      <p:to>
                                        <p:strVal val="visible"/>
                                      </p:to>
                                    </p:set>
                                    <p:animEffect transition="in" filter="fade">
                                      <p:cBhvr>
                                        <p:cTn id="10" dur="2000"/>
                                        <p:tgtEl>
                                          <p:spTgt spid="2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20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000"/>
                                        <p:tgtEl>
                                          <p:spTgt spid="12"/>
                                        </p:tgtEl>
                                      </p:cBhvr>
                                    </p:animEffect>
                                  </p:childTnLst>
                                </p:cTn>
                              </p:par>
                              <p:par>
                                <p:cTn id="26" presetID="10" presetClass="entr" presetSubtype="0" fill="hold" grpId="0" nodeType="withEffect">
                                  <p:stCondLst>
                                    <p:cond delay="0"/>
                                  </p:stCondLst>
                                  <p:iterate type="lt">
                                    <p:tmPct val="0"/>
                                  </p:iterate>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2000"/>
                                        <p:tgtEl>
                                          <p:spTgt spid="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4" grpId="0"/>
      <p:bldP spid="23" grpId="0" build="allAtOnce"/>
      <p:bldP spid="2"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179075" y="1035462"/>
            <a:ext cx="8567359" cy="2554546"/>
          </a:xfrm>
          <a:prstGeom prst="rect">
            <a:avLst/>
          </a:prstGeom>
          <a:noFill/>
          <a:ln w="9525">
            <a:noFill/>
            <a:miter lim="800000"/>
            <a:headEnd/>
            <a:tailEnd/>
          </a:ln>
        </p:spPr>
        <p:txBody>
          <a:bodyPr wrap="square">
            <a:prstTxWarp prst="textNoShape">
              <a:avLst/>
            </a:prstTxWarp>
            <a:spAutoFit/>
          </a:bodyPr>
          <a:lstStyle/>
          <a:p>
            <a:r>
              <a:rPr lang="en-US" sz="3200" b="1" dirty="0">
                <a:solidFill>
                  <a:srgbClr val="000000"/>
                </a:solidFill>
                <a:latin typeface="Avenir Black" panose="02000503020000020003" pitchFamily="2" charset="0"/>
              </a:rPr>
              <a:t>Price Ceiling</a:t>
            </a:r>
          </a:p>
          <a:p>
            <a:endParaRPr lang="en-US" sz="3200" dirty="0">
              <a:solidFill>
                <a:srgbClr val="000000"/>
              </a:solidFill>
              <a:latin typeface="Avenir Book" panose="02000503020000020003" pitchFamily="2" charset="0"/>
            </a:endParaRPr>
          </a:p>
          <a:p>
            <a:r>
              <a:rPr lang="en-US" sz="2400" dirty="0">
                <a:solidFill>
                  <a:srgbClr val="000000"/>
                </a:solidFill>
                <a:latin typeface="Avenir Book" panose="02000503020000020003" pitchFamily="2" charset="0"/>
              </a:rPr>
              <a:t>It’s a legally established maximum price that a seller can charge. (Tends to cause a shortage.)</a:t>
            </a:r>
          </a:p>
          <a:p>
            <a:endParaRPr lang="en-US" sz="2400" dirty="0">
              <a:solidFill>
                <a:srgbClr val="000000"/>
              </a:solidFill>
              <a:latin typeface="Avenir Book" panose="02000503020000020003" pitchFamily="2" charset="0"/>
            </a:endParaRPr>
          </a:p>
          <a:p>
            <a:endParaRPr lang="en-US" sz="2400" dirty="0">
              <a:solidFill>
                <a:srgbClr val="000000"/>
              </a:solidFill>
              <a:latin typeface="Avenir Book" panose="02000503020000020003" pitchFamily="2" charset="0"/>
            </a:endParaRPr>
          </a:p>
        </p:txBody>
      </p:sp>
      <p:sp>
        <p:nvSpPr>
          <p:cNvPr id="129027" name="Text Box 4"/>
          <p:cNvSpPr txBox="1">
            <a:spLocks noChangeArrowheads="1"/>
          </p:cNvSpPr>
          <p:nvPr/>
        </p:nvSpPr>
        <p:spPr bwMode="auto">
          <a:xfrm>
            <a:off x="12700" y="456024"/>
            <a:ext cx="9131300" cy="579438"/>
          </a:xfrm>
          <a:prstGeom prst="rect">
            <a:avLst/>
          </a:prstGeom>
          <a:noFill/>
          <a:ln w="9525">
            <a:noFill/>
            <a:miter lim="800000"/>
            <a:headEnd/>
            <a:tailEnd/>
          </a:ln>
        </p:spPr>
        <p:txBody>
          <a:bodyPr wrap="square">
            <a:prstTxWarp prst="textNoShape">
              <a:avLst/>
            </a:prstTxWarp>
            <a:spAutoFit/>
          </a:bodyPr>
          <a:lstStyle/>
          <a:p>
            <a:pPr algn="ctr"/>
            <a:r>
              <a:rPr lang="en-US" sz="3200" dirty="0">
                <a:solidFill>
                  <a:srgbClr val="000000"/>
                </a:solidFill>
                <a:latin typeface="Avenir Book" panose="02000503020000020003" pitchFamily="2" charset="0"/>
              </a:rPr>
              <a:t>Price Controls</a:t>
            </a:r>
            <a:endParaRPr lang="en-US" dirty="0">
              <a:solidFill>
                <a:srgbClr val="000000"/>
              </a:solidFill>
              <a:latin typeface="Avenir Book" panose="02000503020000020003" pitchFamily="2" charset="0"/>
            </a:endParaRPr>
          </a:p>
        </p:txBody>
      </p:sp>
      <p:sp>
        <p:nvSpPr>
          <p:cNvPr id="8" name="Rectangle 7"/>
          <p:cNvSpPr/>
          <p:nvPr/>
        </p:nvSpPr>
        <p:spPr>
          <a:xfrm>
            <a:off x="279433" y="3634892"/>
            <a:ext cx="4220199" cy="2123658"/>
          </a:xfrm>
          <a:prstGeom prst="rect">
            <a:avLst/>
          </a:prstGeom>
          <a:ln>
            <a:solidFill>
              <a:srgbClr val="000000"/>
            </a:solidFill>
          </a:ln>
        </p:spPr>
        <p:txBody>
          <a:bodyPr wrap="square">
            <a:spAutoFit/>
          </a:bodyPr>
          <a:lstStyle/>
          <a:p>
            <a:pPr>
              <a:defRPr/>
            </a:pPr>
            <a:r>
              <a:rPr lang="en-US" sz="2200" dirty="0">
                <a:solidFill>
                  <a:srgbClr val="000000"/>
                </a:solidFill>
                <a:latin typeface="Avenir Book" panose="02000503020000020003" pitchFamily="2" charset="0"/>
                <a:ea typeface="Avenir Medium" charset="0"/>
                <a:cs typeface="Avenir Medium" charset="0"/>
              </a:rPr>
              <a:t>For example, lawmakers might want to motivate more people to eat chocolate after a study comes out linking chocolate consumption to higher intelligence. </a:t>
            </a:r>
            <a:endParaRPr lang="en-US" sz="2200" dirty="0">
              <a:solidFill>
                <a:srgbClr val="001F75"/>
              </a:solidFill>
              <a:latin typeface="Avenir Book" panose="02000503020000020003" pitchFamily="2" charset="0"/>
              <a:ea typeface="Avenir Medium" charset="0"/>
              <a:cs typeface="Avenir Medium" charset="0"/>
            </a:endParaRPr>
          </a:p>
        </p:txBody>
      </p:sp>
      <p:sp>
        <p:nvSpPr>
          <p:cNvPr id="4" name="Rectangle 3">
            <a:extLst>
              <a:ext uri="{FF2B5EF4-FFF2-40B4-BE49-F238E27FC236}">
                <a16:creationId xmlns:a16="http://schemas.microsoft.com/office/drawing/2014/main" id="{E140A462-8F57-D698-2791-0A06B43309EA}"/>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0" name="Rectangle 9">
            <a:extLst>
              <a:ext uri="{FF2B5EF4-FFF2-40B4-BE49-F238E27FC236}">
                <a16:creationId xmlns:a16="http://schemas.microsoft.com/office/drawing/2014/main" id="{7D0DD701-C9E2-5DCB-261A-582A79C34795}"/>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1" name="Straight Connector 10">
            <a:extLst>
              <a:ext uri="{FF2B5EF4-FFF2-40B4-BE49-F238E27FC236}">
                <a16:creationId xmlns:a16="http://schemas.microsoft.com/office/drawing/2014/main" id="{83757FB2-12BE-B542-5027-B9DB5187183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ACA3A3E-F13F-DE79-CF1F-67C94E83BA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4726" y="3096521"/>
            <a:ext cx="3793067" cy="3200400"/>
          </a:xfrm>
          <a:prstGeom prst="rect">
            <a:avLst/>
          </a:prstGeom>
        </p:spPr>
      </p:pic>
      <p:pic>
        <p:nvPicPr>
          <p:cNvPr id="12" name="Picture 11">
            <a:extLst>
              <a:ext uri="{FF2B5EF4-FFF2-40B4-BE49-F238E27FC236}">
                <a16:creationId xmlns:a16="http://schemas.microsoft.com/office/drawing/2014/main" id="{5C7CE386-0AC9-D97F-739D-5CF7FF6EC9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4725" y="3096521"/>
            <a:ext cx="3793067" cy="3200400"/>
          </a:xfrm>
          <a:prstGeom prst="rect">
            <a:avLst/>
          </a:prstGeom>
        </p:spPr>
      </p:pic>
      <p:pic>
        <p:nvPicPr>
          <p:cNvPr id="2" name="Picture 1">
            <a:extLst>
              <a:ext uri="{FF2B5EF4-FFF2-40B4-BE49-F238E27FC236}">
                <a16:creationId xmlns:a16="http://schemas.microsoft.com/office/drawing/2014/main" id="{27618EA4-8337-3E8F-5143-6D206353E062}"/>
              </a:ext>
            </a:extLst>
          </p:cNvPr>
          <p:cNvPicPr>
            <a:picLocks noChangeAspect="1"/>
          </p:cNvPicPr>
          <p:nvPr/>
        </p:nvPicPr>
        <p:blipFill rotWithShape="1">
          <a:blip r:embed="rId5"/>
          <a:srcRect l="19344" r="26746" b="63285"/>
          <a:stretch/>
        </p:blipFill>
        <p:spPr>
          <a:xfrm>
            <a:off x="5229007" y="3236405"/>
            <a:ext cx="3026217" cy="1757859"/>
          </a:xfrm>
          <a:prstGeom prst="rect">
            <a:avLst/>
          </a:prstGeom>
          <a:ln>
            <a:solidFill>
              <a:srgbClr val="000000"/>
            </a:solidFill>
          </a:ln>
        </p:spPr>
      </p:pic>
    </p:spTree>
    <p:extLst>
      <p:ext uri="{BB962C8B-B14F-4D97-AF65-F5344CB8AC3E}">
        <p14:creationId xmlns:p14="http://schemas.microsoft.com/office/powerpoint/2010/main" val="38628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170">
                                            <p:txEl>
                                              <p:pRg st="0" end="0"/>
                                            </p:txEl>
                                          </p:spTgt>
                                        </p:tgtEl>
                                        <p:attrNameLst>
                                          <p:attrName>style.visibility</p:attrName>
                                        </p:attrNameLst>
                                      </p:cBhvr>
                                      <p:to>
                                        <p:strVal val="visible"/>
                                      </p:to>
                                    </p:set>
                                    <p:animEffect transition="in" filter="fade">
                                      <p:cBhvr>
                                        <p:cTn id="7" dur="2000"/>
                                        <p:tgtEl>
                                          <p:spTgt spid="13517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5170">
                                            <p:txEl>
                                              <p:pRg st="2" end="2"/>
                                            </p:txEl>
                                          </p:spTgt>
                                        </p:tgtEl>
                                        <p:attrNameLst>
                                          <p:attrName>style.visibility</p:attrName>
                                        </p:attrNameLst>
                                      </p:cBhvr>
                                      <p:to>
                                        <p:strVal val="visible"/>
                                      </p:to>
                                    </p:set>
                                    <p:animEffect transition="in" filter="fade">
                                      <p:cBhvr>
                                        <p:cTn id="10" dur="2000"/>
                                        <p:tgtEl>
                                          <p:spTgt spid="135170">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2000"/>
                                        <p:tgtEl>
                                          <p:spTgt spid="2"/>
                                        </p:tgtEl>
                                      </p:cBhvr>
                                    </p:animEffect>
                                    <p:set>
                                      <p:cBhvr>
                                        <p:cTn id="25" dur="1" fill="hold">
                                          <p:stCondLst>
                                            <p:cond delay="1999"/>
                                          </p:stCondLst>
                                        </p:cTn>
                                        <p:tgtEl>
                                          <p:spTgt spid="2"/>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p:cNvSpPr txBox="1">
            <a:spLocks noChangeArrowheads="1"/>
          </p:cNvSpPr>
          <p:nvPr/>
        </p:nvSpPr>
        <p:spPr bwMode="auto">
          <a:xfrm>
            <a:off x="170544" y="1045026"/>
            <a:ext cx="8744856" cy="1816100"/>
          </a:xfrm>
          <a:prstGeom prst="rect">
            <a:avLst/>
          </a:prstGeom>
          <a:noFill/>
          <a:ln w="9525">
            <a:noFill/>
            <a:miter lim="800000"/>
            <a:headEnd/>
            <a:tailEnd/>
          </a:ln>
        </p:spPr>
        <p:txBody>
          <a:bodyPr wrap="square">
            <a:prstTxWarp prst="textNoShape">
              <a:avLst/>
            </a:prstTxWarp>
            <a:spAutoFit/>
          </a:bodyPr>
          <a:lstStyle/>
          <a:p>
            <a:r>
              <a:rPr lang="en-US" sz="3200" b="1" dirty="0">
                <a:solidFill>
                  <a:srgbClr val="000000"/>
                </a:solidFill>
                <a:latin typeface="Avenir Black" panose="02000503020000020003" pitchFamily="2" charset="0"/>
              </a:rPr>
              <a:t>Price Floor</a:t>
            </a:r>
          </a:p>
          <a:p>
            <a:endParaRPr lang="en-US" sz="3200" dirty="0">
              <a:solidFill>
                <a:srgbClr val="000000"/>
              </a:solidFill>
              <a:latin typeface="Avenir Book" panose="02000503020000020003" pitchFamily="2" charset="0"/>
            </a:endParaRPr>
          </a:p>
          <a:p>
            <a:r>
              <a:rPr lang="en-US" sz="2400" dirty="0">
                <a:solidFill>
                  <a:srgbClr val="000000"/>
                </a:solidFill>
                <a:latin typeface="Avenir Book" panose="02000503020000020003" pitchFamily="2" charset="0"/>
              </a:rPr>
              <a:t>It’s a legally established minimum price that a seller can be paid. (Tends to cause a surplus.)  </a:t>
            </a:r>
          </a:p>
        </p:txBody>
      </p:sp>
      <p:sp>
        <p:nvSpPr>
          <p:cNvPr id="3" name="Rectangle 2">
            <a:extLst>
              <a:ext uri="{FF2B5EF4-FFF2-40B4-BE49-F238E27FC236}">
                <a16:creationId xmlns:a16="http://schemas.microsoft.com/office/drawing/2014/main" id="{D5702A5A-AE37-6C61-5DD4-1929DCF033F8}"/>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AC5DD48F-A69F-E4D6-EBC6-F630DF3E77BC}"/>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2" name="Straight Connector 11">
            <a:extLst>
              <a:ext uri="{FF2B5EF4-FFF2-40B4-BE49-F238E27FC236}">
                <a16:creationId xmlns:a16="http://schemas.microsoft.com/office/drawing/2014/main" id="{6039E6F0-9ABD-0F4C-CF2E-0EA79DE154F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9D6679A-6C4E-6ED2-2E51-51D4A64559AE}"/>
              </a:ext>
            </a:extLst>
          </p:cNvPr>
          <p:cNvSpPr/>
          <p:nvPr/>
        </p:nvSpPr>
        <p:spPr>
          <a:xfrm>
            <a:off x="417285" y="3491670"/>
            <a:ext cx="4154713" cy="2123658"/>
          </a:xfrm>
          <a:prstGeom prst="rect">
            <a:avLst/>
          </a:prstGeom>
          <a:ln>
            <a:solidFill>
              <a:srgbClr val="000000"/>
            </a:solidFill>
          </a:ln>
        </p:spPr>
        <p:txBody>
          <a:bodyPr wrap="square">
            <a:spAutoFit/>
          </a:bodyPr>
          <a:lstStyle/>
          <a:p>
            <a:pPr>
              <a:defRPr/>
            </a:pPr>
            <a:r>
              <a:rPr lang="en-US" sz="2200" dirty="0">
                <a:solidFill>
                  <a:srgbClr val="000000"/>
                </a:solidFill>
                <a:latin typeface="Avenir Book" panose="02000503020000020003" pitchFamily="2" charset="0"/>
                <a:ea typeface="Avenir Medium" charset="0"/>
                <a:cs typeface="Avenir Medium" charset="0"/>
              </a:rPr>
              <a:t>For example, lawmakers might want to push people out of the chocolate bar market because of the proven relationship between chocolate consumption and obesity. </a:t>
            </a:r>
            <a:endParaRPr lang="en-US" sz="2200" dirty="0">
              <a:solidFill>
                <a:srgbClr val="001F75"/>
              </a:solidFill>
              <a:latin typeface="Avenir Book" panose="02000503020000020003" pitchFamily="2" charset="0"/>
              <a:ea typeface="Avenir Medium" charset="0"/>
              <a:cs typeface="Avenir Medium" charset="0"/>
            </a:endParaRPr>
          </a:p>
        </p:txBody>
      </p:sp>
      <p:sp>
        <p:nvSpPr>
          <p:cNvPr id="4" name="Text Box 4">
            <a:extLst>
              <a:ext uri="{FF2B5EF4-FFF2-40B4-BE49-F238E27FC236}">
                <a16:creationId xmlns:a16="http://schemas.microsoft.com/office/drawing/2014/main" id="{AF755CFD-63EA-F19C-9AB4-0BBE88CD47A8}"/>
              </a:ext>
            </a:extLst>
          </p:cNvPr>
          <p:cNvSpPr txBox="1">
            <a:spLocks noChangeArrowheads="1"/>
          </p:cNvSpPr>
          <p:nvPr/>
        </p:nvSpPr>
        <p:spPr bwMode="auto">
          <a:xfrm>
            <a:off x="12700" y="456024"/>
            <a:ext cx="9131300" cy="579438"/>
          </a:xfrm>
          <a:prstGeom prst="rect">
            <a:avLst/>
          </a:prstGeom>
          <a:noFill/>
          <a:ln w="9525">
            <a:noFill/>
            <a:miter lim="800000"/>
            <a:headEnd/>
            <a:tailEnd/>
          </a:ln>
        </p:spPr>
        <p:txBody>
          <a:bodyPr wrap="square">
            <a:prstTxWarp prst="textNoShape">
              <a:avLst/>
            </a:prstTxWarp>
            <a:spAutoFit/>
          </a:bodyPr>
          <a:lstStyle/>
          <a:p>
            <a:pPr algn="ctr"/>
            <a:r>
              <a:rPr lang="en-US" sz="3200" dirty="0">
                <a:solidFill>
                  <a:srgbClr val="000000"/>
                </a:solidFill>
                <a:latin typeface="Avenir Book" panose="02000503020000020003" pitchFamily="2" charset="0"/>
              </a:rPr>
              <a:t>Price Controls, cont’d</a:t>
            </a:r>
            <a:endParaRPr lang="en-US" dirty="0">
              <a:solidFill>
                <a:srgbClr val="000000"/>
              </a:solidFill>
              <a:latin typeface="Avenir Book" panose="02000503020000020003" pitchFamily="2" charset="0"/>
            </a:endParaRPr>
          </a:p>
        </p:txBody>
      </p:sp>
      <p:pic>
        <p:nvPicPr>
          <p:cNvPr id="8" name="Picture 7">
            <a:extLst>
              <a:ext uri="{FF2B5EF4-FFF2-40B4-BE49-F238E27FC236}">
                <a16:creationId xmlns:a16="http://schemas.microsoft.com/office/drawing/2014/main" id="{62965899-0D99-7065-2CC7-A8A0B4A803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5799" y="2953299"/>
            <a:ext cx="3793067" cy="3200400"/>
          </a:xfrm>
          <a:prstGeom prst="rect">
            <a:avLst/>
          </a:prstGeom>
        </p:spPr>
      </p:pic>
      <p:pic>
        <p:nvPicPr>
          <p:cNvPr id="6" name="Picture 5">
            <a:extLst>
              <a:ext uri="{FF2B5EF4-FFF2-40B4-BE49-F238E27FC236}">
                <a16:creationId xmlns:a16="http://schemas.microsoft.com/office/drawing/2014/main" id="{42838948-E124-C7FF-68DE-6AC224B87E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5798" y="2953299"/>
            <a:ext cx="3793067" cy="3200400"/>
          </a:xfrm>
          <a:prstGeom prst="rect">
            <a:avLst/>
          </a:prstGeom>
        </p:spPr>
      </p:pic>
      <p:pic>
        <p:nvPicPr>
          <p:cNvPr id="2" name="Picture 1">
            <a:extLst>
              <a:ext uri="{FF2B5EF4-FFF2-40B4-BE49-F238E27FC236}">
                <a16:creationId xmlns:a16="http://schemas.microsoft.com/office/drawing/2014/main" id="{D60EBE5C-8669-FEE0-13BD-ACF70898F2A8}"/>
              </a:ext>
            </a:extLst>
          </p:cNvPr>
          <p:cNvPicPr>
            <a:picLocks noChangeAspect="1"/>
          </p:cNvPicPr>
          <p:nvPr/>
        </p:nvPicPr>
        <p:blipFill rotWithShape="1">
          <a:blip r:embed="rId5"/>
          <a:srcRect l="19344" t="60874" r="26793" b="1242"/>
          <a:stretch/>
        </p:blipFill>
        <p:spPr>
          <a:xfrm>
            <a:off x="5563095" y="3810000"/>
            <a:ext cx="3163620" cy="1857496"/>
          </a:xfrm>
          <a:prstGeom prst="rect">
            <a:avLst/>
          </a:prstGeom>
        </p:spPr>
      </p:pic>
    </p:spTree>
    <p:extLst>
      <p:ext uri="{BB962C8B-B14F-4D97-AF65-F5344CB8AC3E}">
        <p14:creationId xmlns:p14="http://schemas.microsoft.com/office/powerpoint/2010/main" val="91067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218">
                                            <p:txEl>
                                              <p:pRg st="0" end="0"/>
                                            </p:txEl>
                                          </p:spTgt>
                                        </p:tgtEl>
                                        <p:attrNameLst>
                                          <p:attrName>style.visibility</p:attrName>
                                        </p:attrNameLst>
                                      </p:cBhvr>
                                      <p:to>
                                        <p:strVal val="visible"/>
                                      </p:to>
                                    </p:set>
                                    <p:animEffect transition="in" filter="fade">
                                      <p:cBhvr>
                                        <p:cTn id="7" dur="2000"/>
                                        <p:tgtEl>
                                          <p:spTgt spid="13721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7218">
                                            <p:txEl>
                                              <p:pRg st="2" end="2"/>
                                            </p:txEl>
                                          </p:spTgt>
                                        </p:tgtEl>
                                        <p:attrNameLst>
                                          <p:attrName>style.visibility</p:attrName>
                                        </p:attrNameLst>
                                      </p:cBhvr>
                                      <p:to>
                                        <p:strVal val="visible"/>
                                      </p:to>
                                    </p:set>
                                    <p:animEffect transition="in" filter="fade">
                                      <p:cBhvr>
                                        <p:cTn id="10" dur="2000"/>
                                        <p:tgtEl>
                                          <p:spTgt spid="13721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2000"/>
                                        <p:tgtEl>
                                          <p:spTgt spid="2"/>
                                        </p:tgtEl>
                                      </p:cBhvr>
                                    </p:animEffect>
                                    <p:set>
                                      <p:cBhvr>
                                        <p:cTn id="25" dur="1" fill="hold">
                                          <p:stCondLst>
                                            <p:cond delay="1999"/>
                                          </p:stCondLst>
                                        </p:cTn>
                                        <p:tgtEl>
                                          <p:spTgt spid="2"/>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A645C2-8CAC-15DE-C9C4-B0570EC048D7}"/>
              </a:ext>
            </a:extLst>
          </p:cNvPr>
          <p:cNvPicPr>
            <a:picLocks noChangeAspect="1"/>
          </p:cNvPicPr>
          <p:nvPr/>
        </p:nvPicPr>
        <p:blipFill>
          <a:blip r:embed="rId3"/>
          <a:stretch>
            <a:fillRect/>
          </a:stretch>
        </p:blipFill>
        <p:spPr>
          <a:xfrm>
            <a:off x="2132888" y="1790751"/>
            <a:ext cx="4787436" cy="3105364"/>
          </a:xfrm>
          <a:prstGeom prst="rect">
            <a:avLst/>
          </a:prstGeom>
        </p:spPr>
      </p:pic>
      <p:sp>
        <p:nvSpPr>
          <p:cNvPr id="5" name="Rectangle 4">
            <a:extLst>
              <a:ext uri="{FF2B5EF4-FFF2-40B4-BE49-F238E27FC236}">
                <a16:creationId xmlns:a16="http://schemas.microsoft.com/office/drawing/2014/main" id="{67374779-C31E-828C-0B64-4697E2B97C55}"/>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36F7E903-9F3C-3405-2387-8EAE3432515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7BE40CAB-2A0B-2EE2-CE66-81969666E5E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76" name="Text Box 4"/>
          <p:cNvSpPr txBox="1">
            <a:spLocks noChangeArrowheads="1"/>
          </p:cNvSpPr>
          <p:nvPr/>
        </p:nvSpPr>
        <p:spPr bwMode="auto">
          <a:xfrm>
            <a:off x="12700" y="1334585"/>
            <a:ext cx="9144000" cy="523220"/>
          </a:xfrm>
          <a:prstGeom prst="rect">
            <a:avLst/>
          </a:prstGeom>
          <a:noFill/>
          <a:ln w="9525">
            <a:noFill/>
            <a:miter lim="800000"/>
            <a:headEnd/>
            <a:tailEnd/>
          </a:ln>
        </p:spPr>
        <p:txBody>
          <a:bodyPr wrap="square">
            <a:prstTxWarp prst="textNoShape">
              <a:avLst/>
            </a:prstTxWarp>
            <a:spAutoFit/>
          </a:bodyPr>
          <a:lstStyle/>
          <a:p>
            <a:pPr algn="ctr"/>
            <a:r>
              <a:rPr lang="en-US" sz="2800" dirty="0">
                <a:solidFill>
                  <a:srgbClr val="000000"/>
                </a:solidFill>
                <a:latin typeface="Avenir Book" panose="02000503020000020003" pitchFamily="2" charset="0"/>
                <a:ea typeface="Avenir Medium" charset="0"/>
                <a:cs typeface="Avenir Medium" charset="0"/>
              </a:rPr>
              <a:t>Sensitivity or responsiveness to changes</a:t>
            </a:r>
            <a:endParaRPr lang="en-US" sz="2800" dirty="0">
              <a:solidFill>
                <a:srgbClr val="000000"/>
              </a:solidFill>
              <a:latin typeface="Avenir Book" panose="02000503020000020003" pitchFamily="2" charset="0"/>
            </a:endParaRPr>
          </a:p>
        </p:txBody>
      </p:sp>
      <p:sp>
        <p:nvSpPr>
          <p:cNvPr id="7" name="Text Box 4">
            <a:extLst>
              <a:ext uri="{FF2B5EF4-FFF2-40B4-BE49-F238E27FC236}">
                <a16:creationId xmlns:a16="http://schemas.microsoft.com/office/drawing/2014/main" id="{A39BB070-FF0B-6FD3-65E1-5A7D5265DF0C}"/>
              </a:ext>
            </a:extLst>
          </p:cNvPr>
          <p:cNvSpPr txBox="1">
            <a:spLocks noChangeArrowheads="1"/>
          </p:cNvSpPr>
          <p:nvPr/>
        </p:nvSpPr>
        <p:spPr bwMode="auto">
          <a:xfrm>
            <a:off x="212035" y="4735425"/>
            <a:ext cx="8746436" cy="1569660"/>
          </a:xfrm>
          <a:prstGeom prst="rect">
            <a:avLst/>
          </a:prstGeom>
          <a:noFill/>
          <a:ln w="9525">
            <a:noFill/>
            <a:miter lim="800000"/>
            <a:headEnd/>
            <a:tailEnd/>
          </a:ln>
        </p:spPr>
        <p:txBody>
          <a:bodyPr wrap="square">
            <a:prstTxWarp prst="textNoShape">
              <a:avLst/>
            </a:prstTxWarp>
            <a:spAutoFit/>
          </a:bodyPr>
          <a:lstStyle/>
          <a:p>
            <a:r>
              <a:rPr lang="en-US" sz="2400" dirty="0">
                <a:solidFill>
                  <a:srgbClr val="000000"/>
                </a:solidFill>
                <a:latin typeface="Avenir Book" panose="02000503020000020003" pitchFamily="2" charset="0"/>
                <a:ea typeface="Avenir Medium" charset="0"/>
                <a:cs typeface="Avenir Medium" charset="0"/>
              </a:rPr>
              <a:t>This rubber snake is stretchy. We say it is </a:t>
            </a:r>
            <a:r>
              <a:rPr lang="en-US" sz="2400" b="1" dirty="0">
                <a:solidFill>
                  <a:srgbClr val="000000"/>
                </a:solidFill>
                <a:latin typeface="Avenir Black" panose="02000503020000020003" pitchFamily="2" charset="0"/>
                <a:ea typeface="Avenir Medium" charset="0"/>
                <a:cs typeface="Avenir Medium" charset="0"/>
              </a:rPr>
              <a:t>elastic</a:t>
            </a:r>
            <a:r>
              <a:rPr lang="en-US" sz="2400" dirty="0">
                <a:solidFill>
                  <a:srgbClr val="000000"/>
                </a:solidFill>
                <a:latin typeface="Avenir Book" panose="02000503020000020003" pitchFamily="2" charset="0"/>
                <a:ea typeface="Avenir Medium" charset="0"/>
                <a:cs typeface="Avenir Medium" charset="0"/>
              </a:rPr>
              <a:t> when it gets stretched between two people. A hard plastic snake is not stretchy. We say it is </a:t>
            </a:r>
            <a:r>
              <a:rPr lang="en-US" sz="2400" b="1" dirty="0">
                <a:solidFill>
                  <a:srgbClr val="000000"/>
                </a:solidFill>
                <a:latin typeface="Avenir Black" panose="02000503020000020003" pitchFamily="2" charset="0"/>
                <a:ea typeface="Avenir Medium" charset="0"/>
                <a:cs typeface="Avenir Medium" charset="0"/>
              </a:rPr>
              <a:t>inelastic</a:t>
            </a:r>
            <a:r>
              <a:rPr lang="en-US" sz="2400" dirty="0">
                <a:solidFill>
                  <a:srgbClr val="000000"/>
                </a:solidFill>
                <a:latin typeface="Avenir Book" panose="02000503020000020003" pitchFamily="2" charset="0"/>
                <a:ea typeface="Avenir Medium" charset="0"/>
                <a:cs typeface="Avenir Medium" charset="0"/>
              </a:rPr>
              <a:t> because it doesn’t respond when two people try to stretch it. </a:t>
            </a:r>
            <a:endParaRPr lang="en-US" sz="2400" dirty="0">
              <a:solidFill>
                <a:srgbClr val="000000"/>
              </a:solidFill>
              <a:latin typeface="Avenir Book" panose="02000503020000020003" pitchFamily="2" charset="0"/>
            </a:endParaRPr>
          </a:p>
        </p:txBody>
      </p:sp>
      <p:sp>
        <p:nvSpPr>
          <p:cNvPr id="8" name="Text Box 4">
            <a:extLst>
              <a:ext uri="{FF2B5EF4-FFF2-40B4-BE49-F238E27FC236}">
                <a16:creationId xmlns:a16="http://schemas.microsoft.com/office/drawing/2014/main" id="{85ECA8D0-231B-175A-2652-B6056D4E26DA}"/>
              </a:ext>
            </a:extLst>
          </p:cNvPr>
          <p:cNvSpPr txBox="1">
            <a:spLocks noChangeArrowheads="1"/>
          </p:cNvSpPr>
          <p:nvPr/>
        </p:nvSpPr>
        <p:spPr bwMode="auto">
          <a:xfrm>
            <a:off x="12700" y="456024"/>
            <a:ext cx="9131300" cy="579438"/>
          </a:xfrm>
          <a:prstGeom prst="rect">
            <a:avLst/>
          </a:prstGeom>
          <a:noFill/>
          <a:ln w="9525">
            <a:noFill/>
            <a:miter lim="800000"/>
            <a:headEnd/>
            <a:tailEnd/>
          </a:ln>
        </p:spPr>
        <p:txBody>
          <a:bodyPr wrap="square">
            <a:prstTxWarp prst="textNoShape">
              <a:avLst/>
            </a:prstTxWarp>
            <a:spAutoFit/>
          </a:bodyPr>
          <a:lstStyle/>
          <a:p>
            <a:pPr algn="ctr"/>
            <a:r>
              <a:rPr lang="en-US" sz="3200" dirty="0">
                <a:solidFill>
                  <a:srgbClr val="000000"/>
                </a:solidFill>
                <a:latin typeface="Avenir Book" panose="02000503020000020003" pitchFamily="2" charset="0"/>
              </a:rPr>
              <a:t>Elasticity</a:t>
            </a:r>
            <a:endParaRPr lang="en-US" dirty="0">
              <a:solidFill>
                <a:srgbClr val="000000"/>
              </a:solidFill>
              <a:latin typeface="Avenir Book" panose="02000503020000020003" pitchFamily="2" charset="0"/>
            </a:endParaRPr>
          </a:p>
        </p:txBody>
      </p:sp>
    </p:spTree>
    <p:extLst>
      <p:ext uri="{BB962C8B-B14F-4D97-AF65-F5344CB8AC3E}">
        <p14:creationId xmlns:p14="http://schemas.microsoft.com/office/powerpoint/2010/main" val="211309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5F58742-0FD1-AC17-748A-55F68A80D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191" y="2022568"/>
            <a:ext cx="4876800" cy="4114800"/>
          </a:xfrm>
          <a:prstGeom prst="rect">
            <a:avLst/>
          </a:prstGeom>
        </p:spPr>
      </p:pic>
      <p:sp>
        <p:nvSpPr>
          <p:cNvPr id="131074" name="Text Box 2"/>
          <p:cNvSpPr txBox="1">
            <a:spLocks noChangeArrowheads="1"/>
          </p:cNvSpPr>
          <p:nvPr/>
        </p:nvSpPr>
        <p:spPr bwMode="auto">
          <a:xfrm>
            <a:off x="-45394" y="694343"/>
            <a:ext cx="91440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800" b="1" dirty="0">
                <a:solidFill>
                  <a:srgbClr val="000000"/>
                </a:solidFill>
                <a:latin typeface="Avenir Black" panose="02000503020000020003" pitchFamily="2" charset="0"/>
                <a:cs typeface="Avenir Medium" charset="0"/>
              </a:rPr>
              <a:t>Price Elasticity of Demand  </a:t>
            </a:r>
          </a:p>
          <a:p>
            <a:pPr eaLnBrk="1" hangingPunct="1"/>
            <a:endParaRPr lang="en-US" sz="800" dirty="0">
              <a:solidFill>
                <a:srgbClr val="000000"/>
              </a:solidFill>
              <a:latin typeface="Avenir Book" panose="02000503020000020003" pitchFamily="2" charset="0"/>
              <a:cs typeface="Avenir Medium" charset="0"/>
            </a:endParaRPr>
          </a:p>
          <a:p>
            <a:pPr algn="ctr" eaLnBrk="1" hangingPunct="1"/>
            <a:r>
              <a:rPr lang="en-US" dirty="0">
                <a:solidFill>
                  <a:srgbClr val="000000"/>
                </a:solidFill>
                <a:latin typeface="Avenir Book" panose="02000503020000020003" pitchFamily="2" charset="0"/>
                <a:cs typeface="Avenir Medium" charset="0"/>
              </a:rPr>
              <a:t>Sensitivity of quantity demanded to a change in the price.</a:t>
            </a:r>
            <a:endParaRPr lang="en-US" sz="2000" dirty="0">
              <a:solidFill>
                <a:srgbClr val="000000"/>
              </a:solidFill>
              <a:latin typeface="Avenir Book" panose="02000503020000020003" pitchFamily="2" charset="0"/>
              <a:cs typeface="Avenir Medium" charset="0"/>
            </a:endParaRPr>
          </a:p>
        </p:txBody>
      </p:sp>
      <p:sp>
        <p:nvSpPr>
          <p:cNvPr id="5" name="TextBox 4"/>
          <p:cNvSpPr txBox="1"/>
          <p:nvPr/>
        </p:nvSpPr>
        <p:spPr>
          <a:xfrm>
            <a:off x="5614211" y="2395537"/>
            <a:ext cx="3379597" cy="3508653"/>
          </a:xfrm>
          <a:prstGeom prst="rect">
            <a:avLst/>
          </a:prstGeom>
          <a:solidFill>
            <a:srgbClr val="FFFFFF"/>
          </a:solidFill>
          <a:ln>
            <a:solidFill>
              <a:srgbClr val="000000"/>
            </a:solidFill>
          </a:ln>
        </p:spPr>
        <p:txBody>
          <a:bodyPr wrap="square" rtlCol="0">
            <a:spAutoFit/>
          </a:bodyPr>
          <a:lstStyle/>
          <a:p>
            <a:r>
              <a:rPr lang="en-US" sz="2800" dirty="0">
                <a:solidFill>
                  <a:srgbClr val="000000"/>
                </a:solidFill>
                <a:latin typeface="Avenir Book" panose="02000503020000020003" pitchFamily="2" charset="0"/>
                <a:ea typeface="Avenir Medium" charset="0"/>
                <a:cs typeface="Avenir Medium" charset="0"/>
              </a:rPr>
              <a:t>Why do we need elasticity when we already have slope?</a:t>
            </a:r>
          </a:p>
          <a:p>
            <a:pPr algn="ctr"/>
            <a:endParaRPr lang="en-US" sz="2800" dirty="0">
              <a:solidFill>
                <a:srgbClr val="000000"/>
              </a:solidFill>
              <a:latin typeface="Avenir Book" panose="02000503020000020003" pitchFamily="2" charset="0"/>
              <a:ea typeface="Avenir Medium" charset="0"/>
              <a:cs typeface="Avenir Medium" charset="0"/>
            </a:endParaRPr>
          </a:p>
          <a:p>
            <a:r>
              <a:rPr lang="en-US" sz="2200" dirty="0">
                <a:solidFill>
                  <a:srgbClr val="000000"/>
                </a:solidFill>
                <a:latin typeface="Avenir Book" panose="02000503020000020003" pitchFamily="2" charset="0"/>
                <a:ea typeface="Avenir Medium" charset="0"/>
                <a:cs typeface="Avenir Medium" charset="0"/>
              </a:rPr>
              <a:t>Slope tells us that when price goes up, quantity demanded goes down. Elasticity tells us </a:t>
            </a:r>
            <a:r>
              <a:rPr lang="en-US" sz="2200" i="1" dirty="0">
                <a:solidFill>
                  <a:srgbClr val="000000"/>
                </a:solidFill>
                <a:latin typeface="Avenir Book" panose="02000503020000020003" pitchFamily="2" charset="0"/>
                <a:ea typeface="Avenir Medium" charset="0"/>
                <a:cs typeface="Avenir Medium" charset="0"/>
              </a:rPr>
              <a:t>by how much</a:t>
            </a:r>
            <a:r>
              <a:rPr lang="en-US" sz="2200" dirty="0">
                <a:solidFill>
                  <a:srgbClr val="000000"/>
                </a:solidFill>
                <a:latin typeface="Avenir Book" panose="02000503020000020003" pitchFamily="2" charset="0"/>
                <a:ea typeface="Avenir Medium" charset="0"/>
                <a:cs typeface="Avenir Medium" charset="0"/>
              </a:rPr>
              <a:t>.</a:t>
            </a:r>
          </a:p>
        </p:txBody>
      </p:sp>
      <p:sp>
        <p:nvSpPr>
          <p:cNvPr id="4" name="Rectangle 3">
            <a:extLst>
              <a:ext uri="{FF2B5EF4-FFF2-40B4-BE49-F238E27FC236}">
                <a16:creationId xmlns:a16="http://schemas.microsoft.com/office/drawing/2014/main" id="{25E9B56A-50AA-3E10-3BD8-C6BB48B088B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2AA6624A-E4AD-BCD2-E453-E5533774030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9C76286F-77EC-3AC5-47AD-E8ECAC637EC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A5475B9-900B-9C07-2827-1D3457AA09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191" y="2022568"/>
            <a:ext cx="4876800" cy="4114800"/>
          </a:xfrm>
          <a:prstGeom prst="rect">
            <a:avLst/>
          </a:prstGeom>
        </p:spPr>
      </p:pic>
    </p:spTree>
    <p:extLst>
      <p:ext uri="{BB962C8B-B14F-4D97-AF65-F5344CB8AC3E}">
        <p14:creationId xmlns:p14="http://schemas.microsoft.com/office/powerpoint/2010/main" val="124645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2000"/>
                                        <p:tgtEl>
                                          <p:spTgt spid="5">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E9B56A-50AA-3E10-3BD8-C6BB48B088BD}"/>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2AA6624A-E4AD-BCD2-E453-E5533774030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9C76286F-77EC-3AC5-47AD-E8ECAC637EC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F922CBB1-F08C-354F-56E2-41814130E56E}"/>
              </a:ext>
            </a:extLst>
          </p:cNvPr>
          <p:cNvSpPr>
            <a:spLocks noChangeArrowheads="1"/>
          </p:cNvSpPr>
          <p:nvPr/>
        </p:nvSpPr>
        <p:spPr bwMode="auto">
          <a:xfrm>
            <a:off x="164535" y="730538"/>
            <a:ext cx="5752590" cy="1066800"/>
          </a:xfrm>
          <a:prstGeom prst="rect">
            <a:avLst/>
          </a:prstGeom>
          <a:noFill/>
          <a:ln w="9525" algn="ctr">
            <a:noFill/>
            <a:miter lim="800000"/>
            <a:headEnd/>
            <a:tailEnd/>
          </a:ln>
          <a:effectLst/>
        </p:spPr>
        <p:txBody>
          <a:bodyPr/>
          <a:lstStyle/>
          <a:p>
            <a:pPr marL="342900" defTabSz="457200">
              <a:spcBef>
                <a:spcPct val="20000"/>
              </a:spcBef>
              <a:buClr>
                <a:srgbClr val="65B2FF"/>
              </a:buClr>
              <a:buSzPct val="65000"/>
              <a:buFont typeface="Wingdings" charset="0"/>
              <a:buNone/>
            </a:pPr>
            <a:r>
              <a:rPr lang="en-US" sz="2600" i="1" dirty="0">
                <a:solidFill>
                  <a:srgbClr val="000000"/>
                </a:solidFill>
                <a:latin typeface="Avenir Book" panose="02000503020000020003" pitchFamily="2" charset="0"/>
                <a:ea typeface="Avenir Medium" charset="0"/>
                <a:cs typeface="Avenir Medium" charset="0"/>
              </a:rPr>
              <a:t>Soliris</a:t>
            </a:r>
            <a:r>
              <a:rPr lang="en-US" sz="2600" dirty="0">
                <a:solidFill>
                  <a:srgbClr val="000000"/>
                </a:solidFill>
                <a:latin typeface="Avenir Book" panose="02000503020000020003" pitchFamily="2" charset="0"/>
                <a:ea typeface="Avenir Medium" charset="0"/>
                <a:cs typeface="Avenir Medium" charset="0"/>
              </a:rPr>
              <a:t> is one of the most expensive medications ever sold.  It treats a type of anemia that affects fewer than 8,000 Americans, and at one point cost each patient </a:t>
            </a:r>
            <a:r>
              <a:rPr lang="en-US" sz="2600" b="1" dirty="0">
                <a:solidFill>
                  <a:srgbClr val="000000"/>
                </a:solidFill>
                <a:latin typeface="Avenir Black" panose="02000503020000020003" pitchFamily="2" charset="0"/>
                <a:ea typeface="Avenir Medium" charset="0"/>
                <a:cs typeface="Avenir Medium" charset="0"/>
              </a:rPr>
              <a:t>$678,000 </a:t>
            </a:r>
            <a:r>
              <a:rPr lang="en-US" sz="2600" dirty="0">
                <a:solidFill>
                  <a:srgbClr val="000000"/>
                </a:solidFill>
                <a:latin typeface="Avenir Book" panose="02000503020000020003" pitchFamily="2" charset="0"/>
                <a:ea typeface="Avenir Medium" charset="0"/>
                <a:cs typeface="Avenir Medium" charset="0"/>
              </a:rPr>
              <a:t>per year.</a:t>
            </a:r>
          </a:p>
          <a:p>
            <a:pPr marL="342900" defTabSz="457200">
              <a:spcBef>
                <a:spcPct val="20000"/>
              </a:spcBef>
              <a:buClr>
                <a:srgbClr val="65B2FF"/>
              </a:buClr>
              <a:buSzPct val="65000"/>
              <a:buFont typeface="Wingdings" charset="0"/>
              <a:buNone/>
            </a:pPr>
            <a:endParaRPr lang="en-US" sz="1000"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endParaRPr>
          </a:p>
          <a:p>
            <a:pPr marL="342900" defTabSz="457200">
              <a:spcBef>
                <a:spcPct val="20000"/>
              </a:spcBef>
              <a:buClr>
                <a:srgbClr val="65B2FF"/>
              </a:buClr>
              <a:buSzPct val="65000"/>
              <a:buFont typeface="Wingdings" charset="0"/>
              <a:buNone/>
            </a:pPr>
            <a:r>
              <a:rPr lang="en-US" sz="2600"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rPr>
              <a:t>When the price went up, if it were a matter of life or death, would you buy it anyway? </a:t>
            </a:r>
          </a:p>
          <a:p>
            <a:pPr marL="342900" defTabSz="457200">
              <a:spcBef>
                <a:spcPct val="20000"/>
              </a:spcBef>
              <a:buClr>
                <a:srgbClr val="65B2FF"/>
              </a:buClr>
              <a:buSzPct val="65000"/>
              <a:buFont typeface="Wingdings" charset="0"/>
              <a:buNone/>
            </a:pPr>
            <a:endParaRPr lang="en-US" sz="3000"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endParaRPr>
          </a:p>
          <a:p>
            <a:pPr marL="342900" defTabSz="457200">
              <a:spcBef>
                <a:spcPct val="20000"/>
              </a:spcBef>
              <a:buClr>
                <a:srgbClr val="65B2FF"/>
              </a:buClr>
              <a:buSzPct val="65000"/>
              <a:buFont typeface="Wingdings" charset="0"/>
              <a:buNone/>
            </a:pPr>
            <a:endParaRPr lang="en-US" sz="3000"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endParaRPr>
          </a:p>
          <a:p>
            <a:pPr marL="342900" defTabSz="457200">
              <a:spcBef>
                <a:spcPct val="20000"/>
              </a:spcBef>
              <a:buClr>
                <a:srgbClr val="65B2FF"/>
              </a:buClr>
              <a:buSzPct val="65000"/>
              <a:buFont typeface="Wingdings" charset="0"/>
              <a:buNone/>
            </a:pPr>
            <a:endParaRPr lang="en-US" sz="3000"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endParaRPr>
          </a:p>
        </p:txBody>
      </p:sp>
      <p:pic>
        <p:nvPicPr>
          <p:cNvPr id="12" name="Picture 11" descr="A clear glass bottle with a cap&#10;&#10;Description automatically generated">
            <a:extLst>
              <a:ext uri="{FF2B5EF4-FFF2-40B4-BE49-F238E27FC236}">
                <a16:creationId xmlns:a16="http://schemas.microsoft.com/office/drawing/2014/main" id="{49F1CDD0-4C6E-D8E2-B484-D80015A74CC8}"/>
              </a:ext>
            </a:extLst>
          </p:cNvPr>
          <p:cNvPicPr>
            <a:picLocks noChangeAspect="1"/>
          </p:cNvPicPr>
          <p:nvPr/>
        </p:nvPicPr>
        <p:blipFill rotWithShape="1">
          <a:blip r:embed="rId3">
            <a:extLst>
              <a:ext uri="{28A0092B-C50C-407E-A947-70E740481C1C}">
                <a14:useLocalDpi xmlns:a14="http://schemas.microsoft.com/office/drawing/2010/main" val="0"/>
              </a:ext>
            </a:extLst>
          </a:blip>
          <a:srcRect t="14011" r="7925"/>
          <a:stretch/>
        </p:blipFill>
        <p:spPr>
          <a:xfrm>
            <a:off x="5911715" y="532730"/>
            <a:ext cx="3232284" cy="4527933"/>
          </a:xfrm>
          <a:prstGeom prst="rect">
            <a:avLst/>
          </a:prstGeom>
        </p:spPr>
      </p:pic>
      <p:sp>
        <p:nvSpPr>
          <p:cNvPr id="14" name="TextBox 13">
            <a:extLst>
              <a:ext uri="{FF2B5EF4-FFF2-40B4-BE49-F238E27FC236}">
                <a16:creationId xmlns:a16="http://schemas.microsoft.com/office/drawing/2014/main" id="{A2973267-17E4-19BD-3FC0-F059CA643AC3}"/>
              </a:ext>
            </a:extLst>
          </p:cNvPr>
          <p:cNvSpPr txBox="1"/>
          <p:nvPr/>
        </p:nvSpPr>
        <p:spPr>
          <a:xfrm>
            <a:off x="164535" y="4887009"/>
            <a:ext cx="8902075" cy="1200329"/>
          </a:xfrm>
          <a:prstGeom prst="rect">
            <a:avLst/>
          </a:prstGeom>
          <a:noFill/>
        </p:spPr>
        <p:txBody>
          <a:bodyPr wrap="square">
            <a:spAutoFit/>
          </a:bodyPr>
          <a:lstStyle/>
          <a:p>
            <a:pPr marL="342900" defTabSz="457200">
              <a:spcBef>
                <a:spcPts val="0"/>
              </a:spcBef>
              <a:buClr>
                <a:srgbClr val="65B2FF"/>
              </a:buClr>
              <a:buSzPct val="65000"/>
              <a:buFont typeface="Wingdings" charset="0"/>
              <a:buNone/>
            </a:pPr>
            <a:r>
              <a:rPr lang="en-US" sz="2400"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rPr>
              <a:t>Most people would. That means the price elasticity of demand is </a:t>
            </a:r>
            <a:r>
              <a:rPr lang="en-US" sz="2400" i="1"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rPr>
              <a:t>inelastic </a:t>
            </a:r>
            <a:r>
              <a:rPr lang="en-US" sz="2400"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rPr>
              <a:t>(meaning when the price goes up, people buy it anyway).</a:t>
            </a:r>
            <a:r>
              <a:rPr lang="en-US" sz="2400" i="1"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rPr>
              <a:t> </a:t>
            </a:r>
            <a:r>
              <a:rPr lang="en-US" sz="2400" dirty="0">
                <a:solidFill>
                  <a:srgbClr val="000000"/>
                </a:solidFill>
                <a:effectLst>
                  <a:outerShdw blurRad="38100" dist="38100" dir="2700000" algn="tl">
                    <a:srgbClr val="FFFFFF"/>
                  </a:outerShdw>
                </a:effectLst>
                <a:latin typeface="Avenir Book" panose="02000503020000020003" pitchFamily="2" charset="0"/>
                <a:ea typeface="Avenir Medium" charset="0"/>
                <a:cs typeface="Avenir Medium" charset="0"/>
              </a:rPr>
              <a:t> </a:t>
            </a:r>
          </a:p>
        </p:txBody>
      </p:sp>
    </p:spTree>
    <p:extLst>
      <p:ext uri="{BB962C8B-B14F-4D97-AF65-F5344CB8AC3E}">
        <p14:creationId xmlns:p14="http://schemas.microsoft.com/office/powerpoint/2010/main" val="19679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20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85A65E-40B2-7EDB-E35B-FD9A706A70E3}"/>
              </a:ext>
            </a:extLst>
          </p:cNvPr>
          <p:cNvPicPr>
            <a:picLocks noChangeAspect="1"/>
          </p:cNvPicPr>
          <p:nvPr/>
        </p:nvPicPr>
        <p:blipFill rotWithShape="1">
          <a:blip r:embed="rId3"/>
          <a:srcRect t="2006" b="2299"/>
          <a:stretch/>
        </p:blipFill>
        <p:spPr>
          <a:xfrm>
            <a:off x="1611086" y="381781"/>
            <a:ext cx="5821221" cy="6437870"/>
          </a:xfrm>
          <a:prstGeom prst="rect">
            <a:avLst/>
          </a:prstGeom>
        </p:spPr>
      </p:pic>
      <p:pic>
        <p:nvPicPr>
          <p:cNvPr id="10" name="Picture 9" descr="A blue sky with clouds&#10;&#10;Description automatically generated">
            <a:extLst>
              <a:ext uri="{FF2B5EF4-FFF2-40B4-BE49-F238E27FC236}">
                <a16:creationId xmlns:a16="http://schemas.microsoft.com/office/drawing/2014/main" id="{A5E82BED-FFE7-EC8C-1C05-1729902394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2316" y="1930504"/>
            <a:ext cx="2757225" cy="3860696"/>
          </a:xfrm>
          <a:prstGeom prst="rect">
            <a:avLst/>
          </a:prstGeom>
        </p:spPr>
      </p:pic>
      <p:pic>
        <p:nvPicPr>
          <p:cNvPr id="11" name="Picture 10">
            <a:extLst>
              <a:ext uri="{FF2B5EF4-FFF2-40B4-BE49-F238E27FC236}">
                <a16:creationId xmlns:a16="http://schemas.microsoft.com/office/drawing/2014/main" id="{4CF705A6-C936-3219-DF74-91D603D68B75}"/>
              </a:ext>
            </a:extLst>
          </p:cNvPr>
          <p:cNvPicPr>
            <a:picLocks noChangeAspect="1"/>
          </p:cNvPicPr>
          <p:nvPr/>
        </p:nvPicPr>
        <p:blipFill>
          <a:blip r:embed="rId5"/>
          <a:stretch>
            <a:fillRect/>
          </a:stretch>
        </p:blipFill>
        <p:spPr>
          <a:xfrm>
            <a:off x="5292231" y="2403058"/>
            <a:ext cx="852302" cy="1371600"/>
          </a:xfrm>
          <a:prstGeom prst="rect">
            <a:avLst/>
          </a:prstGeom>
        </p:spPr>
      </p:pic>
      <p:sp>
        <p:nvSpPr>
          <p:cNvPr id="12" name="Rectangle 11">
            <a:extLst>
              <a:ext uri="{FF2B5EF4-FFF2-40B4-BE49-F238E27FC236}">
                <a16:creationId xmlns:a16="http://schemas.microsoft.com/office/drawing/2014/main" id="{83F2FD42-BD61-FD72-D831-98D9B6244B5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A5D2A5A7-A02B-B893-A857-CD61B30C029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68A7CB7-FB24-F010-BF74-672E43252B44}"/>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1529283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bg>
      <p:bgPr>
        <a:solidFill>
          <a:srgbClr val="B4A394"/>
        </a:solidFill>
        <a:effectLst/>
      </p:bgPr>
    </p:bg>
    <p:spTree>
      <p:nvGrpSpPr>
        <p:cNvPr id="1" name="">
          <a:extLst>
            <a:ext uri="{FF2B5EF4-FFF2-40B4-BE49-F238E27FC236}">
              <a16:creationId xmlns:a16="http://schemas.microsoft.com/office/drawing/2014/main" id="{136DBC33-DAF1-530E-8DC8-3BBACBC7AB30}"/>
            </a:ext>
          </a:extLst>
        </p:cNvPr>
        <p:cNvGrpSpPr/>
        <p:nvPr/>
      </p:nvGrpSpPr>
      <p:grpSpPr>
        <a:xfrm>
          <a:off x="0" y="0"/>
          <a:ext cx="0" cy="0"/>
          <a:chOff x="0" y="0"/>
          <a:chExt cx="0" cy="0"/>
        </a:xfrm>
      </p:grpSpPr>
      <p:sp>
        <p:nvSpPr>
          <p:cNvPr id="17" name="Text Box 4">
            <a:extLst>
              <a:ext uri="{FF2B5EF4-FFF2-40B4-BE49-F238E27FC236}">
                <a16:creationId xmlns:a16="http://schemas.microsoft.com/office/drawing/2014/main" id="{2B89A94C-C4A1-A0C9-DCDB-66E62407ACF0}"/>
              </a:ext>
            </a:extLst>
          </p:cNvPr>
          <p:cNvSpPr txBox="1">
            <a:spLocks noChangeArrowheads="1"/>
          </p:cNvSpPr>
          <p:nvPr/>
        </p:nvSpPr>
        <p:spPr bwMode="auto">
          <a:xfrm>
            <a:off x="0" y="331876"/>
            <a:ext cx="9144000" cy="1354217"/>
          </a:xfrm>
          <a:prstGeom prst="rect">
            <a:avLst/>
          </a:prstGeom>
          <a:pattFill prst="pct30">
            <a:fgClr>
              <a:srgbClr val="AB7942"/>
            </a:fgClr>
            <a:bgClr>
              <a:schemeClr val="bg1"/>
            </a:bgClr>
          </a:patt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Polling Question</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rPr>
              <a:t>Elasticity</a:t>
            </a:r>
          </a:p>
        </p:txBody>
      </p:sp>
      <p:pic>
        <p:nvPicPr>
          <p:cNvPr id="13" name="Picture 12">
            <a:extLst>
              <a:ext uri="{FF2B5EF4-FFF2-40B4-BE49-F238E27FC236}">
                <a16:creationId xmlns:a16="http://schemas.microsoft.com/office/drawing/2014/main" id="{56602707-454B-4072-0982-D53735C8562B}"/>
              </a:ext>
            </a:extLst>
          </p:cNvPr>
          <p:cNvPicPr>
            <a:picLocks noChangeAspect="1"/>
          </p:cNvPicPr>
          <p:nvPr/>
        </p:nvPicPr>
        <p:blipFill>
          <a:blip r:embed="rId3"/>
          <a:stretch>
            <a:fillRect/>
          </a:stretch>
        </p:blipFill>
        <p:spPr>
          <a:xfrm>
            <a:off x="8120248" y="314493"/>
            <a:ext cx="852302" cy="1371600"/>
          </a:xfrm>
          <a:prstGeom prst="rect">
            <a:avLst/>
          </a:prstGeom>
        </p:spPr>
      </p:pic>
      <p:sp>
        <p:nvSpPr>
          <p:cNvPr id="3" name="TextBox 2">
            <a:extLst>
              <a:ext uri="{FF2B5EF4-FFF2-40B4-BE49-F238E27FC236}">
                <a16:creationId xmlns:a16="http://schemas.microsoft.com/office/drawing/2014/main" id="{0A684B96-853B-1862-F107-0D9DA775A41E}"/>
              </a:ext>
            </a:extLst>
          </p:cNvPr>
          <p:cNvSpPr txBox="1"/>
          <p:nvPr/>
        </p:nvSpPr>
        <p:spPr>
          <a:xfrm>
            <a:off x="197485" y="1938852"/>
            <a:ext cx="8887870" cy="3454792"/>
          </a:xfrm>
          <a:prstGeom prst="rect">
            <a:avLst/>
          </a:prstGeom>
          <a:noFill/>
        </p:spPr>
        <p:txBody>
          <a:bodyPr wrap="square">
            <a:spAutoFit/>
          </a:bodyPr>
          <a:lstStyle/>
          <a:p>
            <a:pPr lvl="0">
              <a:spcBef>
                <a:spcPct val="50000"/>
              </a:spcBef>
              <a:defRPr/>
            </a:pPr>
            <a:r>
              <a:rPr lang="en-US" sz="2300" dirty="0">
                <a:solidFill>
                  <a:srgbClr val="000000"/>
                </a:solidFill>
                <a:latin typeface="Avenir Book" charset="0"/>
                <a:ea typeface="Avenir Book" charset="0"/>
                <a:cs typeface="Avenir Book" charset="0"/>
              </a:rPr>
              <a:t>If the product is a necessity, it is  __________; if the product is a luxury, it is __________.</a:t>
            </a:r>
          </a:p>
          <a:p>
            <a:pPr lvl="0">
              <a:spcBef>
                <a:spcPct val="50000"/>
              </a:spcBef>
              <a:defRPr/>
            </a:pPr>
            <a:endParaRPr lang="en-US" sz="2300" dirty="0">
              <a:solidFill>
                <a:srgbClr val="000000"/>
              </a:solidFill>
              <a:latin typeface="Avenir Book" charset="0"/>
              <a:ea typeface="Avenir Book" charset="0"/>
              <a:cs typeface="Avenir Book" charset="0"/>
            </a:endParaRP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elastic; inelastic</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elastic; elastic </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inelastic; elastic</a:t>
            </a:r>
          </a:p>
          <a:p>
            <a:pPr marL="342900" lvl="0" indent="-342900">
              <a:spcBef>
                <a:spcPct val="50000"/>
              </a:spcBef>
              <a:buFont typeface="Arial" panose="020B0604020202020204" pitchFamily="34" charset="0"/>
              <a:buChar char="•"/>
              <a:defRPr/>
            </a:pPr>
            <a:r>
              <a:rPr lang="en-US" sz="2300" dirty="0">
                <a:solidFill>
                  <a:srgbClr val="000000"/>
                </a:solidFill>
                <a:latin typeface="Avenir Book" charset="0"/>
                <a:ea typeface="Avenir Book" charset="0"/>
                <a:cs typeface="Avenir Book" charset="0"/>
              </a:rPr>
              <a:t>inelastic; inelastic</a:t>
            </a:r>
            <a:endParaRPr kumimoji="0" lang="en-US" sz="2300" b="0" i="0" u="none" strike="noStrike" kern="1200" cap="none" spc="0" normalizeH="0" baseline="0" noProof="0" dirty="0">
              <a:ln>
                <a:noFill/>
              </a:ln>
              <a:solidFill>
                <a:srgbClr val="000000"/>
              </a:solidFill>
              <a:effectLst/>
              <a:uLnTx/>
              <a:uFillTx/>
              <a:latin typeface="Avenir Book" charset="0"/>
              <a:ea typeface="Avenir Book" charset="0"/>
              <a:cs typeface="Avenir Book" charset="0"/>
            </a:endParaRPr>
          </a:p>
        </p:txBody>
      </p:sp>
      <p:sp>
        <p:nvSpPr>
          <p:cNvPr id="4" name="Rectangle 3">
            <a:extLst>
              <a:ext uri="{FF2B5EF4-FFF2-40B4-BE49-F238E27FC236}">
                <a16:creationId xmlns:a16="http://schemas.microsoft.com/office/drawing/2014/main" id="{2BEF8393-B6B7-714A-B020-431C2F4CE89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413302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85A65E-40B2-7EDB-E35B-FD9A706A70E3}"/>
              </a:ext>
            </a:extLst>
          </p:cNvPr>
          <p:cNvPicPr>
            <a:picLocks noChangeAspect="1"/>
          </p:cNvPicPr>
          <p:nvPr/>
        </p:nvPicPr>
        <p:blipFill rotWithShape="1">
          <a:blip r:embed="rId3"/>
          <a:srcRect t="2006" b="2299"/>
          <a:stretch/>
        </p:blipFill>
        <p:spPr>
          <a:xfrm>
            <a:off x="1611086" y="381781"/>
            <a:ext cx="5821221" cy="6437870"/>
          </a:xfrm>
          <a:prstGeom prst="rect">
            <a:avLst/>
          </a:prstGeom>
        </p:spPr>
      </p:pic>
      <p:pic>
        <p:nvPicPr>
          <p:cNvPr id="5" name="Picture 4" descr="A blue sky with clouds&#10;&#10;Description automatically generated">
            <a:extLst>
              <a:ext uri="{FF2B5EF4-FFF2-40B4-BE49-F238E27FC236}">
                <a16:creationId xmlns:a16="http://schemas.microsoft.com/office/drawing/2014/main" id="{8596CEB7-4896-BCC4-08E2-D66A89DE0F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5948" y="2939143"/>
            <a:ext cx="2757225" cy="3281632"/>
          </a:xfrm>
          <a:prstGeom prst="rect">
            <a:avLst/>
          </a:prstGeom>
        </p:spPr>
      </p:pic>
      <p:pic>
        <p:nvPicPr>
          <p:cNvPr id="10" name="Picture 9" descr="A blue sky with clouds&#10;&#10;Description automatically generated">
            <a:extLst>
              <a:ext uri="{FF2B5EF4-FFF2-40B4-BE49-F238E27FC236}">
                <a16:creationId xmlns:a16="http://schemas.microsoft.com/office/drawing/2014/main" id="{A5E82BED-FFE7-EC8C-1C05-1729902394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2315" y="4836311"/>
            <a:ext cx="2757225" cy="1398564"/>
          </a:xfrm>
          <a:prstGeom prst="rect">
            <a:avLst/>
          </a:prstGeom>
        </p:spPr>
      </p:pic>
      <p:sp>
        <p:nvSpPr>
          <p:cNvPr id="12" name="Rectangle 11">
            <a:extLst>
              <a:ext uri="{FF2B5EF4-FFF2-40B4-BE49-F238E27FC236}">
                <a16:creationId xmlns:a16="http://schemas.microsoft.com/office/drawing/2014/main" id="{83F2FD42-BD61-FD72-D831-98D9B6244B5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3" name="Straight Connector 12">
            <a:extLst>
              <a:ext uri="{FF2B5EF4-FFF2-40B4-BE49-F238E27FC236}">
                <a16:creationId xmlns:a16="http://schemas.microsoft.com/office/drawing/2014/main" id="{A5D2A5A7-A02B-B893-A857-CD61B30C029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68A7CB7-FB24-F010-BF74-672E43252B44}"/>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pic>
        <p:nvPicPr>
          <p:cNvPr id="3" name="Picture 2" descr="A blue sky with clouds&#10;&#10;Description automatically generated">
            <a:extLst>
              <a:ext uri="{FF2B5EF4-FFF2-40B4-BE49-F238E27FC236}">
                <a16:creationId xmlns:a16="http://schemas.microsoft.com/office/drawing/2014/main" id="{F127EBB0-86E4-75F2-15FF-D5B486D5E7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5949" y="3764716"/>
            <a:ext cx="2844496" cy="2456060"/>
          </a:xfrm>
          <a:prstGeom prst="rect">
            <a:avLst/>
          </a:prstGeom>
        </p:spPr>
      </p:pic>
      <p:pic>
        <p:nvPicPr>
          <p:cNvPr id="6" name="Picture 5" descr="A blue sky with clouds&#10;&#10;Description automatically generated">
            <a:extLst>
              <a:ext uri="{FF2B5EF4-FFF2-40B4-BE49-F238E27FC236}">
                <a16:creationId xmlns:a16="http://schemas.microsoft.com/office/drawing/2014/main" id="{815F019B-393B-8288-003E-931A4A9FA3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7765" y="2674630"/>
            <a:ext cx="2757225" cy="3546145"/>
          </a:xfrm>
          <a:prstGeom prst="rect">
            <a:avLst/>
          </a:prstGeom>
        </p:spPr>
      </p:pic>
      <p:pic>
        <p:nvPicPr>
          <p:cNvPr id="7" name="Picture 6" descr="A blue sky with clouds&#10;&#10;Description automatically generated">
            <a:extLst>
              <a:ext uri="{FF2B5EF4-FFF2-40B4-BE49-F238E27FC236}">
                <a16:creationId xmlns:a16="http://schemas.microsoft.com/office/drawing/2014/main" id="{2BF9FED7-E0F1-FBD6-C1FA-21096A0FA8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2314" y="4170367"/>
            <a:ext cx="2844496" cy="2062593"/>
          </a:xfrm>
          <a:prstGeom prst="rect">
            <a:avLst/>
          </a:prstGeom>
        </p:spPr>
      </p:pic>
      <p:pic>
        <p:nvPicPr>
          <p:cNvPr id="8" name="Picture 7" descr="A blue sky with clouds&#10;&#10;Description automatically generated">
            <a:extLst>
              <a:ext uri="{FF2B5EF4-FFF2-40B4-BE49-F238E27FC236}">
                <a16:creationId xmlns:a16="http://schemas.microsoft.com/office/drawing/2014/main" id="{8BB9C4B0-10BE-88BB-A752-D759B2FACB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2313" y="5189972"/>
            <a:ext cx="2757225" cy="1053275"/>
          </a:xfrm>
          <a:prstGeom prst="rect">
            <a:avLst/>
          </a:prstGeom>
        </p:spPr>
      </p:pic>
    </p:spTree>
    <p:extLst>
      <p:ext uri="{BB962C8B-B14F-4D97-AF65-F5344CB8AC3E}">
        <p14:creationId xmlns:p14="http://schemas.microsoft.com/office/powerpoint/2010/main" val="160310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293BFD7-DE20-E471-D7B7-4D7B369D3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7321" y="1506488"/>
            <a:ext cx="3793067" cy="3200400"/>
          </a:xfrm>
          <a:prstGeom prst="rect">
            <a:avLst/>
          </a:prstGeom>
        </p:spPr>
      </p:pic>
      <p:pic>
        <p:nvPicPr>
          <p:cNvPr id="10" name="Picture 9">
            <a:extLst>
              <a:ext uri="{FF2B5EF4-FFF2-40B4-BE49-F238E27FC236}">
                <a16:creationId xmlns:a16="http://schemas.microsoft.com/office/drawing/2014/main" id="{481E11DE-C4FA-F4DF-38D7-F528015B8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348" y="1506488"/>
            <a:ext cx="3793067" cy="3200400"/>
          </a:xfrm>
          <a:prstGeom prst="rect">
            <a:avLst/>
          </a:prstGeom>
        </p:spPr>
      </p:pic>
      <p:sp>
        <p:nvSpPr>
          <p:cNvPr id="13" name="TextBox 12"/>
          <p:cNvSpPr txBox="1"/>
          <p:nvPr/>
        </p:nvSpPr>
        <p:spPr>
          <a:xfrm>
            <a:off x="0" y="539336"/>
            <a:ext cx="9144000" cy="954107"/>
          </a:xfrm>
          <a:prstGeom prst="rect">
            <a:avLst/>
          </a:prstGeom>
          <a:solidFill>
            <a:srgbClr val="FFFFFF"/>
          </a:solidFill>
          <a:ln>
            <a:noFill/>
          </a:ln>
        </p:spPr>
        <p:txBody>
          <a:bodyPr wrap="square" rtlCol="0">
            <a:spAutoFit/>
          </a:bodyPr>
          <a:lstStyle/>
          <a:p>
            <a:pPr algn="ctr"/>
            <a:r>
              <a:rPr lang="en-US" sz="2800" dirty="0">
                <a:solidFill>
                  <a:srgbClr val="000000"/>
                </a:solidFill>
                <a:latin typeface="Avenir Book" panose="02000503020000020003" pitchFamily="2" charset="0"/>
                <a:ea typeface="Avenir Medium" charset="0"/>
                <a:cs typeface="Avenir Medium" charset="0"/>
              </a:rPr>
              <a:t>Which of these is elastic? Which is inelastic?</a:t>
            </a:r>
          </a:p>
          <a:p>
            <a:pPr algn="ctr"/>
            <a:r>
              <a:rPr lang="en-US" sz="2800" dirty="0">
                <a:solidFill>
                  <a:srgbClr val="000000"/>
                </a:solidFill>
                <a:latin typeface="Avenir Book" panose="02000503020000020003" pitchFamily="2" charset="0"/>
                <a:ea typeface="Avenir Medium" charset="0"/>
                <a:cs typeface="Avenir Medium" charset="0"/>
              </a:rPr>
              <a:t>(When price increases, which will you BUY ANYWAY?) </a:t>
            </a:r>
          </a:p>
        </p:txBody>
      </p:sp>
      <p:sp>
        <p:nvSpPr>
          <p:cNvPr id="14" name="TextBox 13"/>
          <p:cNvSpPr txBox="1"/>
          <p:nvPr/>
        </p:nvSpPr>
        <p:spPr>
          <a:xfrm>
            <a:off x="5437566" y="5325976"/>
            <a:ext cx="2569934" cy="461665"/>
          </a:xfrm>
          <a:prstGeom prst="rect">
            <a:avLst/>
          </a:prstGeom>
          <a:solidFill>
            <a:srgbClr val="FFFFFF"/>
          </a:solidFill>
          <a:ln>
            <a:solidFill>
              <a:srgbClr val="B24FC5"/>
            </a:solidFill>
          </a:ln>
        </p:spPr>
        <p:txBody>
          <a:bodyPr wrap="none" rtlCol="0">
            <a:spAutoFit/>
          </a:bodyPr>
          <a:lstStyle/>
          <a:p>
            <a:r>
              <a:rPr lang="en-US" sz="2400" dirty="0">
                <a:solidFill>
                  <a:srgbClr val="B24FC5"/>
                </a:solidFill>
                <a:latin typeface="Avenir Book" panose="02000503020000020003" pitchFamily="2" charset="0"/>
                <a:ea typeface="Avenir Medium" charset="0"/>
                <a:cs typeface="Avenir Medium" charset="0"/>
              </a:rPr>
              <a:t>Elastic (Flatter D)</a:t>
            </a:r>
          </a:p>
        </p:txBody>
      </p:sp>
      <p:sp>
        <p:nvSpPr>
          <p:cNvPr id="16" name="TextBox 15"/>
          <p:cNvSpPr txBox="1"/>
          <p:nvPr/>
        </p:nvSpPr>
        <p:spPr>
          <a:xfrm>
            <a:off x="959221" y="4779077"/>
            <a:ext cx="3045514" cy="461665"/>
          </a:xfrm>
          <a:prstGeom prst="rect">
            <a:avLst/>
          </a:prstGeom>
          <a:solidFill>
            <a:srgbClr val="FFFFFF"/>
          </a:solidFill>
          <a:ln>
            <a:solidFill>
              <a:srgbClr val="B24FC5"/>
            </a:solidFill>
          </a:ln>
        </p:spPr>
        <p:txBody>
          <a:bodyPr wrap="none" rtlCol="0">
            <a:spAutoFit/>
          </a:bodyPr>
          <a:lstStyle/>
          <a:p>
            <a:r>
              <a:rPr lang="en-US" sz="2400" dirty="0">
                <a:solidFill>
                  <a:srgbClr val="B24FC5"/>
                </a:solidFill>
                <a:latin typeface="Avenir Book" panose="02000503020000020003" pitchFamily="2" charset="0"/>
                <a:ea typeface="Avenir Medium" charset="0"/>
                <a:cs typeface="Avenir Medium" charset="0"/>
              </a:rPr>
              <a:t>You’ll Buy It Anyway!</a:t>
            </a:r>
          </a:p>
        </p:txBody>
      </p:sp>
      <p:sp>
        <p:nvSpPr>
          <p:cNvPr id="15" name="TextBox 14"/>
          <p:cNvSpPr txBox="1"/>
          <p:nvPr/>
        </p:nvSpPr>
        <p:spPr>
          <a:xfrm>
            <a:off x="959221" y="5325976"/>
            <a:ext cx="3045514" cy="461665"/>
          </a:xfrm>
          <a:prstGeom prst="rect">
            <a:avLst/>
          </a:prstGeom>
          <a:solidFill>
            <a:srgbClr val="FFFFFF"/>
          </a:solidFill>
          <a:ln>
            <a:solidFill>
              <a:srgbClr val="B24FC5"/>
            </a:solidFill>
          </a:ln>
        </p:spPr>
        <p:txBody>
          <a:bodyPr wrap="square" rtlCol="0">
            <a:spAutoFit/>
          </a:bodyPr>
          <a:lstStyle/>
          <a:p>
            <a:r>
              <a:rPr lang="en-US" sz="2400" dirty="0">
                <a:solidFill>
                  <a:srgbClr val="B24FC5"/>
                </a:solidFill>
                <a:latin typeface="Avenir Book" panose="02000503020000020003" pitchFamily="2" charset="0"/>
                <a:ea typeface="Avenir Medium" charset="0"/>
                <a:cs typeface="Avenir Medium" charset="0"/>
              </a:rPr>
              <a:t>Inelastic (Steeper D)</a:t>
            </a:r>
          </a:p>
        </p:txBody>
      </p:sp>
      <p:sp>
        <p:nvSpPr>
          <p:cNvPr id="3" name="Rectangle 2">
            <a:extLst>
              <a:ext uri="{FF2B5EF4-FFF2-40B4-BE49-F238E27FC236}">
                <a16:creationId xmlns:a16="http://schemas.microsoft.com/office/drawing/2014/main" id="{3EA2CCAB-0078-BE30-2819-2531CA545233}"/>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Rectangle 6">
            <a:extLst>
              <a:ext uri="{FF2B5EF4-FFF2-40B4-BE49-F238E27FC236}">
                <a16:creationId xmlns:a16="http://schemas.microsoft.com/office/drawing/2014/main" id="{ABB7700D-8312-5A27-4C53-2F3A0EA85C7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D52A3B6A-BD81-D5BC-AD0F-21DE5E9F70E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369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2A9C7B0-4337-3B1D-1F50-18C7645448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8" y="2075545"/>
            <a:ext cx="4334934" cy="3657600"/>
          </a:xfrm>
          <a:prstGeom prst="rect">
            <a:avLst/>
          </a:prstGeom>
        </p:spPr>
      </p:pic>
      <p:pic>
        <p:nvPicPr>
          <p:cNvPr id="14" name="Picture 13">
            <a:extLst>
              <a:ext uri="{FF2B5EF4-FFF2-40B4-BE49-F238E27FC236}">
                <a16:creationId xmlns:a16="http://schemas.microsoft.com/office/drawing/2014/main" id="{8C5053EE-A5FC-02EA-9528-C52FA6FF0F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75545"/>
            <a:ext cx="4334934" cy="3657600"/>
          </a:xfrm>
          <a:prstGeom prst="rect">
            <a:avLst/>
          </a:prstGeom>
        </p:spPr>
      </p:pic>
      <p:sp>
        <p:nvSpPr>
          <p:cNvPr id="16395" name="Rectangle 11"/>
          <p:cNvSpPr>
            <a:spLocks noChangeArrowheads="1"/>
          </p:cNvSpPr>
          <p:nvPr/>
        </p:nvSpPr>
        <p:spPr bwMode="auto">
          <a:xfrm>
            <a:off x="0" y="1124855"/>
            <a:ext cx="457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r>
              <a:rPr lang="en-US" sz="2400" u="sng" dirty="0">
                <a:solidFill>
                  <a:srgbClr val="000000"/>
                </a:solidFill>
                <a:latin typeface="Avenir Book" panose="02000503020000020003" pitchFamily="2" charset="0"/>
                <a:ea typeface="Avenir Medium" charset="0"/>
                <a:cs typeface="Avenir Medium" charset="0"/>
              </a:rPr>
              <a:t>Perfectly Inelastic</a:t>
            </a:r>
          </a:p>
        </p:txBody>
      </p:sp>
      <p:sp>
        <p:nvSpPr>
          <p:cNvPr id="10" name="Rectangle 5"/>
          <p:cNvSpPr>
            <a:spLocks noChangeArrowheads="1"/>
          </p:cNvSpPr>
          <p:nvPr/>
        </p:nvSpPr>
        <p:spPr bwMode="auto">
          <a:xfrm>
            <a:off x="4602480" y="1124855"/>
            <a:ext cx="457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r>
              <a:rPr lang="en-US" sz="2400" u="sng" dirty="0">
                <a:solidFill>
                  <a:srgbClr val="000000"/>
                </a:solidFill>
                <a:latin typeface="Avenir Book" panose="02000503020000020003" pitchFamily="2" charset="0"/>
                <a:ea typeface="Avenir Medium" charset="0"/>
                <a:cs typeface="Avenir Medium" charset="0"/>
              </a:rPr>
              <a:t>Perfectly Elastic</a:t>
            </a:r>
          </a:p>
        </p:txBody>
      </p:sp>
      <p:sp>
        <p:nvSpPr>
          <p:cNvPr id="3" name="Rectangle 2">
            <a:extLst>
              <a:ext uri="{FF2B5EF4-FFF2-40B4-BE49-F238E27FC236}">
                <a16:creationId xmlns:a16="http://schemas.microsoft.com/office/drawing/2014/main" id="{CFF413B5-F0C7-3EC8-DB0B-2F1CCA0C416F}"/>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EE6C478B-7EB2-E972-EAB2-6226F0D7341F}"/>
              </a:ext>
            </a:extLst>
          </p:cNvPr>
          <p:cNvSpPr txBox="1"/>
          <p:nvPr/>
        </p:nvSpPr>
        <p:spPr>
          <a:xfrm>
            <a:off x="0" y="481280"/>
            <a:ext cx="9144000" cy="461665"/>
          </a:xfrm>
          <a:prstGeom prst="rect">
            <a:avLst/>
          </a:prstGeom>
          <a:solidFill>
            <a:srgbClr val="FFFFFF"/>
          </a:solidFill>
          <a:ln>
            <a:noFill/>
          </a:ln>
        </p:spPr>
        <p:txBody>
          <a:bodyPr wrap="square" rtlCol="0">
            <a:spAutoFit/>
          </a:bodyPr>
          <a:lstStyle/>
          <a:p>
            <a:pPr algn="ctr"/>
            <a:r>
              <a:rPr lang="en-US" sz="2400" dirty="0">
                <a:solidFill>
                  <a:srgbClr val="000000"/>
                </a:solidFill>
                <a:latin typeface="Avenir Book" panose="02000503020000020003" pitchFamily="2" charset="0"/>
                <a:ea typeface="Avenir Medium" charset="0"/>
                <a:cs typeface="Avenir Medium" charset="0"/>
              </a:rPr>
              <a:t>When at the extremes, the </a:t>
            </a:r>
            <a:r>
              <a:rPr lang="en-US" sz="2400" b="1" dirty="0">
                <a:solidFill>
                  <a:srgbClr val="8E489A"/>
                </a:solidFill>
                <a:latin typeface="Times New Roman" panose="02020603050405020304" pitchFamily="18" charset="0"/>
                <a:ea typeface="Avenir Medium" charset="0"/>
                <a:cs typeface="Times New Roman" panose="02020603050405020304" pitchFamily="18" charset="0"/>
              </a:rPr>
              <a:t>I</a:t>
            </a:r>
            <a:r>
              <a:rPr lang="en-US" sz="2400" dirty="0">
                <a:solidFill>
                  <a:srgbClr val="000000"/>
                </a:solidFill>
                <a:latin typeface="Avenir Book" panose="02000503020000020003" pitchFamily="2" charset="0"/>
                <a:ea typeface="Avenir Medium" charset="0"/>
                <a:cs typeface="Avenir Medium" charset="0"/>
              </a:rPr>
              <a:t> and </a:t>
            </a:r>
            <a:r>
              <a:rPr lang="en-US" sz="2400" b="1" dirty="0">
                <a:solidFill>
                  <a:srgbClr val="8E489A"/>
                </a:solidFill>
                <a:latin typeface="Times New Roman" panose="02020603050405020304" pitchFamily="18" charset="0"/>
                <a:ea typeface="Avenir Medium" charset="0"/>
                <a:cs typeface="Times New Roman" panose="02020603050405020304" pitchFamily="18" charset="0"/>
              </a:rPr>
              <a:t>E</a:t>
            </a:r>
            <a:r>
              <a:rPr lang="en-US" sz="2400" dirty="0">
                <a:solidFill>
                  <a:srgbClr val="000000"/>
                </a:solidFill>
                <a:latin typeface="Avenir Book" panose="02000503020000020003" pitchFamily="2" charset="0"/>
                <a:ea typeface="Avenir Medium" charset="0"/>
                <a:cs typeface="Avenir Medium" charset="0"/>
              </a:rPr>
              <a:t> might help you remember! </a:t>
            </a:r>
          </a:p>
        </p:txBody>
      </p:sp>
      <p:sp>
        <p:nvSpPr>
          <p:cNvPr id="7" name="Rectangle 6">
            <a:extLst>
              <a:ext uri="{FF2B5EF4-FFF2-40B4-BE49-F238E27FC236}">
                <a16:creationId xmlns:a16="http://schemas.microsoft.com/office/drawing/2014/main" id="{6DCCBA7D-906E-DE9B-2739-8B040E0502E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9" name="Straight Connector 8">
            <a:extLst>
              <a:ext uri="{FF2B5EF4-FFF2-40B4-BE49-F238E27FC236}">
                <a16:creationId xmlns:a16="http://schemas.microsoft.com/office/drawing/2014/main" id="{4A3FEB47-FA7B-B4D3-5CF7-767F7A7896D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6A2318A-7E02-A2C3-3BB8-1F8AB62B6D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8" y="2075545"/>
            <a:ext cx="4334934" cy="3657600"/>
          </a:xfrm>
          <a:prstGeom prst="rect">
            <a:avLst/>
          </a:prstGeom>
        </p:spPr>
      </p:pic>
      <p:pic>
        <p:nvPicPr>
          <p:cNvPr id="12" name="Picture 11">
            <a:extLst>
              <a:ext uri="{FF2B5EF4-FFF2-40B4-BE49-F238E27FC236}">
                <a16:creationId xmlns:a16="http://schemas.microsoft.com/office/drawing/2014/main" id="{714C03E3-63B6-C80A-44A9-18B8F78658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075545"/>
            <a:ext cx="4334934" cy="3657600"/>
          </a:xfrm>
          <a:prstGeom prst="rect">
            <a:avLst/>
          </a:prstGeom>
        </p:spPr>
      </p:pic>
    </p:spTree>
    <p:extLst>
      <p:ext uri="{BB962C8B-B14F-4D97-AF65-F5344CB8AC3E}">
        <p14:creationId xmlns:p14="http://schemas.microsoft.com/office/powerpoint/2010/main" val="154278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EE0E14-1502-AA65-972E-6BDD5158C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439" y="1429335"/>
            <a:ext cx="6231467" cy="5257800"/>
          </a:xfrm>
          <a:prstGeom prst="rect">
            <a:avLst/>
          </a:prstGeom>
        </p:spPr>
      </p:pic>
      <p:sp>
        <p:nvSpPr>
          <p:cNvPr id="58370" name="Text Box 2"/>
          <p:cNvSpPr txBox="1">
            <a:spLocks noChangeArrowheads="1"/>
          </p:cNvSpPr>
          <p:nvPr/>
        </p:nvSpPr>
        <p:spPr bwMode="auto">
          <a:xfrm>
            <a:off x="-2" y="440434"/>
            <a:ext cx="9144000" cy="1246495"/>
          </a:xfrm>
          <a:prstGeom prst="rect">
            <a:avLst/>
          </a:prstGeom>
          <a:noFill/>
          <a:ln w="9525">
            <a:noFill/>
            <a:miter lim="800000"/>
            <a:headEnd/>
            <a:tailEnd/>
          </a:ln>
        </p:spPr>
        <p:txBody>
          <a:bodyPr>
            <a:prstTxWarp prst="textNoShape">
              <a:avLst/>
            </a:prstTxWarp>
            <a:spAutoFit/>
          </a:bodyPr>
          <a:lstStyle/>
          <a:p>
            <a:pPr algn="ctr"/>
            <a:r>
              <a:rPr lang="en-US" sz="2800" b="1" dirty="0">
                <a:solidFill>
                  <a:srgbClr val="000000"/>
                </a:solidFill>
                <a:latin typeface="Avenir Black" panose="02000503020000020003" pitchFamily="2" charset="0"/>
                <a:ea typeface="Avenir Medium" charset="0"/>
                <a:cs typeface="Avenir Medium" charset="0"/>
              </a:rPr>
              <a:t>Total Revenue (TR) Rule, Part I</a:t>
            </a:r>
          </a:p>
          <a:p>
            <a:pPr algn="ctr"/>
            <a:endParaRPr lang="en-US" sz="1000" dirty="0">
              <a:solidFill>
                <a:srgbClr val="000000"/>
              </a:solidFill>
              <a:latin typeface="Avenir Book" panose="02000503020000020003" pitchFamily="2" charset="0"/>
              <a:ea typeface="Avenir Medium" charset="0"/>
              <a:cs typeface="Avenir Medium" charset="0"/>
            </a:endParaRPr>
          </a:p>
          <a:p>
            <a:pPr algn="ctr"/>
            <a:r>
              <a:rPr lang="en-US" sz="2800" dirty="0">
                <a:solidFill>
                  <a:srgbClr val="000000"/>
                </a:solidFill>
                <a:latin typeface="Avenir Book" panose="02000503020000020003" pitchFamily="2" charset="0"/>
                <a:ea typeface="Avenir Medium" charset="0"/>
                <a:cs typeface="Avenir Medium" charset="0"/>
              </a:rPr>
              <a:t>TR = P x Q</a:t>
            </a:r>
          </a:p>
          <a:p>
            <a:pPr algn="ctr"/>
            <a:endParaRPr lang="en-US" sz="900" dirty="0">
              <a:solidFill>
                <a:srgbClr val="000000"/>
              </a:solidFill>
              <a:latin typeface="Avenir Book" panose="02000503020000020003" pitchFamily="2" charset="0"/>
              <a:ea typeface="Avenir Medium" charset="0"/>
              <a:cs typeface="Avenir Medium" charset="0"/>
            </a:endParaRPr>
          </a:p>
        </p:txBody>
      </p:sp>
      <p:sp>
        <p:nvSpPr>
          <p:cNvPr id="135171" name="Rectangle 3"/>
          <p:cNvSpPr>
            <a:spLocks noChangeArrowheads="1"/>
          </p:cNvSpPr>
          <p:nvPr/>
        </p:nvSpPr>
        <p:spPr bwMode="auto">
          <a:xfrm>
            <a:off x="0" y="-31068"/>
            <a:ext cx="184666" cy="369332"/>
          </a:xfrm>
          <a:prstGeom prst="rect">
            <a:avLst/>
          </a:prstGeom>
          <a:noFill/>
          <a:ln w="9525">
            <a:noFill/>
            <a:miter lim="800000"/>
            <a:headEnd/>
            <a:tailEnd/>
          </a:ln>
        </p:spPr>
        <p:txBody>
          <a:bodyPr wrap="none" anchor="ctr">
            <a:prstTxWarp prst="textNoShape">
              <a:avLst/>
            </a:prstTxWarp>
            <a:spAutoFit/>
          </a:bodyPr>
          <a:lstStyle/>
          <a:p>
            <a:endParaRPr lang="en-US" dirty="0">
              <a:solidFill>
                <a:srgbClr val="000000"/>
              </a:solidFill>
              <a:latin typeface="Avenir Book" panose="02000503020000020003" pitchFamily="2" charset="0"/>
            </a:endParaRPr>
          </a:p>
        </p:txBody>
      </p:sp>
      <p:sp>
        <p:nvSpPr>
          <p:cNvPr id="135172" name="Rectangle 4"/>
          <p:cNvSpPr>
            <a:spLocks noChangeArrowheads="1"/>
          </p:cNvSpPr>
          <p:nvPr/>
        </p:nvSpPr>
        <p:spPr bwMode="auto">
          <a:xfrm>
            <a:off x="0" y="5698498"/>
            <a:ext cx="184731" cy="738664"/>
          </a:xfrm>
          <a:prstGeom prst="rect">
            <a:avLst/>
          </a:prstGeom>
          <a:noFill/>
          <a:ln w="9525">
            <a:noFill/>
            <a:miter lim="800000"/>
            <a:headEnd/>
            <a:tailEnd/>
          </a:ln>
        </p:spPr>
        <p:txBody>
          <a:bodyPr wrap="none" anchor="ctr">
            <a:prstTxWarp prst="textNoShape">
              <a:avLst/>
            </a:prstTxWarp>
            <a:spAutoFit/>
          </a:bodyPr>
          <a:lstStyle/>
          <a:p>
            <a:br>
              <a:rPr lang="en-US" sz="2400" dirty="0">
                <a:solidFill>
                  <a:srgbClr val="000000"/>
                </a:solidFill>
                <a:latin typeface="Avenir Book" panose="02000503020000020003" pitchFamily="2" charset="0"/>
                <a:ea typeface="Avenir Medium" charset="0"/>
                <a:cs typeface="Avenir Medium" charset="0"/>
              </a:rPr>
            </a:br>
            <a:endParaRPr lang="en-US" dirty="0">
              <a:solidFill>
                <a:srgbClr val="000000"/>
              </a:solidFill>
              <a:latin typeface="Avenir Book" panose="02000503020000020003" pitchFamily="2" charset="0"/>
            </a:endParaRPr>
          </a:p>
        </p:txBody>
      </p:sp>
      <p:sp>
        <p:nvSpPr>
          <p:cNvPr id="6" name="Rectangle 21"/>
          <p:cNvSpPr>
            <a:spLocks noChangeArrowheads="1"/>
          </p:cNvSpPr>
          <p:nvPr/>
        </p:nvSpPr>
        <p:spPr bwMode="auto">
          <a:xfrm>
            <a:off x="2569883" y="3324631"/>
            <a:ext cx="1005840" cy="2569464"/>
          </a:xfrm>
          <a:prstGeom prst="rect">
            <a:avLst/>
          </a:prstGeom>
          <a:solidFill>
            <a:srgbClr val="B24FC5">
              <a:alpha val="61000"/>
            </a:srgbClr>
          </a:solidFill>
          <a:ln w="38100">
            <a:noFill/>
            <a:prstDash val="dash"/>
            <a:miter lim="800000"/>
            <a:headEnd/>
            <a:tailEnd/>
          </a:ln>
        </p:spPr>
        <p:txBody>
          <a:bodyPr wrap="none" anchor="ctr">
            <a:prstTxWarp prst="textNoShape">
              <a:avLst/>
            </a:prstTxWarp>
          </a:bodyPr>
          <a:lstStyle/>
          <a:p>
            <a:endParaRPr lang="en-US" dirty="0">
              <a:solidFill>
                <a:srgbClr val="000000"/>
              </a:solidFill>
              <a:latin typeface="Avenir Book" panose="02000503020000020003" pitchFamily="2" charset="0"/>
            </a:endParaRPr>
          </a:p>
        </p:txBody>
      </p:sp>
      <p:sp>
        <p:nvSpPr>
          <p:cNvPr id="7" name="Rectangle 20"/>
          <p:cNvSpPr>
            <a:spLocks noChangeArrowheads="1"/>
          </p:cNvSpPr>
          <p:nvPr/>
        </p:nvSpPr>
        <p:spPr bwMode="auto">
          <a:xfrm>
            <a:off x="2569883" y="4540617"/>
            <a:ext cx="1179576" cy="1362456"/>
          </a:xfrm>
          <a:prstGeom prst="rect">
            <a:avLst/>
          </a:prstGeom>
          <a:solidFill>
            <a:srgbClr val="B24FC5">
              <a:alpha val="54000"/>
            </a:srgbClr>
          </a:solidFill>
          <a:ln w="38100">
            <a:noFill/>
            <a:prstDash val="lgDash"/>
            <a:miter lim="800000"/>
            <a:headEnd/>
            <a:tailEnd/>
          </a:ln>
        </p:spPr>
        <p:txBody>
          <a:bodyPr wrap="none" anchor="ctr">
            <a:prstTxWarp prst="textNoShape">
              <a:avLst/>
            </a:prstTxWarp>
          </a:bodyPr>
          <a:lstStyle/>
          <a:p>
            <a:endParaRPr lang="en-US" dirty="0">
              <a:solidFill>
                <a:srgbClr val="000000"/>
              </a:solidFill>
              <a:latin typeface="Avenir Book" panose="02000503020000020003" pitchFamily="2" charset="0"/>
            </a:endParaRPr>
          </a:p>
        </p:txBody>
      </p:sp>
      <p:sp>
        <p:nvSpPr>
          <p:cNvPr id="8" name="Rectangle 33"/>
          <p:cNvSpPr>
            <a:spLocks noChangeArrowheads="1"/>
          </p:cNvSpPr>
          <p:nvPr/>
        </p:nvSpPr>
        <p:spPr bwMode="auto">
          <a:xfrm>
            <a:off x="1714433" y="2213191"/>
            <a:ext cx="9144000" cy="461665"/>
          </a:xfrm>
          <a:prstGeom prst="rect">
            <a:avLst/>
          </a:prstGeom>
          <a:noFill/>
          <a:ln w="9525">
            <a:noFill/>
            <a:miter lim="800000"/>
            <a:headEnd/>
            <a:tailEnd/>
          </a:ln>
        </p:spPr>
        <p:txBody>
          <a:bodyPr>
            <a:prstTxWarp prst="textNoShape">
              <a:avLst/>
            </a:prstTxWarp>
            <a:spAutoFit/>
          </a:bodyPr>
          <a:lstStyle/>
          <a:p>
            <a:pPr algn="ctr"/>
            <a:r>
              <a:rPr lang="en-US" sz="2400" b="1" dirty="0">
                <a:solidFill>
                  <a:srgbClr val="B24FC5"/>
                </a:solidFill>
                <a:latin typeface="Avenir Black" panose="02000503020000020003" pitchFamily="2" charset="0"/>
              </a:rPr>
              <a:t>If product is inelastic, RAISE PRICES!</a:t>
            </a:r>
          </a:p>
        </p:txBody>
      </p:sp>
      <p:sp>
        <p:nvSpPr>
          <p:cNvPr id="3" name="Rectangle 2">
            <a:extLst>
              <a:ext uri="{FF2B5EF4-FFF2-40B4-BE49-F238E27FC236}">
                <a16:creationId xmlns:a16="http://schemas.microsoft.com/office/drawing/2014/main" id="{BBDC99EF-8E66-BDBC-05D7-054FC2D4F5CB}"/>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2" name="Rectangle 1">
            <a:extLst>
              <a:ext uri="{FF2B5EF4-FFF2-40B4-BE49-F238E27FC236}">
                <a16:creationId xmlns:a16="http://schemas.microsoft.com/office/drawing/2014/main" id="{F6BA31A7-D692-24D1-2C4B-5AB2ACCE3B9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29ED562F-11DC-D9D5-EA6B-65309E8640C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5">
            <a:extLst>
              <a:ext uri="{FF2B5EF4-FFF2-40B4-BE49-F238E27FC236}">
                <a16:creationId xmlns:a16="http://schemas.microsoft.com/office/drawing/2014/main" id="{570137BE-589C-56EB-5162-33B44CC65494}"/>
              </a:ext>
            </a:extLst>
          </p:cNvPr>
          <p:cNvSpPr>
            <a:spLocks noChangeArrowheads="1"/>
          </p:cNvSpPr>
          <p:nvPr/>
        </p:nvSpPr>
        <p:spPr bwMode="auto">
          <a:xfrm>
            <a:off x="3802911" y="2933842"/>
            <a:ext cx="208432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sz="2000" dirty="0">
                <a:solidFill>
                  <a:srgbClr val="000000"/>
                </a:solidFill>
                <a:latin typeface="Avenir Book" panose="02000503020000020003" pitchFamily="2" charset="0"/>
                <a:ea typeface="Avenir Medium" charset="0"/>
                <a:cs typeface="Avenir Medium" charset="0"/>
              </a:rPr>
              <a:t>TR at $5 = $55 </a:t>
            </a:r>
          </a:p>
        </p:txBody>
      </p:sp>
      <p:sp>
        <p:nvSpPr>
          <p:cNvPr id="9" name="Rectangle 5">
            <a:extLst>
              <a:ext uri="{FF2B5EF4-FFF2-40B4-BE49-F238E27FC236}">
                <a16:creationId xmlns:a16="http://schemas.microsoft.com/office/drawing/2014/main" id="{BC192849-28CD-1EC4-4A81-B1B98B2A71B9}"/>
              </a:ext>
            </a:extLst>
          </p:cNvPr>
          <p:cNvSpPr>
            <a:spLocks noChangeArrowheads="1"/>
          </p:cNvSpPr>
          <p:nvPr/>
        </p:nvSpPr>
        <p:spPr bwMode="auto">
          <a:xfrm>
            <a:off x="5646305" y="2933842"/>
            <a:ext cx="239936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sz="2000" dirty="0">
                <a:solidFill>
                  <a:srgbClr val="000000"/>
                </a:solidFill>
                <a:latin typeface="Avenir Book" panose="02000503020000020003" pitchFamily="2" charset="0"/>
                <a:ea typeface="Avenir Medium" charset="0"/>
                <a:cs typeface="Avenir Medium" charset="0"/>
              </a:rPr>
              <a:t>&lt; TR at $10 = $100</a:t>
            </a:r>
          </a:p>
        </p:txBody>
      </p:sp>
    </p:spTree>
    <p:extLst>
      <p:ext uri="{BB962C8B-B14F-4D97-AF65-F5344CB8AC3E}">
        <p14:creationId xmlns:p14="http://schemas.microsoft.com/office/powerpoint/2010/main" val="234448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5"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32740A-DDE5-BFE0-4FA1-9A82C4973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438" y="1444852"/>
            <a:ext cx="6242305" cy="5266944"/>
          </a:xfrm>
          <a:prstGeom prst="rect">
            <a:avLst/>
          </a:prstGeom>
        </p:spPr>
      </p:pic>
      <p:sp>
        <p:nvSpPr>
          <p:cNvPr id="12" name="Rectangle 21"/>
          <p:cNvSpPr>
            <a:spLocks noChangeArrowheads="1"/>
          </p:cNvSpPr>
          <p:nvPr/>
        </p:nvSpPr>
        <p:spPr bwMode="auto">
          <a:xfrm>
            <a:off x="2574758" y="3371047"/>
            <a:ext cx="1563624" cy="2542032"/>
          </a:xfrm>
          <a:prstGeom prst="rect">
            <a:avLst/>
          </a:prstGeom>
          <a:solidFill>
            <a:srgbClr val="B24FC5">
              <a:alpha val="61000"/>
            </a:srgbClr>
          </a:solidFill>
          <a:ln w="38100">
            <a:noFill/>
            <a:prstDash val="dash"/>
            <a:miter lim="800000"/>
            <a:headEnd/>
            <a:tailEnd/>
          </a:ln>
        </p:spPr>
        <p:txBody>
          <a:bodyPr wrap="none" anchor="ctr">
            <a:prstTxWarp prst="textNoShape">
              <a:avLst/>
            </a:prstTxWarp>
          </a:bodyPr>
          <a:lstStyle/>
          <a:p>
            <a:endParaRPr lang="en-US" dirty="0">
              <a:solidFill>
                <a:srgbClr val="000000"/>
              </a:solidFill>
              <a:latin typeface="Avenir Book" panose="02000503020000020003" pitchFamily="2" charset="0"/>
            </a:endParaRPr>
          </a:p>
        </p:txBody>
      </p:sp>
      <p:sp>
        <p:nvSpPr>
          <p:cNvPr id="13" name="Rectangle 20"/>
          <p:cNvSpPr>
            <a:spLocks noChangeArrowheads="1"/>
          </p:cNvSpPr>
          <p:nvPr/>
        </p:nvSpPr>
        <p:spPr bwMode="auto">
          <a:xfrm>
            <a:off x="2574758" y="4590087"/>
            <a:ext cx="4617720" cy="1335024"/>
          </a:xfrm>
          <a:prstGeom prst="rect">
            <a:avLst/>
          </a:prstGeom>
          <a:solidFill>
            <a:srgbClr val="B24FC5">
              <a:alpha val="54000"/>
            </a:srgbClr>
          </a:solidFill>
          <a:ln w="38100">
            <a:noFill/>
            <a:prstDash val="lgDash"/>
            <a:miter lim="800000"/>
            <a:headEnd/>
            <a:tailEnd/>
          </a:ln>
        </p:spPr>
        <p:txBody>
          <a:bodyPr wrap="none" anchor="ctr">
            <a:prstTxWarp prst="textNoShape">
              <a:avLst/>
            </a:prstTxWarp>
          </a:bodyPr>
          <a:lstStyle/>
          <a:p>
            <a:endParaRPr lang="en-US" dirty="0">
              <a:solidFill>
                <a:srgbClr val="000000"/>
              </a:solidFill>
              <a:latin typeface="Avenir Book" panose="02000503020000020003" pitchFamily="2" charset="0"/>
            </a:endParaRPr>
          </a:p>
        </p:txBody>
      </p:sp>
      <p:sp>
        <p:nvSpPr>
          <p:cNvPr id="135171" name="Rectangle 3"/>
          <p:cNvSpPr>
            <a:spLocks noChangeArrowheads="1"/>
          </p:cNvSpPr>
          <p:nvPr/>
        </p:nvSpPr>
        <p:spPr bwMode="auto">
          <a:xfrm>
            <a:off x="0" y="-148965"/>
            <a:ext cx="184666" cy="369332"/>
          </a:xfrm>
          <a:prstGeom prst="rect">
            <a:avLst/>
          </a:prstGeom>
          <a:noFill/>
          <a:ln w="9525">
            <a:noFill/>
            <a:miter lim="800000"/>
            <a:headEnd/>
            <a:tailEnd/>
          </a:ln>
        </p:spPr>
        <p:txBody>
          <a:bodyPr wrap="none" anchor="ctr">
            <a:prstTxWarp prst="textNoShape">
              <a:avLst/>
            </a:prstTxWarp>
            <a:spAutoFit/>
          </a:bodyPr>
          <a:lstStyle/>
          <a:p>
            <a:endParaRPr lang="en-US" dirty="0">
              <a:solidFill>
                <a:srgbClr val="000000"/>
              </a:solidFill>
              <a:latin typeface="Avenir Book" panose="02000503020000020003" pitchFamily="2" charset="0"/>
            </a:endParaRPr>
          </a:p>
        </p:txBody>
      </p:sp>
      <p:sp>
        <p:nvSpPr>
          <p:cNvPr id="135172" name="Rectangle 4"/>
          <p:cNvSpPr>
            <a:spLocks noChangeArrowheads="1"/>
          </p:cNvSpPr>
          <p:nvPr/>
        </p:nvSpPr>
        <p:spPr bwMode="auto">
          <a:xfrm>
            <a:off x="0" y="5580601"/>
            <a:ext cx="184731" cy="738664"/>
          </a:xfrm>
          <a:prstGeom prst="rect">
            <a:avLst/>
          </a:prstGeom>
          <a:noFill/>
          <a:ln w="9525">
            <a:noFill/>
            <a:miter lim="800000"/>
            <a:headEnd/>
            <a:tailEnd/>
          </a:ln>
        </p:spPr>
        <p:txBody>
          <a:bodyPr wrap="none" anchor="ctr">
            <a:prstTxWarp prst="textNoShape">
              <a:avLst/>
            </a:prstTxWarp>
            <a:spAutoFit/>
          </a:bodyPr>
          <a:lstStyle/>
          <a:p>
            <a:br>
              <a:rPr lang="en-US" sz="2400" dirty="0">
                <a:solidFill>
                  <a:srgbClr val="000000"/>
                </a:solidFill>
                <a:latin typeface="Avenir Book" panose="02000503020000020003" pitchFamily="2" charset="0"/>
                <a:ea typeface="Avenir Medium" charset="0"/>
                <a:cs typeface="Avenir Medium" charset="0"/>
              </a:rPr>
            </a:br>
            <a:endParaRPr lang="en-US" dirty="0">
              <a:solidFill>
                <a:srgbClr val="000000"/>
              </a:solidFill>
              <a:latin typeface="Avenir Book" panose="02000503020000020003" pitchFamily="2" charset="0"/>
            </a:endParaRPr>
          </a:p>
        </p:txBody>
      </p:sp>
      <p:sp>
        <p:nvSpPr>
          <p:cNvPr id="3" name="Rectangle 2">
            <a:extLst>
              <a:ext uri="{FF2B5EF4-FFF2-40B4-BE49-F238E27FC236}">
                <a16:creationId xmlns:a16="http://schemas.microsoft.com/office/drawing/2014/main" id="{0D32397D-1E45-9F0D-BE93-C9E0230733E0}"/>
              </a:ext>
            </a:extLst>
          </p:cNvPr>
          <p:cNvSpPr/>
          <p:nvPr/>
        </p:nvSpPr>
        <p:spPr>
          <a:xfrm>
            <a:off x="6144533" y="662452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3">
            <a:extLst>
              <a:ext uri="{FF2B5EF4-FFF2-40B4-BE49-F238E27FC236}">
                <a16:creationId xmlns:a16="http://schemas.microsoft.com/office/drawing/2014/main" id="{EE92C35A-D0B9-AEDA-996B-D30438287AF5}"/>
              </a:ext>
            </a:extLst>
          </p:cNvPr>
          <p:cNvSpPr>
            <a:spLocks noChangeArrowheads="1"/>
          </p:cNvSpPr>
          <p:nvPr/>
        </p:nvSpPr>
        <p:spPr bwMode="auto">
          <a:xfrm>
            <a:off x="1411847" y="2322584"/>
            <a:ext cx="9144000" cy="461665"/>
          </a:xfrm>
          <a:prstGeom prst="rect">
            <a:avLst/>
          </a:prstGeom>
          <a:noFill/>
          <a:ln w="9525">
            <a:noFill/>
            <a:miter lim="800000"/>
            <a:headEnd/>
            <a:tailEnd/>
          </a:ln>
        </p:spPr>
        <p:txBody>
          <a:bodyPr>
            <a:prstTxWarp prst="textNoShape">
              <a:avLst/>
            </a:prstTxWarp>
            <a:spAutoFit/>
          </a:bodyPr>
          <a:lstStyle/>
          <a:p>
            <a:pPr algn="ctr"/>
            <a:r>
              <a:rPr lang="en-US" sz="2400" b="1" dirty="0">
                <a:solidFill>
                  <a:srgbClr val="B24FC5"/>
                </a:solidFill>
                <a:latin typeface="Avenir Black" panose="02000503020000020003" pitchFamily="2" charset="0"/>
              </a:rPr>
              <a:t>If product is elastic, LOWER PRICES!</a:t>
            </a:r>
          </a:p>
        </p:txBody>
      </p:sp>
      <p:sp>
        <p:nvSpPr>
          <p:cNvPr id="5" name="Rectangle 4">
            <a:extLst>
              <a:ext uri="{FF2B5EF4-FFF2-40B4-BE49-F238E27FC236}">
                <a16:creationId xmlns:a16="http://schemas.microsoft.com/office/drawing/2014/main" id="{1793B478-4DE6-0A5C-DCA2-1BCBC73DC9EB}"/>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8FEF24C1-4C0C-B326-7C03-64D433A9BC30}"/>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5">
            <a:extLst>
              <a:ext uri="{FF2B5EF4-FFF2-40B4-BE49-F238E27FC236}">
                <a16:creationId xmlns:a16="http://schemas.microsoft.com/office/drawing/2014/main" id="{3B63C2D0-14C9-6C15-ECA1-3548E1E8371B}"/>
              </a:ext>
            </a:extLst>
          </p:cNvPr>
          <p:cNvSpPr>
            <a:spLocks noChangeArrowheads="1"/>
          </p:cNvSpPr>
          <p:nvPr/>
        </p:nvSpPr>
        <p:spPr bwMode="auto">
          <a:xfrm>
            <a:off x="3802911" y="2933842"/>
            <a:ext cx="208432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sz="2000" dirty="0">
                <a:solidFill>
                  <a:srgbClr val="000000"/>
                </a:solidFill>
                <a:latin typeface="Avenir Book" panose="02000503020000020003" pitchFamily="2" charset="0"/>
                <a:ea typeface="Avenir Medium" charset="0"/>
                <a:cs typeface="Avenir Medium" charset="0"/>
              </a:rPr>
              <a:t>TR at $5 = $200 </a:t>
            </a:r>
          </a:p>
        </p:txBody>
      </p:sp>
      <p:sp>
        <p:nvSpPr>
          <p:cNvPr id="8" name="Rectangle 5">
            <a:extLst>
              <a:ext uri="{FF2B5EF4-FFF2-40B4-BE49-F238E27FC236}">
                <a16:creationId xmlns:a16="http://schemas.microsoft.com/office/drawing/2014/main" id="{4C3C7EFC-B7A1-6B80-2DE0-B01A37372214}"/>
              </a:ext>
            </a:extLst>
          </p:cNvPr>
          <p:cNvSpPr>
            <a:spLocks noChangeArrowheads="1"/>
          </p:cNvSpPr>
          <p:nvPr/>
        </p:nvSpPr>
        <p:spPr bwMode="auto">
          <a:xfrm>
            <a:off x="5733987" y="2921316"/>
            <a:ext cx="239936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sz="2000" dirty="0">
                <a:solidFill>
                  <a:srgbClr val="000000"/>
                </a:solidFill>
                <a:latin typeface="Avenir Book" panose="02000503020000020003" pitchFamily="2" charset="0"/>
                <a:ea typeface="Avenir Medium" charset="0"/>
                <a:cs typeface="Avenir Medium" charset="0"/>
              </a:rPr>
              <a:t>&gt; TR at $10 = $100</a:t>
            </a:r>
          </a:p>
        </p:txBody>
      </p:sp>
      <p:sp>
        <p:nvSpPr>
          <p:cNvPr id="10" name="Text Box 2">
            <a:extLst>
              <a:ext uri="{FF2B5EF4-FFF2-40B4-BE49-F238E27FC236}">
                <a16:creationId xmlns:a16="http://schemas.microsoft.com/office/drawing/2014/main" id="{5DCD7A75-F4C9-F35D-394B-3C01174E2265}"/>
              </a:ext>
            </a:extLst>
          </p:cNvPr>
          <p:cNvSpPr txBox="1">
            <a:spLocks noChangeArrowheads="1"/>
          </p:cNvSpPr>
          <p:nvPr/>
        </p:nvSpPr>
        <p:spPr bwMode="auto">
          <a:xfrm>
            <a:off x="-2" y="440434"/>
            <a:ext cx="9144000" cy="1246495"/>
          </a:xfrm>
          <a:prstGeom prst="rect">
            <a:avLst/>
          </a:prstGeom>
          <a:noFill/>
          <a:ln w="9525">
            <a:noFill/>
            <a:miter lim="800000"/>
            <a:headEnd/>
            <a:tailEnd/>
          </a:ln>
        </p:spPr>
        <p:txBody>
          <a:bodyPr>
            <a:prstTxWarp prst="textNoShape">
              <a:avLst/>
            </a:prstTxWarp>
            <a:spAutoFit/>
          </a:bodyPr>
          <a:lstStyle/>
          <a:p>
            <a:pPr algn="ctr"/>
            <a:r>
              <a:rPr lang="en-US" sz="2800" b="1" dirty="0">
                <a:solidFill>
                  <a:srgbClr val="000000"/>
                </a:solidFill>
                <a:latin typeface="Avenir Black" panose="02000503020000020003" pitchFamily="2" charset="0"/>
                <a:ea typeface="Avenir Medium" charset="0"/>
                <a:cs typeface="Avenir Medium" charset="0"/>
              </a:rPr>
              <a:t>Total Revenue (TR) Rule, Part II</a:t>
            </a:r>
          </a:p>
          <a:p>
            <a:pPr algn="ctr"/>
            <a:endParaRPr lang="en-US" sz="1000" dirty="0">
              <a:solidFill>
                <a:srgbClr val="000000"/>
              </a:solidFill>
              <a:latin typeface="Avenir Book" panose="02000503020000020003" pitchFamily="2" charset="0"/>
              <a:ea typeface="Avenir Medium" charset="0"/>
              <a:cs typeface="Avenir Medium" charset="0"/>
            </a:endParaRPr>
          </a:p>
          <a:p>
            <a:pPr algn="ctr"/>
            <a:r>
              <a:rPr lang="en-US" sz="2800" dirty="0">
                <a:solidFill>
                  <a:srgbClr val="000000"/>
                </a:solidFill>
                <a:latin typeface="Avenir Book" panose="02000503020000020003" pitchFamily="2" charset="0"/>
                <a:ea typeface="Avenir Medium" charset="0"/>
                <a:cs typeface="Avenir Medium" charset="0"/>
              </a:rPr>
              <a:t>TR = P x Q</a:t>
            </a:r>
          </a:p>
          <a:p>
            <a:pPr algn="ctr"/>
            <a:endParaRPr lang="en-US" sz="900" dirty="0">
              <a:solidFill>
                <a:srgbClr val="000000"/>
              </a:solidFill>
              <a:latin typeface="Avenir Book" panose="02000503020000020003" pitchFamily="2" charset="0"/>
              <a:ea typeface="Avenir Medium" charset="0"/>
              <a:cs typeface="Avenir Medium" charset="0"/>
            </a:endParaRPr>
          </a:p>
        </p:txBody>
      </p:sp>
    </p:spTree>
    <p:extLst>
      <p:ext uri="{BB962C8B-B14F-4D97-AF65-F5344CB8AC3E}">
        <p14:creationId xmlns:p14="http://schemas.microsoft.com/office/powerpoint/2010/main" val="271565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4" grpId="0"/>
      <p:bldP spid="7"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927" y="26107"/>
            <a:ext cx="4572001" cy="1046440"/>
          </a:xfrm>
          <a:prstGeom prst="rect">
            <a:avLst/>
          </a:prstGeom>
        </p:spPr>
        <p:txBody>
          <a:bodyPr wrap="square">
            <a:spAutoFit/>
          </a:bodyPr>
          <a:lstStyle/>
          <a:p>
            <a:pPr algn="ctr" defTabSz="457200" fontAlgn="auto">
              <a:spcBef>
                <a:spcPts val="0"/>
              </a:spcBef>
              <a:spcAft>
                <a:spcPts val="0"/>
              </a:spcAft>
            </a:pPr>
            <a:endParaRPr lang="en-US" sz="2700" u="sng" dirty="0">
              <a:solidFill>
                <a:srgbClr val="000000"/>
              </a:solidFill>
              <a:latin typeface="Avenir Book" panose="02000503020000020003" pitchFamily="2" charset="0"/>
              <a:ea typeface="Avenir Medium" charset="0"/>
              <a:cs typeface="Avenir Medium" charset="0"/>
            </a:endParaRPr>
          </a:p>
          <a:p>
            <a:pPr algn="ctr" defTabSz="457200" fontAlgn="auto">
              <a:spcBef>
                <a:spcPts val="0"/>
              </a:spcBef>
              <a:spcAft>
                <a:spcPts val="0"/>
              </a:spcAft>
            </a:pPr>
            <a:endParaRPr lang="en-US" dirty="0">
              <a:solidFill>
                <a:srgbClr val="000000"/>
              </a:solidFill>
              <a:latin typeface="Avenir Book" panose="02000503020000020003" pitchFamily="2" charset="0"/>
              <a:ea typeface="Avenir Medium" charset="0"/>
              <a:cs typeface="Avenir Medium" charset="0"/>
            </a:endParaRPr>
          </a:p>
          <a:p>
            <a:pPr marL="457200" indent="-457200" defTabSz="457200" fontAlgn="auto">
              <a:spcBef>
                <a:spcPts val="0"/>
              </a:spcBef>
              <a:spcAft>
                <a:spcPts val="0"/>
              </a:spcAft>
            </a:pPr>
            <a:endParaRPr lang="en-US" sz="1700" dirty="0">
              <a:solidFill>
                <a:srgbClr val="000000"/>
              </a:solidFill>
              <a:latin typeface="Avenir Book" panose="02000503020000020003" pitchFamily="2" charset="0"/>
              <a:ea typeface="Avenir Medium" charset="0"/>
              <a:cs typeface="Avenir Medium" charset="0"/>
            </a:endParaRPr>
          </a:p>
        </p:txBody>
      </p:sp>
      <p:sp>
        <p:nvSpPr>
          <p:cNvPr id="30" name="Rectangle 29"/>
          <p:cNvSpPr/>
          <p:nvPr/>
        </p:nvSpPr>
        <p:spPr>
          <a:xfrm>
            <a:off x="-9927" y="509448"/>
            <a:ext cx="9153927" cy="1015663"/>
          </a:xfrm>
          <a:prstGeom prst="rect">
            <a:avLst/>
          </a:prstGeom>
        </p:spPr>
        <p:txBody>
          <a:bodyPr wrap="square">
            <a:spAutoFit/>
          </a:bodyPr>
          <a:lstStyle/>
          <a:p>
            <a:pPr defTabSz="457200" fontAlgn="auto">
              <a:spcBef>
                <a:spcPts val="0"/>
              </a:spcBef>
              <a:spcAft>
                <a:spcPts val="0"/>
              </a:spcAft>
            </a:pPr>
            <a:r>
              <a:rPr lang="en-US" sz="2000" dirty="0">
                <a:solidFill>
                  <a:srgbClr val="000000"/>
                </a:solidFill>
                <a:latin typeface="Avenir Book" panose="02000503020000020003" pitchFamily="2" charset="0"/>
                <a:ea typeface="Avenir Medium" charset="0"/>
                <a:cs typeface="Avenir Medium" charset="0"/>
              </a:rPr>
              <a:t>We’re ready to put price controls and elasticity together, but first let’s quickly list some of the determinants of the price elasticity of supply in output markets and the price elasticity of demand and supply in the input market for labor. </a:t>
            </a:r>
          </a:p>
        </p:txBody>
      </p:sp>
      <p:sp>
        <p:nvSpPr>
          <p:cNvPr id="8" name="TextBox 7"/>
          <p:cNvSpPr txBox="1"/>
          <p:nvPr/>
        </p:nvSpPr>
        <p:spPr>
          <a:xfrm>
            <a:off x="1365504" y="6132576"/>
            <a:ext cx="184731" cy="369332"/>
          </a:xfrm>
          <a:prstGeom prst="rect">
            <a:avLst/>
          </a:prstGeom>
          <a:noFill/>
        </p:spPr>
        <p:txBody>
          <a:bodyPr wrap="none" rtlCol="0">
            <a:spAutoFit/>
          </a:bodyPr>
          <a:lstStyle/>
          <a:p>
            <a:endParaRPr lang="en-US" dirty="0">
              <a:solidFill>
                <a:srgbClr val="000000"/>
              </a:solidFill>
              <a:latin typeface="Avenir Book" panose="02000503020000020003" pitchFamily="2" charset="0"/>
            </a:endParaRPr>
          </a:p>
        </p:txBody>
      </p:sp>
      <p:sp>
        <p:nvSpPr>
          <p:cNvPr id="5" name="Rectangle 4">
            <a:extLst>
              <a:ext uri="{FF2B5EF4-FFF2-40B4-BE49-F238E27FC236}">
                <a16:creationId xmlns:a16="http://schemas.microsoft.com/office/drawing/2014/main" id="{402AB7F1-FC6D-660B-C667-6A7A2554CE94}"/>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lang="de-DE" sz="800" kern="0" dirty="0" err="1">
                <a:solidFill>
                  <a:srgbClr val="000000"/>
                </a:solidFill>
                <a:latin typeface="Avenir Book" panose="02000503020000020003" pitchFamily="2" charset="0"/>
                <a:ea typeface="Avenir Book" charset="0"/>
                <a:cs typeface="Avenir Book" charset="0"/>
                <a:sym typeface="Arial" pitchFamily="-106" charset="0"/>
              </a:rPr>
              <a:t>Textbook</a:t>
            </a:r>
            <a:r>
              <a:rPr lang="de-DE" sz="800" kern="0" dirty="0">
                <a:solidFill>
                  <a:srgbClr val="000000"/>
                </a:solidFill>
                <a:latin typeface="Avenir Book" panose="02000503020000020003" pitchFamily="2" charset="0"/>
                <a:ea typeface="Avenir Book" charset="0"/>
                <a:cs typeface="Avenir Book" charset="0"/>
                <a:sym typeface="Arial" pitchFamily="-106" charset="0"/>
              </a:rPr>
              <a:t> </a:t>
            </a:r>
            <a:r>
              <a:rPr kumimoji="0" lang="de-DE" sz="80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Second Edition Copyright © 2023</a:t>
            </a:r>
            <a:endParaRPr kumimoji="0" lang="en-US" sz="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0A2166CF-D3A2-DA21-95A5-261FFCE6222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0A87A72D-DBBD-8CB0-BEF0-A95A3318542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7108EAB-AD36-7B24-F8DD-3973E52EFC80}"/>
              </a:ext>
            </a:extLst>
          </p:cNvPr>
          <p:cNvSpPr/>
          <p:nvPr/>
        </p:nvSpPr>
        <p:spPr>
          <a:xfrm>
            <a:off x="250393" y="1652778"/>
            <a:ext cx="4051356" cy="2092881"/>
          </a:xfrm>
          <a:prstGeom prst="rect">
            <a:avLst/>
          </a:prstGeom>
          <a:ln>
            <a:solidFill>
              <a:srgbClr val="000000"/>
            </a:solidFill>
          </a:ln>
        </p:spPr>
        <p:txBody>
          <a:bodyPr wrap="square">
            <a:spAutoFit/>
          </a:bodyPr>
          <a:lstStyle/>
          <a:p>
            <a:pPr algn="ctr" defTabSz="457200" fontAlgn="auto">
              <a:spcBef>
                <a:spcPts val="0"/>
              </a:spcBef>
              <a:spcAft>
                <a:spcPts val="0"/>
              </a:spcAft>
            </a:pPr>
            <a:r>
              <a:rPr lang="en-US" sz="2400" b="1" dirty="0">
                <a:solidFill>
                  <a:srgbClr val="000000"/>
                </a:solidFill>
                <a:latin typeface="Avenir Black" panose="02000503020000020003" pitchFamily="2" charset="0"/>
                <a:ea typeface="Avenir Medium" charset="0"/>
                <a:cs typeface="Avenir Medium" charset="0"/>
              </a:rPr>
              <a:t>Price Elasticity of Supply</a:t>
            </a:r>
          </a:p>
          <a:p>
            <a:pPr algn="ctr" defTabSz="457200" fontAlgn="auto">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(output market)</a:t>
            </a:r>
          </a:p>
          <a:p>
            <a:pPr algn="ctr" defTabSz="457200" fontAlgn="auto">
              <a:spcBef>
                <a:spcPts val="0"/>
              </a:spcBef>
              <a:spcAft>
                <a:spcPts val="0"/>
              </a:spcAft>
            </a:pPr>
            <a:endParaRPr lang="en-US" sz="1000" dirty="0">
              <a:solidFill>
                <a:srgbClr val="000000"/>
              </a:solidFill>
              <a:latin typeface="Avenir Book" panose="02000503020000020003" pitchFamily="2" charset="0"/>
              <a:ea typeface="Avenir Medium" charset="0"/>
              <a:cs typeface="Avenir Medium" charset="0"/>
            </a:endParaRPr>
          </a:p>
          <a:p>
            <a:pPr marL="354012" indent="-342900" defTabSz="457200" fontAlgn="auto">
              <a:spcBef>
                <a:spcPts val="0"/>
              </a:spcBef>
              <a:spcAft>
                <a:spcPts val="0"/>
              </a:spcAft>
              <a:buFont typeface="Arial" panose="020B0604020202020204" pitchFamily="34" charset="0"/>
              <a:buChar char="•"/>
            </a:pPr>
            <a:r>
              <a:rPr lang="en-US" sz="2000" dirty="0">
                <a:solidFill>
                  <a:srgbClr val="000000"/>
                </a:solidFill>
                <a:latin typeface="Avenir Book" panose="02000503020000020003" pitchFamily="2" charset="0"/>
                <a:ea typeface="Avenir Medium" charset="0"/>
                <a:cs typeface="Avenir Medium" charset="0"/>
              </a:rPr>
              <a:t>Available Inputs</a:t>
            </a:r>
          </a:p>
          <a:p>
            <a:pPr marL="342900" indent="-342900" defTabSz="457200" fontAlgn="auto">
              <a:spcBef>
                <a:spcPts val="0"/>
              </a:spcBef>
              <a:spcAft>
                <a:spcPts val="0"/>
              </a:spcAft>
              <a:buFont typeface="Arial" panose="020B0604020202020204" pitchFamily="34" charset="0"/>
              <a:buChar char="•"/>
            </a:pPr>
            <a:r>
              <a:rPr lang="en-US" sz="2000" dirty="0">
                <a:solidFill>
                  <a:srgbClr val="000000"/>
                </a:solidFill>
                <a:latin typeface="Avenir Book" panose="02000503020000020003" pitchFamily="2" charset="0"/>
                <a:ea typeface="Avenir Medium" charset="0"/>
                <a:cs typeface="Avenir Medium" charset="0"/>
              </a:rPr>
              <a:t>Inventories</a:t>
            </a:r>
          </a:p>
          <a:p>
            <a:pPr marL="342900" indent="-342900" defTabSz="457200" fontAlgn="auto">
              <a:spcBef>
                <a:spcPts val="0"/>
              </a:spcBef>
              <a:spcAft>
                <a:spcPts val="0"/>
              </a:spcAft>
              <a:buFont typeface="Arial" panose="020B0604020202020204" pitchFamily="34" charset="0"/>
              <a:buChar char="•"/>
            </a:pPr>
            <a:r>
              <a:rPr lang="en-US" sz="2000" dirty="0">
                <a:solidFill>
                  <a:srgbClr val="000000"/>
                </a:solidFill>
                <a:latin typeface="Avenir Book" panose="02000503020000020003" pitchFamily="2" charset="0"/>
                <a:ea typeface="Avenir Medium" charset="0"/>
                <a:cs typeface="Avenir Medium" charset="0"/>
              </a:rPr>
              <a:t>Complexity of Production</a:t>
            </a:r>
          </a:p>
          <a:p>
            <a:pPr marL="342900" indent="-342900" defTabSz="457200" fontAlgn="auto">
              <a:spcBef>
                <a:spcPts val="0"/>
              </a:spcBef>
              <a:spcAft>
                <a:spcPts val="0"/>
              </a:spcAft>
              <a:buFont typeface="Arial" panose="020B0604020202020204" pitchFamily="34" charset="0"/>
              <a:buChar char="•"/>
            </a:pPr>
            <a:r>
              <a:rPr lang="en-US" sz="2000" dirty="0">
                <a:solidFill>
                  <a:srgbClr val="000000"/>
                </a:solidFill>
                <a:latin typeface="Avenir Book" panose="02000503020000020003" pitchFamily="2" charset="0"/>
                <a:ea typeface="Avenir Medium" charset="0"/>
                <a:cs typeface="Avenir Medium" charset="0"/>
              </a:rPr>
              <a:t>Time Factor</a:t>
            </a:r>
          </a:p>
        </p:txBody>
      </p:sp>
      <p:pic>
        <p:nvPicPr>
          <p:cNvPr id="14" name="Picture 13">
            <a:extLst>
              <a:ext uri="{FF2B5EF4-FFF2-40B4-BE49-F238E27FC236}">
                <a16:creationId xmlns:a16="http://schemas.microsoft.com/office/drawing/2014/main" id="{9DAA32E2-DE78-C814-37F1-96E911F10080}"/>
              </a:ext>
            </a:extLst>
          </p:cNvPr>
          <p:cNvPicPr>
            <a:picLocks noChangeAspect="1"/>
          </p:cNvPicPr>
          <p:nvPr/>
        </p:nvPicPr>
        <p:blipFill>
          <a:blip r:embed="rId3"/>
          <a:stretch>
            <a:fillRect/>
          </a:stretch>
        </p:blipFill>
        <p:spPr>
          <a:xfrm>
            <a:off x="250393" y="3912028"/>
            <a:ext cx="4051356" cy="2246769"/>
          </a:xfrm>
          <a:prstGeom prst="rect">
            <a:avLst/>
          </a:prstGeom>
        </p:spPr>
      </p:pic>
      <p:sp>
        <p:nvSpPr>
          <p:cNvPr id="15" name="Rectangle 14">
            <a:extLst>
              <a:ext uri="{FF2B5EF4-FFF2-40B4-BE49-F238E27FC236}">
                <a16:creationId xmlns:a16="http://schemas.microsoft.com/office/drawing/2014/main" id="{179DBCB1-2E1B-30B7-1593-B24457838053}"/>
              </a:ext>
            </a:extLst>
          </p:cNvPr>
          <p:cNvSpPr/>
          <p:nvPr/>
        </p:nvSpPr>
        <p:spPr>
          <a:xfrm>
            <a:off x="4731026" y="3423628"/>
            <a:ext cx="4162581" cy="1107996"/>
          </a:xfrm>
          <a:prstGeom prst="rect">
            <a:avLst/>
          </a:prstGeom>
          <a:ln>
            <a:solidFill>
              <a:srgbClr val="000000"/>
            </a:solidFill>
          </a:ln>
        </p:spPr>
        <p:txBody>
          <a:bodyPr wrap="square">
            <a:spAutoFit/>
          </a:bodyPr>
          <a:lstStyle/>
          <a:p>
            <a:pPr algn="ctr" defTabSz="457200" fontAlgn="auto">
              <a:spcBef>
                <a:spcPts val="0"/>
              </a:spcBef>
              <a:spcAft>
                <a:spcPts val="0"/>
              </a:spcAft>
            </a:pPr>
            <a:r>
              <a:rPr lang="en-US" sz="2000" b="1" dirty="0">
                <a:solidFill>
                  <a:srgbClr val="000000"/>
                </a:solidFill>
                <a:latin typeface="Avenir Black" panose="02000503020000020003" pitchFamily="2" charset="0"/>
                <a:ea typeface="Avenir Medium" charset="0"/>
                <a:cs typeface="Avenir Medium" charset="0"/>
              </a:rPr>
              <a:t>Price Elasticity of Labor Demand</a:t>
            </a:r>
          </a:p>
          <a:p>
            <a:pPr lvl="0" algn="ctr" defTabSz="457200" fontAlgn="auto">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(input market for labor)</a:t>
            </a:r>
            <a:endParaRPr lang="en-US" sz="2000" dirty="0">
              <a:solidFill>
                <a:srgbClr val="000000"/>
              </a:solidFill>
              <a:latin typeface="Avenir Book" panose="02000503020000020003" pitchFamily="2" charset="0"/>
              <a:ea typeface="Avenir Medium" charset="0"/>
              <a:cs typeface="Avenir Medium" charset="0"/>
            </a:endParaRPr>
          </a:p>
          <a:p>
            <a:pPr algn="ctr" defTabSz="457200" fontAlgn="auto">
              <a:spcBef>
                <a:spcPts val="0"/>
              </a:spcBef>
              <a:spcAft>
                <a:spcPts val="0"/>
              </a:spcAft>
            </a:pPr>
            <a:endParaRPr lang="en-US" sz="1000" dirty="0">
              <a:solidFill>
                <a:srgbClr val="000000"/>
              </a:solidFill>
              <a:latin typeface="Avenir Book" panose="02000503020000020003" pitchFamily="2" charset="0"/>
              <a:ea typeface="Avenir Medium" charset="0"/>
              <a:cs typeface="Avenir Medium" charset="0"/>
            </a:endParaRPr>
          </a:p>
          <a:p>
            <a:pPr marL="360363" indent="-360363" defTabSz="457200" fontAlgn="auto">
              <a:spcBef>
                <a:spcPts val="0"/>
              </a:spcBef>
              <a:spcAft>
                <a:spcPts val="0"/>
              </a:spcAft>
              <a:buFont typeface="Arial" panose="020B0604020202020204" pitchFamily="34" charset="0"/>
              <a:buChar char="•"/>
            </a:pPr>
            <a:r>
              <a:rPr lang="en-US" sz="2000" dirty="0">
                <a:solidFill>
                  <a:srgbClr val="000000"/>
                </a:solidFill>
                <a:latin typeface="Avenir Book" panose="02000503020000020003" pitchFamily="2" charset="0"/>
                <a:ea typeface="Avenir Medium" charset="0"/>
                <a:cs typeface="Avenir Medium" charset="0"/>
              </a:rPr>
              <a:t>Ease of Labor Substitutions</a:t>
            </a:r>
          </a:p>
        </p:txBody>
      </p:sp>
      <p:sp>
        <p:nvSpPr>
          <p:cNvPr id="16" name="Rectangle 15">
            <a:extLst>
              <a:ext uri="{FF2B5EF4-FFF2-40B4-BE49-F238E27FC236}">
                <a16:creationId xmlns:a16="http://schemas.microsoft.com/office/drawing/2014/main" id="{DA9A27BC-C728-08A8-D083-599EA7B68D5F}"/>
              </a:ext>
            </a:extLst>
          </p:cNvPr>
          <p:cNvSpPr/>
          <p:nvPr/>
        </p:nvSpPr>
        <p:spPr>
          <a:xfrm>
            <a:off x="4731026" y="4651224"/>
            <a:ext cx="4162581" cy="1107996"/>
          </a:xfrm>
          <a:prstGeom prst="rect">
            <a:avLst/>
          </a:prstGeom>
          <a:ln>
            <a:solidFill>
              <a:srgbClr val="000000"/>
            </a:solidFill>
          </a:ln>
        </p:spPr>
        <p:txBody>
          <a:bodyPr wrap="square">
            <a:spAutoFit/>
          </a:bodyPr>
          <a:lstStyle/>
          <a:p>
            <a:pPr algn="ctr" defTabSz="457200" fontAlgn="auto">
              <a:spcBef>
                <a:spcPts val="0"/>
              </a:spcBef>
              <a:spcAft>
                <a:spcPts val="0"/>
              </a:spcAft>
            </a:pPr>
            <a:r>
              <a:rPr lang="en-US" sz="2000" b="1" dirty="0">
                <a:solidFill>
                  <a:srgbClr val="000000"/>
                </a:solidFill>
                <a:latin typeface="Avenir Black" panose="02000503020000020003" pitchFamily="2" charset="0"/>
                <a:ea typeface="Avenir Medium" charset="0"/>
                <a:cs typeface="Avenir Medium" charset="0"/>
              </a:rPr>
              <a:t>Price Elasticity of Labor Supply</a:t>
            </a:r>
          </a:p>
          <a:p>
            <a:pPr lvl="0" algn="ctr" defTabSz="457200" fontAlgn="auto">
              <a:spcBef>
                <a:spcPts val="0"/>
              </a:spcBef>
              <a:spcAft>
                <a:spcPts val="0"/>
              </a:spcAft>
            </a:pPr>
            <a:r>
              <a:rPr lang="en-US" sz="1600" dirty="0">
                <a:solidFill>
                  <a:srgbClr val="000000"/>
                </a:solidFill>
                <a:latin typeface="Avenir Book" panose="02000503020000020003" pitchFamily="2" charset="0"/>
                <a:ea typeface="Avenir Medium" charset="0"/>
                <a:cs typeface="Avenir Medium" charset="0"/>
              </a:rPr>
              <a:t>(input market for labor)</a:t>
            </a:r>
            <a:endParaRPr lang="en-US" sz="2000" dirty="0">
              <a:solidFill>
                <a:srgbClr val="000000"/>
              </a:solidFill>
              <a:latin typeface="Avenir Book" panose="02000503020000020003" pitchFamily="2" charset="0"/>
              <a:ea typeface="Avenir Medium" charset="0"/>
              <a:cs typeface="Avenir Medium" charset="0"/>
            </a:endParaRPr>
          </a:p>
          <a:p>
            <a:pPr algn="ctr" defTabSz="457200" fontAlgn="auto">
              <a:spcBef>
                <a:spcPts val="0"/>
              </a:spcBef>
              <a:spcAft>
                <a:spcPts val="0"/>
              </a:spcAft>
            </a:pPr>
            <a:endParaRPr lang="en-US" sz="1000" dirty="0">
              <a:solidFill>
                <a:srgbClr val="000000"/>
              </a:solidFill>
              <a:latin typeface="Avenir Book" panose="02000503020000020003" pitchFamily="2" charset="0"/>
              <a:ea typeface="Avenir Medium" charset="0"/>
              <a:cs typeface="Avenir Medium" charset="0"/>
            </a:endParaRPr>
          </a:p>
          <a:p>
            <a:pPr marL="360363" indent="-360363" defTabSz="457200" fontAlgn="auto">
              <a:spcBef>
                <a:spcPts val="0"/>
              </a:spcBef>
              <a:spcAft>
                <a:spcPts val="0"/>
              </a:spcAft>
              <a:buFont typeface="Arial" panose="020B0604020202020204" pitchFamily="34" charset="0"/>
              <a:buChar char="•"/>
            </a:pPr>
            <a:r>
              <a:rPr lang="en-US" sz="2000" dirty="0">
                <a:solidFill>
                  <a:srgbClr val="000000"/>
                </a:solidFill>
                <a:latin typeface="Avenir Book" panose="02000503020000020003" pitchFamily="2" charset="0"/>
                <a:ea typeface="Avenir Medium" charset="0"/>
                <a:cs typeface="Avenir Medium" charset="0"/>
              </a:rPr>
              <a:t>Adaptability of Labor Skill</a:t>
            </a:r>
          </a:p>
        </p:txBody>
      </p:sp>
      <p:pic>
        <p:nvPicPr>
          <p:cNvPr id="27" name="Picture 26" descr="A person washing dishes in a sink&#10;&#10;Description automatically generated">
            <a:extLst>
              <a:ext uri="{FF2B5EF4-FFF2-40B4-BE49-F238E27FC236}">
                <a16:creationId xmlns:a16="http://schemas.microsoft.com/office/drawing/2014/main" id="{CCE93C63-D171-FD2C-BAD2-ADE82605FA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991" y="1652778"/>
            <a:ext cx="3470649" cy="1643183"/>
          </a:xfrm>
          <a:prstGeom prst="rect">
            <a:avLst/>
          </a:prstGeom>
          <a:ln>
            <a:solidFill>
              <a:srgbClr val="000000"/>
            </a:solidFill>
          </a:ln>
        </p:spPr>
      </p:pic>
    </p:spTree>
    <p:extLst>
      <p:ext uri="{BB962C8B-B14F-4D97-AF65-F5344CB8AC3E}">
        <p14:creationId xmlns:p14="http://schemas.microsoft.com/office/powerpoint/2010/main" val="270474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fade">
                                      <p:cBhvr>
                                        <p:cTn id="7" dur="2000"/>
                                        <p:tgtEl>
                                          <p:spTgt spid="13">
                                            <p:bg/>
                                          </p:spTgt>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2000"/>
                                        <p:tgtEl>
                                          <p:spTgt spid="13">
                                            <p:txEl>
                                              <p:pRg st="0" end="0"/>
                                            </p:txEl>
                                          </p:spTgt>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2000"/>
                                        <p:tgtEl>
                                          <p:spTgt spid="13">
                                            <p:txEl>
                                              <p:pRg st="1" end="1"/>
                                            </p:txEl>
                                          </p:spTgt>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13">
                                            <p:txEl>
                                              <p:pRg st="3" end="3"/>
                                            </p:txEl>
                                          </p:spTgt>
                                        </p:tgtEl>
                                        <p:attrNameLst>
                                          <p:attrName>style.visibility</p:attrName>
                                        </p:attrNameLst>
                                      </p:cBhvr>
                                      <p:to>
                                        <p:strVal val="visible"/>
                                      </p:to>
                                    </p:set>
                                    <p:animEffect transition="in" filter="fade">
                                      <p:cBhvr>
                                        <p:cTn id="16" dur="2000"/>
                                        <p:tgtEl>
                                          <p:spTgt spid="13">
                                            <p:txEl>
                                              <p:pRg st="3" end="3"/>
                                            </p:txEl>
                                          </p:spTgt>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animEffect transition="in" filter="fade">
                                      <p:cBhvr>
                                        <p:cTn id="19" dur="2000"/>
                                        <p:tgtEl>
                                          <p:spTgt spid="13">
                                            <p:txEl>
                                              <p:pRg st="4" end="4"/>
                                            </p:txEl>
                                          </p:spTgt>
                                        </p:tgtEl>
                                      </p:cBhvr>
                                    </p:animEffect>
                                  </p:childTnLst>
                                </p:cTn>
                              </p:par>
                              <p:par>
                                <p:cTn id="20" presetID="10" presetClass="entr" presetSubtype="0" fill="hold" grpId="1" nodeType="withEffect">
                                  <p:stCondLst>
                                    <p:cond delay="0"/>
                                  </p:stCondLst>
                                  <p:childTnLst>
                                    <p:set>
                                      <p:cBhvr>
                                        <p:cTn id="21" dur="1" fill="hold">
                                          <p:stCondLst>
                                            <p:cond delay="0"/>
                                          </p:stCondLst>
                                        </p:cTn>
                                        <p:tgtEl>
                                          <p:spTgt spid="13">
                                            <p:txEl>
                                              <p:pRg st="5" end="5"/>
                                            </p:txEl>
                                          </p:spTgt>
                                        </p:tgtEl>
                                        <p:attrNameLst>
                                          <p:attrName>style.visibility</p:attrName>
                                        </p:attrNameLst>
                                      </p:cBhvr>
                                      <p:to>
                                        <p:strVal val="visible"/>
                                      </p:to>
                                    </p:set>
                                    <p:animEffect transition="in" filter="fade">
                                      <p:cBhvr>
                                        <p:cTn id="22" dur="2000"/>
                                        <p:tgtEl>
                                          <p:spTgt spid="13">
                                            <p:txEl>
                                              <p:pRg st="5" end="5"/>
                                            </p:txEl>
                                          </p:spTgt>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13">
                                            <p:txEl>
                                              <p:pRg st="6" end="6"/>
                                            </p:txEl>
                                          </p:spTgt>
                                        </p:tgtEl>
                                        <p:attrNameLst>
                                          <p:attrName>style.visibility</p:attrName>
                                        </p:attrNameLst>
                                      </p:cBhvr>
                                      <p:to>
                                        <p:strVal val="visible"/>
                                      </p:to>
                                    </p:set>
                                    <p:animEffect transition="in" filter="fade">
                                      <p:cBhvr>
                                        <p:cTn id="25" dur="2000"/>
                                        <p:tgtEl>
                                          <p:spTgt spid="1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2000"/>
                                        <p:tgtEl>
                                          <p:spTgt spid="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2000"/>
                                        <p:tgtEl>
                                          <p:spTgt spid="1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build="allAtOnce" animBg="1"/>
      <p:bldP spid="15" grpId="0" animBg="1"/>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9F6F5"/>
        </a:solidFill>
        <a:effectLst/>
      </p:bgPr>
    </p:bg>
    <p:spTree>
      <p:nvGrpSpPr>
        <p:cNvPr id="1" name=""/>
        <p:cNvGrpSpPr/>
        <p:nvPr/>
      </p:nvGrpSpPr>
      <p:grpSpPr>
        <a:xfrm>
          <a:off x="0" y="0"/>
          <a:ext cx="0" cy="0"/>
          <a:chOff x="0" y="0"/>
          <a:chExt cx="0" cy="0"/>
        </a:xfrm>
      </p:grpSpPr>
      <p:cxnSp>
        <p:nvCxnSpPr>
          <p:cNvPr id="17" name="Straight Connector 16"/>
          <p:cNvCxnSpPr>
            <a:cxnSpLocks/>
            <a:stCxn id="6" idx="2"/>
          </p:cNvCxnSpPr>
          <p:nvPr/>
        </p:nvCxnSpPr>
        <p:spPr>
          <a:xfrm flipH="1">
            <a:off x="4539212" y="381781"/>
            <a:ext cx="0" cy="647621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9927" y="26107"/>
            <a:ext cx="4572001" cy="104644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l" defTabSz="4572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30" name="Rectangle 29"/>
          <p:cNvSpPr/>
          <p:nvPr/>
        </p:nvSpPr>
        <p:spPr>
          <a:xfrm>
            <a:off x="11434" y="523430"/>
            <a:ext cx="4550642" cy="132343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Minimum Wage</a:t>
            </a:r>
          </a:p>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establishment of a price floor in the labor market. </a:t>
            </a:r>
          </a:p>
        </p:txBody>
      </p:sp>
      <p:sp>
        <p:nvSpPr>
          <p:cNvPr id="8" name="TextBox 7"/>
          <p:cNvSpPr txBox="1"/>
          <p:nvPr/>
        </p:nvSpPr>
        <p:spPr>
          <a:xfrm>
            <a:off x="1365504" y="6132576"/>
            <a:ext cx="18473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23" name="TextBox 22">
            <a:extLst>
              <a:ext uri="{FF2B5EF4-FFF2-40B4-BE49-F238E27FC236}">
                <a16:creationId xmlns:a16="http://schemas.microsoft.com/office/drawing/2014/main" id="{41CDABEC-31B6-AE40-A81D-E920C2593BFC}"/>
              </a:ext>
            </a:extLst>
          </p:cNvPr>
          <p:cNvSpPr txBox="1"/>
          <p:nvPr/>
        </p:nvSpPr>
        <p:spPr>
          <a:xfrm>
            <a:off x="5838237" y="636818"/>
            <a:ext cx="2093843"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24" name="Rectangle 23">
            <a:extLst>
              <a:ext uri="{FF2B5EF4-FFF2-40B4-BE49-F238E27FC236}">
                <a16:creationId xmlns:a16="http://schemas.microsoft.com/office/drawing/2014/main" id="{042399CC-DCFC-4F41-BCF8-23C4ADA29981}"/>
              </a:ext>
            </a:extLst>
          </p:cNvPr>
          <p:cNvSpPr/>
          <p:nvPr/>
        </p:nvSpPr>
        <p:spPr>
          <a:xfrm>
            <a:off x="4629874" y="1047728"/>
            <a:ext cx="4458189" cy="400110"/>
          </a:xfrm>
          <a:prstGeom prst="rect">
            <a:avLst/>
          </a:prstGeom>
        </p:spPr>
        <p:txBody>
          <a:bodyPr wrap="square">
            <a:spAutoFit/>
          </a:bodyPr>
          <a:lstStyle/>
          <a:p>
            <a:pPr marL="15875"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NO!</a:t>
            </a:r>
          </a:p>
        </p:txBody>
      </p:sp>
      <p:sp>
        <p:nvSpPr>
          <p:cNvPr id="25" name="TextBox 24">
            <a:extLst>
              <a:ext uri="{FF2B5EF4-FFF2-40B4-BE49-F238E27FC236}">
                <a16:creationId xmlns:a16="http://schemas.microsoft.com/office/drawing/2014/main" id="{F32871CE-3C51-9444-8D09-85419E5BCC07}"/>
              </a:ext>
            </a:extLst>
          </p:cNvPr>
          <p:cNvSpPr txBox="1"/>
          <p:nvPr/>
        </p:nvSpPr>
        <p:spPr>
          <a:xfrm>
            <a:off x="4596257" y="3404020"/>
            <a:ext cx="4581926"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sp>
        <p:nvSpPr>
          <p:cNvPr id="26" name="Rectangle 25">
            <a:extLst>
              <a:ext uri="{FF2B5EF4-FFF2-40B4-BE49-F238E27FC236}">
                <a16:creationId xmlns:a16="http://schemas.microsoft.com/office/drawing/2014/main" id="{5D34CBF1-33DA-6843-B940-E68CCC0D5AD1}"/>
              </a:ext>
            </a:extLst>
          </p:cNvPr>
          <p:cNvSpPr/>
          <p:nvPr/>
        </p:nvSpPr>
        <p:spPr>
          <a:xfrm>
            <a:off x="4562074" y="3742934"/>
            <a:ext cx="4581926" cy="523220"/>
          </a:xfrm>
          <a:prstGeom prst="rect">
            <a:avLst/>
          </a:prstGeom>
        </p:spPr>
        <p:txBody>
          <a:bodyPr wrap="square">
            <a:spAutoFit/>
          </a:bodyPr>
          <a:lstStyle/>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15875"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YES!</a:t>
            </a:r>
            <a:endPar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p:txBody>
      </p:sp>
      <p:sp>
        <p:nvSpPr>
          <p:cNvPr id="2" name="Rectangle 1">
            <a:extLst>
              <a:ext uri="{FF2B5EF4-FFF2-40B4-BE49-F238E27FC236}">
                <a16:creationId xmlns:a16="http://schemas.microsoft.com/office/drawing/2014/main" id="{8B3FE6C0-D251-9E43-B8B5-CC967AAEC478}"/>
              </a:ext>
            </a:extLst>
          </p:cNvPr>
          <p:cNvSpPr/>
          <p:nvPr/>
        </p:nvSpPr>
        <p:spPr>
          <a:xfrm>
            <a:off x="4629874" y="1398594"/>
            <a:ext cx="4458185" cy="2000548"/>
          </a:xfrm>
          <a:prstGeom prst="rect">
            <a:avLst/>
          </a:prstGeom>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Government interference hurts society.</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A minimum wage creates a surplus </a:t>
            </a:r>
          </a:p>
          <a:p>
            <a:pPr marL="461963"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of workers (unemployment!). </a:t>
            </a:r>
            <a:endParaRPr kumimoji="0" lang="en-US" sz="16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517525" marR="0" lvl="0" indent="0" algn="l" defTabSz="914400" rtl="0" eaLnBrk="0" fontAlgn="base" latinLnBrk="0" hangingPunct="0">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468313" marR="0" lvl="0" indent="-468313" algn="l" defTabSz="914400" rtl="0" eaLnBrk="0" fontAlgn="base" latinLnBrk="0" hangingPunct="0">
              <a:lnSpc>
                <a:spcPct val="100000"/>
              </a:lnSpc>
              <a:spcBef>
                <a:spcPct val="0"/>
              </a:spcBef>
              <a:spcAft>
                <a:spcPct val="0"/>
              </a:spcAft>
              <a:buClrTx/>
              <a:buSzTx/>
              <a:buFont typeface="+mj-lt"/>
              <a:buAutoNum type="arabicPeriod" startAt="3"/>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Left alone, the problem of poverty will self-correct.</a:t>
            </a:r>
          </a:p>
        </p:txBody>
      </p:sp>
      <p:sp>
        <p:nvSpPr>
          <p:cNvPr id="21" name="Rectangle 20">
            <a:extLst>
              <a:ext uri="{FF2B5EF4-FFF2-40B4-BE49-F238E27FC236}">
                <a16:creationId xmlns:a16="http://schemas.microsoft.com/office/drawing/2014/main" id="{3E253320-8285-9F4C-92D8-2435ACF4A8AC}"/>
              </a:ext>
            </a:extLst>
          </p:cNvPr>
          <p:cNvSpPr/>
          <p:nvPr/>
        </p:nvSpPr>
        <p:spPr>
          <a:xfrm>
            <a:off x="4582352" y="4238505"/>
            <a:ext cx="4518934" cy="2277547"/>
          </a:xfrm>
          <a:prstGeom prst="rect">
            <a:avLst/>
          </a:prstGeom>
        </p:spPr>
        <p:txBody>
          <a:bodyPr wrap="square">
            <a:spAutoFit/>
          </a:bodyPr>
          <a:lstStyle/>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Government intervention helps society.</a:t>
            </a:r>
          </a:p>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A minimum wage that is a living wage lifts millions out of poverty.</a:t>
            </a:r>
          </a:p>
          <a:p>
            <a:pPr marL="15875"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 </a:t>
            </a:r>
          </a:p>
          <a:p>
            <a:pPr marL="461963" marR="0" lvl="0" indent="-446088" algn="l" defTabSz="914400" rtl="0" eaLnBrk="0" fontAlgn="base" latinLnBrk="0" hangingPunct="0">
              <a:lnSpc>
                <a:spcPct val="100000"/>
              </a:lnSpc>
              <a:spcBef>
                <a:spcPct val="0"/>
              </a:spcBef>
              <a:spcAft>
                <a:spcPct val="0"/>
              </a:spcAft>
              <a:buClrTx/>
              <a:buSzTx/>
              <a:buFont typeface="+mj-lt"/>
              <a:buAutoNum type="arabicPeriod" startAt="3"/>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Workers’ spending creates even more jobs, which closes the gap.</a:t>
            </a:r>
          </a:p>
          <a:p>
            <a:pPr marL="15875"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402AB7F1-FC6D-660B-C667-6A7A2554CE94}"/>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0A2166CF-D3A2-DA21-95A5-261FFCE6222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0A87A72D-DBBD-8CB0-BEF0-A95A3318542C}"/>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61F05CE-1E9B-C8D3-A403-4507374ED039}"/>
              </a:ext>
            </a:extLst>
          </p:cNvPr>
          <p:cNvSpPr txBox="1"/>
          <p:nvPr/>
        </p:nvSpPr>
        <p:spPr>
          <a:xfrm>
            <a:off x="0" y="5957877"/>
            <a:ext cx="4536532" cy="646331"/>
          </a:xfrm>
          <a:prstGeom prst="rect">
            <a:avLst/>
          </a:prstGeom>
          <a:noFill/>
        </p:spPr>
        <p:txBody>
          <a:bodyPr wrap="square">
            <a:spAutoFit/>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This assumes that the price elasticity of both demand and supply are inelastic.</a:t>
            </a:r>
          </a:p>
        </p:txBody>
      </p:sp>
      <p:pic>
        <p:nvPicPr>
          <p:cNvPr id="10" name="Picture 9">
            <a:extLst>
              <a:ext uri="{FF2B5EF4-FFF2-40B4-BE49-F238E27FC236}">
                <a16:creationId xmlns:a16="http://schemas.microsoft.com/office/drawing/2014/main" id="{A18EC6EA-CBC1-438E-A741-BEBCBB5C86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732" y="2451414"/>
            <a:ext cx="3793067" cy="3200400"/>
          </a:xfrm>
          <a:prstGeom prst="rect">
            <a:avLst/>
          </a:prstGeom>
        </p:spPr>
      </p:pic>
      <p:pic>
        <p:nvPicPr>
          <p:cNvPr id="15" name="Picture 14">
            <a:extLst>
              <a:ext uri="{FF2B5EF4-FFF2-40B4-BE49-F238E27FC236}">
                <a16:creationId xmlns:a16="http://schemas.microsoft.com/office/drawing/2014/main" id="{ACF5690D-1B29-F662-A157-F2F727C1D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732" y="2451414"/>
            <a:ext cx="3793067" cy="3200400"/>
          </a:xfrm>
          <a:prstGeom prst="rect">
            <a:avLst/>
          </a:prstGeom>
        </p:spPr>
      </p:pic>
      <p:pic>
        <p:nvPicPr>
          <p:cNvPr id="19" name="Picture 18">
            <a:extLst>
              <a:ext uri="{FF2B5EF4-FFF2-40B4-BE49-F238E27FC236}">
                <a16:creationId xmlns:a16="http://schemas.microsoft.com/office/drawing/2014/main" id="{6D371FB4-5117-20CE-17BF-67E83F0D06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732" y="2451414"/>
            <a:ext cx="3793067" cy="3200400"/>
          </a:xfrm>
          <a:prstGeom prst="rect">
            <a:avLst/>
          </a:prstGeom>
        </p:spPr>
      </p:pic>
    </p:spTree>
    <p:extLst>
      <p:ext uri="{BB962C8B-B14F-4D97-AF65-F5344CB8AC3E}">
        <p14:creationId xmlns:p14="http://schemas.microsoft.com/office/powerpoint/2010/main" val="419202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2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0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0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20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20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0" end="0"/>
                                            </p:txEl>
                                          </p:spTgt>
                                        </p:tgtEl>
                                        <p:attrNameLst>
                                          <p:attrName>style.visibility</p:attrName>
                                        </p:attrNameLst>
                                      </p:cBhvr>
                                      <p:to>
                                        <p:strVal val="visible"/>
                                      </p:to>
                                    </p:set>
                                    <p:animEffect transition="in" filter="fade">
                                      <p:cBhvr>
                                        <p:cTn id="35" dur="2000"/>
                                        <p:tgtEl>
                                          <p:spTgt spid="2">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2" end="2"/>
                                            </p:txEl>
                                          </p:spTgt>
                                        </p:tgtEl>
                                        <p:attrNameLst>
                                          <p:attrName>style.visibility</p:attrName>
                                        </p:attrNameLst>
                                      </p:cBhvr>
                                      <p:to>
                                        <p:strVal val="visible"/>
                                      </p:to>
                                    </p:set>
                                    <p:animEffect transition="in" filter="fade">
                                      <p:cBhvr>
                                        <p:cTn id="40" dur="2000"/>
                                        <p:tgtEl>
                                          <p:spTgt spid="2">
                                            <p:txEl>
                                              <p:pRg st="2" end="2"/>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fade">
                                      <p:cBhvr>
                                        <p:cTn id="43" dur="2000"/>
                                        <p:tgtEl>
                                          <p:spTgt spid="2">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
                                            <p:txEl>
                                              <p:pRg st="5" end="5"/>
                                            </p:txEl>
                                          </p:spTgt>
                                        </p:tgtEl>
                                        <p:attrNameLst>
                                          <p:attrName>style.visibility</p:attrName>
                                        </p:attrNameLst>
                                      </p:cBhvr>
                                      <p:to>
                                        <p:strVal val="visible"/>
                                      </p:to>
                                    </p:set>
                                    <p:animEffect transition="in" filter="fade">
                                      <p:cBhvr>
                                        <p:cTn id="48" dur="2000"/>
                                        <p:tgtEl>
                                          <p:spTgt spid="2">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1">
                                            <p:txEl>
                                              <p:pRg st="0" end="0"/>
                                            </p:txEl>
                                          </p:spTgt>
                                        </p:tgtEl>
                                        <p:attrNameLst>
                                          <p:attrName>style.visibility</p:attrName>
                                        </p:attrNameLst>
                                      </p:cBhvr>
                                      <p:to>
                                        <p:strVal val="visible"/>
                                      </p:to>
                                    </p:set>
                                    <p:animEffect transition="in" filter="fade">
                                      <p:cBhvr>
                                        <p:cTn id="53" dur="2000"/>
                                        <p:tgtEl>
                                          <p:spTgt spid="21">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1">
                                            <p:txEl>
                                              <p:pRg st="2" end="2"/>
                                            </p:txEl>
                                          </p:spTgt>
                                        </p:tgtEl>
                                        <p:attrNameLst>
                                          <p:attrName>style.visibility</p:attrName>
                                        </p:attrNameLst>
                                      </p:cBhvr>
                                      <p:to>
                                        <p:strVal val="visible"/>
                                      </p:to>
                                    </p:set>
                                    <p:animEffect transition="in" filter="fade">
                                      <p:cBhvr>
                                        <p:cTn id="58" dur="2000"/>
                                        <p:tgtEl>
                                          <p:spTgt spid="21">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1">
                                            <p:txEl>
                                              <p:pRg st="4" end="4"/>
                                            </p:txEl>
                                          </p:spTgt>
                                        </p:tgtEl>
                                        <p:attrNameLst>
                                          <p:attrName>style.visibility</p:attrName>
                                        </p:attrNameLst>
                                      </p:cBhvr>
                                      <p:to>
                                        <p:strVal val="visible"/>
                                      </p:to>
                                    </p:set>
                                    <p:animEffect transition="in" filter="fade">
                                      <p:cBhvr>
                                        <p:cTn id="63" dur="2000"/>
                                        <p:tgtEl>
                                          <p:spTgt spid="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1" grpId="0" uiExpand="1" build="p" bldLvl="5"/>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9F6F5"/>
        </a:solidFill>
        <a:effectLst/>
      </p:bgPr>
    </p:bg>
    <p:spTree>
      <p:nvGrpSpPr>
        <p:cNvPr id="1" name=""/>
        <p:cNvGrpSpPr/>
        <p:nvPr/>
      </p:nvGrpSpPr>
      <p:grpSpPr>
        <a:xfrm>
          <a:off x="0" y="0"/>
          <a:ext cx="0" cy="0"/>
          <a:chOff x="0" y="0"/>
          <a:chExt cx="0" cy="0"/>
        </a:xfrm>
      </p:grpSpPr>
      <p:sp>
        <p:nvSpPr>
          <p:cNvPr id="2" name="TextBox 1"/>
          <p:cNvSpPr txBox="1"/>
          <p:nvPr/>
        </p:nvSpPr>
        <p:spPr>
          <a:xfrm>
            <a:off x="0" y="468928"/>
            <a:ext cx="9144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Livelihood Policies</a:t>
            </a:r>
          </a:p>
        </p:txBody>
      </p:sp>
      <p:cxnSp>
        <p:nvCxnSpPr>
          <p:cNvPr id="19" name="Straight Connector 18"/>
          <p:cNvCxnSpPr>
            <a:cxnSpLocks/>
          </p:cNvCxnSpPr>
          <p:nvPr/>
        </p:nvCxnSpPr>
        <p:spPr>
          <a:xfrm flipH="1" flipV="1">
            <a:off x="0" y="921780"/>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174329" y="931762"/>
            <a:ext cx="133402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cxnSp>
        <p:nvCxnSpPr>
          <p:cNvPr id="22" name="Straight Connector 21"/>
          <p:cNvCxnSpPr>
            <a:cxnSpLocks/>
          </p:cNvCxnSpPr>
          <p:nvPr/>
        </p:nvCxnSpPr>
        <p:spPr>
          <a:xfrm flipV="1">
            <a:off x="4572000" y="915948"/>
            <a:ext cx="0" cy="5943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0" y="1437634"/>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4591930"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2626A60-9FDA-7F7C-27E8-F1EE4B5043A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7" name="Rectangle 6">
            <a:extLst>
              <a:ext uri="{FF2B5EF4-FFF2-40B4-BE49-F238E27FC236}">
                <a16:creationId xmlns:a16="http://schemas.microsoft.com/office/drawing/2014/main" id="{618502F0-07ED-F2FD-0A08-4B710D86D51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C4B58194-EEED-2B33-465C-667B7F0C16F8}"/>
              </a:ext>
            </a:extLst>
          </p:cNvPr>
          <p:cNvSpPr txBox="1"/>
          <p:nvPr/>
        </p:nvSpPr>
        <p:spPr>
          <a:xfrm>
            <a:off x="1073285" y="931762"/>
            <a:ext cx="241444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cxnSp>
        <p:nvCxnSpPr>
          <p:cNvPr id="8" name="Straight Connector 7">
            <a:extLst>
              <a:ext uri="{FF2B5EF4-FFF2-40B4-BE49-F238E27FC236}">
                <a16:creationId xmlns:a16="http://schemas.microsoft.com/office/drawing/2014/main" id="{C00E3E77-C1AD-88E0-5E01-ECC5A2EBADA9}"/>
              </a:ext>
            </a:extLst>
          </p:cNvPr>
          <p:cNvCxnSpPr>
            <a:cxnSpLocks/>
          </p:cNvCxnSpPr>
          <p:nvPr/>
        </p:nvCxnSpPr>
        <p:spPr>
          <a:xfrm flipH="1" flipV="1">
            <a:off x="4524357"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5BC2FB-988D-C485-D48A-9E0D2AE1245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60D6B6E-5B1D-F338-0889-62AA72DCB7CF}"/>
              </a:ext>
            </a:extLst>
          </p:cNvPr>
          <p:cNvSpPr/>
          <p:nvPr/>
        </p:nvSpPr>
        <p:spPr>
          <a:xfrm>
            <a:off x="9294" y="1651290"/>
            <a:ext cx="4573502" cy="138499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Conservatives want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1"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free-market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1"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wages.</a:t>
            </a:r>
          </a:p>
        </p:txBody>
      </p:sp>
      <p:sp>
        <p:nvSpPr>
          <p:cNvPr id="6" name="Rectangle 5">
            <a:extLst>
              <a:ext uri="{FF2B5EF4-FFF2-40B4-BE49-F238E27FC236}">
                <a16:creationId xmlns:a16="http://schemas.microsoft.com/office/drawing/2014/main" id="{0D1A847C-1219-6D75-676B-BBF7E9081187}"/>
              </a:ext>
            </a:extLst>
          </p:cNvPr>
          <p:cNvSpPr/>
          <p:nvPr/>
        </p:nvSpPr>
        <p:spPr>
          <a:xfrm>
            <a:off x="4582796" y="1645230"/>
            <a:ext cx="4572000" cy="138499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rPr>
              <a:t>Liberals want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1" u="none" strike="noStrike" kern="1200" cap="none" spc="0" normalizeH="0" baseline="0" noProof="0" dirty="0">
                <a:ln>
                  <a:noFill/>
                </a:ln>
                <a:solidFill>
                  <a:srgbClr val="001F75"/>
                </a:solidFill>
                <a:effectLst/>
                <a:uLnTx/>
                <a:uFillTx/>
                <a:latin typeface="Avenir Black Oblique" panose="02000503020000020003" pitchFamily="2" charset="0"/>
                <a:ea typeface="Avenir Medium" charset="0"/>
                <a:cs typeface="Avenir Medium" charset="0"/>
              </a:rPr>
              <a:t>minimum wage legislation. </a:t>
            </a:r>
          </a:p>
        </p:txBody>
      </p:sp>
    </p:spTree>
    <p:extLst>
      <p:ext uri="{BB962C8B-B14F-4D97-AF65-F5344CB8AC3E}">
        <p14:creationId xmlns:p14="http://schemas.microsoft.com/office/powerpoint/2010/main" val="3356745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9F6F5"/>
        </a:solidFill>
        <a:effectLst/>
      </p:bgPr>
    </p:bg>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EC370AAF-87F4-D349-A559-CDC9B000ACBF}"/>
              </a:ext>
            </a:extLst>
          </p:cNvPr>
          <p:cNvSpPr txBox="1"/>
          <p:nvPr/>
        </p:nvSpPr>
        <p:spPr>
          <a:xfrm>
            <a:off x="4536532" y="633742"/>
            <a:ext cx="4607468"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sp>
        <p:nvSpPr>
          <p:cNvPr id="30" name="Rectangle 29">
            <a:extLst>
              <a:ext uri="{FF2B5EF4-FFF2-40B4-BE49-F238E27FC236}">
                <a16:creationId xmlns:a16="http://schemas.microsoft.com/office/drawing/2014/main" id="{791598F3-8167-B24F-8944-5EDCD9AA4C18}"/>
              </a:ext>
            </a:extLst>
          </p:cNvPr>
          <p:cNvSpPr/>
          <p:nvPr/>
        </p:nvSpPr>
        <p:spPr>
          <a:xfrm>
            <a:off x="4544983" y="942286"/>
            <a:ext cx="4599016" cy="523220"/>
          </a:xfrm>
          <a:prstGeom prst="rect">
            <a:avLst/>
          </a:prstGeom>
        </p:spPr>
        <p:txBody>
          <a:bodyPr wrap="square">
            <a:spAutoFit/>
          </a:bodyPr>
          <a:lstStyle/>
          <a:p>
            <a:pPr marL="461963" marR="0" lvl="0" indent="-4460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15875"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YES!</a:t>
            </a:r>
            <a:endPar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p:txBody>
      </p:sp>
      <p:sp>
        <p:nvSpPr>
          <p:cNvPr id="35" name="Rectangle 34">
            <a:extLst>
              <a:ext uri="{FF2B5EF4-FFF2-40B4-BE49-F238E27FC236}">
                <a16:creationId xmlns:a16="http://schemas.microsoft.com/office/drawing/2014/main" id="{3E565F98-AE23-0142-80C5-192D858A7F70}"/>
              </a:ext>
            </a:extLst>
          </p:cNvPr>
          <p:cNvSpPr/>
          <p:nvPr/>
        </p:nvSpPr>
        <p:spPr>
          <a:xfrm>
            <a:off x="4602205" y="1513947"/>
            <a:ext cx="4496401" cy="2000548"/>
          </a:xfrm>
          <a:prstGeom prst="rect">
            <a:avLst/>
          </a:prstGeom>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Government intervention helps society.</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Rent control laws make housing affordable.</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
              <a:tabLst/>
              <a:defRPr/>
            </a:pPr>
            <a:r>
              <a:rPr kumimoji="0" lang="en-US" sz="18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Government housing programs and incentives close the gap.</a:t>
            </a:r>
          </a:p>
        </p:txBody>
      </p:sp>
      <p:cxnSp>
        <p:nvCxnSpPr>
          <p:cNvPr id="17" name="Straight Connector 16"/>
          <p:cNvCxnSpPr>
            <a:cxnSpLocks/>
            <a:stCxn id="5" idx="2"/>
          </p:cNvCxnSpPr>
          <p:nvPr/>
        </p:nvCxnSpPr>
        <p:spPr>
          <a:xfrm flipH="1">
            <a:off x="4539212" y="381781"/>
            <a:ext cx="0" cy="647621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9927" y="26107"/>
            <a:ext cx="4572001" cy="104644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sng"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457200" marR="0" lvl="0" indent="-457200" algn="l" defTabSz="4572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32" name="Rectangle 31"/>
          <p:cNvSpPr/>
          <p:nvPr/>
        </p:nvSpPr>
        <p:spPr>
          <a:xfrm>
            <a:off x="-5659" y="494851"/>
            <a:ext cx="4550642" cy="163121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Rent Control Laws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establishment of a price ceiling in the housing market.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8" name="TextBox 7"/>
          <p:cNvSpPr txBox="1"/>
          <p:nvPr/>
        </p:nvSpPr>
        <p:spPr>
          <a:xfrm>
            <a:off x="1365504" y="6132576"/>
            <a:ext cx="18473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endParaRPr>
          </a:p>
        </p:txBody>
      </p:sp>
      <p:sp>
        <p:nvSpPr>
          <p:cNvPr id="19" name="TextBox 18">
            <a:extLst>
              <a:ext uri="{FF2B5EF4-FFF2-40B4-BE49-F238E27FC236}">
                <a16:creationId xmlns:a16="http://schemas.microsoft.com/office/drawing/2014/main" id="{AED93E12-67F0-B143-9588-C431AA5EED9A}"/>
              </a:ext>
            </a:extLst>
          </p:cNvPr>
          <p:cNvSpPr txBox="1"/>
          <p:nvPr/>
        </p:nvSpPr>
        <p:spPr>
          <a:xfrm>
            <a:off x="4572718" y="3549391"/>
            <a:ext cx="4599013"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26" name="Rectangle 25">
            <a:extLst>
              <a:ext uri="{FF2B5EF4-FFF2-40B4-BE49-F238E27FC236}">
                <a16:creationId xmlns:a16="http://schemas.microsoft.com/office/drawing/2014/main" id="{96AA959B-B9CB-3B44-8774-3CE38AC42343}"/>
              </a:ext>
            </a:extLst>
          </p:cNvPr>
          <p:cNvSpPr/>
          <p:nvPr/>
        </p:nvSpPr>
        <p:spPr>
          <a:xfrm>
            <a:off x="4562074" y="4029815"/>
            <a:ext cx="4599013" cy="400110"/>
          </a:xfrm>
          <a:prstGeom prst="rect">
            <a:avLst/>
          </a:prstGeom>
        </p:spPr>
        <p:txBody>
          <a:bodyPr wrap="square">
            <a:spAutoFit/>
          </a:bodyPr>
          <a:lstStyle/>
          <a:p>
            <a:pPr marL="15875"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NO!</a:t>
            </a:r>
          </a:p>
        </p:txBody>
      </p:sp>
      <p:sp>
        <p:nvSpPr>
          <p:cNvPr id="34" name="Rectangle 33">
            <a:extLst>
              <a:ext uri="{FF2B5EF4-FFF2-40B4-BE49-F238E27FC236}">
                <a16:creationId xmlns:a16="http://schemas.microsoft.com/office/drawing/2014/main" id="{BE7285DC-F6CE-A944-BA06-7DB7C57DCD8F}"/>
              </a:ext>
            </a:extLst>
          </p:cNvPr>
          <p:cNvSpPr/>
          <p:nvPr/>
        </p:nvSpPr>
        <p:spPr>
          <a:xfrm>
            <a:off x="4602205" y="4528222"/>
            <a:ext cx="4404831" cy="2000548"/>
          </a:xfrm>
          <a:prstGeom prst="rect">
            <a:avLst/>
          </a:prstGeom>
        </p:spPr>
        <p:txBody>
          <a:bodyPr wrap="square">
            <a:spAutoFit/>
          </a:bodyPr>
          <a:lstStyle/>
          <a:p>
            <a:pPr marL="369888" marR="0" lvl="0" indent="-369888"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Government interference hurts society.</a:t>
            </a:r>
          </a:p>
          <a:p>
            <a:pPr marL="369888" marR="0" lvl="0" indent="-3698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369888" marR="0" lvl="0" indent="-369888"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Rent control laws create a housing shortage.</a:t>
            </a:r>
          </a:p>
          <a:p>
            <a:pPr marL="369888" marR="0" lvl="0" indent="-369888" algn="l" defTabSz="914400" rtl="0" eaLnBrk="0" fontAlgn="base" latinLnBrk="0" hangingPunct="0">
              <a:lnSpc>
                <a:spcPct val="100000"/>
              </a:lnSpc>
              <a:spcBef>
                <a:spcPct val="0"/>
              </a:spcBef>
              <a:spcAft>
                <a:spcPct val="0"/>
              </a:spcAft>
              <a:buClrTx/>
              <a:buSzTx/>
              <a:buFont typeface="+mj-lt"/>
              <a:buAutoNum type="arabicPeriod"/>
              <a:tabLst/>
              <a:defRPr/>
            </a:pPr>
            <a:endParaRPr kumimoji="0" lang="en-US" sz="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369888" marR="0" lvl="0" indent="-369888" algn="l" defTabSz="914400" rtl="0" eaLnBrk="0" fontAlgn="base" latinLnBrk="0" hangingPunct="0">
              <a:lnSpc>
                <a:spcPct val="100000"/>
              </a:lnSpc>
              <a:spcBef>
                <a:spcPct val="0"/>
              </a:spcBef>
              <a:spcAft>
                <a:spcPct val="0"/>
              </a:spcAft>
              <a:buClrTx/>
              <a:buSzTx/>
              <a:buFont typeface="+mj-lt"/>
              <a:buAutoNum type="arabicPeriod" startAt="3"/>
              <a:tabLst/>
              <a:defRPr/>
            </a:pPr>
            <a:r>
              <a:rPr kumimoji="0" lang="en-US" sz="18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Left alone, the problem of homelessness will self-correct.</a:t>
            </a:r>
          </a:p>
        </p:txBody>
      </p:sp>
      <p:sp>
        <p:nvSpPr>
          <p:cNvPr id="4" name="Rectangle 3">
            <a:extLst>
              <a:ext uri="{FF2B5EF4-FFF2-40B4-BE49-F238E27FC236}">
                <a16:creationId xmlns:a16="http://schemas.microsoft.com/office/drawing/2014/main" id="{C72C00D5-AC5C-84DB-D829-616EB9A32727}"/>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Rectangle 4">
            <a:extLst>
              <a:ext uri="{FF2B5EF4-FFF2-40B4-BE49-F238E27FC236}">
                <a16:creationId xmlns:a16="http://schemas.microsoft.com/office/drawing/2014/main" id="{57D2BAD1-F01C-4A87-B731-5543195A41D3}"/>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6" name="Straight Connector 5">
            <a:extLst>
              <a:ext uri="{FF2B5EF4-FFF2-40B4-BE49-F238E27FC236}">
                <a16:creationId xmlns:a16="http://schemas.microsoft.com/office/drawing/2014/main" id="{945B3A34-5FAD-EB11-E25F-7B4092DFF23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9480893-06C3-E4E7-3654-5835816A251A}"/>
              </a:ext>
            </a:extLst>
          </p:cNvPr>
          <p:cNvSpPr txBox="1"/>
          <p:nvPr/>
        </p:nvSpPr>
        <p:spPr>
          <a:xfrm>
            <a:off x="0" y="5957877"/>
            <a:ext cx="4536532" cy="646331"/>
          </a:xfrm>
          <a:prstGeom prst="rect">
            <a:avLst/>
          </a:prstGeom>
          <a:noFill/>
        </p:spPr>
        <p:txBody>
          <a:bodyPr wrap="square">
            <a:spAutoFit/>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This assumes that the price elasticity of both demand and supply are inelastic.</a:t>
            </a:r>
          </a:p>
        </p:txBody>
      </p:sp>
      <p:pic>
        <p:nvPicPr>
          <p:cNvPr id="3" name="Picture 2">
            <a:extLst>
              <a:ext uri="{FF2B5EF4-FFF2-40B4-BE49-F238E27FC236}">
                <a16:creationId xmlns:a16="http://schemas.microsoft.com/office/drawing/2014/main" id="{0D1F8FCF-66DC-0F04-46D2-E8590DBE757C}"/>
              </a:ext>
            </a:extLst>
          </p:cNvPr>
          <p:cNvPicPr>
            <a:picLocks noChangeAspect="1"/>
          </p:cNvPicPr>
          <p:nvPr/>
        </p:nvPicPr>
        <p:blipFill>
          <a:blip r:embed="rId3"/>
          <a:stretch>
            <a:fillRect/>
          </a:stretch>
        </p:blipFill>
        <p:spPr>
          <a:xfrm>
            <a:off x="212640" y="2180023"/>
            <a:ext cx="3793067" cy="3200400"/>
          </a:xfrm>
          <a:prstGeom prst="rect">
            <a:avLst/>
          </a:prstGeom>
        </p:spPr>
      </p:pic>
      <p:pic>
        <p:nvPicPr>
          <p:cNvPr id="12" name="Picture 11">
            <a:extLst>
              <a:ext uri="{FF2B5EF4-FFF2-40B4-BE49-F238E27FC236}">
                <a16:creationId xmlns:a16="http://schemas.microsoft.com/office/drawing/2014/main" id="{435E1289-FCF6-D806-59EE-923194240046}"/>
              </a:ext>
            </a:extLst>
          </p:cNvPr>
          <p:cNvPicPr>
            <a:picLocks noChangeAspect="1"/>
          </p:cNvPicPr>
          <p:nvPr/>
        </p:nvPicPr>
        <p:blipFill>
          <a:blip r:embed="rId4"/>
          <a:stretch>
            <a:fillRect/>
          </a:stretch>
        </p:blipFill>
        <p:spPr>
          <a:xfrm>
            <a:off x="212640" y="2180023"/>
            <a:ext cx="3793067" cy="3200400"/>
          </a:xfrm>
          <a:prstGeom prst="rect">
            <a:avLst/>
          </a:prstGeom>
        </p:spPr>
      </p:pic>
      <p:pic>
        <p:nvPicPr>
          <p:cNvPr id="15" name="Picture 14">
            <a:extLst>
              <a:ext uri="{FF2B5EF4-FFF2-40B4-BE49-F238E27FC236}">
                <a16:creationId xmlns:a16="http://schemas.microsoft.com/office/drawing/2014/main" id="{4A0E46C5-7ECB-B34F-6E5D-C04498A1E6B0}"/>
              </a:ext>
            </a:extLst>
          </p:cNvPr>
          <p:cNvPicPr>
            <a:picLocks noChangeAspect="1"/>
          </p:cNvPicPr>
          <p:nvPr/>
        </p:nvPicPr>
        <p:blipFill>
          <a:blip r:embed="rId5"/>
          <a:stretch>
            <a:fillRect/>
          </a:stretch>
        </p:blipFill>
        <p:spPr>
          <a:xfrm>
            <a:off x="206870" y="2180023"/>
            <a:ext cx="3793067" cy="3200400"/>
          </a:xfrm>
          <a:prstGeom prst="rect">
            <a:avLst/>
          </a:prstGeom>
        </p:spPr>
      </p:pic>
    </p:spTree>
    <p:extLst>
      <p:ext uri="{BB962C8B-B14F-4D97-AF65-F5344CB8AC3E}">
        <p14:creationId xmlns:p14="http://schemas.microsoft.com/office/powerpoint/2010/main" val="235143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2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20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20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0"/>
                                        <p:tgtEl>
                                          <p:spTgt spid="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20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5">
                                            <p:txEl>
                                              <p:pRg st="0" end="0"/>
                                            </p:txEl>
                                          </p:spTgt>
                                        </p:tgtEl>
                                        <p:attrNameLst>
                                          <p:attrName>style.visibility</p:attrName>
                                        </p:attrNameLst>
                                      </p:cBhvr>
                                      <p:to>
                                        <p:strVal val="visible"/>
                                      </p:to>
                                    </p:set>
                                    <p:animEffect transition="in" filter="fade">
                                      <p:cBhvr>
                                        <p:cTn id="35" dur="2000"/>
                                        <p:tgtEl>
                                          <p:spTgt spid="3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5">
                                            <p:txEl>
                                              <p:pRg st="2" end="2"/>
                                            </p:txEl>
                                          </p:spTgt>
                                        </p:tgtEl>
                                        <p:attrNameLst>
                                          <p:attrName>style.visibility</p:attrName>
                                        </p:attrNameLst>
                                      </p:cBhvr>
                                      <p:to>
                                        <p:strVal val="visible"/>
                                      </p:to>
                                    </p:set>
                                    <p:animEffect transition="in" filter="fade">
                                      <p:cBhvr>
                                        <p:cTn id="40" dur="2000"/>
                                        <p:tgtEl>
                                          <p:spTgt spid="35">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5">
                                            <p:txEl>
                                              <p:pRg st="4" end="4"/>
                                            </p:txEl>
                                          </p:spTgt>
                                        </p:tgtEl>
                                        <p:attrNameLst>
                                          <p:attrName>style.visibility</p:attrName>
                                        </p:attrNameLst>
                                      </p:cBhvr>
                                      <p:to>
                                        <p:strVal val="visible"/>
                                      </p:to>
                                    </p:set>
                                    <p:animEffect transition="in" filter="fade">
                                      <p:cBhvr>
                                        <p:cTn id="45" dur="2000"/>
                                        <p:tgtEl>
                                          <p:spTgt spid="35">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4">
                                            <p:txEl>
                                              <p:pRg st="0" end="0"/>
                                            </p:txEl>
                                          </p:spTgt>
                                        </p:tgtEl>
                                        <p:attrNameLst>
                                          <p:attrName>style.visibility</p:attrName>
                                        </p:attrNameLst>
                                      </p:cBhvr>
                                      <p:to>
                                        <p:strVal val="visible"/>
                                      </p:to>
                                    </p:set>
                                    <p:animEffect transition="in" filter="fade">
                                      <p:cBhvr>
                                        <p:cTn id="50" dur="2000"/>
                                        <p:tgtEl>
                                          <p:spTgt spid="34">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4">
                                            <p:txEl>
                                              <p:pRg st="2" end="2"/>
                                            </p:txEl>
                                          </p:spTgt>
                                        </p:tgtEl>
                                        <p:attrNameLst>
                                          <p:attrName>style.visibility</p:attrName>
                                        </p:attrNameLst>
                                      </p:cBhvr>
                                      <p:to>
                                        <p:strVal val="visible"/>
                                      </p:to>
                                    </p:set>
                                    <p:animEffect transition="in" filter="fade">
                                      <p:cBhvr>
                                        <p:cTn id="55" dur="2000"/>
                                        <p:tgtEl>
                                          <p:spTgt spid="34">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4">
                                            <p:txEl>
                                              <p:pRg st="4" end="4"/>
                                            </p:txEl>
                                          </p:spTgt>
                                        </p:tgtEl>
                                        <p:attrNameLst>
                                          <p:attrName>style.visibility</p:attrName>
                                        </p:attrNameLst>
                                      </p:cBhvr>
                                      <p:to>
                                        <p:strVal val="visible"/>
                                      </p:to>
                                    </p:set>
                                    <p:animEffect transition="in" filter="fade">
                                      <p:cBhvr>
                                        <p:cTn id="60" dur="2000"/>
                                        <p:tgtEl>
                                          <p:spTgt spid="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uiExpand="1" build="p" bldLvl="5"/>
      <p:bldP spid="19" grpId="0"/>
      <p:bldP spid="26"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9F6F5"/>
        </a:solidFill>
        <a:effectLst/>
      </p:bgPr>
    </p:bg>
    <p:spTree>
      <p:nvGrpSpPr>
        <p:cNvPr id="1" name=""/>
        <p:cNvGrpSpPr/>
        <p:nvPr/>
      </p:nvGrpSpPr>
      <p:grpSpPr>
        <a:xfrm>
          <a:off x="0" y="0"/>
          <a:ext cx="0" cy="0"/>
          <a:chOff x="0" y="0"/>
          <a:chExt cx="0" cy="0"/>
        </a:xfrm>
      </p:grpSpPr>
      <p:sp>
        <p:nvSpPr>
          <p:cNvPr id="2" name="TextBox 1"/>
          <p:cNvSpPr txBox="1"/>
          <p:nvPr/>
        </p:nvSpPr>
        <p:spPr>
          <a:xfrm>
            <a:off x="0" y="468928"/>
            <a:ext cx="9144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Housing Policies</a:t>
            </a:r>
          </a:p>
        </p:txBody>
      </p:sp>
      <p:cxnSp>
        <p:nvCxnSpPr>
          <p:cNvPr id="19" name="Straight Connector 18"/>
          <p:cNvCxnSpPr>
            <a:cxnSpLocks/>
          </p:cNvCxnSpPr>
          <p:nvPr/>
        </p:nvCxnSpPr>
        <p:spPr>
          <a:xfrm flipH="1" flipV="1">
            <a:off x="0" y="921780"/>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660972" y="942690"/>
            <a:ext cx="133402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cxnSp>
        <p:nvCxnSpPr>
          <p:cNvPr id="22" name="Straight Connector 21"/>
          <p:cNvCxnSpPr>
            <a:cxnSpLocks/>
          </p:cNvCxnSpPr>
          <p:nvPr/>
        </p:nvCxnSpPr>
        <p:spPr>
          <a:xfrm flipV="1">
            <a:off x="4572000" y="915948"/>
            <a:ext cx="0" cy="5943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0" y="1437634"/>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4591930"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2626A60-9FDA-7F7C-27E8-F1EE4B5043A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Conventional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7" name="Rectangle 6">
            <a:extLst>
              <a:ext uri="{FF2B5EF4-FFF2-40B4-BE49-F238E27FC236}">
                <a16:creationId xmlns:a16="http://schemas.microsoft.com/office/drawing/2014/main" id="{618502F0-07ED-F2FD-0A08-4B710D86D51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C4B58194-EEED-2B33-465C-667B7F0C16F8}"/>
              </a:ext>
            </a:extLst>
          </p:cNvPr>
          <p:cNvSpPr txBox="1"/>
          <p:nvPr/>
        </p:nvSpPr>
        <p:spPr>
          <a:xfrm>
            <a:off x="5723278" y="920440"/>
            <a:ext cx="241444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cxnSp>
        <p:nvCxnSpPr>
          <p:cNvPr id="8" name="Straight Connector 7">
            <a:extLst>
              <a:ext uri="{FF2B5EF4-FFF2-40B4-BE49-F238E27FC236}">
                <a16:creationId xmlns:a16="http://schemas.microsoft.com/office/drawing/2014/main" id="{C00E3E77-C1AD-88E0-5E01-ECC5A2EBADA9}"/>
              </a:ext>
            </a:extLst>
          </p:cNvPr>
          <p:cNvCxnSpPr>
            <a:cxnSpLocks/>
          </p:cNvCxnSpPr>
          <p:nvPr/>
        </p:nvCxnSpPr>
        <p:spPr>
          <a:xfrm flipH="1" flipV="1">
            <a:off x="4524357" y="737617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5BC2FB-988D-C485-D48A-9E0D2AE1245B}"/>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60D6B6E-5B1D-F338-0889-62AA72DCB7CF}"/>
              </a:ext>
            </a:extLst>
          </p:cNvPr>
          <p:cNvSpPr/>
          <p:nvPr/>
        </p:nvSpPr>
        <p:spPr>
          <a:xfrm>
            <a:off x="4571998" y="1702559"/>
            <a:ext cx="4572002" cy="95410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Conservatives want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C21B30"/>
                </a:solidFill>
                <a:effectLst/>
                <a:uLnTx/>
                <a:uFillTx/>
                <a:latin typeface="Avenir Black Oblique" panose="02000503020000020003" pitchFamily="2" charset="0"/>
                <a:ea typeface="Avenir Medium" charset="0"/>
                <a:cs typeface="Avenir Medium" charset="0"/>
              </a:rPr>
              <a:t>f</a:t>
            </a:r>
            <a:r>
              <a:rPr kumimoji="0" lang="en-US" sz="2600" b="1" i="1" u="none" strike="noStrike" kern="1200" cap="none" spc="0" normalizeH="0" baseline="0" noProof="0" dirty="0">
                <a:ln>
                  <a:noFill/>
                </a:ln>
                <a:solidFill>
                  <a:srgbClr val="C21B30"/>
                </a:solidFill>
                <a:effectLst/>
                <a:uLnTx/>
                <a:uFillTx/>
                <a:latin typeface="Avenir Black Oblique" panose="02000503020000020003" pitchFamily="2" charset="0"/>
                <a:ea typeface="Avenir Medium" charset="0"/>
                <a:cs typeface="Avenir Medium" charset="0"/>
              </a:rPr>
              <a:t>ree-market rent signals. </a:t>
            </a:r>
          </a:p>
          <a:p>
            <a:pPr marL="461963" marR="0" lvl="0" indent="-446088" algn="ctr" defTabSz="914400" rtl="0" eaLnBrk="0" fontAlgn="base" latinLnBrk="0" hangingPunct="0">
              <a:lnSpc>
                <a:spcPct val="100000"/>
              </a:lnSpc>
              <a:spcBef>
                <a:spcPct val="0"/>
              </a:spcBef>
              <a:spcAft>
                <a:spcPct val="0"/>
              </a:spcAft>
              <a:buClrTx/>
              <a:buSzTx/>
              <a:buFont typeface="+mj-lt"/>
              <a:buAutoNum type="arabicPeriod"/>
              <a:tabLst/>
              <a:defRPr/>
            </a:pPr>
            <a:endParaRPr kumimoji="0" lang="en-US" sz="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p:txBody>
      </p:sp>
      <p:sp>
        <p:nvSpPr>
          <p:cNvPr id="6" name="Rectangle 5">
            <a:extLst>
              <a:ext uri="{FF2B5EF4-FFF2-40B4-BE49-F238E27FC236}">
                <a16:creationId xmlns:a16="http://schemas.microsoft.com/office/drawing/2014/main" id="{0D1A847C-1219-6D75-676B-BBF7E9081187}"/>
              </a:ext>
            </a:extLst>
          </p:cNvPr>
          <p:cNvSpPr/>
          <p:nvPr/>
        </p:nvSpPr>
        <p:spPr>
          <a:xfrm>
            <a:off x="11315" y="1702560"/>
            <a:ext cx="4560683" cy="89255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1F75"/>
                </a:solidFill>
                <a:effectLst/>
                <a:uLnTx/>
                <a:uFillTx/>
                <a:latin typeface="Avenir Book" panose="02000503020000020003" pitchFamily="2" charset="0"/>
                <a:ea typeface="Avenir Medium" charset="0"/>
                <a:cs typeface="Avenir Medium" charset="0"/>
              </a:rPr>
              <a:t>Liberals want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1" u="none" strike="noStrike" kern="1200" cap="none" spc="0" normalizeH="0" baseline="0" noProof="0" dirty="0">
                <a:ln>
                  <a:noFill/>
                </a:ln>
                <a:solidFill>
                  <a:srgbClr val="001F75"/>
                </a:solidFill>
                <a:effectLst/>
                <a:uLnTx/>
                <a:uFillTx/>
                <a:latin typeface="Avenir Black Oblique" panose="02000503020000020003" pitchFamily="2" charset="0"/>
                <a:ea typeface="Avenir Medium" charset="0"/>
                <a:cs typeface="Avenir Medium" charset="0"/>
              </a:rPr>
              <a:t>rent control laws.</a:t>
            </a:r>
          </a:p>
        </p:txBody>
      </p:sp>
    </p:spTree>
    <p:extLst>
      <p:ext uri="{BB962C8B-B14F-4D97-AF65-F5344CB8AC3E}">
        <p14:creationId xmlns:p14="http://schemas.microsoft.com/office/powerpoint/2010/main" val="1442920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2" y="876300"/>
            <a:ext cx="9144001" cy="335476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u="none" strike="noStrike" kern="1200" cap="none" spc="0" normalizeH="0" baseline="0" noProof="0" dirty="0">
                <a:ln>
                  <a:noFill/>
                </a:ln>
                <a:solidFill>
                  <a:srgbClr val="000000"/>
                </a:solidFill>
                <a:effectLst/>
                <a:uLnTx/>
                <a:uFillTx/>
                <a:latin typeface="Avenir Black" panose="02000503020000020003" pitchFamily="2" charset="0"/>
                <a:ea typeface="ＭＳ Ｐゴシック" charset="0"/>
                <a:cs typeface="Avenir Medium" charset="0"/>
              </a:rPr>
              <a:t>Radical Theory Tools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Private Ownership and Cooperative Ownership</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p:txBody>
      </p:sp>
      <p:sp>
        <p:nvSpPr>
          <p:cNvPr id="2" name="Rectangle 1">
            <a:extLst>
              <a:ext uri="{FF2B5EF4-FFF2-40B4-BE49-F238E27FC236}">
                <a16:creationId xmlns:a16="http://schemas.microsoft.com/office/drawing/2014/main" id="{D83EC07A-91EE-E33C-DDB9-7ADDE57F422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5" name="TextBox 4">
            <a:extLst>
              <a:ext uri="{FF2B5EF4-FFF2-40B4-BE49-F238E27FC236}">
                <a16:creationId xmlns:a16="http://schemas.microsoft.com/office/drawing/2014/main" id="{E667AD4D-2036-D7CC-3C57-83A455463D9C}"/>
              </a:ext>
            </a:extLst>
          </p:cNvPr>
          <p:cNvSpPr txBox="1"/>
          <p:nvPr/>
        </p:nvSpPr>
        <p:spPr>
          <a:xfrm>
            <a:off x="207213" y="6098136"/>
            <a:ext cx="8307441"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These tools are built on the foundation presented in Chapter 6.</a:t>
            </a:r>
          </a:p>
        </p:txBody>
      </p:sp>
      <p:sp>
        <p:nvSpPr>
          <p:cNvPr id="6" name="Rectangle 5">
            <a:extLst>
              <a:ext uri="{FF2B5EF4-FFF2-40B4-BE49-F238E27FC236}">
                <a16:creationId xmlns:a16="http://schemas.microsoft.com/office/drawing/2014/main" id="{20939661-1CD8-AF67-7F4F-8FEDC85C28B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p>
        </p:txBody>
      </p:sp>
      <p:cxnSp>
        <p:nvCxnSpPr>
          <p:cNvPr id="7" name="Straight Connector 6">
            <a:extLst>
              <a:ext uri="{FF2B5EF4-FFF2-40B4-BE49-F238E27FC236}">
                <a16:creationId xmlns:a16="http://schemas.microsoft.com/office/drawing/2014/main" id="{4C35F922-DBE4-82A0-4F93-1CFC0E60C4B0}"/>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B145C90-57A1-E5DF-2014-314321A512B5}"/>
              </a:ext>
            </a:extLst>
          </p:cNvPr>
          <p:cNvPicPr>
            <a:picLocks noChangeAspect="1"/>
          </p:cNvPicPr>
          <p:nvPr/>
        </p:nvPicPr>
        <p:blipFill>
          <a:blip r:embed="rId4"/>
          <a:stretch>
            <a:fillRect/>
          </a:stretch>
        </p:blipFill>
        <p:spPr>
          <a:xfrm>
            <a:off x="1558027" y="2876460"/>
            <a:ext cx="6027946" cy="2824490"/>
          </a:xfrm>
          <a:prstGeom prst="rect">
            <a:avLst/>
          </a:prstGeom>
          <a:ln>
            <a:solidFill>
              <a:srgbClr val="000000"/>
            </a:solidFill>
          </a:ln>
        </p:spPr>
      </p:pic>
      <p:sp>
        <p:nvSpPr>
          <p:cNvPr id="10" name="Rectangle 9">
            <a:extLst>
              <a:ext uri="{FF2B5EF4-FFF2-40B4-BE49-F238E27FC236}">
                <a16:creationId xmlns:a16="http://schemas.microsoft.com/office/drawing/2014/main" id="{2512CB43-5C13-37FE-AE10-7058E4B7FB11}"/>
              </a:ext>
            </a:extLst>
          </p:cNvPr>
          <p:cNvSpPr/>
          <p:nvPr/>
        </p:nvSpPr>
        <p:spPr bwMode="auto">
          <a:xfrm>
            <a:off x="257358" y="572509"/>
            <a:ext cx="8629285" cy="59436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dirty="0">
              <a:noFill/>
              <a:latin typeface="Avenir Book" panose="02000503020000020003" pitchFamily="2" charset="0"/>
              <a:ea typeface="ＭＳ Ｐゴシック" charset="0"/>
              <a:cs typeface="ＭＳ Ｐゴシック" charset="0"/>
            </a:endParaRPr>
          </a:p>
        </p:txBody>
      </p:sp>
    </p:spTree>
    <p:extLst>
      <p:ext uri="{BB962C8B-B14F-4D97-AF65-F5344CB8AC3E}">
        <p14:creationId xmlns:p14="http://schemas.microsoft.com/office/powerpoint/2010/main" val="3099279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8706-F20F-372B-61C5-1FF61FE3B3C0}"/>
            </a:ext>
          </a:extLst>
        </p:cNvPr>
        <p:cNvGrpSpPr/>
        <p:nvPr/>
      </p:nvGrpSpPr>
      <p:grpSpPr>
        <a:xfrm>
          <a:off x="0" y="0"/>
          <a:ext cx="0" cy="0"/>
          <a:chOff x="0" y="0"/>
          <a:chExt cx="0" cy="0"/>
        </a:xfrm>
      </p:grpSpPr>
      <p:sp>
        <p:nvSpPr>
          <p:cNvPr id="25" name="Text Box 4">
            <a:extLst>
              <a:ext uri="{FF2B5EF4-FFF2-40B4-BE49-F238E27FC236}">
                <a16:creationId xmlns:a16="http://schemas.microsoft.com/office/drawing/2014/main" id="{814BF179-3FDA-A579-51D7-90581BD221D3}"/>
              </a:ext>
            </a:extLst>
          </p:cNvPr>
          <p:cNvSpPr txBox="1">
            <a:spLocks noChangeArrowheads="1"/>
          </p:cNvSpPr>
          <p:nvPr/>
        </p:nvSpPr>
        <p:spPr bwMode="auto">
          <a:xfrm>
            <a:off x="382137" y="1502362"/>
            <a:ext cx="9144000" cy="3308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Ownership</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Governance</a:t>
            </a:r>
          </a:p>
          <a:p>
            <a:pPr marL="195263" marR="0" lvl="4" indent="0" algn="l" defTabSz="914400" rtl="0" eaLnBrk="1" fontAlgn="base" latinLnBrk="0" hangingPunct="1">
              <a:lnSpc>
                <a:spcPct val="10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Meeting people’s </a:t>
            </a:r>
          </a:p>
          <a:p>
            <a:pPr marL="195263" marR="0" lvl="4" indent="0" algn="l" defTabSz="914400" rtl="0" eaLnBrk="1" fontAlgn="base" latinLnBrk="0" hangingPunct="1">
              <a:lnSpc>
                <a:spcPct val="100000"/>
              </a:lnSpc>
              <a:spcBef>
                <a:spcPct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material needs</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Sustainability</a:t>
            </a:r>
          </a:p>
          <a:p>
            <a:pPr marL="195263" marR="0" lvl="4" indent="0" algn="l" defTabSz="914400" rtl="0" eaLnBrk="1" fontAlgn="base" latinLnBrk="0" hangingPunct="1">
              <a:lnSpc>
                <a:spcPct val="100000"/>
              </a:lnSpc>
              <a:spcBef>
                <a:spcPct val="0"/>
              </a:spcBef>
              <a:spcAft>
                <a:spcPts val="60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Communities</a:t>
            </a:r>
          </a:p>
        </p:txBody>
      </p:sp>
      <p:pic>
        <p:nvPicPr>
          <p:cNvPr id="7" name="Picture 6">
            <a:extLst>
              <a:ext uri="{FF2B5EF4-FFF2-40B4-BE49-F238E27FC236}">
                <a16:creationId xmlns:a16="http://schemas.microsoft.com/office/drawing/2014/main" id="{3F1DDE7E-64C4-6C91-3DDF-E82C96D1053C}"/>
              </a:ext>
            </a:extLst>
          </p:cNvPr>
          <p:cNvPicPr>
            <a:picLocks noChangeAspect="1"/>
          </p:cNvPicPr>
          <p:nvPr/>
        </p:nvPicPr>
        <p:blipFill rotWithShape="1">
          <a:blip r:embed="rId3">
            <a:extLst>
              <a:ext uri="{28A0092B-C50C-407E-A947-70E740481C1C}">
                <a14:useLocalDpi xmlns:a14="http://schemas.microsoft.com/office/drawing/2010/main" val="0"/>
              </a:ext>
            </a:extLst>
          </a:blip>
          <a:srcRect r="6954"/>
          <a:stretch/>
        </p:blipFill>
        <p:spPr>
          <a:xfrm>
            <a:off x="5510071" y="1369422"/>
            <a:ext cx="3190206" cy="3516733"/>
          </a:xfrm>
          <a:prstGeom prst="rect">
            <a:avLst/>
          </a:prstGeom>
        </p:spPr>
      </p:pic>
      <p:pic>
        <p:nvPicPr>
          <p:cNvPr id="11" name="Picture 10">
            <a:extLst>
              <a:ext uri="{FF2B5EF4-FFF2-40B4-BE49-F238E27FC236}">
                <a16:creationId xmlns:a16="http://schemas.microsoft.com/office/drawing/2014/main" id="{48E9472C-3B66-66D8-2A89-57BE535FE617}"/>
              </a:ext>
            </a:extLst>
          </p:cNvPr>
          <p:cNvPicPr>
            <a:picLocks noChangeAspect="1"/>
          </p:cNvPicPr>
          <p:nvPr/>
        </p:nvPicPr>
        <p:blipFill rotWithShape="1">
          <a:blip r:embed="rId4">
            <a:extLst>
              <a:ext uri="{28A0092B-C50C-407E-A947-70E740481C1C}">
                <a14:useLocalDpi xmlns:a14="http://schemas.microsoft.com/office/drawing/2010/main" val="0"/>
              </a:ext>
            </a:extLst>
          </a:blip>
          <a:srcRect r="5803"/>
          <a:stretch/>
        </p:blipFill>
        <p:spPr>
          <a:xfrm>
            <a:off x="5392713" y="1304426"/>
            <a:ext cx="3307564" cy="3657600"/>
          </a:xfrm>
          <a:prstGeom prst="rect">
            <a:avLst/>
          </a:prstGeom>
          <a:ln>
            <a:noFill/>
          </a:ln>
        </p:spPr>
      </p:pic>
      <p:pic>
        <p:nvPicPr>
          <p:cNvPr id="14" name="Picture 13">
            <a:extLst>
              <a:ext uri="{FF2B5EF4-FFF2-40B4-BE49-F238E27FC236}">
                <a16:creationId xmlns:a16="http://schemas.microsoft.com/office/drawing/2014/main" id="{5841F9AA-7955-3320-CA51-F62BCC1B04A8}"/>
              </a:ext>
            </a:extLst>
          </p:cNvPr>
          <p:cNvPicPr>
            <a:picLocks noChangeAspect="1"/>
          </p:cNvPicPr>
          <p:nvPr/>
        </p:nvPicPr>
        <p:blipFill rotWithShape="1">
          <a:blip r:embed="rId5">
            <a:extLst>
              <a:ext uri="{28A0092B-C50C-407E-A947-70E740481C1C}">
                <a14:useLocalDpi xmlns:a14="http://schemas.microsoft.com/office/drawing/2010/main" val="0"/>
              </a:ext>
            </a:extLst>
          </a:blip>
          <a:srcRect r="5802"/>
          <a:stretch/>
        </p:blipFill>
        <p:spPr>
          <a:xfrm>
            <a:off x="5388558" y="1304426"/>
            <a:ext cx="3307564" cy="3657600"/>
          </a:xfrm>
          <a:prstGeom prst="rect">
            <a:avLst/>
          </a:prstGeom>
          <a:ln>
            <a:noFill/>
          </a:ln>
        </p:spPr>
      </p:pic>
      <p:pic>
        <p:nvPicPr>
          <p:cNvPr id="21" name="Picture 20">
            <a:extLst>
              <a:ext uri="{FF2B5EF4-FFF2-40B4-BE49-F238E27FC236}">
                <a16:creationId xmlns:a16="http://schemas.microsoft.com/office/drawing/2014/main" id="{ACDA23C1-1444-3305-8068-5B9F1ECFAEE4}"/>
              </a:ext>
            </a:extLst>
          </p:cNvPr>
          <p:cNvPicPr>
            <a:picLocks noChangeAspect="1"/>
          </p:cNvPicPr>
          <p:nvPr/>
        </p:nvPicPr>
        <p:blipFill rotWithShape="1">
          <a:blip r:embed="rId6">
            <a:extLst>
              <a:ext uri="{28A0092B-C50C-407E-A947-70E740481C1C}">
                <a14:useLocalDpi xmlns:a14="http://schemas.microsoft.com/office/drawing/2010/main" val="0"/>
              </a:ext>
            </a:extLst>
          </a:blip>
          <a:srcRect r="5803"/>
          <a:stretch/>
        </p:blipFill>
        <p:spPr>
          <a:xfrm>
            <a:off x="5384403" y="1304426"/>
            <a:ext cx="3307564" cy="3657600"/>
          </a:xfrm>
          <a:prstGeom prst="rect">
            <a:avLst/>
          </a:prstGeom>
        </p:spPr>
      </p:pic>
      <p:sp>
        <p:nvSpPr>
          <p:cNvPr id="17" name="TextBox 16">
            <a:extLst>
              <a:ext uri="{FF2B5EF4-FFF2-40B4-BE49-F238E27FC236}">
                <a16:creationId xmlns:a16="http://schemas.microsoft.com/office/drawing/2014/main" id="{A3BAE1B1-B8ED-E44E-BB03-682ACF1FC22E}"/>
              </a:ext>
            </a:extLst>
          </p:cNvPr>
          <p:cNvSpPr txBox="1"/>
          <p:nvPr/>
        </p:nvSpPr>
        <p:spPr>
          <a:xfrm rot="20163887">
            <a:off x="7256996" y="4380963"/>
            <a:ext cx="1545616"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sp>
        <p:nvSpPr>
          <p:cNvPr id="24" name="Rectangle 23">
            <a:extLst>
              <a:ext uri="{FF2B5EF4-FFF2-40B4-BE49-F238E27FC236}">
                <a16:creationId xmlns:a16="http://schemas.microsoft.com/office/drawing/2014/main" id="{52F45CE1-72DE-AF03-6DDA-D8E143D4B08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Building Radical Theory in Two Parts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26" name="TextBox 25">
            <a:extLst>
              <a:ext uri="{FF2B5EF4-FFF2-40B4-BE49-F238E27FC236}">
                <a16:creationId xmlns:a16="http://schemas.microsoft.com/office/drawing/2014/main" id="{A1C6B64C-3584-C4C8-3627-CC32DA2C7878}"/>
              </a:ext>
            </a:extLst>
          </p:cNvPr>
          <p:cNvSpPr txBox="1"/>
          <p:nvPr/>
        </p:nvSpPr>
        <p:spPr>
          <a:xfrm>
            <a:off x="148740" y="1947170"/>
            <a:ext cx="46519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(1)</a:t>
            </a:r>
          </a:p>
        </p:txBody>
      </p:sp>
      <p:sp>
        <p:nvSpPr>
          <p:cNvPr id="27" name="TextBox 26">
            <a:extLst>
              <a:ext uri="{FF2B5EF4-FFF2-40B4-BE49-F238E27FC236}">
                <a16:creationId xmlns:a16="http://schemas.microsoft.com/office/drawing/2014/main" id="{8FC4D5CD-0FE2-50C1-CEE2-45C7AAA331C2}"/>
              </a:ext>
            </a:extLst>
          </p:cNvPr>
          <p:cNvSpPr txBox="1"/>
          <p:nvPr/>
        </p:nvSpPr>
        <p:spPr>
          <a:xfrm>
            <a:off x="147138" y="2383224"/>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(2)</a:t>
            </a:r>
          </a:p>
        </p:txBody>
      </p:sp>
      <p:sp>
        <p:nvSpPr>
          <p:cNvPr id="28" name="TextBox 27">
            <a:extLst>
              <a:ext uri="{FF2B5EF4-FFF2-40B4-BE49-F238E27FC236}">
                <a16:creationId xmlns:a16="http://schemas.microsoft.com/office/drawing/2014/main" id="{5A7FCD69-3DD0-1AA5-1E87-4627CDA089B2}"/>
              </a:ext>
            </a:extLst>
          </p:cNvPr>
          <p:cNvSpPr txBox="1"/>
          <p:nvPr/>
        </p:nvSpPr>
        <p:spPr>
          <a:xfrm>
            <a:off x="147138" y="3566785"/>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(4)</a:t>
            </a:r>
          </a:p>
        </p:txBody>
      </p:sp>
      <p:sp>
        <p:nvSpPr>
          <p:cNvPr id="29" name="TextBox 28">
            <a:extLst>
              <a:ext uri="{FF2B5EF4-FFF2-40B4-BE49-F238E27FC236}">
                <a16:creationId xmlns:a16="http://schemas.microsoft.com/office/drawing/2014/main" id="{CDB65786-D8FC-4317-7218-E346A8FEBA74}"/>
              </a:ext>
            </a:extLst>
          </p:cNvPr>
          <p:cNvSpPr txBox="1"/>
          <p:nvPr/>
        </p:nvSpPr>
        <p:spPr>
          <a:xfrm>
            <a:off x="147138" y="3965101"/>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(5)</a:t>
            </a:r>
          </a:p>
        </p:txBody>
      </p:sp>
      <p:sp>
        <p:nvSpPr>
          <p:cNvPr id="30" name="TextBox 29">
            <a:extLst>
              <a:ext uri="{FF2B5EF4-FFF2-40B4-BE49-F238E27FC236}">
                <a16:creationId xmlns:a16="http://schemas.microsoft.com/office/drawing/2014/main" id="{AFF0A38B-1DCB-B2D7-1BB2-05E01E86A81E}"/>
              </a:ext>
            </a:extLst>
          </p:cNvPr>
          <p:cNvSpPr txBox="1"/>
          <p:nvPr/>
        </p:nvSpPr>
        <p:spPr>
          <a:xfrm>
            <a:off x="148740" y="2810762"/>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(3)</a:t>
            </a:r>
          </a:p>
        </p:txBody>
      </p:sp>
      <p:sp>
        <p:nvSpPr>
          <p:cNvPr id="31" name="TextBox 30">
            <a:extLst>
              <a:ext uri="{FF2B5EF4-FFF2-40B4-BE49-F238E27FC236}">
                <a16:creationId xmlns:a16="http://schemas.microsoft.com/office/drawing/2014/main" id="{242966F8-17B6-F950-2CE0-BE0D1DA5DA01}"/>
              </a:ext>
            </a:extLst>
          </p:cNvPr>
          <p:cNvSpPr txBox="1"/>
          <p:nvPr/>
        </p:nvSpPr>
        <p:spPr>
          <a:xfrm>
            <a:off x="147138" y="4364848"/>
            <a:ext cx="46679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venir Black" panose="02000503020000020003" pitchFamily="2" charset="0"/>
                <a:ea typeface="ＭＳ Ｐゴシック" pitchFamily="-106" charset="-128"/>
              </a:rPr>
              <a:t>(6)</a:t>
            </a:r>
          </a:p>
        </p:txBody>
      </p:sp>
      <p:sp>
        <p:nvSpPr>
          <p:cNvPr id="32" name="Rectangle 31">
            <a:extLst>
              <a:ext uri="{FF2B5EF4-FFF2-40B4-BE49-F238E27FC236}">
                <a16:creationId xmlns:a16="http://schemas.microsoft.com/office/drawing/2014/main" id="{1D94EA7E-40C8-763C-EF23-254A0CDDDD6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3" name="Rectangle 40">
            <a:extLst>
              <a:ext uri="{FF2B5EF4-FFF2-40B4-BE49-F238E27FC236}">
                <a16:creationId xmlns:a16="http://schemas.microsoft.com/office/drawing/2014/main" id="{18BAB2E6-4E51-ECF8-1FA0-A853754DAB4B}"/>
              </a:ext>
            </a:extLst>
          </p:cNvPr>
          <p:cNvSpPr>
            <a:spLocks noChangeArrowheads="1"/>
          </p:cNvSpPr>
          <p:nvPr/>
        </p:nvSpPr>
        <p:spPr bwMode="auto">
          <a:xfrm>
            <a:off x="16377" y="518630"/>
            <a:ext cx="8402322" cy="830997"/>
          </a:xfrm>
          <a:prstGeom prst="rect">
            <a:avLst/>
          </a:prstGeom>
          <a:noFill/>
          <a:ln w="9525">
            <a:noFill/>
            <a:miter lim="800000"/>
            <a:headEnd/>
            <a:tailEnd/>
          </a:ln>
        </p:spPr>
        <p:txBody>
          <a:bodyPr wrap="square">
            <a:prstTxWarp prst="textNoShape">
              <a:avLst/>
            </a:prstTxWarp>
            <a:spAutoFit/>
          </a:bodyPr>
          <a:lstStyle/>
          <a:p>
            <a:pPr marL="1208088" marR="0" lvl="0" indent="-1208088"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Practice: Write the names of the six core points of economic </a:t>
            </a:r>
          </a:p>
          <a:p>
            <a:pPr marL="1258888"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systems.</a:t>
            </a:r>
          </a:p>
        </p:txBody>
      </p:sp>
      <p:cxnSp>
        <p:nvCxnSpPr>
          <p:cNvPr id="34" name="Straight Connector 33">
            <a:extLst>
              <a:ext uri="{FF2B5EF4-FFF2-40B4-BE49-F238E27FC236}">
                <a16:creationId xmlns:a16="http://schemas.microsoft.com/office/drawing/2014/main" id="{689538C5-ECF6-C102-28B1-C16E4AFCD705}"/>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599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xEl>
                                              <p:pRg st="2" end="2"/>
                                            </p:txEl>
                                          </p:spTgt>
                                        </p:tgtEl>
                                        <p:attrNameLst>
                                          <p:attrName>style.visibility</p:attrName>
                                        </p:attrNameLst>
                                      </p:cBhvr>
                                      <p:to>
                                        <p:strVal val="visible"/>
                                      </p:to>
                                    </p:set>
                                    <p:animEffect transition="in" filter="fade">
                                      <p:cBhvr>
                                        <p:cTn id="10" dur="2000"/>
                                        <p:tgtEl>
                                          <p:spTgt spid="2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20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xEl>
                                              <p:pRg st="3" end="3"/>
                                            </p:txEl>
                                          </p:spTgt>
                                        </p:tgtEl>
                                        <p:attrNameLst>
                                          <p:attrName>style.visibility</p:attrName>
                                        </p:attrNameLst>
                                      </p:cBhvr>
                                      <p:to>
                                        <p:strVal val="visible"/>
                                      </p:to>
                                    </p:set>
                                    <p:animEffect transition="in" filter="fade">
                                      <p:cBhvr>
                                        <p:cTn id="21" dur="2000"/>
                                        <p:tgtEl>
                                          <p:spTgt spid="25">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2000"/>
                                        <p:tgtEl>
                                          <p:spTgt spid="30"/>
                                        </p:tgtEl>
                                      </p:cBhvr>
                                    </p:animEffect>
                                  </p:childTnLst>
                                </p:cTn>
                              </p:par>
                              <p:par>
                                <p:cTn id="30" presetID="10" presetClass="entr" presetSubtype="0" fill="hold" nodeType="withEffect">
                                  <p:stCondLst>
                                    <p:cond delay="0"/>
                                  </p:stCondLst>
                                  <p:childTnLst>
                                    <p:set>
                                      <p:cBhvr>
                                        <p:cTn id="31" dur="1" fill="hold">
                                          <p:stCondLst>
                                            <p:cond delay="0"/>
                                          </p:stCondLst>
                                        </p:cTn>
                                        <p:tgtEl>
                                          <p:spTgt spid="25">
                                            <p:txEl>
                                              <p:pRg st="4" end="4"/>
                                            </p:txEl>
                                          </p:spTgt>
                                        </p:tgtEl>
                                        <p:attrNameLst>
                                          <p:attrName>style.visibility</p:attrName>
                                        </p:attrNameLst>
                                      </p:cBhvr>
                                      <p:to>
                                        <p:strVal val="visible"/>
                                      </p:to>
                                    </p:set>
                                    <p:animEffect transition="in" filter="fade">
                                      <p:cBhvr>
                                        <p:cTn id="32" dur="2000"/>
                                        <p:tgtEl>
                                          <p:spTgt spid="25">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xEl>
                                              <p:pRg st="5" end="5"/>
                                            </p:txEl>
                                          </p:spTgt>
                                        </p:tgtEl>
                                        <p:attrNameLst>
                                          <p:attrName>style.visibility</p:attrName>
                                        </p:attrNameLst>
                                      </p:cBhvr>
                                      <p:to>
                                        <p:strVal val="visible"/>
                                      </p:to>
                                    </p:set>
                                    <p:animEffect transition="in" filter="fade">
                                      <p:cBhvr>
                                        <p:cTn id="35" dur="2000"/>
                                        <p:tgtEl>
                                          <p:spTgt spid="2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2000"/>
                                        <p:tgtEl>
                                          <p:spTgt spid="28"/>
                                        </p:tgtEl>
                                      </p:cBhvr>
                                    </p:animEffect>
                                  </p:childTnLst>
                                </p:cTn>
                              </p:par>
                              <p:par>
                                <p:cTn id="41" presetID="10" presetClass="entr" presetSubtype="0" fill="hold" nodeType="withEffect">
                                  <p:stCondLst>
                                    <p:cond delay="0"/>
                                  </p:stCondLst>
                                  <p:childTnLst>
                                    <p:set>
                                      <p:cBhvr>
                                        <p:cTn id="42" dur="1" fill="hold">
                                          <p:stCondLst>
                                            <p:cond delay="0"/>
                                          </p:stCondLst>
                                        </p:cTn>
                                        <p:tgtEl>
                                          <p:spTgt spid="25">
                                            <p:txEl>
                                              <p:pRg st="6" end="6"/>
                                            </p:txEl>
                                          </p:spTgt>
                                        </p:tgtEl>
                                        <p:attrNameLst>
                                          <p:attrName>style.visibility</p:attrName>
                                        </p:attrNameLst>
                                      </p:cBhvr>
                                      <p:to>
                                        <p:strVal val="visible"/>
                                      </p:to>
                                    </p:set>
                                    <p:animEffect transition="in" filter="fade">
                                      <p:cBhvr>
                                        <p:cTn id="43" dur="2000"/>
                                        <p:tgtEl>
                                          <p:spTgt spid="2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2000"/>
                                        <p:tgtEl>
                                          <p:spTgt spid="29"/>
                                        </p:tgtEl>
                                      </p:cBhvr>
                                    </p:animEffect>
                                  </p:childTnLst>
                                </p:cTn>
                              </p:par>
                              <p:par>
                                <p:cTn id="49" presetID="10"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2000"/>
                                        <p:tgtEl>
                                          <p:spTgt spid="21"/>
                                        </p:tgtEl>
                                      </p:cBhvr>
                                    </p:animEffect>
                                  </p:childTnLst>
                                </p:cTn>
                              </p:par>
                              <p:par>
                                <p:cTn id="52" presetID="10" presetClass="entr" presetSubtype="0" fill="hold" nodeType="withEffect">
                                  <p:stCondLst>
                                    <p:cond delay="0"/>
                                  </p:stCondLst>
                                  <p:childTnLst>
                                    <p:set>
                                      <p:cBhvr>
                                        <p:cTn id="53" dur="1" fill="hold">
                                          <p:stCondLst>
                                            <p:cond delay="0"/>
                                          </p:stCondLst>
                                        </p:cTn>
                                        <p:tgtEl>
                                          <p:spTgt spid="25">
                                            <p:txEl>
                                              <p:pRg st="7" end="7"/>
                                            </p:txEl>
                                          </p:spTgt>
                                        </p:tgtEl>
                                        <p:attrNameLst>
                                          <p:attrName>style.visibility</p:attrName>
                                        </p:attrNameLst>
                                      </p:cBhvr>
                                      <p:to>
                                        <p:strVal val="visible"/>
                                      </p:to>
                                    </p:set>
                                    <p:animEffect transition="in" filter="fade">
                                      <p:cBhvr>
                                        <p:cTn id="54" dur="2000"/>
                                        <p:tgtEl>
                                          <p:spTgt spid="25">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2000"/>
                                        <p:tgtEl>
                                          <p:spTgt spid="31"/>
                                        </p:tgtEl>
                                      </p:cBhvr>
                                    </p:animEffect>
                                  </p:childTnLst>
                                </p:cTn>
                              </p:par>
                              <p:par>
                                <p:cTn id="60" presetID="10" presetClass="entr" presetSubtype="0" fill="hold" nodeType="withEffect">
                                  <p:stCondLst>
                                    <p:cond delay="0"/>
                                  </p:stCondLst>
                                  <p:childTnLst>
                                    <p:set>
                                      <p:cBhvr>
                                        <p:cTn id="61" dur="1" fill="hold">
                                          <p:stCondLst>
                                            <p:cond delay="0"/>
                                          </p:stCondLst>
                                        </p:cTn>
                                        <p:tgtEl>
                                          <p:spTgt spid="25">
                                            <p:txEl>
                                              <p:pRg st="8" end="8"/>
                                            </p:txEl>
                                          </p:spTgt>
                                        </p:tgtEl>
                                        <p:attrNameLst>
                                          <p:attrName>style.visibility</p:attrName>
                                        </p:attrNameLst>
                                      </p:cBhvr>
                                      <p:to>
                                        <p:strVal val="visible"/>
                                      </p:to>
                                    </p:set>
                                    <p:animEffect transition="in" filter="fade">
                                      <p:cBhvr>
                                        <p:cTn id="62" dur="2000"/>
                                        <p:tgtEl>
                                          <p:spTgt spid="2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A436A1-FDD3-168A-6840-E5CF67A3CD18}"/>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011F8FDF-9A06-8BCE-B817-8AF3B8D15FDD}"/>
              </a:ext>
            </a:extLst>
          </p:cNvPr>
          <p:cNvSpPr/>
          <p:nvPr/>
        </p:nvSpPr>
        <p:spPr>
          <a:xfrm>
            <a:off x="232241" y="553417"/>
            <a:ext cx="4795132" cy="3046988"/>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Radicals use the core point that makes the most sense to analyze a particular issue, but there is no "right" core point. They are all relevant.</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For livelihood and housing, we use the core point of</a:t>
            </a:r>
            <a:r>
              <a:rPr kumimoji="0" lang="en-US" sz="24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400" b="1" strike="noStrike" kern="1200" cap="none" spc="0" normalizeH="0" noProof="0" dirty="0">
                <a:ln>
                  <a:noFill/>
                </a:ln>
                <a:solidFill>
                  <a:srgbClr val="000000"/>
                </a:solidFill>
                <a:effectLst/>
                <a:uLnTx/>
                <a:uFillTx/>
                <a:latin typeface="Avenir Black" panose="02000503020000020003" pitchFamily="2" charset="0"/>
                <a:ea typeface="Avenir Medium" charset="0"/>
                <a:cs typeface="Avenir Medium" charset="0"/>
              </a:rPr>
              <a:t>ownership</a:t>
            </a:r>
            <a:r>
              <a:rPr kumimoji="0" lang="en-US" sz="24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a:t>
            </a:r>
            <a:endPar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4" name="Rectangle 3">
            <a:extLst>
              <a:ext uri="{FF2B5EF4-FFF2-40B4-BE49-F238E27FC236}">
                <a16:creationId xmlns:a16="http://schemas.microsoft.com/office/drawing/2014/main" id="{A8F89CE3-AFD6-3282-2C1F-27DB7E44BA21}"/>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8" name="Straight Connector 7">
            <a:extLst>
              <a:ext uri="{FF2B5EF4-FFF2-40B4-BE49-F238E27FC236}">
                <a16:creationId xmlns:a16="http://schemas.microsoft.com/office/drawing/2014/main" id="{1218F06F-03C9-19BE-0891-904769673EA3}"/>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2CEA928-FCBD-EB60-37E2-3C4CAAD80B5E}"/>
              </a:ext>
            </a:extLst>
          </p:cNvPr>
          <p:cNvPicPr>
            <a:picLocks noChangeAspect="1"/>
          </p:cNvPicPr>
          <p:nvPr/>
        </p:nvPicPr>
        <p:blipFill>
          <a:blip r:embed="rId3"/>
          <a:stretch>
            <a:fillRect/>
          </a:stretch>
        </p:blipFill>
        <p:spPr>
          <a:xfrm>
            <a:off x="5472461" y="553417"/>
            <a:ext cx="3025228" cy="3523283"/>
          </a:xfrm>
          <a:prstGeom prst="rect">
            <a:avLst/>
          </a:prstGeom>
          <a:ln>
            <a:solidFill>
              <a:srgbClr val="000000"/>
            </a:solidFill>
          </a:ln>
        </p:spPr>
      </p:pic>
      <p:sp>
        <p:nvSpPr>
          <p:cNvPr id="6" name="Text Box 4">
            <a:extLst>
              <a:ext uri="{FF2B5EF4-FFF2-40B4-BE49-F238E27FC236}">
                <a16:creationId xmlns:a16="http://schemas.microsoft.com/office/drawing/2014/main" id="{DF2BBB80-A627-9426-709A-47D46D6256B0}"/>
              </a:ext>
            </a:extLst>
          </p:cNvPr>
          <p:cNvSpPr txBox="1">
            <a:spLocks noChangeArrowheads="1"/>
          </p:cNvSpPr>
          <p:nvPr/>
        </p:nvSpPr>
        <p:spPr bwMode="auto">
          <a:xfrm>
            <a:off x="232241" y="3611835"/>
            <a:ext cx="3149852" cy="26314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Ownership</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Governance</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Meeting people’s</a:t>
            </a:r>
            <a:r>
              <a:rPr kumimoji="0" lang="en-US" sz="2000" b="0" i="0" u="none" strike="noStrike" kern="1200" cap="none" spc="0" normalizeH="0" noProof="0" dirty="0">
                <a:ln>
                  <a:noFill/>
                </a:ln>
                <a:solidFill>
                  <a:srgbClr val="000000"/>
                </a:solidFill>
                <a:effectLst/>
                <a:uLnTx/>
                <a:uFillTx/>
                <a:latin typeface="Avenir Book" panose="02000503020000020003" pitchFamily="2" charset="0"/>
                <a:ea typeface="Avenir Medium" charset="0"/>
                <a:cs typeface="Avenir Medium" charset="0"/>
              </a:rPr>
              <a:t> </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basic material needs</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Sustainability</a:t>
            </a:r>
          </a:p>
          <a:p>
            <a:pPr marL="481013" marR="0" lvl="4"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Communities</a:t>
            </a:r>
          </a:p>
        </p:txBody>
      </p:sp>
    </p:spTree>
    <p:extLst>
      <p:ext uri="{BB962C8B-B14F-4D97-AF65-F5344CB8AC3E}">
        <p14:creationId xmlns:p14="http://schemas.microsoft.com/office/powerpoint/2010/main" val="16310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iterate type="lt">
                                    <p:tmPct val="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2000"/>
                                        <p:tgtEl>
                                          <p:spTgt spid="6">
                                            <p:txEl>
                                              <p:pRg st="0" end="0"/>
                                            </p:txEl>
                                          </p:spTgt>
                                        </p:tgtEl>
                                      </p:cBhvr>
                                    </p:animEffect>
                                  </p:childTnLst>
                                </p:cTn>
                              </p:par>
                              <p:par>
                                <p:cTn id="11" presetID="10" presetClass="entr" presetSubtype="0" fill="hold" nodeType="withEffect">
                                  <p:stCondLst>
                                    <p:cond delay="0"/>
                                  </p:stCondLst>
                                  <p:iterate type="lt">
                                    <p:tmPct val="0"/>
                                  </p:iterate>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2000"/>
                                        <p:tgtEl>
                                          <p:spTgt spid="6">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2000"/>
                                        <p:tgtEl>
                                          <p:spTgt spid="6">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2000"/>
                                        <p:tgtEl>
                                          <p:spTgt spid="6">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2000"/>
                                        <p:tgtEl>
                                          <p:spTgt spid="6">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fade">
                                      <p:cBhvr>
                                        <p:cTn id="25" dur="2000"/>
                                        <p:tgtEl>
                                          <p:spTgt spid="6">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mph" presetSubtype="0" fill="hold" nodeType="clickEffect">
                                  <p:stCondLst>
                                    <p:cond delay="0"/>
                                  </p:stCondLst>
                                  <p:iterate type="lt">
                                    <p:tmPct val="4000"/>
                                  </p:iterate>
                                  <p:childTnLst>
                                    <p:set>
                                      <p:cBhvr override="childStyle">
                                        <p:cTn id="29" dur="2000" fill="hold"/>
                                        <p:tgtEl>
                                          <p:spTgt spid="6">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19050" y="2766049"/>
            <a:ext cx="9105900" cy="3539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1:</a:t>
            </a: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ownership in capitalism</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2: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ownership in democratic socialism</a:t>
            </a:r>
          </a:p>
        </p:txBody>
      </p:sp>
      <p:sp>
        <p:nvSpPr>
          <p:cNvPr id="7" name="Text Box 4">
            <a:extLst>
              <a:ext uri="{FF2B5EF4-FFF2-40B4-BE49-F238E27FC236}">
                <a16:creationId xmlns:a16="http://schemas.microsoft.com/office/drawing/2014/main" id="{DA118652-B202-FD7E-2B4E-C436C603B117}"/>
              </a:ext>
            </a:extLst>
          </p:cNvPr>
          <p:cNvSpPr txBox="1">
            <a:spLocks noChangeArrowheads="1"/>
          </p:cNvSpPr>
          <p:nvPr/>
        </p:nvSpPr>
        <p:spPr bwMode="auto">
          <a:xfrm>
            <a:off x="991881" y="859771"/>
            <a:ext cx="4041830" cy="523220"/>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Livelihood and Housing</a:t>
            </a:r>
          </a:p>
        </p:txBody>
      </p:sp>
      <p:sp>
        <p:nvSpPr>
          <p:cNvPr id="2" name="Rectangle 1">
            <a:extLst>
              <a:ext uri="{FF2B5EF4-FFF2-40B4-BE49-F238E27FC236}">
                <a16:creationId xmlns:a16="http://schemas.microsoft.com/office/drawing/2014/main" id="{8192B511-A657-D930-C33B-F4BA88AE6DC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6C7A1F42-D314-6307-5138-FB2751847CF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5" name="Picture 4">
            <a:extLst>
              <a:ext uri="{FF2B5EF4-FFF2-40B4-BE49-F238E27FC236}">
                <a16:creationId xmlns:a16="http://schemas.microsoft.com/office/drawing/2014/main" id="{C784A874-74CA-DD4A-149D-0226F855D0CA}"/>
              </a:ext>
            </a:extLst>
          </p:cNvPr>
          <p:cNvPicPr>
            <a:picLocks noChangeAspect="1"/>
          </p:cNvPicPr>
          <p:nvPr/>
        </p:nvPicPr>
        <p:blipFill rotWithShape="1">
          <a:blip r:embed="rId3">
            <a:extLst>
              <a:ext uri="{28A0092B-C50C-407E-A947-70E740481C1C}">
                <a14:useLocalDpi xmlns:a14="http://schemas.microsoft.com/office/drawing/2010/main" val="0"/>
              </a:ext>
            </a:extLst>
          </a:blip>
          <a:srcRect r="5803"/>
          <a:stretch/>
        </p:blipFill>
        <p:spPr>
          <a:xfrm>
            <a:off x="6143618" y="285438"/>
            <a:ext cx="2894119" cy="3200400"/>
          </a:xfrm>
          <a:prstGeom prst="rect">
            <a:avLst/>
          </a:prstGeom>
        </p:spPr>
      </p:pic>
      <p:sp>
        <p:nvSpPr>
          <p:cNvPr id="6" name="TextBox 5">
            <a:extLst>
              <a:ext uri="{FF2B5EF4-FFF2-40B4-BE49-F238E27FC236}">
                <a16:creationId xmlns:a16="http://schemas.microsoft.com/office/drawing/2014/main" id="{55498E7F-B30E-B9B9-6F61-7639F2C9753C}"/>
              </a:ext>
            </a:extLst>
          </p:cNvPr>
          <p:cNvSpPr txBox="1"/>
          <p:nvPr/>
        </p:nvSpPr>
        <p:spPr>
          <a:xfrm rot="20163887">
            <a:off x="7816707" y="2962672"/>
            <a:ext cx="1273104" cy="338554"/>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cxnSp>
        <p:nvCxnSpPr>
          <p:cNvPr id="12" name="Straight Connector 11">
            <a:extLst>
              <a:ext uri="{FF2B5EF4-FFF2-40B4-BE49-F238E27FC236}">
                <a16:creationId xmlns:a16="http://schemas.microsoft.com/office/drawing/2014/main" id="{C3AA9117-B7F8-65FE-F695-349B371101D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194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fill="hold" nodeType="withEffect">
                                  <p:stCondLst>
                                    <p:cond delay="0"/>
                                  </p:stCondLst>
                                  <p:iterate type="lt">
                                    <p:tmPct val="4000"/>
                                  </p:iterate>
                                  <p:childTnLst>
                                    <p:set>
                                      <p:cBhvr override="childStyle">
                                        <p:cTn id="6" dur="2000" fill="hold"/>
                                        <p:tgtEl>
                                          <p:spTgt spid="39938">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00134" y="2699880"/>
            <a:ext cx="4819546" cy="1862048"/>
          </a:xfrm>
          <a:prstGeom prst="rect">
            <a:avLst/>
          </a:prstGeom>
          <a:noFill/>
          <a:ln>
            <a:solidFill>
              <a:srgbClr val="000000"/>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Workplace Exploitation</a:t>
            </a: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a:t>
            </a: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Capitalist Competition</a:t>
            </a:r>
          </a:p>
        </p:txBody>
      </p:sp>
      <p:sp>
        <p:nvSpPr>
          <p:cNvPr id="2" name="Rectangle 1">
            <a:extLst>
              <a:ext uri="{FF2B5EF4-FFF2-40B4-BE49-F238E27FC236}">
                <a16:creationId xmlns:a16="http://schemas.microsoft.com/office/drawing/2014/main" id="{069ED010-D9C4-2EE5-8C4B-7828A8E366C5}"/>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9" name="Rectangle 18">
            <a:extLst>
              <a:ext uri="{FF2B5EF4-FFF2-40B4-BE49-F238E27FC236}">
                <a16:creationId xmlns:a16="http://schemas.microsoft.com/office/drawing/2014/main" id="{37A05E6D-3C43-37E6-BFB7-2646C8EE817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20" name="Straight Connector 19">
            <a:extLst>
              <a:ext uri="{FF2B5EF4-FFF2-40B4-BE49-F238E27FC236}">
                <a16:creationId xmlns:a16="http://schemas.microsoft.com/office/drawing/2014/main" id="{2DBE15D6-7218-1844-ACA9-CA6F10946B1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person in a hard hat using a grinder&#10;&#10;Description automatically generated">
            <a:extLst>
              <a:ext uri="{FF2B5EF4-FFF2-40B4-BE49-F238E27FC236}">
                <a16:creationId xmlns:a16="http://schemas.microsoft.com/office/drawing/2014/main" id="{94F80F44-7AF1-6B6C-E330-5789360C5F1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62917" y="580389"/>
            <a:ext cx="2893980" cy="1920883"/>
          </a:xfrm>
          <a:prstGeom prst="rect">
            <a:avLst/>
          </a:prstGeom>
          <a:ln>
            <a:solidFill>
              <a:srgbClr val="000000"/>
            </a:solidFill>
          </a:ln>
        </p:spPr>
      </p:pic>
      <p:pic>
        <p:nvPicPr>
          <p:cNvPr id="10" name="Picture 9" descr="A building with trees and bushes&#10;&#10;Description automatically generated">
            <a:extLst>
              <a:ext uri="{FF2B5EF4-FFF2-40B4-BE49-F238E27FC236}">
                <a16:creationId xmlns:a16="http://schemas.microsoft.com/office/drawing/2014/main" id="{836730A4-A830-F398-2945-EE62A3441D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917" y="4771865"/>
            <a:ext cx="2893980" cy="1926909"/>
          </a:xfrm>
          <a:prstGeom prst="rect">
            <a:avLst/>
          </a:prstGeom>
          <a:ln>
            <a:solidFill>
              <a:srgbClr val="000000"/>
            </a:solidFill>
          </a:ln>
        </p:spPr>
      </p:pic>
      <p:sp>
        <p:nvSpPr>
          <p:cNvPr id="3" name="Rectangle 2">
            <a:extLst>
              <a:ext uri="{FF2B5EF4-FFF2-40B4-BE49-F238E27FC236}">
                <a16:creationId xmlns:a16="http://schemas.microsoft.com/office/drawing/2014/main" id="{B6B54BFC-0CA7-B22D-74E4-6029C2669B54}"/>
              </a:ext>
            </a:extLst>
          </p:cNvPr>
          <p:cNvSpPr/>
          <p:nvPr/>
        </p:nvSpPr>
        <p:spPr>
          <a:xfrm>
            <a:off x="5570508" y="3006257"/>
            <a:ext cx="3273286" cy="1292662"/>
          </a:xfrm>
          <a:prstGeom prst="rect">
            <a:avLst/>
          </a:prstGeom>
        </p:spPr>
        <p:txBody>
          <a:bodyPr wrap="square">
            <a:spAutoFit/>
          </a:bodyPr>
          <a:lstStyle/>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The Pressure for Bad </a:t>
            </a:r>
          </a:p>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leads to </a:t>
            </a:r>
          </a:p>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The Visible Suffering</a:t>
            </a:r>
            <a:endParaRPr lang="en-US" dirty="0">
              <a:solidFill>
                <a:srgbClr val="000000"/>
              </a:solidFill>
              <a:latin typeface="Avenir Book" panose="02000503020000020003" pitchFamily="2" charset="0"/>
              <a:ea typeface="Avenir Medium" charset="0"/>
              <a:cs typeface="Avenir Medium" charset="0"/>
            </a:endParaRPr>
          </a:p>
        </p:txBody>
      </p:sp>
      <p:sp>
        <p:nvSpPr>
          <p:cNvPr id="8" name="Rectangle 7">
            <a:extLst>
              <a:ext uri="{FF2B5EF4-FFF2-40B4-BE49-F238E27FC236}">
                <a16:creationId xmlns:a16="http://schemas.microsoft.com/office/drawing/2014/main" id="{2CFF0D97-63A3-BB62-C350-4629CF5D7996}"/>
              </a:ext>
            </a:extLst>
          </p:cNvPr>
          <p:cNvSpPr/>
          <p:nvPr/>
        </p:nvSpPr>
        <p:spPr>
          <a:xfrm>
            <a:off x="5245094" y="4614564"/>
            <a:ext cx="2273306" cy="1938992"/>
          </a:xfrm>
          <a:prstGeom prst="rect">
            <a:avLst/>
          </a:prstGeom>
        </p:spPr>
        <p:txBody>
          <a:bodyPr wrap="square">
            <a:spAutoFit/>
          </a:bodyPr>
          <a:lstStyle/>
          <a:p>
            <a:pPr defTabSz="457200" fontAlgn="auto">
              <a:spcBef>
                <a:spcPts val="0"/>
              </a:spcBef>
              <a:spcAft>
                <a:spcPts val="0"/>
              </a:spcAft>
            </a:pPr>
            <a:r>
              <a:rPr lang="is-IS" sz="2000" dirty="0">
                <a:solidFill>
                  <a:srgbClr val="000000"/>
                </a:solidFill>
                <a:latin typeface="Avenir Book" panose="02000503020000020003" pitchFamily="2" charset="0"/>
                <a:ea typeface="Avenir Medium" charset="0"/>
                <a:cs typeface="Avenir Medium" charset="0"/>
              </a:rPr>
              <a:t>… </a:t>
            </a:r>
            <a:r>
              <a:rPr lang="en-US" sz="2000" dirty="0">
                <a:solidFill>
                  <a:srgbClr val="000000"/>
                </a:solidFill>
                <a:latin typeface="Avenir Book" panose="02000503020000020003" pitchFamily="2" charset="0"/>
                <a:ea typeface="Avenir Medium" charset="0"/>
                <a:cs typeface="Avenir Medium" charset="0"/>
              </a:rPr>
              <a:t>and is represented by the Six-Core Cube of capitalism, which can never be solved. </a:t>
            </a:r>
          </a:p>
        </p:txBody>
      </p:sp>
      <p:pic>
        <p:nvPicPr>
          <p:cNvPr id="9" name="Picture 8" descr="A cube with different colored squares&#10;&#10;Description automatically generated">
            <a:extLst>
              <a:ext uri="{FF2B5EF4-FFF2-40B4-BE49-F238E27FC236}">
                <a16:creationId xmlns:a16="http://schemas.microsoft.com/office/drawing/2014/main" id="{A6D9970D-F8F7-B55A-2339-541AF42EAE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0678" y="5376191"/>
            <a:ext cx="1161288" cy="1088136"/>
          </a:xfrm>
          <a:prstGeom prst="rect">
            <a:avLst/>
          </a:prstGeom>
        </p:spPr>
      </p:pic>
      <p:sp>
        <p:nvSpPr>
          <p:cNvPr id="13" name="Right Brace 12">
            <a:extLst>
              <a:ext uri="{FF2B5EF4-FFF2-40B4-BE49-F238E27FC236}">
                <a16:creationId xmlns:a16="http://schemas.microsoft.com/office/drawing/2014/main" id="{EFE39FCB-F73F-4A9D-BDC2-24C7F28E9EDC}"/>
              </a:ext>
            </a:extLst>
          </p:cNvPr>
          <p:cNvSpPr/>
          <p:nvPr/>
        </p:nvSpPr>
        <p:spPr>
          <a:xfrm>
            <a:off x="5057134" y="2699880"/>
            <a:ext cx="375920" cy="1862048"/>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5159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0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20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0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0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373955" y="1195611"/>
            <a:ext cx="4431933" cy="4431933"/>
          </a:xfrm>
          <a:prstGeom prst="rect">
            <a:avLst/>
          </a:prstGeom>
        </p:spPr>
      </p:pic>
      <p:sp>
        <p:nvSpPr>
          <p:cNvPr id="46" name="Text Box 4"/>
          <p:cNvSpPr txBox="1">
            <a:spLocks noChangeArrowheads="1"/>
          </p:cNvSpPr>
          <p:nvPr/>
        </p:nvSpPr>
        <p:spPr bwMode="auto">
          <a:xfrm>
            <a:off x="-116007" y="1475503"/>
            <a:ext cx="7141275" cy="3893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Private Ownership</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Top-Down Governance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Individuals at Risk</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 for Profit</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Unsustainable Growth</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Unhealthy Communities</a:t>
            </a:r>
          </a:p>
          <a:p>
            <a:pPr marL="195263" marR="0" lvl="4" indent="0" algn="l" defTabSz="914400" rtl="0" eaLnBrk="1" fontAlgn="base" latinLnBrk="0" hangingPunct="1">
              <a:lnSpc>
                <a:spcPct val="100000"/>
              </a:lnSpc>
              <a:spcBef>
                <a:spcPct val="0"/>
              </a:spcBef>
              <a:spcAft>
                <a:spcPts val="600"/>
              </a:spcAft>
              <a:buClrTx/>
              <a:buSzTx/>
              <a:buFontTx/>
              <a:buNone/>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endPar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5" name="Rectangle 4">
            <a:extLst>
              <a:ext uri="{FF2B5EF4-FFF2-40B4-BE49-F238E27FC236}">
                <a16:creationId xmlns:a16="http://schemas.microsoft.com/office/drawing/2014/main" id="{9030E385-2FB8-B352-0C27-DAF7CD142462}"/>
              </a:ext>
            </a:extLst>
          </p:cNvPr>
          <p:cNvSpPr/>
          <p:nvPr/>
        </p:nvSpPr>
        <p:spPr>
          <a:xfrm>
            <a:off x="0" y="4966998"/>
            <a:ext cx="9144000" cy="830997"/>
          </a:xfrm>
          <a:prstGeom prst="rect">
            <a:avLst/>
          </a:prstGeom>
        </p:spPr>
        <p:txBody>
          <a:bodyPr wrap="square">
            <a:spAutoFit/>
          </a:body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Why unsolvable? </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is built around six core points that are rotten to the core! </a:t>
            </a:r>
          </a:p>
        </p:txBody>
      </p:sp>
      <p:sp>
        <p:nvSpPr>
          <p:cNvPr id="48" name="Rectangle 47"/>
          <p:cNvSpPr/>
          <p:nvPr/>
        </p:nvSpPr>
        <p:spPr>
          <a:xfrm>
            <a:off x="0" y="245322"/>
            <a:ext cx="9144000" cy="1354217"/>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Unsolvable</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Six-Core Cube of Capitalism</a:t>
            </a:r>
          </a:p>
        </p:txBody>
      </p:sp>
      <p:sp>
        <p:nvSpPr>
          <p:cNvPr id="3" name="Rectangle 2">
            <a:extLst>
              <a:ext uri="{FF2B5EF4-FFF2-40B4-BE49-F238E27FC236}">
                <a16:creationId xmlns:a16="http://schemas.microsoft.com/office/drawing/2014/main" id="{66C13D88-FEC0-0F6F-E0C1-2E75A5952232}"/>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494C1036-B0B9-B516-BDC6-3046FDE6D64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1174F1BF-B4E1-C5EC-3F20-EA7ABFCBFD5E}"/>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E0C74E0-30BD-79F6-F585-6F87447A81BD}"/>
              </a:ext>
            </a:extLst>
          </p:cNvPr>
          <p:cNvSpPr/>
          <p:nvPr/>
        </p:nvSpPr>
        <p:spPr>
          <a:xfrm>
            <a:off x="74411" y="5882010"/>
            <a:ext cx="8979614" cy="923330"/>
          </a:xfrm>
          <a:prstGeom prst="rect">
            <a:avLst/>
          </a:prstGeom>
        </p:spPr>
        <p:txBody>
          <a:bodyPr wrap="square">
            <a:spAutoFit/>
          </a:bodyPr>
          <a:lstStyle/>
          <a:p>
            <a:r>
              <a:rPr lang="en-US" dirty="0">
                <a:latin typeface="Avenir Book" panose="02000503020000020003" pitchFamily="2" charset="0"/>
              </a:rPr>
              <a:t>Private Ownership: Owners pay workers less than the value of what they produce and keep the profits for themselves.</a:t>
            </a:r>
          </a:p>
          <a:p>
            <a:endParaRPr lang="en-US" dirty="0">
              <a:latin typeface="Avenir Book" panose="02000503020000020003" pitchFamily="2" charset="0"/>
            </a:endParaRPr>
          </a:p>
        </p:txBody>
      </p:sp>
    </p:spTree>
    <p:extLst>
      <p:ext uri="{BB962C8B-B14F-4D97-AF65-F5344CB8AC3E}">
        <p14:creationId xmlns:p14="http://schemas.microsoft.com/office/powerpoint/2010/main" val="354814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mph" presetSubtype="0" fill="hold" nodeType="clickEffect">
                                  <p:stCondLst>
                                    <p:cond delay="0"/>
                                  </p:stCondLst>
                                  <p:iterate type="lt">
                                    <p:tmPct val="4000"/>
                                  </p:iterate>
                                  <p:childTnLst>
                                    <p:set>
                                      <p:cBhvr override="childStyle">
                                        <p:cTn id="11" dur="2000" fill="hold"/>
                                        <p:tgtEl>
                                          <p:spTgt spid="46">
                                            <p:txEl>
                                              <p:pRg st="2" end="2"/>
                                            </p:txEl>
                                          </p:spTgt>
                                        </p:tgtEl>
                                        <p:attrNameLst>
                                          <p:attrName>style.textDecorationUnderline</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ign with text on it&#10;&#10;Description automatically generated">
            <a:extLst>
              <a:ext uri="{FF2B5EF4-FFF2-40B4-BE49-F238E27FC236}">
                <a16:creationId xmlns:a16="http://schemas.microsoft.com/office/drawing/2014/main" id="{C3BA195E-3D2E-6FC3-BA44-5421FD9F8F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9357" y="452643"/>
            <a:ext cx="5789765" cy="6089904"/>
          </a:xfrm>
          <a:prstGeom prst="rect">
            <a:avLst/>
          </a:prstGeom>
        </p:spPr>
      </p:pic>
      <p:sp>
        <p:nvSpPr>
          <p:cNvPr id="2" name="Rectangle 1">
            <a:extLst>
              <a:ext uri="{FF2B5EF4-FFF2-40B4-BE49-F238E27FC236}">
                <a16:creationId xmlns:a16="http://schemas.microsoft.com/office/drawing/2014/main" id="{182B583F-8CC6-8A61-7EE8-715BE599865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0A888B84-2659-1735-9887-E03C90E0318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37A4E499-6001-2C41-BD4C-A8DCFACEBA0D}"/>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B2602095-5881-3AEC-632B-C2C0E569BD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2555" y="2221948"/>
            <a:ext cx="5223368" cy="353136"/>
          </a:xfrm>
          <a:prstGeom prst="rect">
            <a:avLst/>
          </a:prstGeom>
        </p:spPr>
      </p:pic>
      <p:pic>
        <p:nvPicPr>
          <p:cNvPr id="11" name="Picture 10">
            <a:extLst>
              <a:ext uri="{FF2B5EF4-FFF2-40B4-BE49-F238E27FC236}">
                <a16:creationId xmlns:a16="http://schemas.microsoft.com/office/drawing/2014/main" id="{36DFD91A-C285-9F04-FF21-E72C0F3C14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2555" y="2699366"/>
            <a:ext cx="4886083" cy="486975"/>
          </a:xfrm>
          <a:prstGeom prst="rect">
            <a:avLst/>
          </a:prstGeom>
        </p:spPr>
      </p:pic>
      <p:pic>
        <p:nvPicPr>
          <p:cNvPr id="12" name="Picture 11">
            <a:extLst>
              <a:ext uri="{FF2B5EF4-FFF2-40B4-BE49-F238E27FC236}">
                <a16:creationId xmlns:a16="http://schemas.microsoft.com/office/drawing/2014/main" id="{E752B533-C789-1AFC-0A8F-EBC27CA96D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2555" y="3171129"/>
            <a:ext cx="5223367" cy="380746"/>
          </a:xfrm>
          <a:prstGeom prst="rect">
            <a:avLst/>
          </a:prstGeom>
        </p:spPr>
      </p:pic>
    </p:spTree>
    <p:extLst>
      <p:ext uri="{BB962C8B-B14F-4D97-AF65-F5344CB8AC3E}">
        <p14:creationId xmlns:p14="http://schemas.microsoft.com/office/powerpoint/2010/main" val="278516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0"/>
                                        </p:tgtEl>
                                      </p:cBhvr>
                                    </p:animEffect>
                                    <p:set>
                                      <p:cBhvr>
                                        <p:cTn id="7" dur="1" fill="hold">
                                          <p:stCondLst>
                                            <p:cond delay="19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1"/>
                                        </p:tgtEl>
                                      </p:cBhvr>
                                    </p:animEffect>
                                    <p:set>
                                      <p:cBhvr>
                                        <p:cTn id="12" dur="1" fill="hold">
                                          <p:stCondLst>
                                            <p:cond delay="19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2"/>
                                        </p:tgtEl>
                                      </p:cBhvr>
                                    </p:animEffect>
                                    <p:set>
                                      <p:cBhvr>
                                        <p:cTn id="17"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6671" y="389517"/>
            <a:ext cx="9127329" cy="1046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446088" algn="l"/>
                <a:tab pos="4162425" algn="l"/>
              </a:tabLst>
              <a:defRPr/>
            </a:pPr>
            <a:r>
              <a:rPr kumimoji="0" lang="en-US" sz="3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Private Ownership</a:t>
            </a:r>
          </a:p>
          <a:p>
            <a:pPr marL="342900" marR="0" lvl="0" indent="-342900" algn="l" defTabSz="914400" rtl="0" eaLnBrk="1" fontAlgn="base" latinLnBrk="0" hangingPunct="1">
              <a:lnSpc>
                <a:spcPct val="100000"/>
              </a:lnSpc>
              <a:spcBef>
                <a:spcPct val="0"/>
              </a:spcBef>
              <a:spcAft>
                <a:spcPct val="0"/>
              </a:spcAft>
              <a:buClrTx/>
              <a:buSzTx/>
              <a:buFontTx/>
              <a:buNone/>
              <a:tabLst>
                <a:tab pos="446088" algn="l"/>
                <a:tab pos="4162425" algn="l"/>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2005013" indent="-1990725" eaLnBrk="1" hangingPunct="1">
              <a:tabLst>
                <a:tab pos="446088" algn="l"/>
                <a:tab pos="4162425" algn="l"/>
              </a:tabLst>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#1:</a:t>
            </a: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sp>
        <p:nvSpPr>
          <p:cNvPr id="2" name="Rectangle 1"/>
          <p:cNvSpPr/>
          <p:nvPr/>
        </p:nvSpPr>
        <p:spPr>
          <a:xfrm>
            <a:off x="1869170" y="3275216"/>
            <a:ext cx="7274830" cy="1323439"/>
          </a:xfrm>
          <a:prstGeom prst="rect">
            <a:avLst/>
          </a:prstGeom>
        </p:spPr>
        <p:txBody>
          <a:bodyPr wrap="square">
            <a:spAutoFit/>
          </a:bodyPr>
          <a:lstStyle/>
          <a:p>
            <a:pPr marL="123825" lvl="0" indent="-112713" eaLnBrk="0" hangingPunct="0">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dirty="0">
                <a:solidFill>
                  <a:srgbClr val="000000"/>
                </a:solidFill>
                <a:latin typeface="Avenir Book" panose="02000503020000020003" pitchFamily="2" charset="0"/>
              </a:rPr>
              <a:t>I buy dilapidated houses in the low-income part of town, kick out tenants, do a cheap renovation to make them look good, and then rent them out for a healthy profit</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endParaRPr>
          </a:p>
        </p:txBody>
      </p:sp>
      <p:sp>
        <p:nvSpPr>
          <p:cNvPr id="4" name="Rectangle 3"/>
          <p:cNvSpPr/>
          <p:nvPr/>
        </p:nvSpPr>
        <p:spPr>
          <a:xfrm>
            <a:off x="16671" y="3278401"/>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#2:</a:t>
            </a:r>
          </a:p>
        </p:txBody>
      </p:sp>
      <p:sp>
        <p:nvSpPr>
          <p:cNvPr id="8" name="Rectangle 7"/>
          <p:cNvSpPr/>
          <p:nvPr/>
        </p:nvSpPr>
        <p:spPr>
          <a:xfrm>
            <a:off x="1869170" y="4835812"/>
            <a:ext cx="7274830" cy="1015663"/>
          </a:xfrm>
          <a:prstGeom prst="rect">
            <a:avLst/>
          </a:prstGeom>
        </p:spPr>
        <p:txBody>
          <a:bodyPr wrap="square">
            <a:spAutoFit/>
          </a:bodyPr>
          <a:lstStyle/>
          <a:p>
            <a:pPr marL="123825" indent="-112713" eaLnBrk="0" hangingPunct="0"/>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dirty="0">
                <a:solidFill>
                  <a:srgbClr val="000000"/>
                </a:solidFill>
                <a:latin typeface="Avenir Book" panose="02000503020000020003" pitchFamily="2" charset="0"/>
              </a:rPr>
              <a:t>Cities and states around the country throw incentives at us to move our businesses into their communities. But we just move away whenever we get a better deal somewhere else.”</a:t>
            </a: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 name="Rectangle 8"/>
          <p:cNvSpPr/>
          <p:nvPr/>
        </p:nvSpPr>
        <p:spPr>
          <a:xfrm>
            <a:off x="906" y="4822913"/>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#3:</a:t>
            </a:r>
          </a:p>
        </p:txBody>
      </p:sp>
      <p:sp>
        <p:nvSpPr>
          <p:cNvPr id="11" name="TextBox 10"/>
          <p:cNvSpPr txBox="1"/>
          <p:nvPr/>
        </p:nvSpPr>
        <p:spPr>
          <a:xfrm>
            <a:off x="4333597" y="4340439"/>
            <a:ext cx="2298759" cy="369332"/>
          </a:xfrm>
          <a:prstGeom prst="rect">
            <a:avLst/>
          </a:prstGeom>
          <a:solidFill>
            <a:srgbClr val="FFFFFF"/>
          </a:solid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"So don’t do it.” </a:t>
            </a:r>
          </a:p>
        </p:txBody>
      </p:sp>
      <p:sp>
        <p:nvSpPr>
          <p:cNvPr id="12" name="TextBox 11"/>
          <p:cNvSpPr txBox="1"/>
          <p:nvPr/>
        </p:nvSpPr>
        <p:spPr>
          <a:xfrm>
            <a:off x="4333597" y="5899682"/>
            <a:ext cx="2298759" cy="369332"/>
          </a:xfrm>
          <a:prstGeom prst="rect">
            <a:avLst/>
          </a:prstGeom>
          <a:solidFill>
            <a:srgbClr val="FFFFFF"/>
          </a:solid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rPr>
              <a:t>“So don’t do it</a:t>
            </a:r>
            <a:r>
              <a:rPr kumimoji="0" lang="is-IS" sz="18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rPr>
              <a:t>.”</a:t>
            </a:r>
            <a:endParaRPr kumimoji="0" lang="en-US" sz="18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endParaRPr>
          </a:p>
        </p:txBody>
      </p:sp>
      <p:sp>
        <p:nvSpPr>
          <p:cNvPr id="13" name="TextBox 12">
            <a:extLst>
              <a:ext uri="{FF2B5EF4-FFF2-40B4-BE49-F238E27FC236}">
                <a16:creationId xmlns:a16="http://schemas.microsoft.com/office/drawing/2014/main" id="{60F43EA8-1077-FC43-A52A-497FC5858932}"/>
              </a:ext>
            </a:extLst>
          </p:cNvPr>
          <p:cNvSpPr txBox="1"/>
          <p:nvPr/>
        </p:nvSpPr>
        <p:spPr>
          <a:xfrm>
            <a:off x="156679" y="6126210"/>
            <a:ext cx="4084000" cy="584775"/>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w="0"/>
                <a:solidFill>
                  <a:srgbClr val="000000"/>
                </a:solidFill>
                <a:effectLst/>
                <a:uLnTx/>
                <a:uFillTx/>
                <a:latin typeface="Avenir Book" panose="02000503020000020003" pitchFamily="2" charset="0"/>
                <a:ea typeface="Avenir Medium" charset="0"/>
                <a:cs typeface="Avenir Medium" charset="0"/>
              </a:rPr>
              <a:t>PRESSURE FOR BAD</a:t>
            </a:r>
          </a:p>
        </p:txBody>
      </p:sp>
      <p:sp>
        <p:nvSpPr>
          <p:cNvPr id="6" name="Rectangle 5">
            <a:extLst>
              <a:ext uri="{FF2B5EF4-FFF2-40B4-BE49-F238E27FC236}">
                <a16:creationId xmlns:a16="http://schemas.microsoft.com/office/drawing/2014/main" id="{1F8E33C2-0CF6-2B31-5A89-16F9377A5B8C}"/>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7" name="Rectangle 6">
            <a:extLst>
              <a:ext uri="{FF2B5EF4-FFF2-40B4-BE49-F238E27FC236}">
                <a16:creationId xmlns:a16="http://schemas.microsoft.com/office/drawing/2014/main" id="{39BC70CC-5632-9A9E-2923-B04291A183B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0" name="Straight Connector 9">
            <a:extLst>
              <a:ext uri="{FF2B5EF4-FFF2-40B4-BE49-F238E27FC236}">
                <a16:creationId xmlns:a16="http://schemas.microsoft.com/office/drawing/2014/main" id="{EC901F07-2494-AC79-461F-7B1B20A18802}"/>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Text Box 4">
            <a:extLst>
              <a:ext uri="{FF2B5EF4-FFF2-40B4-BE49-F238E27FC236}">
                <a16:creationId xmlns:a16="http://schemas.microsoft.com/office/drawing/2014/main" id="{D0ABE0A5-6044-F80C-A307-9DD13A65773E}"/>
              </a:ext>
            </a:extLst>
          </p:cNvPr>
          <p:cNvSpPr txBox="1">
            <a:spLocks noChangeArrowheads="1"/>
          </p:cNvSpPr>
          <p:nvPr/>
        </p:nvSpPr>
        <p:spPr bwMode="auto">
          <a:xfrm>
            <a:off x="1870076" y="1032947"/>
            <a:ext cx="721527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23825" indent="-112713" eaLnBrk="1" hangingPunct="1">
              <a:tabLst>
                <a:tab pos="4162425" algn="l"/>
              </a:tabLst>
              <a:defRPr/>
            </a:pPr>
            <a:r>
              <a:rPr lang="en-US" sz="2000" dirty="0">
                <a:solidFill>
                  <a:srgbClr val="000000"/>
                </a:solidFill>
                <a:latin typeface="Avenir Book" panose="02000503020000020003" pitchFamily="2" charset="0"/>
                <a:ea typeface="Avenir Medium" charset="0"/>
                <a:cs typeface="Avenir Medium" charset="0"/>
              </a:rPr>
              <a:t>“</a:t>
            </a:r>
            <a:r>
              <a:rPr lang="en-US" sz="2000" dirty="0">
                <a:solidFill>
                  <a:srgbClr val="000000"/>
                </a:solidFill>
                <a:latin typeface="Avenir Book" panose="02000503020000020003" pitchFamily="2" charset="0"/>
              </a:rPr>
              <a:t>Our profits were down so we forced out the union and fired those high-paid workers. We hired low-skilled workers, trained them on the job, and only pay them a pittance</a:t>
            </a:r>
            <a:r>
              <a:rPr lang="en-US" sz="2000" dirty="0">
                <a:solidFill>
                  <a:srgbClr val="000000"/>
                </a:solidFill>
                <a:latin typeface="Avenir Book" panose="02000503020000020003" pitchFamily="2" charset="0"/>
                <a:ea typeface="Avenir Medium" charset="0"/>
                <a:cs typeface="Avenir Medium" charset="0"/>
              </a:rPr>
              <a:t>.” </a:t>
            </a: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grpSp>
        <p:nvGrpSpPr>
          <p:cNvPr id="14" name="Group 13">
            <a:extLst>
              <a:ext uri="{FF2B5EF4-FFF2-40B4-BE49-F238E27FC236}">
                <a16:creationId xmlns:a16="http://schemas.microsoft.com/office/drawing/2014/main" id="{B6D66A65-537C-7F3C-16D7-90DA6BD87EF3}"/>
              </a:ext>
            </a:extLst>
          </p:cNvPr>
          <p:cNvGrpSpPr/>
          <p:nvPr/>
        </p:nvGrpSpPr>
        <p:grpSpPr>
          <a:xfrm>
            <a:off x="4333597" y="2017975"/>
            <a:ext cx="4751758" cy="1206524"/>
            <a:chOff x="4333597" y="2017975"/>
            <a:chExt cx="4751758" cy="1206524"/>
          </a:xfrm>
        </p:grpSpPr>
        <p:sp>
          <p:nvSpPr>
            <p:cNvPr id="16" name="TextBox 15">
              <a:extLst>
                <a:ext uri="{FF2B5EF4-FFF2-40B4-BE49-F238E27FC236}">
                  <a16:creationId xmlns:a16="http://schemas.microsoft.com/office/drawing/2014/main" id="{706C4C81-D6FD-FA4B-2E09-4C1A53E55BD7}"/>
                </a:ext>
              </a:extLst>
            </p:cNvPr>
            <p:cNvSpPr txBox="1"/>
            <p:nvPr/>
          </p:nvSpPr>
          <p:spPr>
            <a:xfrm>
              <a:off x="4333597" y="2017975"/>
              <a:ext cx="4751758" cy="1200329"/>
            </a:xfrm>
            <a:prstGeom prst="rect">
              <a:avLst/>
            </a:prstGeom>
            <a:noFill/>
            <a:ln>
              <a:solidFill>
                <a:srgbClr val="000000"/>
              </a:solidFill>
            </a:ln>
          </p:spPr>
          <p:txBody>
            <a:bodyPr wrap="square" rtlCol="0">
              <a:spAutoFit/>
            </a:bodyPr>
            <a:lstStyle/>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Owner: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Competitor: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Owner: </a:t>
              </a:r>
            </a:p>
            <a:p>
              <a:pPr marL="1320800" marR="0" lvl="0" indent="-1304925" algn="l" defTabSz="914400" rtl="0" eaLnBrk="0" fontAlgn="base" latinLnBrk="0" hangingPunct="0">
                <a:lnSpc>
                  <a:spcPct val="100000"/>
                </a:lnSpc>
                <a:spcBef>
                  <a:spcPct val="0"/>
                </a:spcBef>
                <a:spcAft>
                  <a:spcPct val="0"/>
                </a:spcAft>
                <a:buClrTx/>
                <a:buSzTx/>
                <a:buFontTx/>
                <a:buNone/>
                <a:tabLst>
                  <a:tab pos="1308100" algn="l"/>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	</a:t>
              </a:r>
            </a:p>
          </p:txBody>
        </p:sp>
        <p:sp>
          <p:nvSpPr>
            <p:cNvPr id="17" name="TextBox 16">
              <a:extLst>
                <a:ext uri="{FF2B5EF4-FFF2-40B4-BE49-F238E27FC236}">
                  <a16:creationId xmlns:a16="http://schemas.microsoft.com/office/drawing/2014/main" id="{9E1AF96B-323D-0487-67C3-4F5A4A4906AD}"/>
                </a:ext>
              </a:extLst>
            </p:cNvPr>
            <p:cNvSpPr txBox="1"/>
            <p:nvPr/>
          </p:nvSpPr>
          <p:spPr>
            <a:xfrm>
              <a:off x="5671147" y="2024170"/>
              <a:ext cx="3414208" cy="1200329"/>
            </a:xfrm>
            <a:prstGeom prst="rect">
              <a:avLst/>
            </a:prstGeom>
            <a:noFill/>
            <a:ln>
              <a:noFill/>
            </a:ln>
          </p:spPr>
          <p:txBody>
            <a:bodyPr wrap="square" rtlCol="0">
              <a:spAutoFit/>
            </a:bodyPr>
            <a:lstStyle/>
            <a:p>
              <a:pPr marL="15875"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“I don’t want to be a part of…”</a:t>
              </a:r>
            </a:p>
            <a:p>
              <a:pPr marL="15875"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“So don’t do it.” </a:t>
              </a:r>
            </a:p>
            <a:p>
              <a:pPr marL="15875"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“But if I don’t do it and you do, </a:t>
              </a:r>
            </a:p>
            <a:p>
              <a:pPr marL="12700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rPr>
                <a:t>I won’t survive.” </a:t>
              </a:r>
            </a:p>
          </p:txBody>
        </p:sp>
      </p:grpSp>
    </p:spTree>
    <p:extLst>
      <p:ext uri="{BB962C8B-B14F-4D97-AF65-F5344CB8AC3E}">
        <p14:creationId xmlns:p14="http://schemas.microsoft.com/office/powerpoint/2010/main" val="32882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0" end="0"/>
                                            </p:txEl>
                                          </p:spTgt>
                                        </p:tgtEl>
                                        <p:attrNameLst>
                                          <p:attrName>style.visibility</p:attrName>
                                        </p:attrNameLst>
                                      </p:cBhvr>
                                      <p:to>
                                        <p:strVal val="visible"/>
                                      </p:to>
                                    </p:set>
                                    <p:animEffect transition="in" filter="fade">
                                      <p:cBhvr>
                                        <p:cTn id="10" dur="2000"/>
                                        <p:tgtEl>
                                          <p:spTgt spid="1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1" grpId="0" animBg="1"/>
      <p:bldP spid="12" grpId="0" animBg="1"/>
      <p:bldP spid="1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white and black text&#10;&#10;Description automatically generated">
            <a:extLst>
              <a:ext uri="{FF2B5EF4-FFF2-40B4-BE49-F238E27FC236}">
                <a16:creationId xmlns:a16="http://schemas.microsoft.com/office/drawing/2014/main" id="{58EC2255-15A3-2DC6-2410-C120BF59D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561" y="426385"/>
            <a:ext cx="5925603" cy="6159124"/>
          </a:xfrm>
          <a:prstGeom prst="rect">
            <a:avLst/>
          </a:prstGeom>
        </p:spPr>
      </p:pic>
      <p:sp>
        <p:nvSpPr>
          <p:cNvPr id="2" name="Rectangle 1">
            <a:extLst>
              <a:ext uri="{FF2B5EF4-FFF2-40B4-BE49-F238E27FC236}">
                <a16:creationId xmlns:a16="http://schemas.microsoft.com/office/drawing/2014/main" id="{02DDD3D9-D6BB-22B9-A2F1-5FE30CBF7C0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1610A187-94AB-5041-83D8-01D2056390AF}"/>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4" name="Straight Connector 3">
            <a:extLst>
              <a:ext uri="{FF2B5EF4-FFF2-40B4-BE49-F238E27FC236}">
                <a16:creationId xmlns:a16="http://schemas.microsoft.com/office/drawing/2014/main" id="{1BB27F25-63F1-663D-509C-1FEF3897C91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45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19050" y="2766049"/>
            <a:ext cx="9105900" cy="3539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1:</a:t>
            </a: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ownership in capitalism</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1"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Radical Tools, Part 2:  </a:t>
            </a: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Drill down into ownership in democratic socialism</a:t>
            </a:r>
          </a:p>
        </p:txBody>
      </p:sp>
      <p:sp>
        <p:nvSpPr>
          <p:cNvPr id="2" name="Rectangle 1">
            <a:extLst>
              <a:ext uri="{FF2B5EF4-FFF2-40B4-BE49-F238E27FC236}">
                <a16:creationId xmlns:a16="http://schemas.microsoft.com/office/drawing/2014/main" id="{8192B511-A657-D930-C33B-F4BA88AE6DC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1" name="Rectangle 10">
            <a:extLst>
              <a:ext uri="{FF2B5EF4-FFF2-40B4-BE49-F238E27FC236}">
                <a16:creationId xmlns:a16="http://schemas.microsoft.com/office/drawing/2014/main" id="{6C7A1F42-D314-6307-5138-FB2751847CFD}"/>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sp>
        <p:nvSpPr>
          <p:cNvPr id="3" name="Text Box 4">
            <a:extLst>
              <a:ext uri="{FF2B5EF4-FFF2-40B4-BE49-F238E27FC236}">
                <a16:creationId xmlns:a16="http://schemas.microsoft.com/office/drawing/2014/main" id="{6E416B19-1DBB-2E1D-A98A-7805DCD57350}"/>
              </a:ext>
            </a:extLst>
          </p:cNvPr>
          <p:cNvSpPr txBox="1">
            <a:spLocks noChangeArrowheads="1"/>
          </p:cNvSpPr>
          <p:nvPr/>
        </p:nvSpPr>
        <p:spPr bwMode="auto">
          <a:xfrm>
            <a:off x="991881" y="859771"/>
            <a:ext cx="4041830" cy="523220"/>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Livelihood and Housing</a:t>
            </a:r>
          </a:p>
        </p:txBody>
      </p:sp>
      <p:pic>
        <p:nvPicPr>
          <p:cNvPr id="6" name="Picture 5">
            <a:extLst>
              <a:ext uri="{FF2B5EF4-FFF2-40B4-BE49-F238E27FC236}">
                <a16:creationId xmlns:a16="http://schemas.microsoft.com/office/drawing/2014/main" id="{3FA6CC38-08CB-1859-EE71-D2A1368B15C4}"/>
              </a:ext>
            </a:extLst>
          </p:cNvPr>
          <p:cNvPicPr>
            <a:picLocks noChangeAspect="1"/>
          </p:cNvPicPr>
          <p:nvPr/>
        </p:nvPicPr>
        <p:blipFill rotWithShape="1">
          <a:blip r:embed="rId3">
            <a:extLst>
              <a:ext uri="{28A0092B-C50C-407E-A947-70E740481C1C}">
                <a14:useLocalDpi xmlns:a14="http://schemas.microsoft.com/office/drawing/2010/main" val="0"/>
              </a:ext>
            </a:extLst>
          </a:blip>
          <a:srcRect r="5803"/>
          <a:stretch/>
        </p:blipFill>
        <p:spPr>
          <a:xfrm>
            <a:off x="6143618" y="285438"/>
            <a:ext cx="2894119" cy="3200400"/>
          </a:xfrm>
          <a:prstGeom prst="rect">
            <a:avLst/>
          </a:prstGeom>
        </p:spPr>
      </p:pic>
      <p:sp>
        <p:nvSpPr>
          <p:cNvPr id="7" name="TextBox 6">
            <a:extLst>
              <a:ext uri="{FF2B5EF4-FFF2-40B4-BE49-F238E27FC236}">
                <a16:creationId xmlns:a16="http://schemas.microsoft.com/office/drawing/2014/main" id="{2F9D5861-528F-6A07-9D11-67A0C87D5A02}"/>
              </a:ext>
            </a:extLst>
          </p:cNvPr>
          <p:cNvSpPr txBox="1"/>
          <p:nvPr/>
        </p:nvSpPr>
        <p:spPr>
          <a:xfrm rot="20163887">
            <a:off x="7816707" y="2962672"/>
            <a:ext cx="1273104" cy="338554"/>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The Six-Core Cube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6" charset="-128"/>
                <a:cs typeface="Calibri" panose="020F0502020204030204" pitchFamily="34" charset="0"/>
              </a:rPr>
              <a:t>of Every Economic System</a:t>
            </a:r>
          </a:p>
        </p:txBody>
      </p:sp>
      <p:cxnSp>
        <p:nvCxnSpPr>
          <p:cNvPr id="12" name="Straight Connector 11">
            <a:extLst>
              <a:ext uri="{FF2B5EF4-FFF2-40B4-BE49-F238E27FC236}">
                <a16:creationId xmlns:a16="http://schemas.microsoft.com/office/drawing/2014/main" id="{C3AA9117-B7F8-65FE-F695-349B371101D6}"/>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01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2000" fill="hold"/>
                                        <p:tgtEl>
                                          <p:spTgt spid="39938">
                                            <p:txEl>
                                              <p:pRg st="7" end="7"/>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01087" y="2696840"/>
            <a:ext cx="4746958" cy="1862048"/>
          </a:xfrm>
          <a:prstGeom prst="rect">
            <a:avLst/>
          </a:prstGeom>
          <a:solidFill>
            <a:srgbClr val="00C588"/>
          </a:solidFill>
          <a:ln>
            <a:solidFill>
              <a:srgbClr val="0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Workplace Justice</a:t>
            </a: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917575" marR="0" lvl="0" indent="-901700"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917575" marR="0" lvl="0" indent="-371475" algn="ctr" defTabSz="914400" rtl="0" eaLnBrk="1" fontAlgn="base" latinLnBrk="0" hangingPunct="1">
              <a:lnSpc>
                <a:spcPct val="100000"/>
              </a:lnSpc>
              <a:spcBef>
                <a:spcPct val="0"/>
              </a:spcBef>
              <a:spcAft>
                <a:spcPct val="0"/>
              </a:spcAft>
              <a:buClrTx/>
              <a:buSzTx/>
              <a:buFontTx/>
              <a:buNone/>
              <a:tabLst/>
              <a:defRPr/>
            </a:pPr>
            <a:endPar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defRPr/>
            </a:pPr>
            <a:r>
              <a:rPr kumimoji="0" lang="en-US" sz="23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Coordination Among Competitors</a:t>
            </a:r>
          </a:p>
        </p:txBody>
      </p:sp>
      <p:sp>
        <p:nvSpPr>
          <p:cNvPr id="2" name="Rectangle 1"/>
          <p:cNvSpPr/>
          <p:nvPr/>
        </p:nvSpPr>
        <p:spPr>
          <a:xfrm>
            <a:off x="101087" y="3366254"/>
            <a:ext cx="4746958" cy="523220"/>
          </a:xfrm>
          <a:prstGeom prst="rect">
            <a:avLst/>
          </a:prstGeom>
        </p:spPr>
        <p:txBody>
          <a:bodyPr wrap="square">
            <a:spAutoFit/>
          </a:bodyPr>
          <a:lstStyle/>
          <a:p>
            <a:pPr marL="917575" marR="0" lvl="0" indent="-90170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cs typeface="Avenir Medium" charset="0"/>
              </a:rPr>
              <a:t>+</a:t>
            </a:r>
          </a:p>
        </p:txBody>
      </p:sp>
      <p:sp>
        <p:nvSpPr>
          <p:cNvPr id="4" name="Rectangle 3">
            <a:extLst>
              <a:ext uri="{FF2B5EF4-FFF2-40B4-BE49-F238E27FC236}">
                <a16:creationId xmlns:a16="http://schemas.microsoft.com/office/drawing/2014/main" id="{E8825F22-02C4-8613-ECB9-52082614EACF}"/>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18" name="Rectangle 17">
            <a:extLst>
              <a:ext uri="{FF2B5EF4-FFF2-40B4-BE49-F238E27FC236}">
                <a16:creationId xmlns:a16="http://schemas.microsoft.com/office/drawing/2014/main" id="{2058FD0E-3A21-9435-ABA5-8A2FA735CE49}"/>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19" name="Straight Connector 18">
            <a:extLst>
              <a:ext uri="{FF2B5EF4-FFF2-40B4-BE49-F238E27FC236}">
                <a16:creationId xmlns:a16="http://schemas.microsoft.com/office/drawing/2014/main" id="{76E2A376-07DE-5DAF-07FF-B7EE1827B1F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A person in a hard hat using a grinder&#10;&#10;Description automatically generated">
            <a:extLst>
              <a:ext uri="{FF2B5EF4-FFF2-40B4-BE49-F238E27FC236}">
                <a16:creationId xmlns:a16="http://schemas.microsoft.com/office/drawing/2014/main" id="{2727242F-4C69-7DA8-F52C-5CBE30DB00B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62917" y="580389"/>
            <a:ext cx="2893980" cy="1920883"/>
          </a:xfrm>
          <a:prstGeom prst="rect">
            <a:avLst/>
          </a:prstGeom>
          <a:ln>
            <a:solidFill>
              <a:srgbClr val="000000"/>
            </a:solidFill>
          </a:ln>
        </p:spPr>
      </p:pic>
      <p:pic>
        <p:nvPicPr>
          <p:cNvPr id="7" name="Picture 6" descr="A building with trees and bushes&#10;&#10;Description automatically generated">
            <a:extLst>
              <a:ext uri="{FF2B5EF4-FFF2-40B4-BE49-F238E27FC236}">
                <a16:creationId xmlns:a16="http://schemas.microsoft.com/office/drawing/2014/main" id="{4E4802F5-0F4C-154F-290E-A020E52E4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917" y="4771865"/>
            <a:ext cx="2893980" cy="1926909"/>
          </a:xfrm>
          <a:prstGeom prst="rect">
            <a:avLst/>
          </a:prstGeom>
          <a:ln>
            <a:solidFill>
              <a:srgbClr val="000000"/>
            </a:solidFill>
          </a:ln>
        </p:spPr>
      </p:pic>
      <p:sp>
        <p:nvSpPr>
          <p:cNvPr id="8" name="Rectangle 7">
            <a:extLst>
              <a:ext uri="{FF2B5EF4-FFF2-40B4-BE49-F238E27FC236}">
                <a16:creationId xmlns:a16="http://schemas.microsoft.com/office/drawing/2014/main" id="{3498F132-0D51-710D-A4BE-1262F85462B2}"/>
              </a:ext>
            </a:extLst>
          </p:cNvPr>
          <p:cNvSpPr/>
          <p:nvPr/>
        </p:nvSpPr>
        <p:spPr>
          <a:xfrm>
            <a:off x="5007066" y="3016853"/>
            <a:ext cx="4002819" cy="1292662"/>
          </a:xfrm>
          <a:prstGeom prst="rect">
            <a:avLst/>
          </a:prstGeom>
        </p:spPr>
        <p:txBody>
          <a:bodyPr wrap="square">
            <a:spAutoFit/>
          </a:bodyPr>
          <a:lstStyle/>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The Pressure for Good leads to </a:t>
            </a:r>
          </a:p>
          <a:p>
            <a:pPr algn="ctr" defTabSz="457200" fontAlgn="auto">
              <a:spcBef>
                <a:spcPts val="0"/>
              </a:spcBef>
              <a:spcAft>
                <a:spcPts val="0"/>
              </a:spcAft>
            </a:pPr>
            <a:r>
              <a:rPr lang="en-US" sz="2600" dirty="0">
                <a:solidFill>
                  <a:srgbClr val="000000"/>
                </a:solidFill>
                <a:latin typeface="Avenir Book" panose="02000503020000020003" pitchFamily="2" charset="0"/>
                <a:ea typeface="Avenir Medium" charset="0"/>
                <a:cs typeface="Avenir Medium" charset="0"/>
              </a:rPr>
              <a:t>The Invisible Synergy</a:t>
            </a:r>
          </a:p>
        </p:txBody>
      </p:sp>
      <p:pic>
        <p:nvPicPr>
          <p:cNvPr id="9" name="Picture 8" descr="A cube with different colored squares&#10;&#10;Description automatically generated">
            <a:extLst>
              <a:ext uri="{FF2B5EF4-FFF2-40B4-BE49-F238E27FC236}">
                <a16:creationId xmlns:a16="http://schemas.microsoft.com/office/drawing/2014/main" id="{18040B97-9900-7384-D904-005527C9CD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3661" y="5191252"/>
            <a:ext cx="1091254" cy="1088136"/>
          </a:xfrm>
          <a:prstGeom prst="rect">
            <a:avLst/>
          </a:prstGeom>
        </p:spPr>
      </p:pic>
      <p:sp>
        <p:nvSpPr>
          <p:cNvPr id="12" name="Right Brace 11">
            <a:extLst>
              <a:ext uri="{FF2B5EF4-FFF2-40B4-BE49-F238E27FC236}">
                <a16:creationId xmlns:a16="http://schemas.microsoft.com/office/drawing/2014/main" id="{F1FB0CA3-1F24-9BF4-E3ED-2799D70E6C07}"/>
              </a:ext>
            </a:extLst>
          </p:cNvPr>
          <p:cNvSpPr/>
          <p:nvPr/>
        </p:nvSpPr>
        <p:spPr>
          <a:xfrm>
            <a:off x="4900117" y="2699880"/>
            <a:ext cx="375920" cy="1862048"/>
          </a:xfrm>
          <a:prstGeom prst="rightBrace">
            <a:avLst>
              <a:gd name="adj1" fmla="val 2454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TextBox 12">
            <a:extLst>
              <a:ext uri="{FF2B5EF4-FFF2-40B4-BE49-F238E27FC236}">
                <a16:creationId xmlns:a16="http://schemas.microsoft.com/office/drawing/2014/main" id="{1B4AD0BC-8843-C04E-57EE-460EE8798E4B}"/>
              </a:ext>
            </a:extLst>
          </p:cNvPr>
          <p:cNvSpPr txBox="1"/>
          <p:nvPr/>
        </p:nvSpPr>
        <p:spPr>
          <a:xfrm>
            <a:off x="5007066" y="4622675"/>
            <a:ext cx="2336800" cy="1754326"/>
          </a:xfrm>
          <a:prstGeom prst="rect">
            <a:avLst/>
          </a:prstGeom>
          <a:noFill/>
        </p:spPr>
        <p:txBody>
          <a:bodyPr wrap="square">
            <a:spAutoFit/>
          </a:bodyPr>
          <a:lstStyle/>
          <a:p>
            <a:pPr marL="239713" defTabSz="457200" fontAlgn="auto">
              <a:spcBef>
                <a:spcPts val="0"/>
              </a:spcBef>
              <a:spcAft>
                <a:spcPts val="0"/>
              </a:spcAft>
            </a:pPr>
            <a:r>
              <a:rPr lang="is-IS" sz="1800" dirty="0">
                <a:solidFill>
                  <a:srgbClr val="000000"/>
                </a:solidFill>
                <a:latin typeface="Avenir Book" panose="02000503020000020003" pitchFamily="2" charset="0"/>
                <a:ea typeface="Avenir Medium" charset="0"/>
                <a:cs typeface="Avenir Medium" charset="0"/>
              </a:rPr>
              <a:t>…</a:t>
            </a:r>
            <a:r>
              <a:rPr lang="en-US" sz="1800" dirty="0">
                <a:solidFill>
                  <a:srgbClr val="000000"/>
                </a:solidFill>
                <a:latin typeface="Avenir Book" panose="02000503020000020003" pitchFamily="2" charset="0"/>
                <a:ea typeface="Avenir Medium" charset="0"/>
                <a:cs typeface="Avenir Medium" charset="0"/>
              </a:rPr>
              <a:t>and is represented by the Six-Core Cube of democratic socialism, which can be solved. </a:t>
            </a:r>
          </a:p>
        </p:txBody>
      </p:sp>
    </p:spTree>
    <p:extLst>
      <p:ext uri="{BB962C8B-B14F-4D97-AF65-F5344CB8AC3E}">
        <p14:creationId xmlns:p14="http://schemas.microsoft.com/office/powerpoint/2010/main" val="157165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20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0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2000"/>
                                        <p:tgtEl>
                                          <p:spTgt spid="8">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Effect transition="in" filter="fade">
                                      <p:cBhvr>
                                        <p:cTn id="24" dur="2000"/>
                                        <p:tgtEl>
                                          <p:spTgt spid="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20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0" y="1492618"/>
            <a:ext cx="9144000" cy="30315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971550" indent="-514350"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marL="15875" marR="0" lvl="0" indent="0" algn="l" defTabSz="914400" rtl="0" eaLnBrk="1" fontAlgn="base" latinLnBrk="0" hangingPunct="1">
              <a:lnSpc>
                <a:spcPct val="100000"/>
              </a:lnSpc>
              <a:spcBef>
                <a:spcPct val="0"/>
              </a:spcBef>
              <a:spcAft>
                <a:spcPct val="0"/>
              </a:spcAft>
              <a:buClrTx/>
              <a:buSzTx/>
              <a:buFontTx/>
              <a:buNone/>
              <a:tabLst>
                <a:tab pos="1639888" algn="l"/>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844675" marR="0" lvl="8" indent="0" algn="l" defTabSz="457200" rtl="0" eaLnBrk="1" fontAlgn="base" latinLnBrk="0" hangingPunct="1">
              <a:lnSpc>
                <a:spcPct val="100000"/>
              </a:lnSpc>
              <a:spcBef>
                <a:spcPct val="0"/>
              </a:spcBef>
              <a:spcAft>
                <a:spcPct val="0"/>
              </a:spcAft>
              <a:buClrTx/>
              <a:buSzTx/>
              <a:buFont typeface="Arial" charset="0"/>
              <a:buChar char="•"/>
              <a:tabLst/>
              <a:defRPr/>
            </a:pP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Cooperative Ownership</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Participatory Governance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Social Safeguards</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Production for Use</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Sustainable Development</a:t>
            </a:r>
          </a:p>
          <a:p>
            <a:pPr marL="703263" marR="0" lvl="4" indent="-508000" algn="l" defTabSz="914400" rtl="0" eaLnBrk="1" fontAlgn="base" latinLnBrk="0" hangingPunct="1">
              <a:lnSpc>
                <a:spcPct val="100000"/>
              </a:lnSpc>
              <a:spcBef>
                <a:spcPct val="0"/>
              </a:spcBef>
              <a:spcAft>
                <a:spcPts val="600"/>
              </a:spcAft>
              <a:buClrTx/>
              <a:buSzTx/>
              <a:buFont typeface="+mj-lt"/>
              <a:buAutoNum type="arabicPeriod"/>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Healthy Communities</a:t>
            </a:r>
          </a:p>
        </p:txBody>
      </p:sp>
      <p:sp>
        <p:nvSpPr>
          <p:cNvPr id="39" name="TextBox 38"/>
          <p:cNvSpPr txBox="1"/>
          <p:nvPr/>
        </p:nvSpPr>
        <p:spPr>
          <a:xfrm rot="19063947">
            <a:off x="6160561" y="4570877"/>
            <a:ext cx="905077" cy="40011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sng" strike="noStrike" kern="1200" cap="none" spc="0" normalizeH="0" baseline="0" noProof="0" dirty="0">
                <a:ln>
                  <a:noFill/>
                </a:ln>
                <a:solidFill>
                  <a:srgbClr val="FFFFFF"/>
                </a:solidFill>
                <a:effectLst/>
                <a:uLnTx/>
                <a:uFillTx/>
                <a:latin typeface="Avenir Book" panose="02000503020000020003" pitchFamily="2" charset="0"/>
                <a:ea typeface="Avenir Medium" charset="0"/>
                <a:cs typeface="Avenir Medium" charset="0"/>
              </a:rPr>
              <a:t>Cooperative Ownership</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8047" y="1638700"/>
            <a:ext cx="3449000" cy="3547872"/>
          </a:xfrm>
          <a:prstGeom prst="rect">
            <a:avLst/>
          </a:prstGeom>
        </p:spPr>
      </p:pic>
      <p:sp>
        <p:nvSpPr>
          <p:cNvPr id="13" name="Rectangle 12">
            <a:extLst>
              <a:ext uri="{FF2B5EF4-FFF2-40B4-BE49-F238E27FC236}">
                <a16:creationId xmlns:a16="http://schemas.microsoft.com/office/drawing/2014/main" id="{F45FF1ED-BC8A-85BB-F424-119A95AA998F}"/>
              </a:ext>
            </a:extLst>
          </p:cNvPr>
          <p:cNvSpPr/>
          <p:nvPr/>
        </p:nvSpPr>
        <p:spPr>
          <a:xfrm>
            <a:off x="0" y="270570"/>
            <a:ext cx="9144000" cy="1354217"/>
          </a:xfrm>
          <a:prstGeom prst="rect">
            <a:avLst/>
          </a:prstGeom>
        </p:spPr>
        <p:txBody>
          <a:bodyPr wrap="square">
            <a:spAutoFit/>
          </a:bodyPr>
          <a:lstStyle/>
          <a:p>
            <a:pPr marL="15875" marR="0" lvl="0" indent="0" algn="l" defTabSz="914400" rtl="0" eaLnBrk="1" fontAlgn="base" latinLnBrk="0" hangingPunct="1">
              <a:lnSpc>
                <a:spcPct val="100000"/>
              </a:lnSpc>
              <a:spcBef>
                <a:spcPct val="0"/>
              </a:spcBef>
              <a:spcAft>
                <a:spcPct val="0"/>
              </a:spcAft>
              <a:buClrTx/>
              <a:buSzTx/>
              <a:buFontTx/>
              <a:buNone/>
              <a:tabLst>
                <a:tab pos="512763" algn="l"/>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The Solvable</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36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Six-Core Cube of Democratic Socialism</a:t>
            </a:r>
          </a:p>
        </p:txBody>
      </p:sp>
      <p:sp>
        <p:nvSpPr>
          <p:cNvPr id="14" name="Rectangle 13">
            <a:extLst>
              <a:ext uri="{FF2B5EF4-FFF2-40B4-BE49-F238E27FC236}">
                <a16:creationId xmlns:a16="http://schemas.microsoft.com/office/drawing/2014/main" id="{86409500-D914-8D08-965C-35D736D0BE57}"/>
              </a:ext>
            </a:extLst>
          </p:cNvPr>
          <p:cNvSpPr/>
          <p:nvPr/>
        </p:nvSpPr>
        <p:spPr>
          <a:xfrm>
            <a:off x="0" y="5005500"/>
            <a:ext cx="9144000" cy="830997"/>
          </a:xfrm>
          <a:prstGeom prst="rect">
            <a:avLst/>
          </a:prstGeom>
        </p:spPr>
        <p:txBody>
          <a:bodyPr wrap="square">
            <a:spAutoFit/>
          </a:bodyPr>
          <a:lstStyle/>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Why solvable? </a:t>
            </a:r>
          </a:p>
          <a:p>
            <a:pPr marL="15875" marR="0" lvl="0" indent="0" algn="ctr" defTabSz="914400" rtl="0" eaLnBrk="1" fontAlgn="base" latinLnBrk="0" hangingPunct="1">
              <a:lnSpc>
                <a:spcPct val="100000"/>
              </a:lnSpc>
              <a:spcBef>
                <a:spcPct val="0"/>
              </a:spcBef>
              <a:spcAft>
                <a:spcPct val="0"/>
              </a:spcAft>
              <a:buClrTx/>
              <a:buSzTx/>
              <a:buFontTx/>
              <a:buNone/>
              <a:tabLst>
                <a:tab pos="512763" algn="l"/>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It is built around six core points that are beneficial to the core! </a:t>
            </a:r>
          </a:p>
        </p:txBody>
      </p:sp>
      <p:sp>
        <p:nvSpPr>
          <p:cNvPr id="2" name="Rectangle 1">
            <a:extLst>
              <a:ext uri="{FF2B5EF4-FFF2-40B4-BE49-F238E27FC236}">
                <a16:creationId xmlns:a16="http://schemas.microsoft.com/office/drawing/2014/main" id="{A0FC295D-FD6C-1D19-E12B-DA5F5B677823}"/>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3DDF5C70-8F5F-6BBF-D15E-D5DA38F6032E}"/>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E8A8A1A1-06EE-B464-4153-5592794AB808}"/>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09C53DD5-4392-4D3C-FC1F-C0714876D89D}"/>
              </a:ext>
            </a:extLst>
          </p:cNvPr>
          <p:cNvSpPr/>
          <p:nvPr/>
        </p:nvSpPr>
        <p:spPr>
          <a:xfrm>
            <a:off x="82193" y="5974898"/>
            <a:ext cx="8979614" cy="923330"/>
          </a:xfrm>
          <a:prstGeom prst="rect">
            <a:avLst/>
          </a:prstGeom>
        </p:spPr>
        <p:txBody>
          <a:bodyPr wrap="square">
            <a:spAutoFit/>
          </a:bodyPr>
          <a:lstStyle/>
          <a:p>
            <a:pPr eaLnBrk="0" hangingPunct="0"/>
            <a:r>
              <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Cooperative Ownership</a:t>
            </a:r>
            <a:r>
              <a:rPr lang="en-US" dirty="0">
                <a:solidFill>
                  <a:srgbClr val="000000"/>
                </a:solidFill>
                <a:latin typeface="Avenir Book" panose="02000503020000020003" pitchFamily="2" charset="0"/>
                <a:ea typeface="ＭＳ Ｐゴシック" charset="0"/>
              </a:rPr>
              <a:t>: People are joint owners of their firms and make decisions through a fair process of one person, one vote.</a:t>
            </a:r>
          </a:p>
          <a:p>
            <a:pPr eaLnBrk="0" hangingPunct="0"/>
            <a:endParaRPr kumimoji="0" lang="en-US" sz="180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endParaRPr>
          </a:p>
        </p:txBody>
      </p:sp>
    </p:spTree>
    <p:extLst>
      <p:ext uri="{BB962C8B-B14F-4D97-AF65-F5344CB8AC3E}">
        <p14:creationId xmlns:p14="http://schemas.microsoft.com/office/powerpoint/2010/main" val="73575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mph" presetSubtype="0" fill="hold" nodeType="clickEffect">
                                  <p:stCondLst>
                                    <p:cond delay="0"/>
                                  </p:stCondLst>
                                  <p:iterate type="lt">
                                    <p:tmPct val="4000"/>
                                  </p:iterate>
                                  <p:childTnLst>
                                    <p:set>
                                      <p:cBhvr override="childStyle">
                                        <p:cTn id="11" dur="2000" fill="hold"/>
                                        <p:tgtEl>
                                          <p:spTgt spid="39938">
                                            <p:txEl>
                                              <p:pRg st="2" end="2"/>
                                            </p:txEl>
                                          </p:spTgt>
                                        </p:tgtEl>
                                        <p:attrNameLst>
                                          <p:attrName>style.textDecorationUnderline</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oster with people holding colorful blocks&#10;&#10;Description automatically generated with medium confidence">
            <a:extLst>
              <a:ext uri="{FF2B5EF4-FFF2-40B4-BE49-F238E27FC236}">
                <a16:creationId xmlns:a16="http://schemas.microsoft.com/office/drawing/2014/main" id="{38BF0CC0-BCD0-5C21-FF84-01F9784A6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6513" y="443660"/>
            <a:ext cx="5518687" cy="6089904"/>
          </a:xfrm>
          <a:prstGeom prst="rect">
            <a:avLst/>
          </a:prstGeom>
        </p:spPr>
      </p:pic>
      <p:sp>
        <p:nvSpPr>
          <p:cNvPr id="2" name="Rectangle 1">
            <a:extLst>
              <a:ext uri="{FF2B5EF4-FFF2-40B4-BE49-F238E27FC236}">
                <a16:creationId xmlns:a16="http://schemas.microsoft.com/office/drawing/2014/main" id="{65ADA522-CB84-DED1-3B06-9BAD28A46EF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4" name="Rectangle 3">
            <a:extLst>
              <a:ext uri="{FF2B5EF4-FFF2-40B4-BE49-F238E27FC236}">
                <a16:creationId xmlns:a16="http://schemas.microsoft.com/office/drawing/2014/main" id="{6094F2E4-5D21-469A-AF78-8938398E6A98}"/>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FC54A66F-4F7F-C0C4-8431-C9B17E6BE524}"/>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AEDFE1E-D996-C4C9-019D-CC4AEF6BED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8269" y="2079514"/>
            <a:ext cx="5032156" cy="685047"/>
          </a:xfrm>
          <a:prstGeom prst="rect">
            <a:avLst/>
          </a:prstGeom>
        </p:spPr>
      </p:pic>
      <p:pic>
        <p:nvPicPr>
          <p:cNvPr id="11" name="Picture 10">
            <a:extLst>
              <a:ext uri="{FF2B5EF4-FFF2-40B4-BE49-F238E27FC236}">
                <a16:creationId xmlns:a16="http://schemas.microsoft.com/office/drawing/2014/main" id="{E55E1C64-A39E-ABB6-FDCC-98FDB867D9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1590" y="2822573"/>
            <a:ext cx="4935174" cy="606427"/>
          </a:xfrm>
          <a:prstGeom prst="rect">
            <a:avLst/>
          </a:prstGeom>
        </p:spPr>
      </p:pic>
      <p:pic>
        <p:nvPicPr>
          <p:cNvPr id="12" name="Picture 11">
            <a:extLst>
              <a:ext uri="{FF2B5EF4-FFF2-40B4-BE49-F238E27FC236}">
                <a16:creationId xmlns:a16="http://schemas.microsoft.com/office/drawing/2014/main" id="{4A3B8841-5F0A-1AB4-705F-D93851A3B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1590" y="3429000"/>
            <a:ext cx="5032156" cy="646393"/>
          </a:xfrm>
          <a:prstGeom prst="rect">
            <a:avLst/>
          </a:prstGeom>
        </p:spPr>
      </p:pic>
    </p:spTree>
    <p:extLst>
      <p:ext uri="{BB962C8B-B14F-4D97-AF65-F5344CB8AC3E}">
        <p14:creationId xmlns:p14="http://schemas.microsoft.com/office/powerpoint/2010/main" val="43521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1"/>
                                        </p:tgtEl>
                                      </p:cBhvr>
                                    </p:animEffect>
                                    <p:set>
                                      <p:cBhvr>
                                        <p:cTn id="12" dur="1" fill="hold">
                                          <p:stCondLst>
                                            <p:cond delay="19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2"/>
                                        </p:tgtEl>
                                      </p:cBhvr>
                                    </p:animEffect>
                                    <p:set>
                                      <p:cBhvr>
                                        <p:cTn id="17"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DF9F9"/>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FE6909-6AC7-9DD0-03E9-4B4E553983F1}"/>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A9784305-CF05-685C-8EA0-B903C454F73C}"/>
              </a:ext>
            </a:extLst>
          </p:cNvPr>
          <p:cNvSpPr/>
          <p:nvPr/>
        </p:nvSpPr>
        <p:spPr>
          <a:xfrm>
            <a:off x="-2" y="562661"/>
            <a:ext cx="7040882" cy="95410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venir Black" panose="02000503020000020003" pitchFamily="2" charset="0"/>
                <a:ea typeface="Avenir Medium" charset="0"/>
                <a:cs typeface="Avenir Medium" charset="0"/>
              </a:rPr>
              <a:t>Livelihood and Housing Policies: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EC287"/>
                </a:solidFill>
                <a:effectLst/>
                <a:uLnTx/>
                <a:uFillTx/>
                <a:latin typeface="Avenir Black" panose="02000503020000020003" pitchFamily="2" charset="0"/>
                <a:ea typeface="Avenir Medium" charset="0"/>
                <a:cs typeface="Avenir Medium" charset="0"/>
              </a:rPr>
              <a:t>Radical</a:t>
            </a:r>
          </a:p>
        </p:txBody>
      </p:sp>
      <p:sp>
        <p:nvSpPr>
          <p:cNvPr id="9" name="Rectangle 8">
            <a:extLst>
              <a:ext uri="{FF2B5EF4-FFF2-40B4-BE49-F238E27FC236}">
                <a16:creationId xmlns:a16="http://schemas.microsoft.com/office/drawing/2014/main" id="{C90256BE-E128-C5B7-C1EA-FE109E3EC58A}"/>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pic>
        <p:nvPicPr>
          <p:cNvPr id="11" name="Picture 10" descr="A cube with text on it&#10;&#10;Description automatically generated">
            <a:extLst>
              <a:ext uri="{FF2B5EF4-FFF2-40B4-BE49-F238E27FC236}">
                <a16:creationId xmlns:a16="http://schemas.microsoft.com/office/drawing/2014/main" id="{350137DC-9291-052A-D71F-9BA63AD1FC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4664" y="377021"/>
            <a:ext cx="2211037" cy="2057400"/>
          </a:xfrm>
          <a:prstGeom prst="rect">
            <a:avLst/>
          </a:prstGeom>
        </p:spPr>
      </p:pic>
      <p:cxnSp>
        <p:nvCxnSpPr>
          <p:cNvPr id="4" name="Straight Connector 3">
            <a:extLst>
              <a:ext uri="{FF2B5EF4-FFF2-40B4-BE49-F238E27FC236}">
                <a16:creationId xmlns:a16="http://schemas.microsoft.com/office/drawing/2014/main" id="{D15D4AC1-8C5A-EE4E-37DD-552B63FE1111}"/>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Box 4"/>
          <p:cNvSpPr txBox="1">
            <a:spLocks noChangeArrowheads="1"/>
          </p:cNvSpPr>
          <p:nvPr/>
        </p:nvSpPr>
        <p:spPr bwMode="auto">
          <a:xfrm>
            <a:off x="175098" y="1664813"/>
            <a:ext cx="8986473" cy="5078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4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Livelihood</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5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800" b="1" i="1"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rPr>
              <a:t>Worker-Owned Business Incubators</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5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46990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S</a:t>
            </a: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upport systems that offer cooperative owners financial resources, technical support, legal training, and </a:t>
            </a:r>
          </a:p>
          <a:p>
            <a:pPr marL="46990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community networking for the start-up and success of </a:t>
            </a:r>
          </a:p>
          <a:p>
            <a:pPr marL="46990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rPr>
              <a:t>worker-owned enterprises.</a:t>
            </a:r>
          </a:p>
          <a:p>
            <a:pPr marL="46990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1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4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Housing</a:t>
            </a: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 </a:t>
            </a: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5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800" b="1" i="1" u="none"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rPr>
              <a:t>Resident-Owned Communities (ROCs)</a:t>
            </a:r>
            <a:endParaRPr kumimoji="0" lang="en-US" sz="2800" b="1" i="0" u="sng" strike="noStrike" kern="1200" cap="none" spc="0" normalizeH="0" baseline="0" noProof="0" dirty="0">
              <a:ln>
                <a:noFill/>
              </a:ln>
              <a:solidFill>
                <a:srgbClr val="6BC497"/>
              </a:solidFill>
              <a:effectLst/>
              <a:uLnTx/>
              <a:uFillTx/>
              <a:latin typeface="Avenir Black" panose="02000503020000020003" pitchFamily="2" charset="0"/>
              <a:ea typeface="ＭＳ Ｐゴシック" charset="0"/>
              <a:cs typeface="Avenir Medium" charset="0"/>
            </a:endParaRPr>
          </a:p>
          <a:p>
            <a:pPr marL="0" marR="0" lvl="0" indent="0" algn="l" defTabSz="914400" rtl="0" eaLnBrk="1" fontAlgn="base" latinLnBrk="0" hangingPunct="1">
              <a:lnSpc>
                <a:spcPct val="100000"/>
              </a:lnSpc>
              <a:spcBef>
                <a:spcPct val="0"/>
              </a:spcBef>
              <a:spcAft>
                <a:spcPct val="0"/>
              </a:spcAft>
              <a:buClrTx/>
              <a:buSzTx/>
              <a:buFontTx/>
              <a:buNone/>
              <a:tabLst>
                <a:tab pos="438150" algn="l"/>
              </a:tabLst>
              <a:defRPr/>
            </a:pPr>
            <a:endParaRPr kumimoji="0" lang="en-US" sz="500" b="0" i="0" u="sng"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469900" marR="0" lvl="0" indent="0" algn="l" defTabSz="914400" rtl="0" eaLnBrk="1" fontAlgn="base" latinLnBrk="0" hangingPunct="1">
              <a:lnSpc>
                <a:spcPct val="100000"/>
              </a:lnSpc>
              <a:spcBef>
                <a:spcPct val="0"/>
              </a:spcBef>
              <a:spcAft>
                <a:spcPct val="0"/>
              </a:spcAft>
              <a:buClrTx/>
              <a:buSzTx/>
              <a:buFontTx/>
              <a:buNone/>
              <a:tabLst>
                <a:tab pos="438150" algn="l"/>
              </a:tabLst>
              <a:defRPr/>
            </a:pPr>
            <a:r>
              <a:rPr kumimoji="0" lang="en-US" sz="23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Housing structures of all shapes and sizes that are co-owned or co-leased by the residents, who make management decisions collaboratively. ROCs are often located on land set aside by community land trusts (CLTs) for this use.</a:t>
            </a:r>
          </a:p>
        </p:txBody>
      </p:sp>
    </p:spTree>
    <p:extLst>
      <p:ext uri="{BB962C8B-B14F-4D97-AF65-F5344CB8AC3E}">
        <p14:creationId xmlns:p14="http://schemas.microsoft.com/office/powerpoint/2010/main" val="3327959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20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2000"/>
                                        <p:tgtEl>
                                          <p:spTgt spid="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2000"/>
                                        <p:tgtEl>
                                          <p:spTgt spid="5">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2000"/>
                                        <p:tgtEl>
                                          <p:spTgt spid="5">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8" end="8"/>
                                            </p:txEl>
                                          </p:spTgt>
                                        </p:tgtEl>
                                        <p:attrNameLst>
                                          <p:attrName>style.visibility</p:attrName>
                                        </p:attrNameLst>
                                      </p:cBhvr>
                                      <p:to>
                                        <p:strVal val="visible"/>
                                      </p:to>
                                    </p:set>
                                    <p:animEffect transition="in" filter="fade">
                                      <p:cBhvr>
                                        <p:cTn id="26" dur="2000"/>
                                        <p:tgtEl>
                                          <p:spTgt spid="5">
                                            <p:txEl>
                                              <p:pRg st="8" end="8"/>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animEffect transition="in" filter="fade">
                                      <p:cBhvr>
                                        <p:cTn id="29" dur="2000"/>
                                        <p:tgtEl>
                                          <p:spTgt spid="5">
                                            <p:txEl>
                                              <p:pRg st="10" end="1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
                                            <p:txEl>
                                              <p:pRg st="12" end="12"/>
                                            </p:txEl>
                                          </p:spTgt>
                                        </p:tgtEl>
                                        <p:attrNameLst>
                                          <p:attrName>style.visibility</p:attrName>
                                        </p:attrNameLst>
                                      </p:cBhvr>
                                      <p:to>
                                        <p:strVal val="visible"/>
                                      </p:to>
                                    </p:set>
                                    <p:animEffect transition="in" filter="fade">
                                      <p:cBhvr>
                                        <p:cTn id="34" dur="20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6671" y="446040"/>
            <a:ext cx="9068683" cy="1046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446088" algn="l"/>
                <a:tab pos="4162425" algn="l"/>
              </a:tabLst>
              <a:defRPr/>
            </a:pPr>
            <a:r>
              <a:rPr kumimoji="0" lang="en-US" sz="3200" b="0" i="0" u="none" strike="noStrike" kern="1200" cap="none" spc="0" normalizeH="0" baseline="0" noProof="0" dirty="0">
                <a:ln>
                  <a:noFill/>
                </a:ln>
                <a:solidFill>
                  <a:srgbClr val="5DC387"/>
                </a:solidFill>
                <a:effectLst/>
                <a:uLnTx/>
                <a:uFillTx/>
                <a:latin typeface="Avenir Book" panose="02000503020000020003" pitchFamily="2" charset="0"/>
                <a:ea typeface="ＭＳ Ｐゴシック" charset="0"/>
                <a:cs typeface="Avenir Medium" charset="0"/>
              </a:rPr>
              <a:t>Cooperative Ownership</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432FF"/>
              </a:solidFill>
              <a:effectLst/>
              <a:uLnTx/>
              <a:uFillTx/>
              <a:latin typeface="Avenir Book" panose="02000503020000020003" pitchFamily="2" charset="0"/>
              <a:ea typeface="ＭＳ Ｐゴシック" charset="0"/>
              <a:cs typeface="Avenir Medium" charset="0"/>
            </a:endParaRPr>
          </a:p>
          <a:p>
            <a:pPr marL="2006600" lvl="0" indent="-1992313" eaLnBrk="1" hangingPunct="1">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#1:</a:t>
            </a: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2" name="Rectangle 1"/>
          <p:cNvSpPr/>
          <p:nvPr/>
        </p:nvSpPr>
        <p:spPr>
          <a:xfrm>
            <a:off x="1859811" y="3356528"/>
            <a:ext cx="7267518" cy="1015663"/>
          </a:xfrm>
          <a:prstGeom prst="rect">
            <a:avLst/>
          </a:prstGeom>
        </p:spPr>
        <p:txBody>
          <a:bodyPr wrap="square">
            <a:spAutoFit/>
          </a:bodyPr>
          <a:lstStyle/>
          <a:p>
            <a:pPr marL="123825" indent="-112713" eaLnBrk="0" hangingPunct="0">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dirty="0">
                <a:solidFill>
                  <a:srgbClr val="000000"/>
                </a:solidFill>
                <a:latin typeface="Avenir Book" panose="02000503020000020003" pitchFamily="2" charset="0"/>
              </a:rPr>
              <a:t>Our firm voted to put money into a fund that we worker-owners can borrow from so we can build or buy into resident-owned housing cooperatives in our community</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 </a:t>
            </a: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Wingdings"/>
              <a:cs typeface="Avenir Medium" charset="0"/>
              <a:sym typeface="Wingdings"/>
            </a:endParaRPr>
          </a:p>
        </p:txBody>
      </p:sp>
      <p:sp>
        <p:nvSpPr>
          <p:cNvPr id="4" name="Rectangle 3"/>
          <p:cNvSpPr/>
          <p:nvPr/>
        </p:nvSpPr>
        <p:spPr>
          <a:xfrm>
            <a:off x="16671" y="3362205"/>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#2:</a:t>
            </a:r>
          </a:p>
        </p:txBody>
      </p:sp>
      <p:sp>
        <p:nvSpPr>
          <p:cNvPr id="8" name="Rectangle 7"/>
          <p:cNvSpPr/>
          <p:nvPr/>
        </p:nvSpPr>
        <p:spPr>
          <a:xfrm>
            <a:off x="1859811" y="4811129"/>
            <a:ext cx="7225543" cy="1015663"/>
          </a:xfrm>
          <a:prstGeom prst="rect">
            <a:avLst/>
          </a:prstGeom>
        </p:spPr>
        <p:txBody>
          <a:bodyPr wrap="square">
            <a:spAutoFit/>
          </a:bodyPr>
          <a:lstStyle/>
          <a:p>
            <a:pPr marL="123825" indent="-123825" eaLnBrk="0" hangingPunct="0">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rPr>
              <a:t>“</a:t>
            </a:r>
            <a:r>
              <a:rPr lang="en-US" sz="2000" dirty="0">
                <a:solidFill>
                  <a:srgbClr val="000000"/>
                </a:solidFill>
                <a:latin typeface="Avenir Book" panose="02000503020000020003" pitchFamily="2" charset="0"/>
              </a:rPr>
              <a:t>The worker-owned business incubator brokered a partnership between our company and a local university and hospital, which now use our services. It’s a win-win for all.”</a:t>
            </a: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sp>
        <p:nvSpPr>
          <p:cNvPr id="9" name="Rectangle 8"/>
          <p:cNvSpPr/>
          <p:nvPr/>
        </p:nvSpPr>
        <p:spPr>
          <a:xfrm>
            <a:off x="906" y="4811129"/>
            <a:ext cx="8138135" cy="4001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Competitor #3:</a:t>
            </a:r>
          </a:p>
        </p:txBody>
      </p:sp>
      <p:sp>
        <p:nvSpPr>
          <p:cNvPr id="13" name="TextBox 12"/>
          <p:cNvSpPr txBox="1"/>
          <p:nvPr/>
        </p:nvSpPr>
        <p:spPr>
          <a:xfrm>
            <a:off x="4813241" y="4366453"/>
            <a:ext cx="2587336" cy="369332"/>
          </a:xfrm>
          <a:prstGeom prst="rect">
            <a:avLst/>
          </a:prstGeom>
          <a:solidFill>
            <a:srgbClr val="FFFFFF"/>
          </a:solid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“You should do it</a:t>
            </a: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a:t>
            </a:r>
            <a:endParaRPr kumimoji="0" lang="en-U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endParaRPr>
          </a:p>
        </p:txBody>
      </p:sp>
      <p:sp>
        <p:nvSpPr>
          <p:cNvPr id="14" name="TextBox 13"/>
          <p:cNvSpPr txBox="1"/>
          <p:nvPr/>
        </p:nvSpPr>
        <p:spPr>
          <a:xfrm>
            <a:off x="4813241" y="5890721"/>
            <a:ext cx="2587336" cy="369332"/>
          </a:xfrm>
          <a:prstGeom prst="rect">
            <a:avLst/>
          </a:prstGeom>
          <a:solidFill>
            <a:srgbClr val="FFFFFF"/>
          </a:solidFill>
          <a:ln>
            <a:solidFill>
              <a:srgbClr val="00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“You should do it</a:t>
            </a: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a:t>
            </a:r>
            <a:endParaRPr kumimoji="0" lang="en-U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endParaRPr>
          </a:p>
        </p:txBody>
      </p:sp>
      <p:sp>
        <p:nvSpPr>
          <p:cNvPr id="16" name="TextBox 15">
            <a:extLst>
              <a:ext uri="{FF2B5EF4-FFF2-40B4-BE49-F238E27FC236}">
                <a16:creationId xmlns:a16="http://schemas.microsoft.com/office/drawing/2014/main" id="{94532FBD-EF23-2A44-BA55-527A3E85B7C8}"/>
              </a:ext>
            </a:extLst>
          </p:cNvPr>
          <p:cNvSpPr txBox="1"/>
          <p:nvPr/>
        </p:nvSpPr>
        <p:spPr>
          <a:xfrm>
            <a:off x="151935" y="6123891"/>
            <a:ext cx="4572773" cy="584775"/>
          </a:xfrm>
          <a:prstGeom prst="rect">
            <a:avLst/>
          </a:prstGeom>
          <a:solidFill>
            <a:srgbClr val="FFFFFF"/>
          </a:solidFill>
          <a:ln>
            <a:solidFill>
              <a:srgbClr val="000000"/>
            </a:solidFill>
          </a:ln>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PRESSURE FOR GOOD</a:t>
            </a:r>
          </a:p>
        </p:txBody>
      </p:sp>
      <p:sp>
        <p:nvSpPr>
          <p:cNvPr id="5" name="Rectangle 4">
            <a:extLst>
              <a:ext uri="{FF2B5EF4-FFF2-40B4-BE49-F238E27FC236}">
                <a16:creationId xmlns:a16="http://schemas.microsoft.com/office/drawing/2014/main" id="{3A2E275E-C86A-9509-94D3-5B8FBFAE5256}"/>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6" name="Rectangle 5">
            <a:extLst>
              <a:ext uri="{FF2B5EF4-FFF2-40B4-BE49-F238E27FC236}">
                <a16:creationId xmlns:a16="http://schemas.microsoft.com/office/drawing/2014/main" id="{22598E85-CD56-9365-1DFB-99688EF62710}"/>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7" name="Straight Connector 6">
            <a:extLst>
              <a:ext uri="{FF2B5EF4-FFF2-40B4-BE49-F238E27FC236}">
                <a16:creationId xmlns:a16="http://schemas.microsoft.com/office/drawing/2014/main" id="{CD8C06F3-CF75-65A1-CB8E-857F7F302A5A}"/>
              </a:ext>
            </a:extLst>
          </p:cNvPr>
          <p:cNvCxnSpPr/>
          <p:nvPr/>
        </p:nvCxnSpPr>
        <p:spPr>
          <a:xfrm>
            <a:off x="0" y="37149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 Box 4">
            <a:extLst>
              <a:ext uri="{FF2B5EF4-FFF2-40B4-BE49-F238E27FC236}">
                <a16:creationId xmlns:a16="http://schemas.microsoft.com/office/drawing/2014/main" id="{737CE583-E72F-AD6C-18D4-AB6450D1DC45}"/>
              </a:ext>
            </a:extLst>
          </p:cNvPr>
          <p:cNvSpPr txBox="1">
            <a:spLocks noChangeArrowheads="1"/>
          </p:cNvSpPr>
          <p:nvPr/>
        </p:nvSpPr>
        <p:spPr bwMode="auto">
          <a:xfrm>
            <a:off x="1885930" y="1094416"/>
            <a:ext cx="721527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eaLnBrk="1" hangingPunct="1">
              <a:tabLst>
                <a:tab pos="4162425" algn="l"/>
              </a:tabLst>
              <a:defRPr/>
            </a:pPr>
            <a:r>
              <a:rPr lang="en-US" sz="2000" dirty="0">
                <a:solidFill>
                  <a:srgbClr val="000000"/>
                </a:solidFill>
                <a:latin typeface="Avenir Book" panose="02000503020000020003" pitchFamily="2" charset="0"/>
                <a:ea typeface="Avenir Medium" charset="0"/>
                <a:cs typeface="Avenir Medium" charset="0"/>
              </a:rPr>
              <a:t>“</a:t>
            </a:r>
            <a:r>
              <a:rPr lang="en-US" sz="2000" dirty="0">
                <a:solidFill>
                  <a:srgbClr val="000000"/>
                </a:solidFill>
                <a:latin typeface="Avenir Book" panose="02000503020000020003" pitchFamily="2" charset="0"/>
                <a:cs typeface="Avenir Medium" charset="0"/>
              </a:rPr>
              <a:t>When o</a:t>
            </a:r>
            <a:r>
              <a:rPr lang="en-US" sz="2000" dirty="0">
                <a:solidFill>
                  <a:srgbClr val="000000"/>
                </a:solidFill>
                <a:latin typeface="Avenir Book" panose="02000503020000020003" pitchFamily="2" charset="0"/>
              </a:rPr>
              <a:t>ur profits were down, the worker-owned business incubator recommended that we vote on taking pay cuts for three months so we could afford new equipment upgrades</a:t>
            </a:r>
            <a:r>
              <a:rPr lang="en-US" sz="2000" dirty="0">
                <a:solidFill>
                  <a:srgbClr val="000000"/>
                </a:solidFill>
                <a:latin typeface="Avenir Book" panose="02000503020000020003" pitchFamily="2" charset="0"/>
                <a:ea typeface="Avenir Medium" charset="0"/>
                <a:cs typeface="Avenir Medium" charset="0"/>
              </a:rPr>
              <a:t>.” </a:t>
            </a:r>
            <a:endParaRPr kumimoji="0" lang="en-US" sz="20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charset="0"/>
            </a:endParaRPr>
          </a:p>
        </p:txBody>
      </p:sp>
      <p:grpSp>
        <p:nvGrpSpPr>
          <p:cNvPr id="11" name="Group 10">
            <a:extLst>
              <a:ext uri="{FF2B5EF4-FFF2-40B4-BE49-F238E27FC236}">
                <a16:creationId xmlns:a16="http://schemas.microsoft.com/office/drawing/2014/main" id="{B4641650-44C7-93BD-7750-D6DEA959567B}"/>
              </a:ext>
            </a:extLst>
          </p:cNvPr>
          <p:cNvGrpSpPr/>
          <p:nvPr/>
        </p:nvGrpSpPr>
        <p:grpSpPr>
          <a:xfrm>
            <a:off x="4807652" y="2109832"/>
            <a:ext cx="4023839" cy="1200330"/>
            <a:chOff x="4807652" y="2109832"/>
            <a:chExt cx="4023839" cy="1200330"/>
          </a:xfrm>
        </p:grpSpPr>
        <p:sp>
          <p:nvSpPr>
            <p:cNvPr id="15" name="TextBox 14">
              <a:extLst>
                <a:ext uri="{FF2B5EF4-FFF2-40B4-BE49-F238E27FC236}">
                  <a16:creationId xmlns:a16="http://schemas.microsoft.com/office/drawing/2014/main" id="{84F93D30-86BD-7F19-28B4-5A27440C63EA}"/>
                </a:ext>
              </a:extLst>
            </p:cNvPr>
            <p:cNvSpPr txBox="1"/>
            <p:nvPr/>
          </p:nvSpPr>
          <p:spPr>
            <a:xfrm>
              <a:off x="4807652" y="2109832"/>
              <a:ext cx="4023839" cy="1200329"/>
            </a:xfrm>
            <a:prstGeom prst="rect">
              <a:avLst/>
            </a:prstGeom>
            <a:noFill/>
            <a:ln>
              <a:solidFill>
                <a:srgbClr val="000000"/>
              </a:solidFill>
            </a:ln>
          </p:spPr>
          <p:txBody>
            <a:bodyPr wrap="square" rtlCol="0">
              <a:spAutoFit/>
            </a:bodyPr>
            <a:lstStyle/>
            <a:p>
              <a:pPr marL="1316038" marR="0" lvl="0" indent="-1301750" algn="l" defTabSz="914400" rtl="0" eaLnBrk="0" fontAlgn="base" latinLnBrk="0" hangingPunct="0">
                <a:lnSpc>
                  <a:spcPct val="100000"/>
                </a:lnSpc>
                <a:spcBef>
                  <a:spcPct val="0"/>
                </a:spcBef>
                <a:spcAft>
                  <a:spcPct val="0"/>
                </a:spcAft>
                <a:buClrTx/>
                <a:buSzTx/>
                <a:buFontTx/>
                <a:buNone/>
                <a:tabLst>
                  <a:tab pos="130810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Owner: 	</a:t>
              </a:r>
            </a:p>
            <a:p>
              <a:pPr marL="1316038" marR="0" lvl="0" indent="-1301750" algn="l" defTabSz="914400" rtl="0" eaLnBrk="0" fontAlgn="base" latinLnBrk="0" hangingPunct="0">
                <a:lnSpc>
                  <a:spcPct val="100000"/>
                </a:lnSpc>
                <a:spcBef>
                  <a:spcPct val="0"/>
                </a:spcBef>
                <a:spcAft>
                  <a:spcPct val="0"/>
                </a:spcAft>
                <a:buClrTx/>
                <a:buSzTx/>
                <a:buFontTx/>
                <a:buNone/>
                <a:tabLst>
                  <a:tab pos="142875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Competitor:</a:t>
              </a:r>
            </a:p>
            <a:p>
              <a:pPr marL="1319213" marR="0" lvl="0" indent="-1295400" algn="l" defTabSz="914400" rtl="0" eaLnBrk="0" fontAlgn="base" latinLnBrk="0" hangingPunct="0">
                <a:lnSpc>
                  <a:spcPct val="100000"/>
                </a:lnSpc>
                <a:spcBef>
                  <a:spcPct val="0"/>
                </a:spcBef>
                <a:spcAft>
                  <a:spcPct val="0"/>
                </a:spcAft>
                <a:buClrTx/>
                <a:buSzTx/>
                <a:buFontTx/>
                <a:buNone/>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Owner: 	</a:t>
              </a:r>
            </a:p>
            <a:p>
              <a:pPr marL="1319213" marR="0" lvl="0" indent="-1295400" algn="l" defTabSz="914400" rtl="0" eaLnBrk="0" fontAlgn="base" latinLnBrk="0" hangingPunct="0">
                <a:lnSpc>
                  <a:spcPct val="100000"/>
                </a:lnSpc>
                <a:spcBef>
                  <a:spcPct val="0"/>
                </a:spcBef>
                <a:spcAft>
                  <a:spcPct val="0"/>
                </a:spcAft>
                <a:buClrTx/>
                <a:buSzTx/>
                <a:buFontTx/>
                <a:buNone/>
                <a:tabLst/>
                <a:defRPr/>
              </a:pPr>
              <a:endPar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endParaRPr>
            </a:p>
          </p:txBody>
        </p:sp>
        <p:sp>
          <p:nvSpPr>
            <p:cNvPr id="17" name="TextBox 16">
              <a:extLst>
                <a:ext uri="{FF2B5EF4-FFF2-40B4-BE49-F238E27FC236}">
                  <a16:creationId xmlns:a16="http://schemas.microsoft.com/office/drawing/2014/main" id="{73957460-815E-2E4E-632D-9E45071D2114}"/>
                </a:ext>
              </a:extLst>
            </p:cNvPr>
            <p:cNvSpPr txBox="1"/>
            <p:nvPr/>
          </p:nvSpPr>
          <p:spPr>
            <a:xfrm>
              <a:off x="6096001" y="2109833"/>
              <a:ext cx="2619729" cy="1200329"/>
            </a:xfrm>
            <a:prstGeom prst="rect">
              <a:avLst/>
            </a:prstGeom>
            <a:noFill/>
            <a:ln>
              <a:noFill/>
            </a:ln>
          </p:spPr>
          <p:txBody>
            <a:bodyPr wrap="square" rtlCol="0">
              <a:spAutoFit/>
            </a:bodyPr>
            <a:lstStyle/>
            <a:p>
              <a:pPr marL="1316038" marR="0" lvl="0" indent="-1301750" algn="l" defTabSz="914400" rtl="0" eaLnBrk="0" fontAlgn="base" latinLnBrk="0" hangingPunct="0">
                <a:lnSpc>
                  <a:spcPct val="100000"/>
                </a:lnSpc>
                <a:spcBef>
                  <a:spcPct val="0"/>
                </a:spcBef>
                <a:spcAft>
                  <a:spcPct val="0"/>
                </a:spcAft>
                <a:buClrTx/>
                <a:buSzTx/>
                <a:buFontTx/>
                <a:buNone/>
                <a:tabLst>
                  <a:tab pos="130810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“That’s a great idea…“ </a:t>
              </a:r>
            </a:p>
            <a:p>
              <a:pPr marL="1316038" marR="0" lvl="0" indent="-1301750" algn="l" defTabSz="914400" rtl="0" eaLnBrk="0" fontAlgn="base" latinLnBrk="0" hangingPunct="0">
                <a:lnSpc>
                  <a:spcPct val="100000"/>
                </a:lnSpc>
                <a:spcBef>
                  <a:spcPct val="0"/>
                </a:spcBef>
                <a:spcAft>
                  <a:spcPct val="0"/>
                </a:spcAft>
                <a:buClrTx/>
                <a:buSzTx/>
                <a:buFontTx/>
                <a:buNone/>
                <a:tabLst>
                  <a:tab pos="1428750" algn="l"/>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“You should do it!“</a:t>
              </a:r>
            </a:p>
            <a:p>
              <a:pPr marL="1319213" marR="0" lvl="0" indent="-1295400" algn="l" defTabSz="914400" rtl="0" eaLnBrk="0" fontAlgn="base" latinLnBrk="0" hangingPunct="0">
                <a:lnSpc>
                  <a:spcPct val="100000"/>
                </a:lnSpc>
                <a:spcBef>
                  <a:spcPct val="0"/>
                </a:spcBef>
                <a:spcAft>
                  <a:spcPct val="0"/>
                </a:spcAft>
                <a:buClrTx/>
                <a:buSzTx/>
                <a:buFontTx/>
                <a:buNone/>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“I’ll definitely propose </a:t>
              </a:r>
            </a:p>
            <a:p>
              <a:pPr marL="117475" marR="0" lvl="0" indent="0" algn="l" defTabSz="914400" rtl="0" eaLnBrk="0" fontAlgn="base" latinLnBrk="0" hangingPunct="0">
                <a:lnSpc>
                  <a:spcPct val="100000"/>
                </a:lnSpc>
                <a:spcBef>
                  <a:spcPct val="0"/>
                </a:spcBef>
                <a:spcAft>
                  <a:spcPct val="0"/>
                </a:spcAft>
                <a:buClrTx/>
                <a:buSzTx/>
                <a:buFontTx/>
                <a:buNone/>
                <a:tabLst/>
                <a:defRPr/>
              </a:pPr>
              <a:r>
                <a:rPr kumimoji="0" lang="is-IS" sz="1800" b="0" i="0" u="none" strike="noStrike" kern="1200" cap="none" spc="0" normalizeH="0" baseline="0" noProof="0" dirty="0">
                  <a:ln w="0"/>
                  <a:solidFill>
                    <a:srgbClr val="5DC387"/>
                  </a:solidFill>
                  <a:effectLst/>
                  <a:uLnTx/>
                  <a:uFillTx/>
                  <a:latin typeface="Avenir Book" panose="02000503020000020003" pitchFamily="2" charset="0"/>
                  <a:ea typeface="Avenir Medium" charset="0"/>
                  <a:cs typeface="Avenir Medium" charset="0"/>
                </a:rPr>
                <a:t>it to my co-owners.“</a:t>
              </a:r>
            </a:p>
          </p:txBody>
        </p:sp>
      </p:grpSp>
    </p:spTree>
    <p:extLst>
      <p:ext uri="{BB962C8B-B14F-4D97-AF65-F5344CB8AC3E}">
        <p14:creationId xmlns:p14="http://schemas.microsoft.com/office/powerpoint/2010/main" val="756070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2000"/>
                                        <p:tgtEl>
                                          <p:spTgt spid="1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2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20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3" grpId="0" animBg="1"/>
      <p:bldP spid="14" grpId="0" animBg="1"/>
      <p:bldP spid="1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E086D3-E5C5-3182-401F-FFB3A8A74257}"/>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
        <p:nvSpPr>
          <p:cNvPr id="3" name="Rectangle 2">
            <a:extLst>
              <a:ext uri="{FF2B5EF4-FFF2-40B4-BE49-F238E27FC236}">
                <a16:creationId xmlns:a16="http://schemas.microsoft.com/office/drawing/2014/main" id="{A9D3BDFE-5029-A443-0D7A-154A9BDDF492}"/>
              </a:ext>
            </a:extLst>
          </p:cNvPr>
          <p:cNvSpPr/>
          <p:nvPr/>
        </p:nvSpPr>
        <p:spPr>
          <a:xfrm>
            <a:off x="-2" y="12449"/>
            <a:ext cx="9144001" cy="369332"/>
          </a:xfrm>
          <a:prstGeom prst="rect">
            <a:avLst/>
          </a:prstGeom>
          <a:solidFill>
            <a:srgbClr val="FFFFFF"/>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Section: </a:t>
            </a:r>
            <a:r>
              <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Radical Theory Tools</a:t>
            </a:r>
            <a:r>
              <a:rPr kumimoji="0" lang="en-US" sz="1400" b="0" i="0"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rPr>
              <a:t>, cont’d</a:t>
            </a:r>
            <a:endParaRPr kumimoji="0" lang="en-US" sz="1400" b="0" i="1" u="none" strike="noStrike" kern="1200" cap="none" spc="0" normalizeH="0" baseline="0" noProof="0" dirty="0">
              <a:ln>
                <a:noFill/>
              </a:ln>
              <a:solidFill>
                <a:srgbClr val="000000"/>
              </a:solidFill>
              <a:effectLst/>
              <a:uLnTx/>
              <a:uFillTx/>
              <a:latin typeface="Ayuthaya" pitchFamily="2" charset="-34"/>
              <a:ea typeface="Ayuthaya" pitchFamily="2" charset="-34"/>
              <a:cs typeface="Ayuthaya" pitchFamily="2" charset="-34"/>
            </a:endParaRPr>
          </a:p>
        </p:txBody>
      </p:sp>
      <p:cxnSp>
        <p:nvCxnSpPr>
          <p:cNvPr id="5" name="Straight Connector 4">
            <a:extLst>
              <a:ext uri="{FF2B5EF4-FFF2-40B4-BE49-F238E27FC236}">
                <a16:creationId xmlns:a16="http://schemas.microsoft.com/office/drawing/2014/main" id="{C3350509-D676-5B18-07DB-0B3F9EF5591F}"/>
              </a:ext>
            </a:extLst>
          </p:cNvPr>
          <p:cNvCxnSpPr/>
          <p:nvPr/>
        </p:nvCxnSpPr>
        <p:spPr>
          <a:xfrm>
            <a:off x="0" y="37149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B487160-9CA0-90AB-C7A5-85D768303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8395" y="480201"/>
            <a:ext cx="5787211" cy="6037838"/>
          </a:xfrm>
          <a:prstGeom prst="rect">
            <a:avLst/>
          </a:prstGeom>
        </p:spPr>
      </p:pic>
    </p:spTree>
    <p:extLst>
      <p:ext uri="{BB962C8B-B14F-4D97-AF65-F5344CB8AC3E}">
        <p14:creationId xmlns:p14="http://schemas.microsoft.com/office/powerpoint/2010/main" val="3440625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cxnSpLocks/>
          </p:cNvCxnSpPr>
          <p:nvPr/>
        </p:nvCxnSpPr>
        <p:spPr bwMode="auto">
          <a:xfrm>
            <a:off x="2912152" y="1015663"/>
            <a:ext cx="0" cy="5468112"/>
          </a:xfrm>
          <a:prstGeom prst="line">
            <a:avLst/>
          </a:prstGeom>
          <a:noFill/>
          <a:ln w="9525" cap="flat" cmpd="sng" algn="ctr">
            <a:solidFill>
              <a:schemeClr val="tx1"/>
            </a:solidFill>
            <a:prstDash val="solid"/>
            <a:round/>
            <a:headEnd type="none" w="med" len="med"/>
            <a:tailEnd type="none" w="med" len="med"/>
          </a:ln>
          <a:effectLst/>
        </p:spPr>
      </p:cxnSp>
      <p:sp>
        <p:nvSpPr>
          <p:cNvPr id="17" name="Rectangle 2"/>
          <p:cNvSpPr>
            <a:spLocks noChangeArrowheads="1"/>
          </p:cNvSpPr>
          <p:nvPr/>
        </p:nvSpPr>
        <p:spPr bwMode="auto">
          <a:xfrm>
            <a:off x="0" y="1552696"/>
            <a:ext cx="2740702" cy="46166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i="0" u="none" strike="noStrike" kern="1200" cap="none" spc="0" normalizeH="0" baseline="0" noProof="0" dirty="0">
                <a:ln>
                  <a:noFill/>
                </a:ln>
                <a:solidFill>
                  <a:srgbClr val="C21B30"/>
                </a:solidFill>
                <a:effectLst/>
                <a:uLnTx/>
                <a:uFillTx/>
                <a:latin typeface="Avenir Black" panose="02000503020000020003" pitchFamily="2" charset="0"/>
                <a:ea typeface="Avenir Medium" charset="0"/>
                <a:cs typeface="Avenir Medium" charset="0"/>
              </a:rPr>
              <a:t>Conservative</a:t>
            </a:r>
          </a:p>
        </p:txBody>
      </p:sp>
      <p:sp>
        <p:nvSpPr>
          <p:cNvPr id="108546" name="Rectangle 2"/>
          <p:cNvSpPr>
            <a:spLocks noChangeArrowheads="1"/>
          </p:cNvSpPr>
          <p:nvPr/>
        </p:nvSpPr>
        <p:spPr bwMode="auto">
          <a:xfrm>
            <a:off x="2740702" y="1552697"/>
            <a:ext cx="3527960" cy="46166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i="0" u="none" strike="noStrike" kern="1200" cap="none" spc="0" normalizeH="0" baseline="0" noProof="0" dirty="0">
                <a:ln>
                  <a:noFill/>
                </a:ln>
                <a:solidFill>
                  <a:srgbClr val="002F87"/>
                </a:solidFill>
                <a:effectLst/>
                <a:uLnTx/>
                <a:uFillTx/>
                <a:latin typeface="Avenir Black" panose="02000503020000020003" pitchFamily="2" charset="0"/>
                <a:ea typeface="Avenir Medium" charset="0"/>
                <a:cs typeface="Avenir Medium" charset="0"/>
              </a:rPr>
              <a:t>Liberal</a:t>
            </a:r>
          </a:p>
        </p:txBody>
      </p:sp>
      <p:sp>
        <p:nvSpPr>
          <p:cNvPr id="178178" name="Rectangle 3"/>
          <p:cNvSpPr>
            <a:spLocks noChangeArrowheads="1"/>
          </p:cNvSpPr>
          <p:nvPr/>
        </p:nvSpPr>
        <p:spPr bwMode="auto">
          <a:xfrm>
            <a:off x="0" y="228600"/>
            <a:ext cx="184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Book" panose="02000503020000020003" pitchFamily="2" charset="0"/>
              <a:ea typeface="Avenir Medium" charset="0"/>
              <a:cs typeface="Avenir Medium" charset="0"/>
            </a:endParaRPr>
          </a:p>
        </p:txBody>
      </p:sp>
      <p:cxnSp>
        <p:nvCxnSpPr>
          <p:cNvPr id="7" name="Straight Connector 6"/>
          <p:cNvCxnSpPr>
            <a:cxnSpLocks/>
          </p:cNvCxnSpPr>
          <p:nvPr/>
        </p:nvCxnSpPr>
        <p:spPr bwMode="auto">
          <a:xfrm>
            <a:off x="6094439" y="1052325"/>
            <a:ext cx="0" cy="5468112"/>
          </a:xfrm>
          <a:prstGeom prst="line">
            <a:avLst/>
          </a:prstGeom>
          <a:noFill/>
          <a:ln w="9525" cap="flat" cmpd="sng" algn="ctr">
            <a:solidFill>
              <a:schemeClr val="tx1"/>
            </a:solidFill>
            <a:prstDash val="solid"/>
            <a:round/>
            <a:headEnd type="none" w="med" len="med"/>
            <a:tailEnd type="none" w="med" len="med"/>
          </a:ln>
          <a:effectLst/>
        </p:spPr>
      </p:cxnSp>
      <p:sp>
        <p:nvSpPr>
          <p:cNvPr id="8" name="Rectangle 2"/>
          <p:cNvSpPr>
            <a:spLocks noChangeArrowheads="1"/>
          </p:cNvSpPr>
          <p:nvPr/>
        </p:nvSpPr>
        <p:spPr bwMode="auto">
          <a:xfrm>
            <a:off x="6263117" y="1552696"/>
            <a:ext cx="2880883" cy="46166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342900" marR="0" lvl="0" indent="-342900"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1" i="0" u="none" strike="noStrike" kern="1200" cap="none" spc="0" normalizeH="0" baseline="0" noProof="0" dirty="0">
                <a:ln>
                  <a:noFill/>
                </a:ln>
                <a:solidFill>
                  <a:srgbClr val="5DC387"/>
                </a:solidFill>
                <a:effectLst/>
                <a:uLnTx/>
                <a:uFillTx/>
                <a:latin typeface="Avenir Black" panose="02000503020000020003" pitchFamily="2" charset="0"/>
                <a:ea typeface="Avenir Medium" charset="0"/>
                <a:cs typeface="Avenir Medium" charset="0"/>
              </a:rPr>
              <a:t>Radical</a:t>
            </a:r>
          </a:p>
        </p:txBody>
      </p:sp>
      <p:sp>
        <p:nvSpPr>
          <p:cNvPr id="10" name="TextBox 9">
            <a:extLst>
              <a:ext uri="{FF2B5EF4-FFF2-40B4-BE49-F238E27FC236}">
                <a16:creationId xmlns:a16="http://schemas.microsoft.com/office/drawing/2014/main" id="{BB7A413F-61E6-CE49-B72C-AEA5B2083015}"/>
              </a:ext>
            </a:extLst>
          </p:cNvPr>
          <p:cNvSpPr txBox="1"/>
          <p:nvPr/>
        </p:nvSpPr>
        <p:spPr>
          <a:xfrm>
            <a:off x="0" y="0"/>
            <a:ext cx="9144000" cy="1015663"/>
          </a:xfrm>
          <a:prstGeom prst="rect">
            <a:avLst/>
          </a:prstGeom>
          <a:solidFill>
            <a:srgbClr val="FFFFFF"/>
          </a:solidFill>
          <a:ln>
            <a:solidFill>
              <a:srgbClr val="000000"/>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THE BLAME GAME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charset="0"/>
                <a:cs typeface="Avenir Medium" charset="0"/>
              </a:rPr>
              <a:t>What causes poverty and homelessness?</a:t>
            </a:r>
          </a:p>
        </p:txBody>
      </p:sp>
      <p:sp>
        <p:nvSpPr>
          <p:cNvPr id="11" name="Rectangle 2">
            <a:extLst>
              <a:ext uri="{FF2B5EF4-FFF2-40B4-BE49-F238E27FC236}">
                <a16:creationId xmlns:a16="http://schemas.microsoft.com/office/drawing/2014/main" id="{52E4A085-D831-234E-8AE5-4E1CD358E5E8}"/>
              </a:ext>
            </a:extLst>
          </p:cNvPr>
          <p:cNvSpPr>
            <a:spLocks noChangeArrowheads="1"/>
          </p:cNvSpPr>
          <p:nvPr/>
        </p:nvSpPr>
        <p:spPr bwMode="auto">
          <a:xfrm>
            <a:off x="0" y="2324442"/>
            <a:ext cx="2909376" cy="2923877"/>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T</a:t>
            </a:r>
            <a:r>
              <a:rPr kumimoji="0" lang="en-US" sz="2400" b="0" i="0"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oo</a:t>
            </a: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much g</a:t>
            </a:r>
            <a:r>
              <a:rPr kumimoji="0" lang="en-US" sz="2400" b="0" i="0" u="none" strike="noStrike" kern="1200" cap="none" spc="0" normalizeH="0" baseline="0" noProof="0" dirty="0" err="1">
                <a:ln>
                  <a:noFill/>
                </a:ln>
                <a:solidFill>
                  <a:srgbClr val="C21B30"/>
                </a:solidFill>
                <a:effectLst/>
                <a:uLnTx/>
                <a:uFillTx/>
                <a:latin typeface="Avenir Book" panose="02000503020000020003" pitchFamily="2" charset="0"/>
                <a:ea typeface="Avenir Medium" charset="0"/>
                <a:cs typeface="Avenir Medium" charset="0"/>
              </a:rPr>
              <a:t>overnment</a:t>
            </a: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 interference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in capitalism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endParaRPr>
          </a:p>
          <a:p>
            <a:pPr marL="55563" marR="0" lvl="0" indent="-4763"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We need </a:t>
            </a:r>
          </a:p>
          <a:p>
            <a:pPr marL="55563" marR="0" lvl="0" indent="-4763"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C21B30"/>
                </a:solidFill>
                <a:effectLst/>
                <a:uLnTx/>
                <a:uFillTx/>
                <a:latin typeface="Avenir Book" panose="02000503020000020003" pitchFamily="2" charset="0"/>
                <a:ea typeface="Avenir Medium" charset="0"/>
                <a:cs typeface="Avenir Medium" charset="0"/>
              </a:rPr>
              <a:t>free-market capitalism.</a:t>
            </a:r>
          </a:p>
        </p:txBody>
      </p:sp>
      <p:sp>
        <p:nvSpPr>
          <p:cNvPr id="12" name="Rectangle 2">
            <a:extLst>
              <a:ext uri="{FF2B5EF4-FFF2-40B4-BE49-F238E27FC236}">
                <a16:creationId xmlns:a16="http://schemas.microsoft.com/office/drawing/2014/main" id="{C6C7B43B-6765-2B4E-B83D-B30D2BA2849E}"/>
              </a:ext>
            </a:extLst>
          </p:cNvPr>
          <p:cNvSpPr>
            <a:spLocks noChangeArrowheads="1"/>
          </p:cNvSpPr>
          <p:nvPr/>
        </p:nvSpPr>
        <p:spPr bwMode="auto">
          <a:xfrm>
            <a:off x="2930036" y="2324441"/>
            <a:ext cx="3164403" cy="2923877"/>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Not enough government intervention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in capitalism </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endParaRP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We need</a:t>
            </a: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002F87"/>
                </a:solidFill>
                <a:effectLst/>
                <a:uLnTx/>
                <a:uFillTx/>
                <a:latin typeface="Avenir Book" panose="02000503020000020003" pitchFamily="2" charset="0"/>
                <a:ea typeface="Avenir Medium" charset="0"/>
                <a:cs typeface="Avenir Medium" charset="0"/>
              </a:rPr>
              <a:t>fair-market capitalism.</a:t>
            </a:r>
          </a:p>
        </p:txBody>
      </p:sp>
      <p:sp>
        <p:nvSpPr>
          <p:cNvPr id="13" name="Rectangle 2">
            <a:extLst>
              <a:ext uri="{FF2B5EF4-FFF2-40B4-BE49-F238E27FC236}">
                <a16:creationId xmlns:a16="http://schemas.microsoft.com/office/drawing/2014/main" id="{93314C0B-B33B-6B47-8ED5-4DF9387ADF71}"/>
              </a:ext>
            </a:extLst>
          </p:cNvPr>
          <p:cNvSpPr>
            <a:spLocks noChangeArrowheads="1"/>
          </p:cNvSpPr>
          <p:nvPr/>
        </p:nvSpPr>
        <p:spPr bwMode="auto">
          <a:xfrm>
            <a:off x="6112323" y="2330751"/>
            <a:ext cx="3031676" cy="2923877"/>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r>
              <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The drive for profit in capitalism</a:t>
            </a: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ctr" defTabSz="914400" rtl="0" eaLnBrk="1" fontAlgn="base" latinLnBrk="0" hangingPunct="1">
              <a:lnSpc>
                <a:spcPct val="100000"/>
              </a:lnSpc>
              <a:spcBef>
                <a:spcPct val="0"/>
              </a:spcBef>
              <a:spcAft>
                <a:spcPct val="0"/>
              </a:spcAft>
              <a:buClrTx/>
              <a:buSzTx/>
              <a:buFontTx/>
              <a:buNone/>
              <a:tabLst>
                <a:tab pos="685800" algn="l"/>
              </a:tabLst>
              <a:defRPr/>
            </a:pPr>
            <a:endParaRPr kumimoji="0" lang="en-US" sz="24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endParaRP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We need </a:t>
            </a:r>
          </a:p>
          <a:p>
            <a:pPr marL="55563" marR="0" lvl="0" indent="-4763" algn="l" defTabSz="914400" rtl="0" eaLnBrk="1" fontAlgn="base" latinLnBrk="0" hangingPunct="1">
              <a:lnSpc>
                <a:spcPct val="100000"/>
              </a:lnSpc>
              <a:spcBef>
                <a:spcPct val="0"/>
              </a:spcBef>
              <a:spcAft>
                <a:spcPct val="0"/>
              </a:spcAft>
              <a:buClrTx/>
              <a:buSzTx/>
              <a:buFontTx/>
              <a:buNone/>
              <a:tabLst>
                <a:tab pos="685800" algn="l"/>
              </a:tabLst>
              <a:defRPr/>
            </a:pPr>
            <a:r>
              <a:rPr kumimoji="0" lang="en-US" sz="2000" b="0" i="0" u="none" strike="noStrike" kern="1200" cap="none" spc="0" normalizeH="0" baseline="0" noProof="0" dirty="0">
                <a:ln>
                  <a:noFill/>
                </a:ln>
                <a:solidFill>
                  <a:srgbClr val="5DC387"/>
                </a:solidFill>
                <a:effectLst/>
                <a:uLnTx/>
                <a:uFillTx/>
                <a:latin typeface="Avenir Book" panose="02000503020000020003" pitchFamily="2" charset="0"/>
                <a:ea typeface="Avenir Medium" charset="0"/>
                <a:cs typeface="Avenir Medium" charset="0"/>
              </a:rPr>
              <a:t>democratic socialism.</a:t>
            </a:r>
          </a:p>
        </p:txBody>
      </p:sp>
      <p:sp>
        <p:nvSpPr>
          <p:cNvPr id="2" name="Rectangle 1">
            <a:extLst>
              <a:ext uri="{FF2B5EF4-FFF2-40B4-BE49-F238E27FC236}">
                <a16:creationId xmlns:a16="http://schemas.microsoft.com/office/drawing/2014/main" id="{DB985993-8FF2-9CE9-A330-EA331815FF2A}"/>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Arial"/>
            </a:endParaRPr>
          </a:p>
        </p:txBody>
      </p:sp>
    </p:spTree>
    <p:extLst>
      <p:ext uri="{BB962C8B-B14F-4D97-AF65-F5344CB8AC3E}">
        <p14:creationId xmlns:p14="http://schemas.microsoft.com/office/powerpoint/2010/main" val="2682833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srcRect l="14808" r="2326"/>
          <a:stretch/>
        </p:blipFill>
        <p:spPr>
          <a:xfrm>
            <a:off x="-13853" y="1135228"/>
            <a:ext cx="9144000" cy="5722772"/>
          </a:xfrm>
          <a:prstGeom prst="rect">
            <a:avLst/>
          </a:prstGeom>
        </p:spPr>
      </p:pic>
      <p:sp>
        <p:nvSpPr>
          <p:cNvPr id="22" name="Freeform 21">
            <a:extLst>
              <a:ext uri="{FF2B5EF4-FFF2-40B4-BE49-F238E27FC236}">
                <a16:creationId xmlns:a16="http://schemas.microsoft.com/office/drawing/2014/main" id="{AC88A891-B48D-354F-91EB-C020ADF31C27}"/>
              </a:ext>
            </a:extLst>
          </p:cNvPr>
          <p:cNvSpPr>
            <a:spLocks noChangeArrowheads="1"/>
          </p:cNvSpPr>
          <p:nvPr/>
        </p:nvSpPr>
        <p:spPr bwMode="auto">
          <a:xfrm>
            <a:off x="24793" y="361562"/>
            <a:ext cx="8897534" cy="765488"/>
          </a:xfrm>
          <a:custGeom>
            <a:avLst/>
            <a:gdLst>
              <a:gd name="T0" fmla="*/ 0 w 4495800"/>
              <a:gd name="T1" fmla="*/ 91944 h 551655"/>
              <a:gd name="T2" fmla="*/ 26930 w 4495800"/>
              <a:gd name="T3" fmla="*/ 26930 h 551655"/>
              <a:gd name="T4" fmla="*/ 91944 w 4495800"/>
              <a:gd name="T5" fmla="*/ 0 h 551655"/>
              <a:gd name="T6" fmla="*/ 4403856 w 4495800"/>
              <a:gd name="T7" fmla="*/ 0 h 551655"/>
              <a:gd name="T8" fmla="*/ 4468868 w 4495800"/>
              <a:gd name="T9" fmla="*/ 26930 h 551655"/>
              <a:gd name="T10" fmla="*/ 4495800 w 4495800"/>
              <a:gd name="T11" fmla="*/ 91944 h 551655"/>
              <a:gd name="T12" fmla="*/ 4495800 w 4495800"/>
              <a:gd name="T13" fmla="*/ 459711 h 551655"/>
              <a:gd name="T14" fmla="*/ 4468868 w 4495800"/>
              <a:gd name="T15" fmla="*/ 524725 h 551655"/>
              <a:gd name="T16" fmla="*/ 4403856 w 4495800"/>
              <a:gd name="T17" fmla="*/ 551655 h 551655"/>
              <a:gd name="T18" fmla="*/ 91944 w 4495800"/>
              <a:gd name="T19" fmla="*/ 551655 h 551655"/>
              <a:gd name="T20" fmla="*/ 26930 w 4495800"/>
              <a:gd name="T21" fmla="*/ 524725 h 551655"/>
              <a:gd name="T22" fmla="*/ 0 w 4495800"/>
              <a:gd name="T23" fmla="*/ 459711 h 551655"/>
              <a:gd name="T24" fmla="*/ 0 w 4495800"/>
              <a:gd name="T25" fmla="*/ 91944 h 5516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95800"/>
              <a:gd name="T40" fmla="*/ 0 h 551655"/>
              <a:gd name="T41" fmla="*/ 4495800 w 4495800"/>
              <a:gd name="T42" fmla="*/ 551655 h 5516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95800" h="551655">
                <a:moveTo>
                  <a:pt x="0" y="91944"/>
                </a:moveTo>
                <a:cubicBezTo>
                  <a:pt x="0" y="67559"/>
                  <a:pt x="9687" y="44173"/>
                  <a:pt x="26930" y="26930"/>
                </a:cubicBezTo>
                <a:cubicBezTo>
                  <a:pt x="44173" y="9687"/>
                  <a:pt x="67559" y="0"/>
                  <a:pt x="91944" y="0"/>
                </a:cubicBezTo>
                <a:lnTo>
                  <a:pt x="4403856" y="0"/>
                </a:lnTo>
                <a:cubicBezTo>
                  <a:pt x="4428241" y="0"/>
                  <a:pt x="4451627" y="9687"/>
                  <a:pt x="4468870" y="26930"/>
                </a:cubicBezTo>
                <a:cubicBezTo>
                  <a:pt x="4486113" y="44173"/>
                  <a:pt x="4495800" y="67559"/>
                  <a:pt x="4495800" y="91944"/>
                </a:cubicBezTo>
                <a:lnTo>
                  <a:pt x="4495800" y="459711"/>
                </a:lnTo>
                <a:cubicBezTo>
                  <a:pt x="4495800" y="484096"/>
                  <a:pt x="4486113" y="507482"/>
                  <a:pt x="4468870" y="524725"/>
                </a:cubicBezTo>
                <a:cubicBezTo>
                  <a:pt x="4451627" y="541968"/>
                  <a:pt x="4428241" y="551655"/>
                  <a:pt x="4403856" y="551655"/>
                </a:cubicBezTo>
                <a:lnTo>
                  <a:pt x="91944" y="551655"/>
                </a:lnTo>
                <a:cubicBezTo>
                  <a:pt x="67559" y="551655"/>
                  <a:pt x="44173" y="541968"/>
                  <a:pt x="26930" y="524725"/>
                </a:cubicBezTo>
                <a:cubicBezTo>
                  <a:pt x="9687" y="507482"/>
                  <a:pt x="0" y="484096"/>
                  <a:pt x="0" y="459711"/>
                </a:cubicBezTo>
                <a:lnTo>
                  <a:pt x="0" y="91944"/>
                </a:lnTo>
                <a:close/>
              </a:path>
            </a:pathLst>
          </a:custGeom>
          <a:noFill/>
          <a:ln w="9525">
            <a:noFill/>
            <a:miter lim="800000"/>
            <a:headEnd/>
            <a:tailEnd/>
          </a:ln>
          <a:effectLst/>
        </p:spPr>
        <p:txBody>
          <a:bodyPr lIns="114560" tIns="114560" rIns="114560" bIns="114560" anchor="ctr">
            <a:prstTxWarp prst="textNoShape">
              <a:avLst/>
            </a:prstTxWarp>
          </a:bodyPr>
          <a:lstStyle/>
          <a:p>
            <a:pPr marL="0" marR="0" lvl="0" indent="0" algn="ctr" defTabSz="1022350" rtl="0" eaLnBrk="1" fontAlgn="auto" latinLnBrk="0" hangingPunct="1">
              <a:lnSpc>
                <a:spcPct val="90000"/>
              </a:lnSpc>
              <a:spcBef>
                <a:spcPts val="0"/>
              </a:spcBef>
              <a:spcAft>
                <a:spcPct val="3500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venir LT Std 55 Roman" panose="020B0503020203020204" pitchFamily="34" charset="0"/>
                <a:ea typeface="Avenir Book" charset="0"/>
                <a:cs typeface="Avenir Book" charset="0"/>
              </a:rPr>
              <a:t>The VOTE Jingle</a:t>
            </a:r>
          </a:p>
        </p:txBody>
      </p:sp>
      <p:sp>
        <p:nvSpPr>
          <p:cNvPr id="23" name="Rectangle 22"/>
          <p:cNvSpPr/>
          <p:nvPr/>
        </p:nvSpPr>
        <p:spPr>
          <a:xfrm>
            <a:off x="24792" y="1518363"/>
            <a:ext cx="9119208" cy="4955203"/>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Conservatives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 NO! Free markets let prosperity flow.”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Liberals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“Government’s a GO! Fair markets make the economy grow.”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Radicals say,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rPr>
              <a:t>“Capitalism, WHOA! Democratic socialism is the way to go.”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omic Sans MS" charset="0"/>
              <a:ea typeface="Comic Sans MS" charset="0"/>
              <a:cs typeface="Comic Sans MS" charset="0"/>
            </a:endParaRPr>
          </a:p>
        </p:txBody>
      </p:sp>
      <p:pic>
        <p:nvPicPr>
          <p:cNvPr id="7" name="Jingle_Kyle_1.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0360" y="6067166"/>
            <a:ext cx="812800" cy="812800"/>
          </a:xfrm>
          <a:prstGeom prst="rect">
            <a:avLst/>
          </a:prstGeom>
        </p:spPr>
      </p:pic>
      <p:sp>
        <p:nvSpPr>
          <p:cNvPr id="3" name="Rectangle 2">
            <a:extLst>
              <a:ext uri="{FF2B5EF4-FFF2-40B4-BE49-F238E27FC236}">
                <a16:creationId xmlns:a16="http://schemas.microsoft.com/office/drawing/2014/main" id="{185F640B-E054-C3F3-968D-199B244AD7AB}"/>
              </a:ext>
            </a:extLst>
          </p:cNvPr>
          <p:cNvSpPr/>
          <p:nvPr/>
        </p:nvSpPr>
        <p:spPr>
          <a:xfrm>
            <a:off x="6096001" y="6589896"/>
            <a:ext cx="2989354"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000000"/>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000000"/>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000000"/>
              </a:solidFill>
              <a:effectLst/>
              <a:uLnTx/>
              <a:uFillTx/>
              <a:latin typeface="Avenir Book" panose="02000503020000020003" pitchFamily="2" charset="0"/>
              <a:ea typeface="ＭＳ Ｐゴシック" pitchFamily="-106" charset="-128"/>
              <a:cs typeface="+mn-cs"/>
            </a:endParaRPr>
          </a:p>
        </p:txBody>
      </p:sp>
    </p:spTree>
    <p:extLst>
      <p:ext uri="{BB962C8B-B14F-4D97-AF65-F5344CB8AC3E}">
        <p14:creationId xmlns:p14="http://schemas.microsoft.com/office/powerpoint/2010/main" val="210367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7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543018"/>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3637" y="4726379"/>
            <a:ext cx="1600200" cy="1600200"/>
          </a:xfrm>
          <a:prstGeom prst="rect">
            <a:avLst/>
          </a:prstGeom>
        </p:spPr>
      </p:pic>
      <p:sp>
        <p:nvSpPr>
          <p:cNvPr id="8" name="Text Box 3">
            <a:extLst>
              <a:ext uri="{FF2B5EF4-FFF2-40B4-BE49-F238E27FC236}">
                <a16:creationId xmlns:a16="http://schemas.microsoft.com/office/drawing/2014/main" id="{FB5BC18A-6885-E04C-B647-EA8B2C27F818}"/>
              </a:ext>
            </a:extLst>
          </p:cNvPr>
          <p:cNvSpPr txBox="1">
            <a:spLocks noChangeArrowheads="1"/>
          </p:cNvSpPr>
          <p:nvPr/>
        </p:nvSpPr>
        <p:spPr bwMode="auto">
          <a:xfrm>
            <a:off x="0" y="15256"/>
            <a:ext cx="9144000" cy="2062103"/>
          </a:xfrm>
          <a:prstGeom prst="rect">
            <a:avLst/>
          </a:prstGeom>
          <a:noFill/>
          <a:ln w="9525">
            <a:noFill/>
            <a:miter lim="800000"/>
            <a:headEnd/>
            <a:tailEnd/>
          </a:ln>
          <a:effectLst/>
        </p:spPr>
        <p:txBody>
          <a:bodyPr>
            <a:prstTxWarp prst="textNoShape">
              <a:avLst/>
            </a:prstTxWarp>
            <a:spAutoFit/>
          </a:bodyPr>
          <a:lstStyle/>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4000" b="0" i="0" u="sng"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Chapter 10</a:t>
            </a: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Check out the book for more!</a:t>
            </a: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 </a:t>
            </a:r>
            <a:endParaRPr kumimoji="0" lang="en-US" sz="4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endParaRPr>
          </a:p>
          <a:p>
            <a:pPr marL="228600" marR="0" lvl="0" indent="-228600" algn="ctr" defTabSz="4572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rPr>
              <a:t>Test Yourself • Key Terms • Answer Key</a:t>
            </a:r>
          </a:p>
        </p:txBody>
      </p:sp>
      <p:sp>
        <p:nvSpPr>
          <p:cNvPr id="2" name="Explosion 2 1">
            <a:extLst>
              <a:ext uri="{FF2B5EF4-FFF2-40B4-BE49-F238E27FC236}">
                <a16:creationId xmlns:a16="http://schemas.microsoft.com/office/drawing/2014/main" id="{D6DFFF8E-3D77-834E-915F-96B62A7E7324}"/>
              </a:ext>
            </a:extLst>
          </p:cNvPr>
          <p:cNvSpPr/>
          <p:nvPr/>
        </p:nvSpPr>
        <p:spPr>
          <a:xfrm rot="459845">
            <a:off x="1313475" y="1743801"/>
            <a:ext cx="6357958" cy="5270655"/>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6" name="Picture 5" descr="A picture containing clock&#10;&#10;Description automatically generated">
            <a:extLst>
              <a:ext uri="{FF2B5EF4-FFF2-40B4-BE49-F238E27FC236}">
                <a16:creationId xmlns:a16="http://schemas.microsoft.com/office/drawing/2014/main" id="{4EA5125E-17EC-ED4E-8911-1C34174CC0CA}"/>
              </a:ext>
            </a:extLst>
          </p:cNvPr>
          <p:cNvPicPr>
            <a:picLocks noChangeAspect="1"/>
          </p:cNvPicPr>
          <p:nvPr/>
        </p:nvPicPr>
        <p:blipFill>
          <a:blip r:embed="rId6"/>
          <a:stretch>
            <a:fillRect/>
          </a:stretch>
        </p:blipFill>
        <p:spPr>
          <a:xfrm>
            <a:off x="3379338" y="3208007"/>
            <a:ext cx="1796133" cy="2351772"/>
          </a:xfrm>
          <a:prstGeom prst="rect">
            <a:avLst/>
          </a:prstGeom>
        </p:spPr>
      </p:pic>
      <p:sp>
        <p:nvSpPr>
          <p:cNvPr id="4" name="Rectangle 3">
            <a:extLst>
              <a:ext uri="{FF2B5EF4-FFF2-40B4-BE49-F238E27FC236}">
                <a16:creationId xmlns:a16="http://schemas.microsoft.com/office/drawing/2014/main" id="{F2D3D8EA-D15F-6441-A07A-632BA5A08DA0}"/>
              </a:ext>
            </a:extLst>
          </p:cNvPr>
          <p:cNvSpPr/>
          <p:nvPr/>
        </p:nvSpPr>
        <p:spPr>
          <a:xfrm>
            <a:off x="6144533" y="6604208"/>
            <a:ext cx="2954073" cy="21544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From</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The VOTE </a:t>
            </a:r>
            <a:r>
              <a:rPr kumimoji="0" lang="de-DE" sz="800" b="0" i="0" u="none" strike="noStrike" kern="0" cap="none" spc="0" normalizeH="0" baseline="0" noProof="0" dirty="0" err="1">
                <a:ln>
                  <a:noFill/>
                </a:ln>
                <a:solidFill>
                  <a:srgbClr val="FFFFFF"/>
                </a:solidFill>
                <a:effectLst/>
                <a:uLnTx/>
                <a:uFillTx/>
                <a:latin typeface="Avenir Book" panose="02000503020000020003" pitchFamily="2" charset="0"/>
                <a:ea typeface="Avenir Book" charset="0"/>
                <a:cs typeface="Avenir Book" charset="0"/>
                <a:sym typeface="Arial" pitchFamily="-106" charset="0"/>
              </a:rPr>
              <a:t>Textbook</a:t>
            </a:r>
            <a:r>
              <a:rPr kumimoji="0" lang="de-DE" sz="800" b="0" i="0" u="none" strike="noStrike" kern="0" cap="none" spc="0" normalizeH="0" baseline="0" noProof="0" dirty="0">
                <a:ln>
                  <a:noFill/>
                </a:ln>
                <a:solidFill>
                  <a:srgbClr val="FFFFFF"/>
                </a:solidFill>
                <a:effectLst/>
                <a:uLnTx/>
                <a:uFillTx/>
                <a:latin typeface="Avenir Book" panose="02000503020000020003" pitchFamily="2" charset="0"/>
                <a:ea typeface="Avenir Book" charset="0"/>
                <a:cs typeface="Avenir Book" charset="0"/>
                <a:sym typeface="Arial" pitchFamily="-106" charset="0"/>
              </a:rPr>
              <a:t> Second Edition Copyright © 2023</a:t>
            </a:r>
            <a:endParaRPr kumimoji="0" lang="en-US" sz="800" b="0" i="0" u="none" strike="noStrike" kern="1200" cap="none" spc="0" normalizeH="0" baseline="0" noProof="0" dirty="0">
              <a:ln>
                <a:noFill/>
              </a:ln>
              <a:solidFill>
                <a:srgbClr val="FFFFFF"/>
              </a:solidFill>
              <a:effectLst/>
              <a:uLnTx/>
              <a:uFillTx/>
              <a:latin typeface="Avenir Book" panose="02000503020000020003" pitchFamily="2" charset="0"/>
              <a:ea typeface="ＭＳ Ｐゴシック" pitchFamily="-106" charset="-128"/>
              <a:cs typeface="+mn-cs"/>
            </a:endParaRPr>
          </a:p>
        </p:txBody>
      </p:sp>
      <p:pic>
        <p:nvPicPr>
          <p:cNvPr id="5" name="VOTE Jingle.mp3">
            <a:hlinkClick r:id="" action="ppaction://media"/>
            <a:extLst>
              <a:ext uri="{FF2B5EF4-FFF2-40B4-BE49-F238E27FC236}">
                <a16:creationId xmlns:a16="http://schemas.microsoft.com/office/drawing/2014/main" id="{B0BEDF58-9A2A-E3E4-4E6D-D1E94EA1FE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045200"/>
            <a:ext cx="812800" cy="812800"/>
          </a:xfrm>
          <a:prstGeom prst="rect">
            <a:avLst/>
          </a:prstGeom>
        </p:spPr>
      </p:pic>
    </p:spTree>
    <p:extLst>
      <p:ext uri="{BB962C8B-B14F-4D97-AF65-F5344CB8AC3E}">
        <p14:creationId xmlns:p14="http://schemas.microsoft.com/office/powerpoint/2010/main" val="52660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2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2000"/>
                                        <p:tgtEl>
                                          <p:spTgt spid="8">
                                            <p:txEl>
                                              <p:pRg st="5" end="5"/>
                                            </p:txEl>
                                          </p:spTgt>
                                        </p:tgtEl>
                                      </p:cBhvr>
                                    </p:animEffect>
                                  </p:childTnLst>
                                </p:cTn>
                              </p:par>
                              <p:par>
                                <p:cTn id="11" presetID="1" presetClass="mediacall" presetSubtype="0" fill="hold" nodeType="withEffect">
                                  <p:stCondLst>
                                    <p:cond delay="0"/>
                                  </p:stCondLst>
                                  <p:childTnLst>
                                    <p:cmd type="call" cmd="playFrom(0.0)">
                                      <p:cBhvr>
                                        <p:cTn id="12" dur="313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6_Globe">
  <a:themeElements>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6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1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1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1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1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1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1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1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8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8_Globe">
  <a:themeElements>
    <a:clrScheme name="2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2_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2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2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2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2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2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2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2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7_Globe">
  <a:themeElements>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Maple">
  <a:themeElements>
    <a:clrScheme name="Maple 10">
      <a:dk1>
        <a:srgbClr val="777777"/>
      </a:dk1>
      <a:lt1>
        <a:srgbClr val="FFFFFF"/>
      </a:lt1>
      <a:dk2>
        <a:srgbClr val="000000"/>
      </a:dk2>
      <a:lt2>
        <a:srgbClr val="FFFFFF"/>
      </a:lt2>
      <a:accent1>
        <a:srgbClr val="FFFFFF"/>
      </a:accent1>
      <a:accent2>
        <a:srgbClr val="FFFFFF"/>
      </a:accent2>
      <a:accent3>
        <a:srgbClr val="AAAAAA"/>
      </a:accent3>
      <a:accent4>
        <a:srgbClr val="DADADA"/>
      </a:accent4>
      <a:accent5>
        <a:srgbClr val="FFFFFF"/>
      </a:accent5>
      <a:accent6>
        <a:srgbClr val="E7E7E7"/>
      </a:accent6>
      <a:hlink>
        <a:srgbClr val="FFFFCC"/>
      </a:hlink>
      <a:folHlink>
        <a:srgbClr val="FFFFFF"/>
      </a:folHlink>
    </a:clrScheme>
    <a:fontScheme name="Maple">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
      <a:clrScheme name="Maple 10">
        <a:dk1>
          <a:srgbClr val="777777"/>
        </a:dk1>
        <a:lt1>
          <a:srgbClr val="FFFFFF"/>
        </a:lt1>
        <a:dk2>
          <a:srgbClr val="000000"/>
        </a:dk2>
        <a:lt2>
          <a:srgbClr val="FFFFFF"/>
        </a:lt2>
        <a:accent1>
          <a:srgbClr val="FFFFFF"/>
        </a:accent1>
        <a:accent2>
          <a:srgbClr val="FFFFFF"/>
        </a:accent2>
        <a:accent3>
          <a:srgbClr val="AAAAAA"/>
        </a:accent3>
        <a:accent4>
          <a:srgbClr val="DADADA"/>
        </a:accent4>
        <a:accent5>
          <a:srgbClr val="FFFFFF"/>
        </a:accent5>
        <a:accent6>
          <a:srgbClr val="E7E7E7"/>
        </a:accent6>
        <a:hlink>
          <a:srgbClr val="FFFFCC"/>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9_Blank Presentation">
  <a:themeElements>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3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_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spDef>
    <a:lnDef>
      <a:spPr bwMode="auto">
        <a:xfrm>
          <a:off x="0" y="0"/>
          <a:ext cx="1" cy="1"/>
        </a:xfrm>
        <a:custGeom>
          <a:avLst/>
          <a:gdLst/>
          <a:ahLst/>
          <a:cxnLst/>
          <a:rect l="0" t="0" r="0" b="0"/>
          <a:pathLst/>
        </a:custGeom>
        <a:solidFill>
          <a:srgbClr val="BBE0E3"/>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ea typeface="ヒラギノ角ゴ Pro W3" pitchFamily="-80" charset="-128"/>
            <a:sym typeface="Arial"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56040</TotalTime>
  <Words>3625</Words>
  <Application>Microsoft Macintosh PowerPoint</Application>
  <PresentationFormat>On-screen Show (4:3)</PresentationFormat>
  <Paragraphs>697</Paragraphs>
  <Slides>64</Slides>
  <Notes>64</Notes>
  <HiddenSlides>0</HiddenSlides>
  <MMClips>4</MMClips>
  <ScaleCrop>false</ScaleCrop>
  <HeadingPairs>
    <vt:vector size="6" baseType="variant">
      <vt:variant>
        <vt:lpstr>Fonts Used</vt:lpstr>
      </vt:variant>
      <vt:variant>
        <vt:i4>17</vt:i4>
      </vt:variant>
      <vt:variant>
        <vt:lpstr>Theme</vt:lpstr>
      </vt:variant>
      <vt:variant>
        <vt:i4>23</vt:i4>
      </vt:variant>
      <vt:variant>
        <vt:lpstr>Slide Titles</vt:lpstr>
      </vt:variant>
      <vt:variant>
        <vt:i4>64</vt:i4>
      </vt:variant>
    </vt:vector>
  </HeadingPairs>
  <TitlesOfParts>
    <vt:vector size="104" baseType="lpstr">
      <vt:lpstr>ＭＳ Ｐゴシック</vt:lpstr>
      <vt:lpstr>American Typewriter</vt:lpstr>
      <vt:lpstr>Arial</vt:lpstr>
      <vt:lpstr>Avenir</vt:lpstr>
      <vt:lpstr>Avenir Black</vt:lpstr>
      <vt:lpstr>Avenir Black Oblique</vt:lpstr>
      <vt:lpstr>Avenir Book</vt:lpstr>
      <vt:lpstr>Avenir LT Std 55 Roman</vt:lpstr>
      <vt:lpstr>Avenir Medium</vt:lpstr>
      <vt:lpstr>Ayuthaya</vt:lpstr>
      <vt:lpstr>Calibri</vt:lpstr>
      <vt:lpstr>Calibri Light</vt:lpstr>
      <vt:lpstr>Comic Sans MS</vt:lpstr>
      <vt:lpstr>Helvetica Neue</vt:lpstr>
      <vt:lpstr>Helvetica Neue Regular</vt:lpstr>
      <vt:lpstr>Times New Roman</vt:lpstr>
      <vt:lpstr>Wingdings</vt:lpstr>
      <vt:lpstr>6_Globe</vt:lpstr>
      <vt:lpstr>11_Default Design</vt:lpstr>
      <vt:lpstr>1_Title &amp; Bullets</vt:lpstr>
      <vt:lpstr>18_Globe</vt:lpstr>
      <vt:lpstr>8_Default Design</vt:lpstr>
      <vt:lpstr>16_Default Design</vt:lpstr>
      <vt:lpstr>23_Default Design</vt:lpstr>
      <vt:lpstr>27_Default Design</vt:lpstr>
      <vt:lpstr>28_Globe</vt:lpstr>
      <vt:lpstr>Title &amp; Bullets</vt:lpstr>
      <vt:lpstr>5_Default Design</vt:lpstr>
      <vt:lpstr>27_Globe</vt:lpstr>
      <vt:lpstr>3_Office Theme</vt:lpstr>
      <vt:lpstr>19_Blank Presentation</vt:lpstr>
      <vt:lpstr>11_Blank Presentation</vt:lpstr>
      <vt:lpstr>2_Blank Presentation</vt:lpstr>
      <vt:lpstr>1_Maple</vt:lpstr>
      <vt:lpstr>9_Blank Presentation</vt:lpstr>
      <vt:lpstr>62_Default Design</vt:lpstr>
      <vt:lpstr>30_Default Design</vt:lpstr>
      <vt:lpstr>21_Office Theme</vt:lpstr>
      <vt:lpstr>4_Office Theme</vt:lpstr>
      <vt:lpstr>2_Title &amp; Bullets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Voices On The Economy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Slide 1</dc:title>
  <dc:subject/>
  <dc:creator>Amy S. Cramer</dc:creator>
  <cp:keywords/>
  <dc:description/>
  <cp:lastModifiedBy>Amy S Cramer</cp:lastModifiedBy>
  <cp:revision>1519</cp:revision>
  <cp:lastPrinted>2014-05-06T23:12:35Z</cp:lastPrinted>
  <dcterms:created xsi:type="dcterms:W3CDTF">2011-12-26T19:41:55Z</dcterms:created>
  <dcterms:modified xsi:type="dcterms:W3CDTF">2024-07-02T17:55:02Z</dcterms:modified>
  <cp:category/>
</cp:coreProperties>
</file>